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67" r:id="rId2"/>
    <p:sldId id="259" r:id="rId3"/>
    <p:sldId id="268" r:id="rId4"/>
    <p:sldId id="269" r:id="rId5"/>
    <p:sldId id="270" r:id="rId6"/>
    <p:sldId id="271" r:id="rId7"/>
    <p:sldId id="272" r:id="rId8"/>
    <p:sldId id="273" r:id="rId9"/>
    <p:sldId id="297" r:id="rId10"/>
    <p:sldId id="274" r:id="rId11"/>
    <p:sldId id="275" r:id="rId12"/>
    <p:sldId id="276" r:id="rId13"/>
    <p:sldId id="277" r:id="rId14"/>
    <p:sldId id="278" r:id="rId15"/>
    <p:sldId id="279" r:id="rId16"/>
    <p:sldId id="298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66" r:id="rId3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80">
          <p15:clr>
            <a:srgbClr val="A4A3A4"/>
          </p15:clr>
        </p15:guide>
        <p15:guide id="2" pos="28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EE1EA"/>
    <a:srgbClr val="939598"/>
    <a:srgbClr val="D7F0FC"/>
    <a:srgbClr val="3C3B37"/>
    <a:srgbClr val="E8E8E8"/>
    <a:srgbClr val="FFDE17"/>
    <a:srgbClr val="2C3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50" autoAdjust="0"/>
    <p:restoredTop sz="89879" autoAdjust="0"/>
  </p:normalViewPr>
  <p:slideViewPr>
    <p:cSldViewPr snapToGrid="0">
      <p:cViewPr varScale="1">
        <p:scale>
          <a:sx n="76" d="100"/>
          <a:sy n="76" d="100"/>
        </p:scale>
        <p:origin x="-1344" y="-84"/>
      </p:cViewPr>
      <p:guideLst>
        <p:guide orient="horz" pos="3480"/>
        <p:guide pos="2888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F42C9B3-562A-4D34-B6F8-B7A5C0639E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3844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0C7EDAF-3C74-4D62-B35B-604D26212685}" type="slidenum">
              <a:rPr lang="en-GB" altLang="en-US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271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BC5F23E-F64E-464D-AFE7-AE7F305BF8F8}" type="slidenum">
              <a:rPr lang="en-GB" altLang="en-US"/>
              <a:pPr algn="r" eaLnBrk="1" hangingPunct="1"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411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5623D1-B730-4FA7-A656-E029FF5B9B2E}" type="slidenum">
              <a:rPr lang="en-GB" altLang="en-US"/>
              <a:pPr algn="r" eaLnBrk="1" hangingPunct="1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322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EAA4136-29F1-47C7-8AE1-B2C8FB5DBB94}" type="slidenum">
              <a:rPr lang="en-GB" altLang="en-US"/>
              <a:pPr algn="r" eaLnBrk="1" hangingPunct="1"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8179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2965214-C0D1-4947-B1DF-766DCC40F7BE}" type="slidenum">
              <a:rPr lang="en-GB" altLang="en-US"/>
              <a:pPr algn="r" eaLnBrk="1" hangingPunct="1"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988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1DEBA6C-582B-47A4-811F-F31D02A2A968}" type="slidenum">
              <a:rPr lang="en-GB" altLang="en-US"/>
              <a:pPr algn="r" eaLnBrk="1" hangingPunct="1">
                <a:spcBef>
                  <a:spcPct val="0"/>
                </a:spcBef>
              </a:pPr>
              <a:t>14</a:t>
            </a:fld>
            <a:endParaRPr lang="en-GB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013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C9C7BE-75E8-4D29-847E-CEB2E01DEC45}" type="slidenum">
              <a:rPr lang="en-GB" altLang="en-US"/>
              <a:pPr algn="r" eaLnBrk="1" hangingPunct="1">
                <a:spcBef>
                  <a:spcPct val="0"/>
                </a:spcBef>
              </a:pPr>
              <a:t>15</a:t>
            </a:fld>
            <a:endParaRPr lang="en-GB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6184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4636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BD96518-0C3C-409C-B925-DDDC821A441D}" type="slidenum">
              <a:rPr lang="en-GB" altLang="en-US"/>
              <a:pPr algn="r" eaLnBrk="1" hangingPunct="1"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442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5960748-808D-4643-A41B-AF0075C143F5}" type="slidenum">
              <a:rPr lang="en-GB" altLang="en-US"/>
              <a:pPr algn="r" eaLnBrk="1" hangingPunct="1">
                <a:spcBef>
                  <a:spcPct val="0"/>
                </a:spcBef>
              </a:pPr>
              <a:t>18</a:t>
            </a:fld>
            <a:endParaRPr lang="en-GB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6224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A4F8CC0-E32C-4779-A8C3-9D7EFADE7E19}" type="slidenum">
              <a:rPr lang="en-GB" altLang="en-US"/>
              <a:pPr algn="r" eaLnBrk="1" hangingPunct="1">
                <a:spcBef>
                  <a:spcPct val="0"/>
                </a:spcBef>
              </a:pPr>
              <a:t>19</a:t>
            </a:fld>
            <a:endParaRPr lang="en-GB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633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4E54C8-2AB0-4700-B0D0-A440451F908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9477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0917D0-578E-48BC-88FF-E7D1E1E5C155}" type="slidenum">
              <a:rPr lang="en-GB" altLang="en-US"/>
              <a:pPr algn="r" eaLnBrk="1" hangingPunct="1">
                <a:spcBef>
                  <a:spcPct val="0"/>
                </a:spcBef>
              </a:pPr>
              <a:t>20</a:t>
            </a:fld>
            <a:endParaRPr lang="en-GB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5387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44CB31-92BA-41C1-970F-3B100D30C035}" type="slidenum">
              <a:rPr lang="en-GB" altLang="en-US"/>
              <a:pPr algn="r" eaLnBrk="1" hangingPunct="1">
                <a:spcBef>
                  <a:spcPct val="0"/>
                </a:spcBef>
              </a:pPr>
              <a:t>21</a:t>
            </a:fld>
            <a:endParaRPr lang="en-GB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4145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2A13E5-EA2F-4522-BD9A-F4D850EC9602}" type="slidenum">
              <a:rPr lang="en-GB" altLang="en-US"/>
              <a:pPr algn="r" eaLnBrk="1" hangingPunct="1">
                <a:spcBef>
                  <a:spcPct val="0"/>
                </a:spcBef>
              </a:pPr>
              <a:t>22</a:t>
            </a:fld>
            <a:endParaRPr lang="en-GB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5522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1F4A9E0-2164-4C6B-B132-81CB634384A5}" type="slidenum">
              <a:rPr lang="en-GB" altLang="en-US"/>
              <a:pPr algn="r" eaLnBrk="1" hangingPunct="1">
                <a:spcBef>
                  <a:spcPct val="0"/>
                </a:spcBef>
              </a:pPr>
              <a:t>23</a:t>
            </a:fld>
            <a:endParaRPr lang="en-GB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312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632078-A391-41A3-8AC7-CD6285A99770}" type="slidenum">
              <a:rPr lang="en-GB" altLang="en-US"/>
              <a:pPr algn="r" eaLnBrk="1" hangingPunct="1">
                <a:spcBef>
                  <a:spcPct val="0"/>
                </a:spcBef>
              </a:pPr>
              <a:t>24</a:t>
            </a:fld>
            <a:endParaRPr lang="en-GB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4283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CF90AA1-24F4-4F64-9DC4-62B362B84FF1}" type="slidenum">
              <a:rPr lang="en-GB" altLang="en-US"/>
              <a:pPr algn="r" eaLnBrk="1" hangingPunct="1">
                <a:spcBef>
                  <a:spcPct val="0"/>
                </a:spcBef>
              </a:pPr>
              <a:t>25</a:t>
            </a:fld>
            <a:endParaRPr lang="en-GB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087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859F85B-158D-404F-939E-38F18BD56E6E}" type="slidenum">
              <a:rPr lang="en-GB" altLang="en-US"/>
              <a:pPr algn="r" eaLnBrk="1" hangingPunct="1">
                <a:spcBef>
                  <a:spcPct val="0"/>
                </a:spcBef>
              </a:pPr>
              <a:t>26</a:t>
            </a:fld>
            <a:endParaRPr lang="en-GB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915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7482320-0384-4DE5-A706-0B2BB3FC09C2}" type="slidenum">
              <a:rPr lang="en-GB" altLang="en-US"/>
              <a:pPr algn="r" eaLnBrk="1" hangingPunct="1">
                <a:spcBef>
                  <a:spcPct val="0"/>
                </a:spcBef>
              </a:pPr>
              <a:t>27</a:t>
            </a:fld>
            <a:endParaRPr lang="en-GB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2463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0BA10AD-6894-482A-B1F2-634D693B874B}" type="slidenum">
              <a:rPr lang="en-GB" altLang="en-US"/>
              <a:pPr algn="r" eaLnBrk="1" hangingPunct="1">
                <a:spcBef>
                  <a:spcPct val="0"/>
                </a:spcBef>
              </a:pPr>
              <a:t>28</a:t>
            </a:fld>
            <a:endParaRPr lang="en-GB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8188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129AFED-D521-455D-B590-24BFF60E5C77}" type="slidenum">
              <a:rPr lang="en-GB" altLang="en-US"/>
              <a:pPr algn="r" eaLnBrk="1" hangingPunct="1">
                <a:spcBef>
                  <a:spcPct val="0"/>
                </a:spcBef>
              </a:pPr>
              <a:t>29</a:t>
            </a:fld>
            <a:endParaRPr lang="en-GB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254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64F3B6E-56D8-4A3C-A96B-F4E32D79E1DA}" type="slidenum">
              <a:rPr lang="en-GB" altLang="en-US"/>
              <a:pPr algn="r" eaLnBrk="1" hangingPunct="1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5112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0E000A8-0325-42A0-85AE-6F89E276B8BB}" type="slidenum">
              <a:rPr lang="en-GB" altLang="en-US"/>
              <a:pPr algn="r" eaLnBrk="1" hangingPunct="1">
                <a:spcBef>
                  <a:spcPct val="0"/>
                </a:spcBef>
              </a:pPr>
              <a:t>30</a:t>
            </a:fld>
            <a:endParaRPr lang="en-GB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9979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1473D50-2A5C-4547-BCFF-6DCF3019692B}" type="slidenum">
              <a:rPr lang="en-GB" altLang="en-US"/>
              <a:pPr algn="r" eaLnBrk="1" hangingPunct="1">
                <a:spcBef>
                  <a:spcPct val="0"/>
                </a:spcBef>
              </a:pPr>
              <a:t>31</a:t>
            </a:fld>
            <a:endParaRPr lang="en-GB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9205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6951D9D-0FB3-4D91-BFF6-612ED1B9DD78}" type="slidenum">
              <a:rPr lang="en-GB" altLang="en-US"/>
              <a:pPr algn="r" eaLnBrk="1" hangingPunct="1">
                <a:spcBef>
                  <a:spcPct val="0"/>
                </a:spcBef>
              </a:pPr>
              <a:t>32</a:t>
            </a:fld>
            <a:endParaRPr lang="en-GB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5388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7F4826C-17C5-4E36-9081-F22D38D59EB9}" type="slidenum">
              <a:rPr lang="en-GB" altLang="en-US"/>
              <a:pPr algn="r" eaLnBrk="1" hangingPunct="1">
                <a:spcBef>
                  <a:spcPct val="0"/>
                </a:spcBef>
              </a:pPr>
              <a:t>33</a:t>
            </a:fld>
            <a:endParaRPr lang="en-GB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892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1556E8D-D01C-4664-B22E-B980FCCF01CC}" type="slidenum">
              <a:rPr lang="en-GB" altLang="en-US"/>
              <a:pPr>
                <a:spcBef>
                  <a:spcPct val="0"/>
                </a:spcBef>
              </a:pPr>
              <a:t>34</a:t>
            </a:fld>
            <a:endParaRPr lang="en-GB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921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9D288CB-24D6-4238-9101-98BDED864AE1}" type="slidenum">
              <a:rPr lang="en-GB" altLang="en-US"/>
              <a:pPr algn="r" eaLnBrk="1" hangingPunct="1"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10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F68ECE4-68A7-453B-BB80-BB31493D0A3D}" type="slidenum">
              <a:rPr lang="en-GB" altLang="en-US"/>
              <a:pPr algn="r" eaLnBrk="1" hangingPunct="1"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33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9BBAEE8-D688-4D61-8589-5E43E6345747}" type="slidenum">
              <a:rPr lang="en-GB" altLang="en-US"/>
              <a:pPr algn="r" eaLnBrk="1" hangingPunct="1"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001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C2CE6DC-4F81-4A97-A3E9-798A5E59C0F7}" type="slidenum">
              <a:rPr lang="en-GB" altLang="en-US"/>
              <a:pPr algn="r" eaLnBrk="1" hangingPunct="1"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530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05EEF8-00C0-4AB2-87B0-80B63DCB4683}" type="slidenum">
              <a:rPr lang="en-GB" altLang="en-US"/>
              <a:pPr algn="r" eaLnBrk="1" hangingPunct="1"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752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21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FC8D2-C847-4A43-8A1E-EAEE66B038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44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9254-4858-4695-8CEB-1D7BEA5DD8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192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C1F36-3191-4DDD-A70B-68E547C3D6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3554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5F13B-BD2C-437E-BDE1-18C3178E0B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4906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C11E8-060F-43B2-AE7B-63E3B8DDE7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22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29E83-BEC3-4317-807C-C609B4B226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297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C587C-673F-4FA7-A002-4DC1E1F462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4599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C47A2-591D-4CF0-80CB-7C151D513E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919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4B98F-D8DC-489D-AF0A-6EE55121CA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254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36DC0-1F5A-4EA5-896C-8CC47710B2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089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F48B7-D5B9-44A7-93D5-43C3C63B07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445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8277B-D06B-4853-A6BC-0BF2B4E29B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9843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2D4F4-63F1-4FCE-9414-219759291E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013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091AC57-B5E2-4A22-8344-C9177E2A9C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3"/>
          <p:cNvSpPr txBox="1">
            <a:spLocks noChangeArrowheads="1"/>
          </p:cNvSpPr>
          <p:nvPr/>
        </p:nvSpPr>
        <p:spPr bwMode="auto">
          <a:xfrm>
            <a:off x="1895475" y="342900"/>
            <a:ext cx="5353050" cy="1219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>
                <a:solidFill>
                  <a:srgbClr val="000000"/>
                </a:solidFill>
              </a:rPr>
              <a:t>2010 World Cup 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>
                <a:solidFill>
                  <a:srgbClr val="000000"/>
                </a:solidFill>
              </a:rPr>
              <a:t>Flag Clip Art</a:t>
            </a:r>
            <a:endParaRPr lang="en-GB" altLang="en-US" b="1">
              <a:solidFill>
                <a:srgbClr val="000000"/>
              </a:solidFill>
            </a:endParaRPr>
          </a:p>
        </p:txBody>
      </p:sp>
      <p:sp>
        <p:nvSpPr>
          <p:cNvPr id="3075" name="Rectangle 577"/>
          <p:cNvSpPr>
            <a:spLocks noChangeArrowheads="1"/>
          </p:cNvSpPr>
          <p:nvPr/>
        </p:nvSpPr>
        <p:spPr bwMode="auto">
          <a:xfrm>
            <a:off x="7742238" y="2100263"/>
            <a:ext cx="885825" cy="5318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Rectangle 578"/>
          <p:cNvSpPr>
            <a:spLocks noChangeArrowheads="1"/>
          </p:cNvSpPr>
          <p:nvPr/>
        </p:nvSpPr>
        <p:spPr bwMode="auto">
          <a:xfrm>
            <a:off x="7742238" y="2316163"/>
            <a:ext cx="885825" cy="10477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Rectangle 579"/>
          <p:cNvSpPr>
            <a:spLocks noChangeArrowheads="1"/>
          </p:cNvSpPr>
          <p:nvPr/>
        </p:nvSpPr>
        <p:spPr bwMode="auto">
          <a:xfrm>
            <a:off x="8134350" y="2100263"/>
            <a:ext cx="104775" cy="21590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Rectangle 580"/>
          <p:cNvSpPr>
            <a:spLocks noChangeArrowheads="1"/>
          </p:cNvSpPr>
          <p:nvPr/>
        </p:nvSpPr>
        <p:spPr bwMode="auto">
          <a:xfrm>
            <a:off x="8134350" y="2420938"/>
            <a:ext cx="104775" cy="211137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Rectangle 581"/>
          <p:cNvSpPr>
            <a:spLocks noChangeArrowheads="1"/>
          </p:cNvSpPr>
          <p:nvPr/>
        </p:nvSpPr>
        <p:spPr bwMode="auto">
          <a:xfrm>
            <a:off x="5672138" y="4930775"/>
            <a:ext cx="885825" cy="54292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80" name="Group 924"/>
          <p:cNvGrpSpPr>
            <a:grpSpLocks/>
          </p:cNvGrpSpPr>
          <p:nvPr/>
        </p:nvGrpSpPr>
        <p:grpSpPr bwMode="auto">
          <a:xfrm>
            <a:off x="5951538" y="5037138"/>
            <a:ext cx="323850" cy="331787"/>
            <a:chOff x="3749" y="3173"/>
            <a:chExt cx="204" cy="209"/>
          </a:xfrm>
        </p:grpSpPr>
        <p:sp>
          <p:nvSpPr>
            <p:cNvPr id="3452" name="Rectangle 582"/>
            <p:cNvSpPr>
              <a:spLocks noChangeArrowheads="1"/>
            </p:cNvSpPr>
            <p:nvPr/>
          </p:nvSpPr>
          <p:spPr bwMode="auto">
            <a:xfrm>
              <a:off x="3820" y="3173"/>
              <a:ext cx="62" cy="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53" name="Rectangle 583"/>
            <p:cNvSpPr>
              <a:spLocks noChangeArrowheads="1"/>
            </p:cNvSpPr>
            <p:nvPr/>
          </p:nvSpPr>
          <p:spPr bwMode="auto">
            <a:xfrm>
              <a:off x="3820" y="3310"/>
              <a:ext cx="62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54" name="Rectangle 584"/>
            <p:cNvSpPr>
              <a:spLocks noChangeArrowheads="1"/>
            </p:cNvSpPr>
            <p:nvPr/>
          </p:nvSpPr>
          <p:spPr bwMode="auto">
            <a:xfrm>
              <a:off x="3749" y="3246"/>
              <a:ext cx="204" cy="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081" name="Rectangle 585"/>
          <p:cNvSpPr>
            <a:spLocks noChangeArrowheads="1"/>
          </p:cNvSpPr>
          <p:nvPr/>
        </p:nvSpPr>
        <p:spPr bwMode="auto">
          <a:xfrm>
            <a:off x="3641725" y="4930775"/>
            <a:ext cx="873125" cy="5349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2" name="Rectangle 586"/>
          <p:cNvSpPr>
            <a:spLocks noChangeArrowheads="1"/>
          </p:cNvSpPr>
          <p:nvPr/>
        </p:nvSpPr>
        <p:spPr bwMode="auto">
          <a:xfrm>
            <a:off x="7737475" y="2095500"/>
            <a:ext cx="884238" cy="53181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3" name="Rectangle 587"/>
          <p:cNvSpPr>
            <a:spLocks noChangeArrowheads="1"/>
          </p:cNvSpPr>
          <p:nvPr/>
        </p:nvSpPr>
        <p:spPr bwMode="auto">
          <a:xfrm>
            <a:off x="3640138" y="4926013"/>
            <a:ext cx="871537" cy="5349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4" name="Rectangle 588"/>
          <p:cNvSpPr>
            <a:spLocks noChangeArrowheads="1"/>
          </p:cNvSpPr>
          <p:nvPr/>
        </p:nvSpPr>
        <p:spPr bwMode="auto">
          <a:xfrm>
            <a:off x="3641725" y="4930775"/>
            <a:ext cx="873125" cy="141288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5" name="Rectangle 589"/>
          <p:cNvSpPr>
            <a:spLocks noChangeArrowheads="1"/>
          </p:cNvSpPr>
          <p:nvPr/>
        </p:nvSpPr>
        <p:spPr bwMode="auto">
          <a:xfrm>
            <a:off x="3641725" y="5068888"/>
            <a:ext cx="873125" cy="258762"/>
          </a:xfrm>
          <a:prstGeom prst="rect">
            <a:avLst/>
          </a:prstGeom>
          <a:solidFill>
            <a:srgbClr val="F3EA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6" name="Rectangle 590"/>
          <p:cNvSpPr>
            <a:spLocks noChangeArrowheads="1"/>
          </p:cNvSpPr>
          <p:nvPr/>
        </p:nvSpPr>
        <p:spPr bwMode="auto">
          <a:xfrm>
            <a:off x="3641725" y="5327650"/>
            <a:ext cx="871538" cy="138113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7" name="Rectangle 591"/>
          <p:cNvSpPr>
            <a:spLocks noChangeArrowheads="1"/>
          </p:cNvSpPr>
          <p:nvPr/>
        </p:nvSpPr>
        <p:spPr bwMode="auto">
          <a:xfrm>
            <a:off x="5664200" y="3984625"/>
            <a:ext cx="885825" cy="533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8" name="Rectangle 592"/>
          <p:cNvSpPr>
            <a:spLocks noChangeArrowheads="1"/>
          </p:cNvSpPr>
          <p:nvPr/>
        </p:nvSpPr>
        <p:spPr bwMode="auto">
          <a:xfrm>
            <a:off x="5664200" y="3984625"/>
            <a:ext cx="290513" cy="531813"/>
          </a:xfrm>
          <a:prstGeom prst="rect">
            <a:avLst/>
          </a:prstGeom>
          <a:solidFill>
            <a:srgbClr val="0483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9" name="Rectangle 593"/>
          <p:cNvSpPr>
            <a:spLocks noChangeArrowheads="1"/>
          </p:cNvSpPr>
          <p:nvPr/>
        </p:nvSpPr>
        <p:spPr bwMode="auto">
          <a:xfrm>
            <a:off x="6257925" y="3984625"/>
            <a:ext cx="292100" cy="533400"/>
          </a:xfrm>
          <a:prstGeom prst="rect">
            <a:avLst/>
          </a:prstGeom>
          <a:solidFill>
            <a:srgbClr val="0483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0" name="Rectangle 594"/>
          <p:cNvSpPr>
            <a:spLocks noChangeArrowheads="1"/>
          </p:cNvSpPr>
          <p:nvPr/>
        </p:nvSpPr>
        <p:spPr bwMode="auto">
          <a:xfrm>
            <a:off x="5661025" y="3068638"/>
            <a:ext cx="885825" cy="5318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1" name="Rectangle 595"/>
          <p:cNvSpPr>
            <a:spLocks noChangeArrowheads="1"/>
          </p:cNvSpPr>
          <p:nvPr/>
        </p:nvSpPr>
        <p:spPr bwMode="auto">
          <a:xfrm>
            <a:off x="5659438" y="3981450"/>
            <a:ext cx="884237" cy="53498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2" name="Rectangle 596"/>
          <p:cNvSpPr>
            <a:spLocks noChangeArrowheads="1"/>
          </p:cNvSpPr>
          <p:nvPr/>
        </p:nvSpPr>
        <p:spPr bwMode="auto">
          <a:xfrm>
            <a:off x="5659438" y="3067050"/>
            <a:ext cx="884237" cy="52546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3" name="Rectangle 597"/>
          <p:cNvSpPr>
            <a:spLocks noChangeArrowheads="1"/>
          </p:cNvSpPr>
          <p:nvPr/>
        </p:nvSpPr>
        <p:spPr bwMode="auto">
          <a:xfrm>
            <a:off x="5664200" y="3065463"/>
            <a:ext cx="290513" cy="528637"/>
          </a:xfrm>
          <a:prstGeom prst="rect">
            <a:avLst/>
          </a:prstGeom>
          <a:solidFill>
            <a:srgbClr val="0483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4" name="Rectangle 598"/>
          <p:cNvSpPr>
            <a:spLocks noChangeArrowheads="1"/>
          </p:cNvSpPr>
          <p:nvPr/>
        </p:nvSpPr>
        <p:spPr bwMode="auto">
          <a:xfrm>
            <a:off x="6254750" y="3068638"/>
            <a:ext cx="292100" cy="528637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5" name="Rectangle 599"/>
          <p:cNvSpPr>
            <a:spLocks noChangeArrowheads="1"/>
          </p:cNvSpPr>
          <p:nvPr/>
        </p:nvSpPr>
        <p:spPr bwMode="auto">
          <a:xfrm>
            <a:off x="525463" y="4943475"/>
            <a:ext cx="885825" cy="5318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6" name="Rectangle 600"/>
          <p:cNvSpPr>
            <a:spLocks noChangeArrowheads="1"/>
          </p:cNvSpPr>
          <p:nvPr/>
        </p:nvSpPr>
        <p:spPr bwMode="auto">
          <a:xfrm>
            <a:off x="525463" y="4943475"/>
            <a:ext cx="885825" cy="17780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7" name="Rectangle 601"/>
          <p:cNvSpPr>
            <a:spLocks noChangeArrowheads="1"/>
          </p:cNvSpPr>
          <p:nvPr/>
        </p:nvSpPr>
        <p:spPr bwMode="auto">
          <a:xfrm>
            <a:off x="525463" y="5121275"/>
            <a:ext cx="885825" cy="174625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8" name="Rectangle 602"/>
          <p:cNvSpPr>
            <a:spLocks noChangeArrowheads="1"/>
          </p:cNvSpPr>
          <p:nvPr/>
        </p:nvSpPr>
        <p:spPr bwMode="auto">
          <a:xfrm>
            <a:off x="3636963" y="3986213"/>
            <a:ext cx="877887" cy="5318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9" name="Rectangle 603"/>
          <p:cNvSpPr>
            <a:spLocks noChangeArrowheads="1"/>
          </p:cNvSpPr>
          <p:nvPr/>
        </p:nvSpPr>
        <p:spPr bwMode="auto">
          <a:xfrm>
            <a:off x="523875" y="4938713"/>
            <a:ext cx="884238" cy="531812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00" name="Rectangle 604"/>
          <p:cNvSpPr>
            <a:spLocks noChangeArrowheads="1"/>
          </p:cNvSpPr>
          <p:nvPr/>
        </p:nvSpPr>
        <p:spPr bwMode="auto">
          <a:xfrm>
            <a:off x="3635375" y="3984625"/>
            <a:ext cx="876300" cy="53181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01" name="Rectangle 605"/>
          <p:cNvSpPr>
            <a:spLocks noChangeArrowheads="1"/>
          </p:cNvSpPr>
          <p:nvPr/>
        </p:nvSpPr>
        <p:spPr bwMode="auto">
          <a:xfrm>
            <a:off x="3636963" y="3986213"/>
            <a:ext cx="877887" cy="17780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02" name="Rectangle 606"/>
          <p:cNvSpPr>
            <a:spLocks noChangeArrowheads="1"/>
          </p:cNvSpPr>
          <p:nvPr/>
        </p:nvSpPr>
        <p:spPr bwMode="auto">
          <a:xfrm>
            <a:off x="3636963" y="4338638"/>
            <a:ext cx="877887" cy="177800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03" name="Rectangle 607"/>
          <p:cNvSpPr>
            <a:spLocks noChangeArrowheads="1"/>
          </p:cNvSpPr>
          <p:nvPr/>
        </p:nvSpPr>
        <p:spPr bwMode="auto">
          <a:xfrm>
            <a:off x="7739063" y="3081338"/>
            <a:ext cx="884237" cy="528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04" name="Freeform 608"/>
          <p:cNvSpPr>
            <a:spLocks/>
          </p:cNvSpPr>
          <p:nvPr/>
        </p:nvSpPr>
        <p:spPr bwMode="auto">
          <a:xfrm>
            <a:off x="8007350" y="3175000"/>
            <a:ext cx="347663" cy="341313"/>
          </a:xfrm>
          <a:custGeom>
            <a:avLst/>
            <a:gdLst>
              <a:gd name="T0" fmla="*/ 344488 w 219"/>
              <a:gd name="T1" fmla="*/ 187325 h 215"/>
              <a:gd name="T2" fmla="*/ 339725 w 219"/>
              <a:gd name="T3" fmla="*/ 220663 h 215"/>
              <a:gd name="T4" fmla="*/ 327025 w 219"/>
              <a:gd name="T5" fmla="*/ 252413 h 215"/>
              <a:gd name="T6" fmla="*/ 306388 w 219"/>
              <a:gd name="T7" fmla="*/ 279400 h 215"/>
              <a:gd name="T8" fmla="*/ 282575 w 219"/>
              <a:gd name="T9" fmla="*/ 301625 h 215"/>
              <a:gd name="T10" fmla="*/ 257175 w 219"/>
              <a:gd name="T11" fmla="*/ 320675 h 215"/>
              <a:gd name="T12" fmla="*/ 225425 w 219"/>
              <a:gd name="T13" fmla="*/ 333375 h 215"/>
              <a:gd name="T14" fmla="*/ 190500 w 219"/>
              <a:gd name="T15" fmla="*/ 341313 h 215"/>
              <a:gd name="T16" fmla="*/ 157163 w 219"/>
              <a:gd name="T17" fmla="*/ 341313 h 215"/>
              <a:gd name="T18" fmla="*/ 123825 w 219"/>
              <a:gd name="T19" fmla="*/ 333375 h 215"/>
              <a:gd name="T20" fmla="*/ 92075 w 219"/>
              <a:gd name="T21" fmla="*/ 320675 h 215"/>
              <a:gd name="T22" fmla="*/ 63500 w 219"/>
              <a:gd name="T23" fmla="*/ 301625 h 215"/>
              <a:gd name="T24" fmla="*/ 39688 w 219"/>
              <a:gd name="T25" fmla="*/ 279400 h 215"/>
              <a:gd name="T26" fmla="*/ 22225 w 219"/>
              <a:gd name="T27" fmla="*/ 252413 h 215"/>
              <a:gd name="T28" fmla="*/ 7938 w 219"/>
              <a:gd name="T29" fmla="*/ 220663 h 215"/>
              <a:gd name="T30" fmla="*/ 3175 w 219"/>
              <a:gd name="T31" fmla="*/ 187325 h 215"/>
              <a:gd name="T32" fmla="*/ 3175 w 219"/>
              <a:gd name="T33" fmla="*/ 153988 h 215"/>
              <a:gd name="T34" fmla="*/ 7938 w 219"/>
              <a:gd name="T35" fmla="*/ 119063 h 215"/>
              <a:gd name="T36" fmla="*/ 22225 w 219"/>
              <a:gd name="T37" fmla="*/ 88900 h 215"/>
              <a:gd name="T38" fmla="*/ 39688 w 219"/>
              <a:gd name="T39" fmla="*/ 61913 h 215"/>
              <a:gd name="T40" fmla="*/ 63500 w 219"/>
              <a:gd name="T41" fmla="*/ 38100 h 215"/>
              <a:gd name="T42" fmla="*/ 92075 w 219"/>
              <a:gd name="T43" fmla="*/ 20638 h 215"/>
              <a:gd name="T44" fmla="*/ 123825 w 219"/>
              <a:gd name="T45" fmla="*/ 7938 h 215"/>
              <a:gd name="T46" fmla="*/ 157163 w 219"/>
              <a:gd name="T47" fmla="*/ 0 h 215"/>
              <a:gd name="T48" fmla="*/ 190500 w 219"/>
              <a:gd name="T49" fmla="*/ 0 h 215"/>
              <a:gd name="T50" fmla="*/ 225425 w 219"/>
              <a:gd name="T51" fmla="*/ 7938 h 215"/>
              <a:gd name="T52" fmla="*/ 257175 w 219"/>
              <a:gd name="T53" fmla="*/ 20638 h 215"/>
              <a:gd name="T54" fmla="*/ 282575 w 219"/>
              <a:gd name="T55" fmla="*/ 38100 h 215"/>
              <a:gd name="T56" fmla="*/ 306388 w 219"/>
              <a:gd name="T57" fmla="*/ 61913 h 215"/>
              <a:gd name="T58" fmla="*/ 327025 w 219"/>
              <a:gd name="T59" fmla="*/ 88900 h 215"/>
              <a:gd name="T60" fmla="*/ 339725 w 219"/>
              <a:gd name="T61" fmla="*/ 119063 h 215"/>
              <a:gd name="T62" fmla="*/ 344488 w 219"/>
              <a:gd name="T63" fmla="*/ 153988 h 21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19"/>
              <a:gd name="T97" fmla="*/ 0 h 215"/>
              <a:gd name="T98" fmla="*/ 219 w 219"/>
              <a:gd name="T99" fmla="*/ 215 h 21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19" h="215">
                <a:moveTo>
                  <a:pt x="219" y="107"/>
                </a:moveTo>
                <a:lnTo>
                  <a:pt x="217" y="118"/>
                </a:lnTo>
                <a:lnTo>
                  <a:pt x="216" y="130"/>
                </a:lnTo>
                <a:lnTo>
                  <a:pt x="214" y="139"/>
                </a:lnTo>
                <a:lnTo>
                  <a:pt x="209" y="149"/>
                </a:lnTo>
                <a:lnTo>
                  <a:pt x="206" y="159"/>
                </a:lnTo>
                <a:lnTo>
                  <a:pt x="199" y="167"/>
                </a:lnTo>
                <a:lnTo>
                  <a:pt x="193" y="176"/>
                </a:lnTo>
                <a:lnTo>
                  <a:pt x="186" y="184"/>
                </a:lnTo>
                <a:lnTo>
                  <a:pt x="178" y="190"/>
                </a:lnTo>
                <a:lnTo>
                  <a:pt x="170" y="197"/>
                </a:lnTo>
                <a:lnTo>
                  <a:pt x="162" y="202"/>
                </a:lnTo>
                <a:lnTo>
                  <a:pt x="152" y="207"/>
                </a:lnTo>
                <a:lnTo>
                  <a:pt x="142" y="210"/>
                </a:lnTo>
                <a:lnTo>
                  <a:pt x="132" y="213"/>
                </a:lnTo>
                <a:lnTo>
                  <a:pt x="120" y="215"/>
                </a:lnTo>
                <a:lnTo>
                  <a:pt x="109" y="215"/>
                </a:lnTo>
                <a:lnTo>
                  <a:pt x="99" y="215"/>
                </a:lnTo>
                <a:lnTo>
                  <a:pt x="88" y="213"/>
                </a:lnTo>
                <a:lnTo>
                  <a:pt x="78" y="210"/>
                </a:lnTo>
                <a:lnTo>
                  <a:pt x="68" y="207"/>
                </a:lnTo>
                <a:lnTo>
                  <a:pt x="58" y="202"/>
                </a:lnTo>
                <a:lnTo>
                  <a:pt x="48" y="197"/>
                </a:lnTo>
                <a:lnTo>
                  <a:pt x="40" y="190"/>
                </a:lnTo>
                <a:lnTo>
                  <a:pt x="33" y="184"/>
                </a:lnTo>
                <a:lnTo>
                  <a:pt x="25" y="176"/>
                </a:lnTo>
                <a:lnTo>
                  <a:pt x="20" y="167"/>
                </a:lnTo>
                <a:lnTo>
                  <a:pt x="14" y="159"/>
                </a:lnTo>
                <a:lnTo>
                  <a:pt x="9" y="149"/>
                </a:lnTo>
                <a:lnTo>
                  <a:pt x="5" y="139"/>
                </a:lnTo>
                <a:lnTo>
                  <a:pt x="4" y="130"/>
                </a:lnTo>
                <a:lnTo>
                  <a:pt x="2" y="118"/>
                </a:lnTo>
                <a:lnTo>
                  <a:pt x="0" y="107"/>
                </a:lnTo>
                <a:lnTo>
                  <a:pt x="2" y="97"/>
                </a:lnTo>
                <a:lnTo>
                  <a:pt x="4" y="85"/>
                </a:lnTo>
                <a:lnTo>
                  <a:pt x="5" y="75"/>
                </a:lnTo>
                <a:lnTo>
                  <a:pt x="9" y="65"/>
                </a:lnTo>
                <a:lnTo>
                  <a:pt x="14" y="56"/>
                </a:lnTo>
                <a:lnTo>
                  <a:pt x="20" y="47"/>
                </a:lnTo>
                <a:lnTo>
                  <a:pt x="25" y="39"/>
                </a:lnTo>
                <a:lnTo>
                  <a:pt x="33" y="31"/>
                </a:lnTo>
                <a:lnTo>
                  <a:pt x="40" y="24"/>
                </a:lnTo>
                <a:lnTo>
                  <a:pt x="48" y="18"/>
                </a:lnTo>
                <a:lnTo>
                  <a:pt x="58" y="13"/>
                </a:lnTo>
                <a:lnTo>
                  <a:pt x="68" y="8"/>
                </a:lnTo>
                <a:lnTo>
                  <a:pt x="78" y="5"/>
                </a:lnTo>
                <a:lnTo>
                  <a:pt x="88" y="1"/>
                </a:lnTo>
                <a:lnTo>
                  <a:pt x="99" y="0"/>
                </a:lnTo>
                <a:lnTo>
                  <a:pt x="109" y="0"/>
                </a:lnTo>
                <a:lnTo>
                  <a:pt x="120" y="0"/>
                </a:lnTo>
                <a:lnTo>
                  <a:pt x="132" y="1"/>
                </a:lnTo>
                <a:lnTo>
                  <a:pt x="142" y="5"/>
                </a:lnTo>
                <a:lnTo>
                  <a:pt x="152" y="8"/>
                </a:lnTo>
                <a:lnTo>
                  <a:pt x="162" y="13"/>
                </a:lnTo>
                <a:lnTo>
                  <a:pt x="170" y="18"/>
                </a:lnTo>
                <a:lnTo>
                  <a:pt x="178" y="24"/>
                </a:lnTo>
                <a:lnTo>
                  <a:pt x="186" y="31"/>
                </a:lnTo>
                <a:lnTo>
                  <a:pt x="193" y="39"/>
                </a:lnTo>
                <a:lnTo>
                  <a:pt x="199" y="47"/>
                </a:lnTo>
                <a:lnTo>
                  <a:pt x="206" y="56"/>
                </a:lnTo>
                <a:lnTo>
                  <a:pt x="209" y="65"/>
                </a:lnTo>
                <a:lnTo>
                  <a:pt x="214" y="75"/>
                </a:lnTo>
                <a:lnTo>
                  <a:pt x="216" y="85"/>
                </a:lnTo>
                <a:lnTo>
                  <a:pt x="217" y="97"/>
                </a:lnTo>
                <a:lnTo>
                  <a:pt x="219" y="107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5" name="Rectangle 609"/>
          <p:cNvSpPr>
            <a:spLocks noChangeArrowheads="1"/>
          </p:cNvSpPr>
          <p:nvPr/>
        </p:nvSpPr>
        <p:spPr bwMode="auto">
          <a:xfrm>
            <a:off x="6692900" y="3078163"/>
            <a:ext cx="885825" cy="5349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06" name="Rectangle 610"/>
          <p:cNvSpPr>
            <a:spLocks noChangeArrowheads="1"/>
          </p:cNvSpPr>
          <p:nvPr/>
        </p:nvSpPr>
        <p:spPr bwMode="auto">
          <a:xfrm>
            <a:off x="7734300" y="3074988"/>
            <a:ext cx="884238" cy="5302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07" name="Rectangle 611"/>
          <p:cNvSpPr>
            <a:spLocks noChangeArrowheads="1"/>
          </p:cNvSpPr>
          <p:nvPr/>
        </p:nvSpPr>
        <p:spPr bwMode="auto">
          <a:xfrm>
            <a:off x="6691313" y="3079750"/>
            <a:ext cx="884237" cy="52863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08" name="Rectangle 612"/>
          <p:cNvSpPr>
            <a:spLocks noChangeArrowheads="1"/>
          </p:cNvSpPr>
          <p:nvPr/>
        </p:nvSpPr>
        <p:spPr bwMode="auto">
          <a:xfrm>
            <a:off x="6692900" y="3078163"/>
            <a:ext cx="290513" cy="531812"/>
          </a:xfrm>
          <a:prstGeom prst="rect">
            <a:avLst/>
          </a:prstGeom>
          <a:solidFill>
            <a:srgbClr val="F370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09" name="Rectangle 613"/>
          <p:cNvSpPr>
            <a:spLocks noChangeArrowheads="1"/>
          </p:cNvSpPr>
          <p:nvPr/>
        </p:nvSpPr>
        <p:spPr bwMode="auto">
          <a:xfrm>
            <a:off x="7286625" y="3078163"/>
            <a:ext cx="292100" cy="534987"/>
          </a:xfrm>
          <a:prstGeom prst="rect">
            <a:avLst/>
          </a:prstGeom>
          <a:solidFill>
            <a:srgbClr val="0483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0" name="Rectangle 614"/>
          <p:cNvSpPr>
            <a:spLocks noChangeArrowheads="1"/>
          </p:cNvSpPr>
          <p:nvPr/>
        </p:nvSpPr>
        <p:spPr bwMode="auto">
          <a:xfrm>
            <a:off x="1573213" y="2087563"/>
            <a:ext cx="884237" cy="542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1" name="Rectangle 615"/>
          <p:cNvSpPr>
            <a:spLocks noChangeArrowheads="1"/>
          </p:cNvSpPr>
          <p:nvPr/>
        </p:nvSpPr>
        <p:spPr bwMode="auto">
          <a:xfrm>
            <a:off x="1573213" y="2087563"/>
            <a:ext cx="884237" cy="141287"/>
          </a:xfrm>
          <a:prstGeom prst="rect">
            <a:avLst/>
          </a:prstGeom>
          <a:solidFill>
            <a:srgbClr val="059E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2" name="Rectangle 616"/>
          <p:cNvSpPr>
            <a:spLocks noChangeArrowheads="1"/>
          </p:cNvSpPr>
          <p:nvPr/>
        </p:nvSpPr>
        <p:spPr bwMode="auto">
          <a:xfrm>
            <a:off x="1574800" y="2492375"/>
            <a:ext cx="885825" cy="141288"/>
          </a:xfrm>
          <a:prstGeom prst="rect">
            <a:avLst/>
          </a:prstGeom>
          <a:solidFill>
            <a:srgbClr val="059E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3" name="Rectangle 617"/>
          <p:cNvSpPr>
            <a:spLocks noChangeArrowheads="1"/>
          </p:cNvSpPr>
          <p:nvPr/>
        </p:nvSpPr>
        <p:spPr bwMode="auto">
          <a:xfrm>
            <a:off x="1574800" y="3065463"/>
            <a:ext cx="871538" cy="531812"/>
          </a:xfrm>
          <a:prstGeom prst="rect">
            <a:avLst/>
          </a:prstGeom>
          <a:solidFill>
            <a:srgbClr val="FBE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4" name="Rectangle 618"/>
          <p:cNvSpPr>
            <a:spLocks noChangeArrowheads="1"/>
          </p:cNvSpPr>
          <p:nvPr/>
        </p:nvSpPr>
        <p:spPr bwMode="auto">
          <a:xfrm>
            <a:off x="1574800" y="3065463"/>
            <a:ext cx="874713" cy="177800"/>
          </a:xfrm>
          <a:prstGeom prst="rect">
            <a:avLst/>
          </a:prstGeom>
          <a:solidFill>
            <a:srgbClr val="0609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5" name="Rectangle 619"/>
          <p:cNvSpPr>
            <a:spLocks noChangeArrowheads="1"/>
          </p:cNvSpPr>
          <p:nvPr/>
        </p:nvSpPr>
        <p:spPr bwMode="auto">
          <a:xfrm>
            <a:off x="1574800" y="3240088"/>
            <a:ext cx="871538" cy="17780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6" name="Rectangle 620"/>
          <p:cNvSpPr>
            <a:spLocks noChangeArrowheads="1"/>
          </p:cNvSpPr>
          <p:nvPr/>
        </p:nvSpPr>
        <p:spPr bwMode="auto">
          <a:xfrm>
            <a:off x="531813" y="3065463"/>
            <a:ext cx="884237" cy="53181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7" name="Rectangle 621"/>
          <p:cNvSpPr>
            <a:spLocks noChangeArrowheads="1"/>
          </p:cNvSpPr>
          <p:nvPr/>
        </p:nvSpPr>
        <p:spPr bwMode="auto">
          <a:xfrm>
            <a:off x="1568450" y="2082800"/>
            <a:ext cx="884238" cy="542925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8" name="Rectangle 622"/>
          <p:cNvSpPr>
            <a:spLocks noChangeArrowheads="1"/>
          </p:cNvSpPr>
          <p:nvPr/>
        </p:nvSpPr>
        <p:spPr bwMode="auto">
          <a:xfrm>
            <a:off x="527050" y="3060700"/>
            <a:ext cx="884238" cy="53181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9" name="Rectangle 623"/>
          <p:cNvSpPr>
            <a:spLocks noChangeArrowheads="1"/>
          </p:cNvSpPr>
          <p:nvPr/>
        </p:nvSpPr>
        <p:spPr bwMode="auto">
          <a:xfrm>
            <a:off x="531813" y="3065463"/>
            <a:ext cx="288925" cy="528637"/>
          </a:xfrm>
          <a:prstGeom prst="rect">
            <a:avLst/>
          </a:prstGeom>
          <a:solidFill>
            <a:srgbClr val="272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20" name="Rectangle 624"/>
          <p:cNvSpPr>
            <a:spLocks noChangeArrowheads="1"/>
          </p:cNvSpPr>
          <p:nvPr/>
        </p:nvSpPr>
        <p:spPr bwMode="auto">
          <a:xfrm>
            <a:off x="1123950" y="3065463"/>
            <a:ext cx="292100" cy="531812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21" name="Rectangle 625"/>
          <p:cNvSpPr>
            <a:spLocks noChangeArrowheads="1"/>
          </p:cNvSpPr>
          <p:nvPr/>
        </p:nvSpPr>
        <p:spPr bwMode="auto">
          <a:xfrm>
            <a:off x="6710363" y="2095500"/>
            <a:ext cx="884237" cy="53975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122" name="Group 920"/>
          <p:cNvGrpSpPr>
            <a:grpSpLocks/>
          </p:cNvGrpSpPr>
          <p:nvPr/>
        </p:nvGrpSpPr>
        <p:grpSpPr bwMode="auto">
          <a:xfrm>
            <a:off x="6711950" y="2095500"/>
            <a:ext cx="882650" cy="539750"/>
            <a:chOff x="4870" y="1312"/>
            <a:chExt cx="554" cy="340"/>
          </a:xfrm>
        </p:grpSpPr>
        <p:sp>
          <p:nvSpPr>
            <p:cNvPr id="3449" name="Rectangle 626"/>
            <p:cNvSpPr>
              <a:spLocks noChangeArrowheads="1"/>
            </p:cNvSpPr>
            <p:nvPr/>
          </p:nvSpPr>
          <p:spPr bwMode="auto">
            <a:xfrm>
              <a:off x="5059" y="1312"/>
              <a:ext cx="61" cy="1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50" name="Rectangle 627"/>
            <p:cNvSpPr>
              <a:spLocks noChangeArrowheads="1"/>
            </p:cNvSpPr>
            <p:nvPr/>
          </p:nvSpPr>
          <p:spPr bwMode="auto">
            <a:xfrm>
              <a:off x="5059" y="1514"/>
              <a:ext cx="61" cy="1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51" name="Rectangle 628"/>
            <p:cNvSpPr>
              <a:spLocks noChangeArrowheads="1"/>
            </p:cNvSpPr>
            <p:nvPr/>
          </p:nvSpPr>
          <p:spPr bwMode="auto">
            <a:xfrm>
              <a:off x="4870" y="1450"/>
              <a:ext cx="554" cy="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123" name="Rectangle 629"/>
          <p:cNvSpPr>
            <a:spLocks noChangeArrowheads="1"/>
          </p:cNvSpPr>
          <p:nvPr/>
        </p:nvSpPr>
        <p:spPr bwMode="auto">
          <a:xfrm>
            <a:off x="4652963" y="2087563"/>
            <a:ext cx="884237" cy="538162"/>
          </a:xfrm>
          <a:prstGeom prst="rect">
            <a:avLst/>
          </a:prstGeom>
          <a:solidFill>
            <a:srgbClr val="F3EA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24" name="Rectangle 630"/>
          <p:cNvSpPr>
            <a:spLocks noChangeArrowheads="1"/>
          </p:cNvSpPr>
          <p:nvPr/>
        </p:nvSpPr>
        <p:spPr bwMode="auto">
          <a:xfrm>
            <a:off x="4656138" y="2087563"/>
            <a:ext cx="292100" cy="534987"/>
          </a:xfrm>
          <a:prstGeom prst="rect">
            <a:avLst/>
          </a:prstGeom>
          <a:solidFill>
            <a:srgbClr val="009F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25" name="Rectangle 631"/>
          <p:cNvSpPr>
            <a:spLocks noChangeArrowheads="1"/>
          </p:cNvSpPr>
          <p:nvPr/>
        </p:nvSpPr>
        <p:spPr bwMode="auto">
          <a:xfrm>
            <a:off x="4945063" y="2087563"/>
            <a:ext cx="288925" cy="534987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26" name="Freeform 632"/>
          <p:cNvSpPr>
            <a:spLocks/>
          </p:cNvSpPr>
          <p:nvPr/>
        </p:nvSpPr>
        <p:spPr bwMode="auto">
          <a:xfrm>
            <a:off x="5005388" y="2257425"/>
            <a:ext cx="160337" cy="153988"/>
          </a:xfrm>
          <a:custGeom>
            <a:avLst/>
            <a:gdLst>
              <a:gd name="T0" fmla="*/ 80962 w 101"/>
              <a:gd name="T1" fmla="*/ 0 h 97"/>
              <a:gd name="T2" fmla="*/ 103187 w 101"/>
              <a:gd name="T3" fmla="*/ 52388 h 97"/>
              <a:gd name="T4" fmla="*/ 160337 w 101"/>
              <a:gd name="T5" fmla="*/ 60325 h 97"/>
              <a:gd name="T6" fmla="*/ 119062 w 101"/>
              <a:gd name="T7" fmla="*/ 100013 h 97"/>
              <a:gd name="T8" fmla="*/ 130175 w 101"/>
              <a:gd name="T9" fmla="*/ 153988 h 97"/>
              <a:gd name="T10" fmla="*/ 80962 w 101"/>
              <a:gd name="T11" fmla="*/ 128588 h 97"/>
              <a:gd name="T12" fmla="*/ 30162 w 101"/>
              <a:gd name="T13" fmla="*/ 153988 h 97"/>
              <a:gd name="T14" fmla="*/ 41275 w 101"/>
              <a:gd name="T15" fmla="*/ 100013 h 97"/>
              <a:gd name="T16" fmla="*/ 0 w 101"/>
              <a:gd name="T17" fmla="*/ 60325 h 97"/>
              <a:gd name="T18" fmla="*/ 53975 w 101"/>
              <a:gd name="T19" fmla="*/ 52388 h 97"/>
              <a:gd name="T20" fmla="*/ 80962 w 101"/>
              <a:gd name="T21" fmla="*/ 0 h 9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1"/>
              <a:gd name="T34" fmla="*/ 0 h 97"/>
              <a:gd name="T35" fmla="*/ 101 w 101"/>
              <a:gd name="T36" fmla="*/ 97 h 9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1" h="97">
                <a:moveTo>
                  <a:pt x="51" y="0"/>
                </a:moveTo>
                <a:lnTo>
                  <a:pt x="65" y="33"/>
                </a:lnTo>
                <a:lnTo>
                  <a:pt x="101" y="38"/>
                </a:lnTo>
                <a:lnTo>
                  <a:pt x="75" y="63"/>
                </a:lnTo>
                <a:lnTo>
                  <a:pt x="82" y="97"/>
                </a:lnTo>
                <a:lnTo>
                  <a:pt x="51" y="81"/>
                </a:lnTo>
                <a:lnTo>
                  <a:pt x="19" y="97"/>
                </a:lnTo>
                <a:lnTo>
                  <a:pt x="26" y="63"/>
                </a:lnTo>
                <a:lnTo>
                  <a:pt x="0" y="38"/>
                </a:lnTo>
                <a:lnTo>
                  <a:pt x="34" y="33"/>
                </a:lnTo>
                <a:lnTo>
                  <a:pt x="51" y="0"/>
                </a:lnTo>
                <a:close/>
              </a:path>
            </a:pathLst>
          </a:custGeom>
          <a:solidFill>
            <a:srgbClr val="F3EA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7" name="Rectangle 633"/>
          <p:cNvSpPr>
            <a:spLocks noChangeArrowheads="1"/>
          </p:cNvSpPr>
          <p:nvPr/>
        </p:nvSpPr>
        <p:spPr bwMode="auto">
          <a:xfrm>
            <a:off x="2595563" y="3062288"/>
            <a:ext cx="877887" cy="534987"/>
          </a:xfrm>
          <a:prstGeom prst="rect">
            <a:avLst/>
          </a:prstGeom>
          <a:solidFill>
            <a:srgbClr val="009F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28" name="Rectangle 634"/>
          <p:cNvSpPr>
            <a:spLocks noChangeArrowheads="1"/>
          </p:cNvSpPr>
          <p:nvPr/>
        </p:nvSpPr>
        <p:spPr bwMode="auto">
          <a:xfrm>
            <a:off x="2595563" y="3062288"/>
            <a:ext cx="877887" cy="17780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29" name="Rectangle 635"/>
          <p:cNvSpPr>
            <a:spLocks noChangeArrowheads="1"/>
          </p:cNvSpPr>
          <p:nvPr/>
        </p:nvSpPr>
        <p:spPr bwMode="auto">
          <a:xfrm>
            <a:off x="2595563" y="3240088"/>
            <a:ext cx="877887" cy="177800"/>
          </a:xfrm>
          <a:prstGeom prst="rect">
            <a:avLst/>
          </a:prstGeom>
          <a:solidFill>
            <a:srgbClr val="F3EA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30" name="Freeform 636"/>
          <p:cNvSpPr>
            <a:spLocks/>
          </p:cNvSpPr>
          <p:nvPr/>
        </p:nvSpPr>
        <p:spPr bwMode="auto">
          <a:xfrm>
            <a:off x="2952750" y="3252788"/>
            <a:ext cx="160338" cy="152400"/>
          </a:xfrm>
          <a:custGeom>
            <a:avLst/>
            <a:gdLst>
              <a:gd name="T0" fmla="*/ 80963 w 101"/>
              <a:gd name="T1" fmla="*/ 0 h 96"/>
              <a:gd name="T2" fmla="*/ 104775 w 101"/>
              <a:gd name="T3" fmla="*/ 49213 h 96"/>
              <a:gd name="T4" fmla="*/ 160338 w 101"/>
              <a:gd name="T5" fmla="*/ 57150 h 96"/>
              <a:gd name="T6" fmla="*/ 120650 w 101"/>
              <a:gd name="T7" fmla="*/ 96838 h 96"/>
              <a:gd name="T8" fmla="*/ 131763 w 101"/>
              <a:gd name="T9" fmla="*/ 152400 h 96"/>
              <a:gd name="T10" fmla="*/ 80963 w 101"/>
              <a:gd name="T11" fmla="*/ 125413 h 96"/>
              <a:gd name="T12" fmla="*/ 31750 w 101"/>
              <a:gd name="T13" fmla="*/ 152400 h 96"/>
              <a:gd name="T14" fmla="*/ 42863 w 101"/>
              <a:gd name="T15" fmla="*/ 96838 h 96"/>
              <a:gd name="T16" fmla="*/ 0 w 101"/>
              <a:gd name="T17" fmla="*/ 57150 h 96"/>
              <a:gd name="T18" fmla="*/ 55563 w 101"/>
              <a:gd name="T19" fmla="*/ 49213 h 96"/>
              <a:gd name="T20" fmla="*/ 80963 w 101"/>
              <a:gd name="T21" fmla="*/ 0 h 9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1"/>
              <a:gd name="T34" fmla="*/ 0 h 96"/>
              <a:gd name="T35" fmla="*/ 101 w 101"/>
              <a:gd name="T36" fmla="*/ 96 h 9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1" h="96">
                <a:moveTo>
                  <a:pt x="51" y="0"/>
                </a:moveTo>
                <a:lnTo>
                  <a:pt x="66" y="31"/>
                </a:lnTo>
                <a:lnTo>
                  <a:pt x="101" y="36"/>
                </a:lnTo>
                <a:lnTo>
                  <a:pt x="76" y="61"/>
                </a:lnTo>
                <a:lnTo>
                  <a:pt x="83" y="96"/>
                </a:lnTo>
                <a:lnTo>
                  <a:pt x="51" y="79"/>
                </a:lnTo>
                <a:lnTo>
                  <a:pt x="20" y="96"/>
                </a:lnTo>
                <a:lnTo>
                  <a:pt x="27" y="61"/>
                </a:lnTo>
                <a:lnTo>
                  <a:pt x="0" y="36"/>
                </a:lnTo>
                <a:lnTo>
                  <a:pt x="35" y="31"/>
                </a:lnTo>
                <a:lnTo>
                  <a:pt x="51" y="0"/>
                </a:lnTo>
                <a:close/>
              </a:path>
            </a:pathLst>
          </a:custGeom>
          <a:solidFill>
            <a:srgbClr val="0609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1" name="Rectangle 637"/>
          <p:cNvSpPr>
            <a:spLocks noChangeArrowheads="1"/>
          </p:cNvSpPr>
          <p:nvPr/>
        </p:nvSpPr>
        <p:spPr bwMode="auto">
          <a:xfrm>
            <a:off x="5934075" y="2081213"/>
            <a:ext cx="620713" cy="2778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32" name="Freeform 638"/>
          <p:cNvSpPr>
            <a:spLocks/>
          </p:cNvSpPr>
          <p:nvPr/>
        </p:nvSpPr>
        <p:spPr bwMode="auto">
          <a:xfrm>
            <a:off x="4992688" y="2252663"/>
            <a:ext cx="161925" cy="153987"/>
          </a:xfrm>
          <a:custGeom>
            <a:avLst/>
            <a:gdLst>
              <a:gd name="T0" fmla="*/ 80963 w 102"/>
              <a:gd name="T1" fmla="*/ 0 h 97"/>
              <a:gd name="T2" fmla="*/ 104775 w 102"/>
              <a:gd name="T3" fmla="*/ 52387 h 97"/>
              <a:gd name="T4" fmla="*/ 161925 w 102"/>
              <a:gd name="T5" fmla="*/ 60325 h 97"/>
              <a:gd name="T6" fmla="*/ 120650 w 102"/>
              <a:gd name="T7" fmla="*/ 98425 h 97"/>
              <a:gd name="T8" fmla="*/ 130175 w 102"/>
              <a:gd name="T9" fmla="*/ 153987 h 97"/>
              <a:gd name="T10" fmla="*/ 80963 w 102"/>
              <a:gd name="T11" fmla="*/ 127000 h 97"/>
              <a:gd name="T12" fmla="*/ 31750 w 102"/>
              <a:gd name="T13" fmla="*/ 153987 h 97"/>
              <a:gd name="T14" fmla="*/ 42863 w 102"/>
              <a:gd name="T15" fmla="*/ 98425 h 97"/>
              <a:gd name="T16" fmla="*/ 0 w 102"/>
              <a:gd name="T17" fmla="*/ 60325 h 97"/>
              <a:gd name="T18" fmla="*/ 55563 w 102"/>
              <a:gd name="T19" fmla="*/ 52387 h 97"/>
              <a:gd name="T20" fmla="*/ 80963 w 102"/>
              <a:gd name="T21" fmla="*/ 0 h 9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2"/>
              <a:gd name="T34" fmla="*/ 0 h 97"/>
              <a:gd name="T35" fmla="*/ 102 w 102"/>
              <a:gd name="T36" fmla="*/ 97 h 9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2" h="97">
                <a:moveTo>
                  <a:pt x="51" y="0"/>
                </a:moveTo>
                <a:lnTo>
                  <a:pt x="66" y="33"/>
                </a:lnTo>
                <a:lnTo>
                  <a:pt x="102" y="38"/>
                </a:lnTo>
                <a:lnTo>
                  <a:pt x="76" y="62"/>
                </a:lnTo>
                <a:lnTo>
                  <a:pt x="82" y="97"/>
                </a:lnTo>
                <a:lnTo>
                  <a:pt x="51" y="80"/>
                </a:lnTo>
                <a:lnTo>
                  <a:pt x="20" y="97"/>
                </a:lnTo>
                <a:lnTo>
                  <a:pt x="27" y="62"/>
                </a:lnTo>
                <a:lnTo>
                  <a:pt x="0" y="38"/>
                </a:lnTo>
                <a:lnTo>
                  <a:pt x="35" y="33"/>
                </a:lnTo>
                <a:lnTo>
                  <a:pt x="51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1113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3" name="Rectangle 639"/>
          <p:cNvSpPr>
            <a:spLocks noChangeArrowheads="1"/>
          </p:cNvSpPr>
          <p:nvPr/>
        </p:nvSpPr>
        <p:spPr bwMode="auto">
          <a:xfrm>
            <a:off x="5949950" y="2087563"/>
            <a:ext cx="596900" cy="2667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34" name="Rectangle 640"/>
          <p:cNvSpPr>
            <a:spLocks noChangeArrowheads="1"/>
          </p:cNvSpPr>
          <p:nvPr/>
        </p:nvSpPr>
        <p:spPr bwMode="auto">
          <a:xfrm>
            <a:off x="5670550" y="2357438"/>
            <a:ext cx="884238" cy="265112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35" name="Rectangle 641"/>
          <p:cNvSpPr>
            <a:spLocks noChangeArrowheads="1"/>
          </p:cNvSpPr>
          <p:nvPr/>
        </p:nvSpPr>
        <p:spPr bwMode="auto">
          <a:xfrm>
            <a:off x="5670550" y="2090738"/>
            <a:ext cx="292100" cy="266700"/>
          </a:xfrm>
          <a:prstGeom prst="rect">
            <a:avLst/>
          </a:prstGeom>
          <a:solidFill>
            <a:srgbClr val="2E31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36" name="Freeform 642"/>
          <p:cNvSpPr>
            <a:spLocks/>
          </p:cNvSpPr>
          <p:nvPr/>
        </p:nvSpPr>
        <p:spPr bwMode="auto">
          <a:xfrm>
            <a:off x="5751513" y="2152650"/>
            <a:ext cx="122237" cy="115888"/>
          </a:xfrm>
          <a:custGeom>
            <a:avLst/>
            <a:gdLst>
              <a:gd name="T0" fmla="*/ 60325 w 77"/>
              <a:gd name="T1" fmla="*/ 0 h 73"/>
              <a:gd name="T2" fmla="*/ 80962 w 77"/>
              <a:gd name="T3" fmla="*/ 36513 h 73"/>
              <a:gd name="T4" fmla="*/ 122237 w 77"/>
              <a:gd name="T5" fmla="*/ 42863 h 73"/>
              <a:gd name="T6" fmla="*/ 90487 w 77"/>
              <a:gd name="T7" fmla="*/ 73025 h 73"/>
              <a:gd name="T8" fmla="*/ 98425 w 77"/>
              <a:gd name="T9" fmla="*/ 115888 h 73"/>
              <a:gd name="T10" fmla="*/ 60325 w 77"/>
              <a:gd name="T11" fmla="*/ 95250 h 73"/>
              <a:gd name="T12" fmla="*/ 23812 w 77"/>
              <a:gd name="T13" fmla="*/ 115888 h 73"/>
              <a:gd name="T14" fmla="*/ 30162 w 77"/>
              <a:gd name="T15" fmla="*/ 73025 h 73"/>
              <a:gd name="T16" fmla="*/ 0 w 77"/>
              <a:gd name="T17" fmla="*/ 42863 h 73"/>
              <a:gd name="T18" fmla="*/ 41275 w 77"/>
              <a:gd name="T19" fmla="*/ 36513 h 73"/>
              <a:gd name="T20" fmla="*/ 60325 w 77"/>
              <a:gd name="T21" fmla="*/ 0 h 7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7"/>
              <a:gd name="T34" fmla="*/ 0 h 73"/>
              <a:gd name="T35" fmla="*/ 77 w 77"/>
              <a:gd name="T36" fmla="*/ 73 h 7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7" h="73">
                <a:moveTo>
                  <a:pt x="38" y="0"/>
                </a:moveTo>
                <a:lnTo>
                  <a:pt x="51" y="23"/>
                </a:lnTo>
                <a:lnTo>
                  <a:pt x="77" y="27"/>
                </a:lnTo>
                <a:lnTo>
                  <a:pt x="57" y="46"/>
                </a:lnTo>
                <a:lnTo>
                  <a:pt x="62" y="73"/>
                </a:lnTo>
                <a:lnTo>
                  <a:pt x="38" y="60"/>
                </a:lnTo>
                <a:lnTo>
                  <a:pt x="15" y="73"/>
                </a:lnTo>
                <a:lnTo>
                  <a:pt x="19" y="46"/>
                </a:lnTo>
                <a:lnTo>
                  <a:pt x="0" y="27"/>
                </a:lnTo>
                <a:lnTo>
                  <a:pt x="26" y="23"/>
                </a:lnTo>
                <a:lnTo>
                  <a:pt x="3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7" name="Rectangle 643"/>
          <p:cNvSpPr>
            <a:spLocks noChangeArrowheads="1"/>
          </p:cNvSpPr>
          <p:nvPr/>
        </p:nvSpPr>
        <p:spPr bwMode="auto">
          <a:xfrm>
            <a:off x="528638" y="2090738"/>
            <a:ext cx="885825" cy="542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38" name="Rectangle 644"/>
          <p:cNvSpPr>
            <a:spLocks noChangeArrowheads="1"/>
          </p:cNvSpPr>
          <p:nvPr/>
        </p:nvSpPr>
        <p:spPr bwMode="auto">
          <a:xfrm>
            <a:off x="528638" y="2087563"/>
            <a:ext cx="400050" cy="546100"/>
          </a:xfrm>
          <a:prstGeom prst="rect">
            <a:avLst/>
          </a:prstGeom>
          <a:solidFill>
            <a:srgbClr val="009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39" name="Freeform 645"/>
          <p:cNvSpPr>
            <a:spLocks/>
          </p:cNvSpPr>
          <p:nvPr/>
        </p:nvSpPr>
        <p:spPr bwMode="auto">
          <a:xfrm>
            <a:off x="792163" y="2216150"/>
            <a:ext cx="242887" cy="271463"/>
          </a:xfrm>
          <a:custGeom>
            <a:avLst/>
            <a:gdLst>
              <a:gd name="T0" fmla="*/ 241300 w 153"/>
              <a:gd name="T1" fmla="*/ 215900 h 171"/>
              <a:gd name="T2" fmla="*/ 241300 w 153"/>
              <a:gd name="T3" fmla="*/ 219075 h 171"/>
              <a:gd name="T4" fmla="*/ 234950 w 153"/>
              <a:gd name="T5" fmla="*/ 223838 h 171"/>
              <a:gd name="T6" fmla="*/ 227012 w 153"/>
              <a:gd name="T7" fmla="*/ 231775 h 171"/>
              <a:gd name="T8" fmla="*/ 214312 w 153"/>
              <a:gd name="T9" fmla="*/ 242888 h 171"/>
              <a:gd name="T10" fmla="*/ 196850 w 153"/>
              <a:gd name="T11" fmla="*/ 255588 h 171"/>
              <a:gd name="T12" fmla="*/ 177800 w 153"/>
              <a:gd name="T13" fmla="*/ 263525 h 171"/>
              <a:gd name="T14" fmla="*/ 157162 w 153"/>
              <a:gd name="T15" fmla="*/ 271463 h 171"/>
              <a:gd name="T16" fmla="*/ 133350 w 153"/>
              <a:gd name="T17" fmla="*/ 271463 h 171"/>
              <a:gd name="T18" fmla="*/ 107950 w 153"/>
              <a:gd name="T19" fmla="*/ 268288 h 171"/>
              <a:gd name="T20" fmla="*/ 80962 w 153"/>
              <a:gd name="T21" fmla="*/ 257175 h 171"/>
              <a:gd name="T22" fmla="*/ 60325 w 153"/>
              <a:gd name="T23" fmla="*/ 247650 h 171"/>
              <a:gd name="T24" fmla="*/ 39687 w 153"/>
              <a:gd name="T25" fmla="*/ 228600 h 171"/>
              <a:gd name="T26" fmla="*/ 23812 w 153"/>
              <a:gd name="T27" fmla="*/ 211138 h 171"/>
              <a:gd name="T28" fmla="*/ 11112 w 153"/>
              <a:gd name="T29" fmla="*/ 187325 h 171"/>
              <a:gd name="T30" fmla="*/ 3175 w 153"/>
              <a:gd name="T31" fmla="*/ 163513 h 171"/>
              <a:gd name="T32" fmla="*/ 0 w 153"/>
              <a:gd name="T33" fmla="*/ 134938 h 171"/>
              <a:gd name="T34" fmla="*/ 3175 w 153"/>
              <a:gd name="T35" fmla="*/ 109538 h 171"/>
              <a:gd name="T36" fmla="*/ 11112 w 153"/>
              <a:gd name="T37" fmla="*/ 82550 h 171"/>
              <a:gd name="T38" fmla="*/ 23812 w 153"/>
              <a:gd name="T39" fmla="*/ 60325 h 171"/>
              <a:gd name="T40" fmla="*/ 39687 w 153"/>
              <a:gd name="T41" fmla="*/ 41275 h 171"/>
              <a:gd name="T42" fmla="*/ 60325 w 153"/>
              <a:gd name="T43" fmla="*/ 23813 h 171"/>
              <a:gd name="T44" fmla="*/ 80962 w 153"/>
              <a:gd name="T45" fmla="*/ 12700 h 171"/>
              <a:gd name="T46" fmla="*/ 107950 w 153"/>
              <a:gd name="T47" fmla="*/ 4763 h 171"/>
              <a:gd name="T48" fmla="*/ 133350 w 153"/>
              <a:gd name="T49" fmla="*/ 0 h 171"/>
              <a:gd name="T50" fmla="*/ 149225 w 153"/>
              <a:gd name="T51" fmla="*/ 1588 h 171"/>
              <a:gd name="T52" fmla="*/ 168275 w 153"/>
              <a:gd name="T53" fmla="*/ 4763 h 171"/>
              <a:gd name="T54" fmla="*/ 182562 w 153"/>
              <a:gd name="T55" fmla="*/ 9525 h 171"/>
              <a:gd name="T56" fmla="*/ 196850 w 153"/>
              <a:gd name="T57" fmla="*/ 17463 h 171"/>
              <a:gd name="T58" fmla="*/ 209550 w 153"/>
              <a:gd name="T59" fmla="*/ 25400 h 171"/>
              <a:gd name="T60" fmla="*/ 222250 w 153"/>
              <a:gd name="T61" fmla="*/ 36513 h 171"/>
              <a:gd name="T62" fmla="*/ 233362 w 153"/>
              <a:gd name="T63" fmla="*/ 46038 h 171"/>
              <a:gd name="T64" fmla="*/ 242887 w 153"/>
              <a:gd name="T65" fmla="*/ 60325 h 171"/>
              <a:gd name="T66" fmla="*/ 222250 w 153"/>
              <a:gd name="T67" fmla="*/ 49213 h 171"/>
              <a:gd name="T68" fmla="*/ 196850 w 153"/>
              <a:gd name="T69" fmla="*/ 41275 h 171"/>
              <a:gd name="T70" fmla="*/ 169862 w 153"/>
              <a:gd name="T71" fmla="*/ 36513 h 171"/>
              <a:gd name="T72" fmla="*/ 153987 w 153"/>
              <a:gd name="T73" fmla="*/ 36513 h 171"/>
              <a:gd name="T74" fmla="*/ 138112 w 153"/>
              <a:gd name="T75" fmla="*/ 38100 h 171"/>
              <a:gd name="T76" fmla="*/ 125412 w 153"/>
              <a:gd name="T77" fmla="*/ 41275 h 171"/>
              <a:gd name="T78" fmla="*/ 109537 w 153"/>
              <a:gd name="T79" fmla="*/ 49213 h 171"/>
              <a:gd name="T80" fmla="*/ 100012 w 153"/>
              <a:gd name="T81" fmla="*/ 61913 h 171"/>
              <a:gd name="T82" fmla="*/ 87312 w 153"/>
              <a:gd name="T83" fmla="*/ 74613 h 171"/>
              <a:gd name="T84" fmla="*/ 76200 w 153"/>
              <a:gd name="T85" fmla="*/ 96838 h 171"/>
              <a:gd name="T86" fmla="*/ 71437 w 153"/>
              <a:gd name="T87" fmla="*/ 122238 h 171"/>
              <a:gd name="T88" fmla="*/ 68262 w 153"/>
              <a:gd name="T89" fmla="*/ 134938 h 171"/>
              <a:gd name="T90" fmla="*/ 68262 w 153"/>
              <a:gd name="T91" fmla="*/ 150813 h 171"/>
              <a:gd name="T92" fmla="*/ 71437 w 153"/>
              <a:gd name="T93" fmla="*/ 169863 h 171"/>
              <a:gd name="T94" fmla="*/ 79375 w 153"/>
              <a:gd name="T95" fmla="*/ 187325 h 171"/>
              <a:gd name="T96" fmla="*/ 84137 w 153"/>
              <a:gd name="T97" fmla="*/ 198438 h 171"/>
              <a:gd name="T98" fmla="*/ 92075 w 153"/>
              <a:gd name="T99" fmla="*/ 206375 h 171"/>
              <a:gd name="T100" fmla="*/ 100012 w 153"/>
              <a:gd name="T101" fmla="*/ 215900 h 171"/>
              <a:gd name="T102" fmla="*/ 109537 w 153"/>
              <a:gd name="T103" fmla="*/ 223838 h 171"/>
              <a:gd name="T104" fmla="*/ 123825 w 153"/>
              <a:gd name="T105" fmla="*/ 228600 h 171"/>
              <a:gd name="T106" fmla="*/ 138112 w 153"/>
              <a:gd name="T107" fmla="*/ 234950 h 171"/>
              <a:gd name="T108" fmla="*/ 146050 w 153"/>
              <a:gd name="T109" fmla="*/ 236538 h 171"/>
              <a:gd name="T110" fmla="*/ 169862 w 153"/>
              <a:gd name="T111" fmla="*/ 239713 h 171"/>
              <a:gd name="T112" fmla="*/ 185737 w 153"/>
              <a:gd name="T113" fmla="*/ 239713 h 171"/>
              <a:gd name="T114" fmla="*/ 204787 w 153"/>
              <a:gd name="T115" fmla="*/ 234950 h 171"/>
              <a:gd name="T116" fmla="*/ 222250 w 153"/>
              <a:gd name="T117" fmla="*/ 228600 h 171"/>
              <a:gd name="T118" fmla="*/ 241300 w 153"/>
              <a:gd name="T119" fmla="*/ 215900 h 17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53"/>
              <a:gd name="T181" fmla="*/ 0 h 171"/>
              <a:gd name="T182" fmla="*/ 153 w 153"/>
              <a:gd name="T183" fmla="*/ 171 h 17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53" h="171">
                <a:moveTo>
                  <a:pt x="152" y="136"/>
                </a:moveTo>
                <a:lnTo>
                  <a:pt x="152" y="138"/>
                </a:lnTo>
                <a:lnTo>
                  <a:pt x="148" y="141"/>
                </a:lnTo>
                <a:lnTo>
                  <a:pt x="143" y="146"/>
                </a:lnTo>
                <a:lnTo>
                  <a:pt x="135" y="153"/>
                </a:lnTo>
                <a:lnTo>
                  <a:pt x="124" y="161"/>
                </a:lnTo>
                <a:lnTo>
                  <a:pt x="112" y="166"/>
                </a:lnTo>
                <a:lnTo>
                  <a:pt x="99" y="171"/>
                </a:lnTo>
                <a:lnTo>
                  <a:pt x="84" y="171"/>
                </a:lnTo>
                <a:lnTo>
                  <a:pt x="68" y="169"/>
                </a:lnTo>
                <a:lnTo>
                  <a:pt x="51" y="162"/>
                </a:lnTo>
                <a:lnTo>
                  <a:pt x="38" y="156"/>
                </a:lnTo>
                <a:lnTo>
                  <a:pt x="25" y="144"/>
                </a:lnTo>
                <a:lnTo>
                  <a:pt x="15" y="133"/>
                </a:lnTo>
                <a:lnTo>
                  <a:pt x="7" y="118"/>
                </a:lnTo>
                <a:lnTo>
                  <a:pt x="2" y="103"/>
                </a:lnTo>
                <a:lnTo>
                  <a:pt x="0" y="85"/>
                </a:lnTo>
                <a:lnTo>
                  <a:pt x="2" y="69"/>
                </a:lnTo>
                <a:lnTo>
                  <a:pt x="7" y="52"/>
                </a:lnTo>
                <a:lnTo>
                  <a:pt x="15" y="38"/>
                </a:lnTo>
                <a:lnTo>
                  <a:pt x="25" y="26"/>
                </a:lnTo>
                <a:lnTo>
                  <a:pt x="38" y="15"/>
                </a:lnTo>
                <a:lnTo>
                  <a:pt x="51" y="8"/>
                </a:lnTo>
                <a:lnTo>
                  <a:pt x="68" y="3"/>
                </a:lnTo>
                <a:lnTo>
                  <a:pt x="84" y="0"/>
                </a:lnTo>
                <a:lnTo>
                  <a:pt x="94" y="1"/>
                </a:lnTo>
                <a:lnTo>
                  <a:pt x="106" y="3"/>
                </a:lnTo>
                <a:lnTo>
                  <a:pt x="115" y="6"/>
                </a:lnTo>
                <a:lnTo>
                  <a:pt x="124" y="11"/>
                </a:lnTo>
                <a:lnTo>
                  <a:pt x="132" y="16"/>
                </a:lnTo>
                <a:lnTo>
                  <a:pt x="140" y="23"/>
                </a:lnTo>
                <a:lnTo>
                  <a:pt x="147" y="29"/>
                </a:lnTo>
                <a:lnTo>
                  <a:pt x="153" y="38"/>
                </a:lnTo>
                <a:lnTo>
                  <a:pt x="140" y="31"/>
                </a:lnTo>
                <a:lnTo>
                  <a:pt x="124" y="26"/>
                </a:lnTo>
                <a:lnTo>
                  <a:pt x="107" y="23"/>
                </a:lnTo>
                <a:lnTo>
                  <a:pt x="97" y="23"/>
                </a:lnTo>
                <a:lnTo>
                  <a:pt x="87" y="24"/>
                </a:lnTo>
                <a:lnTo>
                  <a:pt x="79" y="26"/>
                </a:lnTo>
                <a:lnTo>
                  <a:pt x="69" y="31"/>
                </a:lnTo>
                <a:lnTo>
                  <a:pt x="63" y="39"/>
                </a:lnTo>
                <a:lnTo>
                  <a:pt x="55" y="47"/>
                </a:lnTo>
                <a:lnTo>
                  <a:pt x="48" y="61"/>
                </a:lnTo>
                <a:lnTo>
                  <a:pt x="45" y="77"/>
                </a:lnTo>
                <a:lnTo>
                  <a:pt x="43" y="85"/>
                </a:lnTo>
                <a:lnTo>
                  <a:pt x="43" y="95"/>
                </a:lnTo>
                <a:lnTo>
                  <a:pt x="45" y="107"/>
                </a:lnTo>
                <a:lnTo>
                  <a:pt x="50" y="118"/>
                </a:lnTo>
                <a:lnTo>
                  <a:pt x="53" y="125"/>
                </a:lnTo>
                <a:lnTo>
                  <a:pt x="58" y="130"/>
                </a:lnTo>
                <a:lnTo>
                  <a:pt x="63" y="136"/>
                </a:lnTo>
                <a:lnTo>
                  <a:pt x="69" y="141"/>
                </a:lnTo>
                <a:lnTo>
                  <a:pt x="78" y="144"/>
                </a:lnTo>
                <a:lnTo>
                  <a:pt x="87" y="148"/>
                </a:lnTo>
                <a:lnTo>
                  <a:pt x="92" y="149"/>
                </a:lnTo>
                <a:lnTo>
                  <a:pt x="107" y="151"/>
                </a:lnTo>
                <a:lnTo>
                  <a:pt x="117" y="151"/>
                </a:lnTo>
                <a:lnTo>
                  <a:pt x="129" y="148"/>
                </a:lnTo>
                <a:lnTo>
                  <a:pt x="140" y="144"/>
                </a:lnTo>
                <a:lnTo>
                  <a:pt x="152" y="136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0" name="Freeform 646"/>
          <p:cNvSpPr>
            <a:spLocks/>
          </p:cNvSpPr>
          <p:nvPr/>
        </p:nvSpPr>
        <p:spPr bwMode="auto">
          <a:xfrm>
            <a:off x="920750" y="2289175"/>
            <a:ext cx="122238" cy="133350"/>
          </a:xfrm>
          <a:custGeom>
            <a:avLst/>
            <a:gdLst>
              <a:gd name="T0" fmla="*/ 80963 w 77"/>
              <a:gd name="T1" fmla="*/ 0 h 84"/>
              <a:gd name="T2" fmla="*/ 82550 w 77"/>
              <a:gd name="T3" fmla="*/ 46038 h 84"/>
              <a:gd name="T4" fmla="*/ 122238 w 77"/>
              <a:gd name="T5" fmla="*/ 68263 h 84"/>
              <a:gd name="T6" fmla="*/ 82550 w 77"/>
              <a:gd name="T7" fmla="*/ 85725 h 84"/>
              <a:gd name="T8" fmla="*/ 76200 w 77"/>
              <a:gd name="T9" fmla="*/ 133350 h 84"/>
              <a:gd name="T10" fmla="*/ 44450 w 77"/>
              <a:gd name="T11" fmla="*/ 98425 h 84"/>
              <a:gd name="T12" fmla="*/ 0 w 77"/>
              <a:gd name="T13" fmla="*/ 104775 h 84"/>
              <a:gd name="T14" fmla="*/ 23813 w 77"/>
              <a:gd name="T15" fmla="*/ 65088 h 84"/>
              <a:gd name="T16" fmla="*/ 3175 w 77"/>
              <a:gd name="T17" fmla="*/ 23813 h 84"/>
              <a:gd name="T18" fmla="*/ 46038 w 77"/>
              <a:gd name="T19" fmla="*/ 31750 h 84"/>
              <a:gd name="T20" fmla="*/ 80963 w 77"/>
              <a:gd name="T21" fmla="*/ 0 h 8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7"/>
              <a:gd name="T34" fmla="*/ 0 h 84"/>
              <a:gd name="T35" fmla="*/ 77 w 77"/>
              <a:gd name="T36" fmla="*/ 84 h 8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7" h="84">
                <a:moveTo>
                  <a:pt x="51" y="0"/>
                </a:moveTo>
                <a:lnTo>
                  <a:pt x="52" y="29"/>
                </a:lnTo>
                <a:lnTo>
                  <a:pt x="77" y="43"/>
                </a:lnTo>
                <a:lnTo>
                  <a:pt x="52" y="54"/>
                </a:lnTo>
                <a:lnTo>
                  <a:pt x="48" y="84"/>
                </a:lnTo>
                <a:lnTo>
                  <a:pt x="28" y="62"/>
                </a:lnTo>
                <a:lnTo>
                  <a:pt x="0" y="66"/>
                </a:lnTo>
                <a:lnTo>
                  <a:pt x="15" y="41"/>
                </a:lnTo>
                <a:lnTo>
                  <a:pt x="2" y="15"/>
                </a:lnTo>
                <a:lnTo>
                  <a:pt x="29" y="20"/>
                </a:lnTo>
                <a:lnTo>
                  <a:pt x="51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1" name="Rectangle 647"/>
          <p:cNvSpPr>
            <a:spLocks noChangeArrowheads="1"/>
          </p:cNvSpPr>
          <p:nvPr/>
        </p:nvSpPr>
        <p:spPr bwMode="auto">
          <a:xfrm>
            <a:off x="4621213" y="3060700"/>
            <a:ext cx="900112" cy="533400"/>
          </a:xfrm>
          <a:prstGeom prst="rect">
            <a:avLst/>
          </a:prstGeom>
          <a:solidFill>
            <a:srgbClr val="1A50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42" name="Rectangle 648"/>
          <p:cNvSpPr>
            <a:spLocks noChangeArrowheads="1"/>
          </p:cNvSpPr>
          <p:nvPr/>
        </p:nvSpPr>
        <p:spPr bwMode="auto">
          <a:xfrm>
            <a:off x="4621213" y="3060700"/>
            <a:ext cx="900112" cy="176213"/>
          </a:xfrm>
          <a:prstGeom prst="rect">
            <a:avLst/>
          </a:prstGeom>
          <a:solidFill>
            <a:srgbClr val="1A50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43" name="Rectangle 649"/>
          <p:cNvSpPr>
            <a:spLocks noChangeArrowheads="1"/>
          </p:cNvSpPr>
          <p:nvPr/>
        </p:nvSpPr>
        <p:spPr bwMode="auto">
          <a:xfrm>
            <a:off x="4621213" y="3236913"/>
            <a:ext cx="900112" cy="17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144" name="Group 917"/>
          <p:cNvGrpSpPr>
            <a:grpSpLocks/>
          </p:cNvGrpSpPr>
          <p:nvPr/>
        </p:nvGrpSpPr>
        <p:grpSpPr bwMode="auto">
          <a:xfrm>
            <a:off x="4967288" y="3252788"/>
            <a:ext cx="196850" cy="134937"/>
            <a:chOff x="3785" y="2033"/>
            <a:chExt cx="124" cy="85"/>
          </a:xfrm>
        </p:grpSpPr>
        <p:sp>
          <p:nvSpPr>
            <p:cNvPr id="3444" name="Freeform 650"/>
            <p:cNvSpPr>
              <a:spLocks/>
            </p:cNvSpPr>
            <p:nvPr/>
          </p:nvSpPr>
          <p:spPr bwMode="auto">
            <a:xfrm>
              <a:off x="3785" y="2033"/>
              <a:ext cx="30" cy="28"/>
            </a:xfrm>
            <a:custGeom>
              <a:avLst/>
              <a:gdLst>
                <a:gd name="T0" fmla="*/ 15 w 30"/>
                <a:gd name="T1" fmla="*/ 0 h 28"/>
                <a:gd name="T2" fmla="*/ 20 w 30"/>
                <a:gd name="T3" fmla="*/ 10 h 28"/>
                <a:gd name="T4" fmla="*/ 30 w 30"/>
                <a:gd name="T5" fmla="*/ 11 h 28"/>
                <a:gd name="T6" fmla="*/ 22 w 30"/>
                <a:gd name="T7" fmla="*/ 18 h 28"/>
                <a:gd name="T8" fmla="*/ 23 w 30"/>
                <a:gd name="T9" fmla="*/ 28 h 28"/>
                <a:gd name="T10" fmla="*/ 15 w 30"/>
                <a:gd name="T11" fmla="*/ 23 h 28"/>
                <a:gd name="T12" fmla="*/ 5 w 30"/>
                <a:gd name="T13" fmla="*/ 28 h 28"/>
                <a:gd name="T14" fmla="*/ 7 w 30"/>
                <a:gd name="T15" fmla="*/ 18 h 28"/>
                <a:gd name="T16" fmla="*/ 0 w 30"/>
                <a:gd name="T17" fmla="*/ 11 h 28"/>
                <a:gd name="T18" fmla="*/ 10 w 30"/>
                <a:gd name="T19" fmla="*/ 10 h 28"/>
                <a:gd name="T20" fmla="*/ 15 w 30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28"/>
                <a:gd name="T35" fmla="*/ 30 w 30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28">
                  <a:moveTo>
                    <a:pt x="15" y="0"/>
                  </a:moveTo>
                  <a:lnTo>
                    <a:pt x="20" y="10"/>
                  </a:lnTo>
                  <a:lnTo>
                    <a:pt x="30" y="11"/>
                  </a:lnTo>
                  <a:lnTo>
                    <a:pt x="22" y="18"/>
                  </a:lnTo>
                  <a:lnTo>
                    <a:pt x="23" y="28"/>
                  </a:lnTo>
                  <a:lnTo>
                    <a:pt x="15" y="23"/>
                  </a:lnTo>
                  <a:lnTo>
                    <a:pt x="5" y="28"/>
                  </a:lnTo>
                  <a:lnTo>
                    <a:pt x="7" y="18"/>
                  </a:lnTo>
                  <a:lnTo>
                    <a:pt x="0" y="11"/>
                  </a:lnTo>
                  <a:lnTo>
                    <a:pt x="10" y="1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5" name="Freeform 651"/>
            <p:cNvSpPr>
              <a:spLocks/>
            </p:cNvSpPr>
            <p:nvPr/>
          </p:nvSpPr>
          <p:spPr bwMode="auto">
            <a:xfrm>
              <a:off x="3831" y="2062"/>
              <a:ext cx="32" cy="28"/>
            </a:xfrm>
            <a:custGeom>
              <a:avLst/>
              <a:gdLst>
                <a:gd name="T0" fmla="*/ 15 w 32"/>
                <a:gd name="T1" fmla="*/ 0 h 28"/>
                <a:gd name="T2" fmla="*/ 20 w 32"/>
                <a:gd name="T3" fmla="*/ 9 h 28"/>
                <a:gd name="T4" fmla="*/ 32 w 32"/>
                <a:gd name="T5" fmla="*/ 10 h 28"/>
                <a:gd name="T6" fmla="*/ 24 w 32"/>
                <a:gd name="T7" fmla="*/ 19 h 28"/>
                <a:gd name="T8" fmla="*/ 25 w 32"/>
                <a:gd name="T9" fmla="*/ 28 h 28"/>
                <a:gd name="T10" fmla="*/ 15 w 32"/>
                <a:gd name="T11" fmla="*/ 23 h 28"/>
                <a:gd name="T12" fmla="*/ 7 w 32"/>
                <a:gd name="T13" fmla="*/ 28 h 28"/>
                <a:gd name="T14" fmla="*/ 9 w 32"/>
                <a:gd name="T15" fmla="*/ 19 h 28"/>
                <a:gd name="T16" fmla="*/ 0 w 32"/>
                <a:gd name="T17" fmla="*/ 10 h 28"/>
                <a:gd name="T18" fmla="*/ 12 w 32"/>
                <a:gd name="T19" fmla="*/ 9 h 28"/>
                <a:gd name="T20" fmla="*/ 15 w 32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28"/>
                <a:gd name="T35" fmla="*/ 32 w 32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28">
                  <a:moveTo>
                    <a:pt x="15" y="0"/>
                  </a:moveTo>
                  <a:lnTo>
                    <a:pt x="20" y="9"/>
                  </a:lnTo>
                  <a:lnTo>
                    <a:pt x="32" y="10"/>
                  </a:lnTo>
                  <a:lnTo>
                    <a:pt x="24" y="19"/>
                  </a:lnTo>
                  <a:lnTo>
                    <a:pt x="25" y="28"/>
                  </a:lnTo>
                  <a:lnTo>
                    <a:pt x="15" y="23"/>
                  </a:lnTo>
                  <a:lnTo>
                    <a:pt x="7" y="28"/>
                  </a:lnTo>
                  <a:lnTo>
                    <a:pt x="9" y="19"/>
                  </a:lnTo>
                  <a:lnTo>
                    <a:pt x="0" y="10"/>
                  </a:lnTo>
                  <a:lnTo>
                    <a:pt x="12" y="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6" name="Freeform 652"/>
            <p:cNvSpPr>
              <a:spLocks/>
            </p:cNvSpPr>
            <p:nvPr/>
          </p:nvSpPr>
          <p:spPr bwMode="auto">
            <a:xfrm>
              <a:off x="3878" y="2033"/>
              <a:ext cx="31" cy="28"/>
            </a:xfrm>
            <a:custGeom>
              <a:avLst/>
              <a:gdLst>
                <a:gd name="T0" fmla="*/ 14 w 31"/>
                <a:gd name="T1" fmla="*/ 0 h 28"/>
                <a:gd name="T2" fmla="*/ 19 w 31"/>
                <a:gd name="T3" fmla="*/ 10 h 28"/>
                <a:gd name="T4" fmla="*/ 31 w 31"/>
                <a:gd name="T5" fmla="*/ 11 h 28"/>
                <a:gd name="T6" fmla="*/ 23 w 31"/>
                <a:gd name="T7" fmla="*/ 18 h 28"/>
                <a:gd name="T8" fmla="*/ 24 w 31"/>
                <a:gd name="T9" fmla="*/ 28 h 28"/>
                <a:gd name="T10" fmla="*/ 14 w 31"/>
                <a:gd name="T11" fmla="*/ 23 h 28"/>
                <a:gd name="T12" fmla="*/ 6 w 31"/>
                <a:gd name="T13" fmla="*/ 28 h 28"/>
                <a:gd name="T14" fmla="*/ 8 w 31"/>
                <a:gd name="T15" fmla="*/ 18 h 28"/>
                <a:gd name="T16" fmla="*/ 0 w 31"/>
                <a:gd name="T17" fmla="*/ 11 h 28"/>
                <a:gd name="T18" fmla="*/ 11 w 31"/>
                <a:gd name="T19" fmla="*/ 10 h 28"/>
                <a:gd name="T20" fmla="*/ 14 w 31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1"/>
                <a:gd name="T34" fmla="*/ 0 h 28"/>
                <a:gd name="T35" fmla="*/ 31 w 31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1" h="28">
                  <a:moveTo>
                    <a:pt x="14" y="0"/>
                  </a:moveTo>
                  <a:lnTo>
                    <a:pt x="19" y="10"/>
                  </a:lnTo>
                  <a:lnTo>
                    <a:pt x="31" y="11"/>
                  </a:lnTo>
                  <a:lnTo>
                    <a:pt x="23" y="18"/>
                  </a:lnTo>
                  <a:lnTo>
                    <a:pt x="24" y="28"/>
                  </a:lnTo>
                  <a:lnTo>
                    <a:pt x="14" y="23"/>
                  </a:lnTo>
                  <a:lnTo>
                    <a:pt x="6" y="28"/>
                  </a:lnTo>
                  <a:lnTo>
                    <a:pt x="8" y="18"/>
                  </a:lnTo>
                  <a:lnTo>
                    <a:pt x="0" y="11"/>
                  </a:lnTo>
                  <a:lnTo>
                    <a:pt x="11" y="1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7" name="Freeform 653"/>
            <p:cNvSpPr>
              <a:spLocks/>
            </p:cNvSpPr>
            <p:nvPr/>
          </p:nvSpPr>
          <p:spPr bwMode="auto">
            <a:xfrm>
              <a:off x="3785" y="2090"/>
              <a:ext cx="30" cy="28"/>
            </a:xfrm>
            <a:custGeom>
              <a:avLst/>
              <a:gdLst>
                <a:gd name="T0" fmla="*/ 15 w 30"/>
                <a:gd name="T1" fmla="*/ 0 h 28"/>
                <a:gd name="T2" fmla="*/ 20 w 30"/>
                <a:gd name="T3" fmla="*/ 10 h 28"/>
                <a:gd name="T4" fmla="*/ 30 w 30"/>
                <a:gd name="T5" fmla="*/ 12 h 28"/>
                <a:gd name="T6" fmla="*/ 23 w 30"/>
                <a:gd name="T7" fmla="*/ 18 h 28"/>
                <a:gd name="T8" fmla="*/ 25 w 30"/>
                <a:gd name="T9" fmla="*/ 28 h 28"/>
                <a:gd name="T10" fmla="*/ 15 w 30"/>
                <a:gd name="T11" fmla="*/ 23 h 28"/>
                <a:gd name="T12" fmla="*/ 5 w 30"/>
                <a:gd name="T13" fmla="*/ 28 h 28"/>
                <a:gd name="T14" fmla="*/ 7 w 30"/>
                <a:gd name="T15" fmla="*/ 18 h 28"/>
                <a:gd name="T16" fmla="*/ 0 w 30"/>
                <a:gd name="T17" fmla="*/ 12 h 28"/>
                <a:gd name="T18" fmla="*/ 10 w 30"/>
                <a:gd name="T19" fmla="*/ 10 h 28"/>
                <a:gd name="T20" fmla="*/ 15 w 30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28"/>
                <a:gd name="T35" fmla="*/ 30 w 30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28">
                  <a:moveTo>
                    <a:pt x="15" y="0"/>
                  </a:moveTo>
                  <a:lnTo>
                    <a:pt x="20" y="10"/>
                  </a:lnTo>
                  <a:lnTo>
                    <a:pt x="30" y="12"/>
                  </a:lnTo>
                  <a:lnTo>
                    <a:pt x="23" y="18"/>
                  </a:lnTo>
                  <a:lnTo>
                    <a:pt x="25" y="28"/>
                  </a:lnTo>
                  <a:lnTo>
                    <a:pt x="15" y="23"/>
                  </a:lnTo>
                  <a:lnTo>
                    <a:pt x="5" y="28"/>
                  </a:lnTo>
                  <a:lnTo>
                    <a:pt x="7" y="18"/>
                  </a:lnTo>
                  <a:lnTo>
                    <a:pt x="0" y="12"/>
                  </a:lnTo>
                  <a:lnTo>
                    <a:pt x="10" y="1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8" name="Freeform 654"/>
            <p:cNvSpPr>
              <a:spLocks/>
            </p:cNvSpPr>
            <p:nvPr/>
          </p:nvSpPr>
          <p:spPr bwMode="auto">
            <a:xfrm>
              <a:off x="3878" y="2090"/>
              <a:ext cx="31" cy="28"/>
            </a:xfrm>
            <a:custGeom>
              <a:avLst/>
              <a:gdLst>
                <a:gd name="T0" fmla="*/ 16 w 31"/>
                <a:gd name="T1" fmla="*/ 0 h 28"/>
                <a:gd name="T2" fmla="*/ 19 w 31"/>
                <a:gd name="T3" fmla="*/ 10 h 28"/>
                <a:gd name="T4" fmla="*/ 31 w 31"/>
                <a:gd name="T5" fmla="*/ 12 h 28"/>
                <a:gd name="T6" fmla="*/ 23 w 31"/>
                <a:gd name="T7" fmla="*/ 18 h 28"/>
                <a:gd name="T8" fmla="*/ 24 w 31"/>
                <a:gd name="T9" fmla="*/ 28 h 28"/>
                <a:gd name="T10" fmla="*/ 16 w 31"/>
                <a:gd name="T11" fmla="*/ 23 h 28"/>
                <a:gd name="T12" fmla="*/ 6 w 31"/>
                <a:gd name="T13" fmla="*/ 28 h 28"/>
                <a:gd name="T14" fmla="*/ 8 w 31"/>
                <a:gd name="T15" fmla="*/ 18 h 28"/>
                <a:gd name="T16" fmla="*/ 0 w 31"/>
                <a:gd name="T17" fmla="*/ 12 h 28"/>
                <a:gd name="T18" fmla="*/ 11 w 31"/>
                <a:gd name="T19" fmla="*/ 10 h 28"/>
                <a:gd name="T20" fmla="*/ 16 w 31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1"/>
                <a:gd name="T34" fmla="*/ 0 h 28"/>
                <a:gd name="T35" fmla="*/ 31 w 31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1" h="28">
                  <a:moveTo>
                    <a:pt x="16" y="0"/>
                  </a:moveTo>
                  <a:lnTo>
                    <a:pt x="19" y="10"/>
                  </a:lnTo>
                  <a:lnTo>
                    <a:pt x="31" y="12"/>
                  </a:lnTo>
                  <a:lnTo>
                    <a:pt x="23" y="18"/>
                  </a:lnTo>
                  <a:lnTo>
                    <a:pt x="24" y="28"/>
                  </a:lnTo>
                  <a:lnTo>
                    <a:pt x="16" y="23"/>
                  </a:lnTo>
                  <a:lnTo>
                    <a:pt x="6" y="28"/>
                  </a:lnTo>
                  <a:lnTo>
                    <a:pt x="8" y="18"/>
                  </a:lnTo>
                  <a:lnTo>
                    <a:pt x="0" y="12"/>
                  </a:lnTo>
                  <a:lnTo>
                    <a:pt x="11" y="1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45" name="Rectangle 655"/>
          <p:cNvSpPr>
            <a:spLocks noChangeArrowheads="1"/>
          </p:cNvSpPr>
          <p:nvPr/>
        </p:nvSpPr>
        <p:spPr bwMode="auto">
          <a:xfrm>
            <a:off x="1570038" y="3989388"/>
            <a:ext cx="885825" cy="523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46" name="Rectangle 656"/>
          <p:cNvSpPr>
            <a:spLocks noChangeArrowheads="1"/>
          </p:cNvSpPr>
          <p:nvPr/>
        </p:nvSpPr>
        <p:spPr bwMode="auto">
          <a:xfrm>
            <a:off x="523875" y="2085975"/>
            <a:ext cx="884238" cy="541338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47" name="Rectangle 657"/>
          <p:cNvSpPr>
            <a:spLocks noChangeArrowheads="1"/>
          </p:cNvSpPr>
          <p:nvPr/>
        </p:nvSpPr>
        <p:spPr bwMode="auto">
          <a:xfrm>
            <a:off x="1565275" y="3984625"/>
            <a:ext cx="884238" cy="5238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48" name="Rectangle 658"/>
          <p:cNvSpPr>
            <a:spLocks noChangeArrowheads="1"/>
          </p:cNvSpPr>
          <p:nvPr/>
        </p:nvSpPr>
        <p:spPr bwMode="auto">
          <a:xfrm>
            <a:off x="1566863" y="4111625"/>
            <a:ext cx="885825" cy="28257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49" name="Rectangle 659"/>
          <p:cNvSpPr>
            <a:spLocks noChangeArrowheads="1"/>
          </p:cNvSpPr>
          <p:nvPr/>
        </p:nvSpPr>
        <p:spPr bwMode="auto">
          <a:xfrm>
            <a:off x="1566863" y="4427538"/>
            <a:ext cx="885825" cy="85725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50" name="Rectangle 660"/>
          <p:cNvSpPr>
            <a:spLocks noChangeArrowheads="1"/>
          </p:cNvSpPr>
          <p:nvPr/>
        </p:nvSpPr>
        <p:spPr bwMode="auto">
          <a:xfrm>
            <a:off x="1566863" y="3986213"/>
            <a:ext cx="885825" cy="85725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51" name="Freeform 661"/>
          <p:cNvSpPr>
            <a:spLocks/>
          </p:cNvSpPr>
          <p:nvPr/>
        </p:nvSpPr>
        <p:spPr bwMode="auto">
          <a:xfrm>
            <a:off x="1666875" y="4138613"/>
            <a:ext cx="228600" cy="227012"/>
          </a:xfrm>
          <a:custGeom>
            <a:avLst/>
            <a:gdLst>
              <a:gd name="T0" fmla="*/ 228600 w 144"/>
              <a:gd name="T1" fmla="*/ 111125 h 143"/>
              <a:gd name="T2" fmla="*/ 227013 w 144"/>
              <a:gd name="T3" fmla="*/ 134937 h 143"/>
              <a:gd name="T4" fmla="*/ 219075 w 144"/>
              <a:gd name="T5" fmla="*/ 155575 h 143"/>
              <a:gd name="T6" fmla="*/ 207963 w 144"/>
              <a:gd name="T7" fmla="*/ 174625 h 143"/>
              <a:gd name="T8" fmla="*/ 195263 w 144"/>
              <a:gd name="T9" fmla="*/ 192087 h 143"/>
              <a:gd name="T10" fmla="*/ 177800 w 144"/>
              <a:gd name="T11" fmla="*/ 204787 h 143"/>
              <a:gd name="T12" fmla="*/ 158750 w 144"/>
              <a:gd name="T13" fmla="*/ 215900 h 143"/>
              <a:gd name="T14" fmla="*/ 134938 w 144"/>
              <a:gd name="T15" fmla="*/ 223837 h 143"/>
              <a:gd name="T16" fmla="*/ 114300 w 144"/>
              <a:gd name="T17" fmla="*/ 227012 h 143"/>
              <a:gd name="T18" fmla="*/ 90488 w 144"/>
              <a:gd name="T19" fmla="*/ 223837 h 143"/>
              <a:gd name="T20" fmla="*/ 66675 w 144"/>
              <a:gd name="T21" fmla="*/ 215900 h 143"/>
              <a:gd name="T22" fmla="*/ 49213 w 144"/>
              <a:gd name="T23" fmla="*/ 204787 h 143"/>
              <a:gd name="T24" fmla="*/ 30163 w 144"/>
              <a:gd name="T25" fmla="*/ 192087 h 143"/>
              <a:gd name="T26" fmla="*/ 17463 w 144"/>
              <a:gd name="T27" fmla="*/ 174625 h 143"/>
              <a:gd name="T28" fmla="*/ 7938 w 144"/>
              <a:gd name="T29" fmla="*/ 155575 h 143"/>
              <a:gd name="T30" fmla="*/ 0 w 144"/>
              <a:gd name="T31" fmla="*/ 134937 h 143"/>
              <a:gd name="T32" fmla="*/ 0 w 144"/>
              <a:gd name="T33" fmla="*/ 111125 h 143"/>
              <a:gd name="T34" fmla="*/ 0 w 144"/>
              <a:gd name="T35" fmla="*/ 90487 h 143"/>
              <a:gd name="T36" fmla="*/ 7938 w 144"/>
              <a:gd name="T37" fmla="*/ 66675 h 143"/>
              <a:gd name="T38" fmla="*/ 17463 w 144"/>
              <a:gd name="T39" fmla="*/ 49212 h 143"/>
              <a:gd name="T40" fmla="*/ 30163 w 144"/>
              <a:gd name="T41" fmla="*/ 33337 h 143"/>
              <a:gd name="T42" fmla="*/ 49213 w 144"/>
              <a:gd name="T43" fmla="*/ 17462 h 143"/>
              <a:gd name="T44" fmla="*/ 66675 w 144"/>
              <a:gd name="T45" fmla="*/ 7937 h 143"/>
              <a:gd name="T46" fmla="*/ 90488 w 144"/>
              <a:gd name="T47" fmla="*/ 1587 h 143"/>
              <a:gd name="T48" fmla="*/ 114300 w 144"/>
              <a:gd name="T49" fmla="*/ 0 h 143"/>
              <a:gd name="T50" fmla="*/ 134938 w 144"/>
              <a:gd name="T51" fmla="*/ 1587 h 143"/>
              <a:gd name="T52" fmla="*/ 158750 w 144"/>
              <a:gd name="T53" fmla="*/ 7937 h 143"/>
              <a:gd name="T54" fmla="*/ 177800 w 144"/>
              <a:gd name="T55" fmla="*/ 17462 h 143"/>
              <a:gd name="T56" fmla="*/ 195263 w 144"/>
              <a:gd name="T57" fmla="*/ 33337 h 143"/>
              <a:gd name="T58" fmla="*/ 207963 w 144"/>
              <a:gd name="T59" fmla="*/ 49212 h 143"/>
              <a:gd name="T60" fmla="*/ 219075 w 144"/>
              <a:gd name="T61" fmla="*/ 66675 h 143"/>
              <a:gd name="T62" fmla="*/ 227013 w 144"/>
              <a:gd name="T63" fmla="*/ 90487 h 143"/>
              <a:gd name="T64" fmla="*/ 228600 w 144"/>
              <a:gd name="T65" fmla="*/ 111125 h 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44"/>
              <a:gd name="T100" fmla="*/ 0 h 143"/>
              <a:gd name="T101" fmla="*/ 144 w 144"/>
              <a:gd name="T102" fmla="*/ 143 h 14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44" h="143">
                <a:moveTo>
                  <a:pt x="144" y="70"/>
                </a:moveTo>
                <a:lnTo>
                  <a:pt x="143" y="85"/>
                </a:lnTo>
                <a:lnTo>
                  <a:pt x="138" y="98"/>
                </a:lnTo>
                <a:lnTo>
                  <a:pt x="131" y="110"/>
                </a:lnTo>
                <a:lnTo>
                  <a:pt x="123" y="121"/>
                </a:lnTo>
                <a:lnTo>
                  <a:pt x="112" y="129"/>
                </a:lnTo>
                <a:lnTo>
                  <a:pt x="100" y="136"/>
                </a:lnTo>
                <a:lnTo>
                  <a:pt x="85" y="141"/>
                </a:lnTo>
                <a:lnTo>
                  <a:pt x="72" y="143"/>
                </a:lnTo>
                <a:lnTo>
                  <a:pt x="57" y="141"/>
                </a:lnTo>
                <a:lnTo>
                  <a:pt x="42" y="136"/>
                </a:lnTo>
                <a:lnTo>
                  <a:pt x="31" y="129"/>
                </a:lnTo>
                <a:lnTo>
                  <a:pt x="19" y="121"/>
                </a:lnTo>
                <a:lnTo>
                  <a:pt x="11" y="110"/>
                </a:lnTo>
                <a:lnTo>
                  <a:pt x="5" y="98"/>
                </a:lnTo>
                <a:lnTo>
                  <a:pt x="0" y="85"/>
                </a:lnTo>
                <a:lnTo>
                  <a:pt x="0" y="70"/>
                </a:lnTo>
                <a:lnTo>
                  <a:pt x="0" y="57"/>
                </a:lnTo>
                <a:lnTo>
                  <a:pt x="5" y="42"/>
                </a:lnTo>
                <a:lnTo>
                  <a:pt x="11" y="31"/>
                </a:lnTo>
                <a:lnTo>
                  <a:pt x="19" y="21"/>
                </a:lnTo>
                <a:lnTo>
                  <a:pt x="31" y="11"/>
                </a:lnTo>
                <a:lnTo>
                  <a:pt x="42" y="5"/>
                </a:lnTo>
                <a:lnTo>
                  <a:pt x="57" y="1"/>
                </a:lnTo>
                <a:lnTo>
                  <a:pt x="72" y="0"/>
                </a:lnTo>
                <a:lnTo>
                  <a:pt x="85" y="1"/>
                </a:lnTo>
                <a:lnTo>
                  <a:pt x="100" y="5"/>
                </a:lnTo>
                <a:lnTo>
                  <a:pt x="112" y="11"/>
                </a:lnTo>
                <a:lnTo>
                  <a:pt x="123" y="21"/>
                </a:lnTo>
                <a:lnTo>
                  <a:pt x="131" y="31"/>
                </a:lnTo>
                <a:lnTo>
                  <a:pt x="138" y="42"/>
                </a:lnTo>
                <a:lnTo>
                  <a:pt x="143" y="57"/>
                </a:lnTo>
                <a:lnTo>
                  <a:pt x="144" y="7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2" name="Freeform 662"/>
          <p:cNvSpPr>
            <a:spLocks/>
          </p:cNvSpPr>
          <p:nvPr/>
        </p:nvSpPr>
        <p:spPr bwMode="auto">
          <a:xfrm>
            <a:off x="1700213" y="4168775"/>
            <a:ext cx="158750" cy="152400"/>
          </a:xfrm>
          <a:custGeom>
            <a:avLst/>
            <a:gdLst>
              <a:gd name="T0" fmla="*/ 80963 w 100"/>
              <a:gd name="T1" fmla="*/ 0 h 96"/>
              <a:gd name="T2" fmla="*/ 104775 w 100"/>
              <a:gd name="T3" fmla="*/ 50800 h 96"/>
              <a:gd name="T4" fmla="*/ 158750 w 100"/>
              <a:gd name="T5" fmla="*/ 57150 h 96"/>
              <a:gd name="T6" fmla="*/ 120650 w 100"/>
              <a:gd name="T7" fmla="*/ 96838 h 96"/>
              <a:gd name="T8" fmla="*/ 130175 w 100"/>
              <a:gd name="T9" fmla="*/ 152400 h 96"/>
              <a:gd name="T10" fmla="*/ 80963 w 100"/>
              <a:gd name="T11" fmla="*/ 125413 h 96"/>
              <a:gd name="T12" fmla="*/ 31750 w 100"/>
              <a:gd name="T13" fmla="*/ 152400 h 96"/>
              <a:gd name="T14" fmla="*/ 39688 w 100"/>
              <a:gd name="T15" fmla="*/ 96838 h 96"/>
              <a:gd name="T16" fmla="*/ 0 w 100"/>
              <a:gd name="T17" fmla="*/ 57150 h 96"/>
              <a:gd name="T18" fmla="*/ 55563 w 100"/>
              <a:gd name="T19" fmla="*/ 50800 h 96"/>
              <a:gd name="T20" fmla="*/ 80963 w 100"/>
              <a:gd name="T21" fmla="*/ 0 h 9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0"/>
              <a:gd name="T34" fmla="*/ 0 h 96"/>
              <a:gd name="T35" fmla="*/ 100 w 100"/>
              <a:gd name="T36" fmla="*/ 96 h 9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0" h="96">
                <a:moveTo>
                  <a:pt x="51" y="0"/>
                </a:moveTo>
                <a:lnTo>
                  <a:pt x="66" y="32"/>
                </a:lnTo>
                <a:lnTo>
                  <a:pt x="100" y="36"/>
                </a:lnTo>
                <a:lnTo>
                  <a:pt x="76" y="61"/>
                </a:lnTo>
                <a:lnTo>
                  <a:pt x="82" y="96"/>
                </a:lnTo>
                <a:lnTo>
                  <a:pt x="51" y="79"/>
                </a:lnTo>
                <a:lnTo>
                  <a:pt x="20" y="96"/>
                </a:lnTo>
                <a:lnTo>
                  <a:pt x="25" y="61"/>
                </a:lnTo>
                <a:lnTo>
                  <a:pt x="0" y="36"/>
                </a:lnTo>
                <a:lnTo>
                  <a:pt x="35" y="32"/>
                </a:lnTo>
                <a:lnTo>
                  <a:pt x="51" y="0"/>
                </a:lnTo>
                <a:close/>
              </a:path>
            </a:pathLst>
          </a:custGeom>
          <a:solidFill>
            <a:srgbClr val="ED1F2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3" name="Rectangle 663"/>
          <p:cNvSpPr>
            <a:spLocks noChangeArrowheads="1"/>
          </p:cNvSpPr>
          <p:nvPr/>
        </p:nvSpPr>
        <p:spPr bwMode="auto">
          <a:xfrm>
            <a:off x="3629025" y="2087563"/>
            <a:ext cx="885825" cy="534987"/>
          </a:xfrm>
          <a:prstGeom prst="rect">
            <a:avLst/>
          </a:prstGeom>
          <a:solidFill>
            <a:srgbClr val="009D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54" name="Freeform 664"/>
          <p:cNvSpPr>
            <a:spLocks/>
          </p:cNvSpPr>
          <p:nvPr/>
        </p:nvSpPr>
        <p:spPr bwMode="auto">
          <a:xfrm>
            <a:off x="3759200" y="2155825"/>
            <a:ext cx="623888" cy="398463"/>
          </a:xfrm>
          <a:custGeom>
            <a:avLst/>
            <a:gdLst>
              <a:gd name="T0" fmla="*/ 0 w 393"/>
              <a:gd name="T1" fmla="*/ 198438 h 251"/>
              <a:gd name="T2" fmla="*/ 314325 w 393"/>
              <a:gd name="T3" fmla="*/ 0 h 251"/>
              <a:gd name="T4" fmla="*/ 623888 w 393"/>
              <a:gd name="T5" fmla="*/ 198438 h 251"/>
              <a:gd name="T6" fmla="*/ 314325 w 393"/>
              <a:gd name="T7" fmla="*/ 398463 h 251"/>
              <a:gd name="T8" fmla="*/ 0 w 393"/>
              <a:gd name="T9" fmla="*/ 198438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3"/>
              <a:gd name="T16" fmla="*/ 0 h 251"/>
              <a:gd name="T17" fmla="*/ 393 w 39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3" h="251">
                <a:moveTo>
                  <a:pt x="0" y="125"/>
                </a:moveTo>
                <a:lnTo>
                  <a:pt x="198" y="0"/>
                </a:lnTo>
                <a:lnTo>
                  <a:pt x="393" y="125"/>
                </a:lnTo>
                <a:lnTo>
                  <a:pt x="198" y="251"/>
                </a:lnTo>
                <a:lnTo>
                  <a:pt x="0" y="125"/>
                </a:lnTo>
                <a:close/>
              </a:path>
            </a:pathLst>
          </a:custGeom>
          <a:solidFill>
            <a:srgbClr val="FFF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5" name="Freeform 665"/>
          <p:cNvSpPr>
            <a:spLocks/>
          </p:cNvSpPr>
          <p:nvPr/>
        </p:nvSpPr>
        <p:spPr bwMode="auto">
          <a:xfrm>
            <a:off x="3937000" y="2217738"/>
            <a:ext cx="266700" cy="269875"/>
          </a:xfrm>
          <a:custGeom>
            <a:avLst/>
            <a:gdLst>
              <a:gd name="T0" fmla="*/ 266700 w 168"/>
              <a:gd name="T1" fmla="*/ 136525 h 170"/>
              <a:gd name="T2" fmla="*/ 263525 w 168"/>
              <a:gd name="T3" fmla="*/ 161925 h 170"/>
              <a:gd name="T4" fmla="*/ 255588 w 168"/>
              <a:gd name="T5" fmla="*/ 188913 h 170"/>
              <a:gd name="T6" fmla="*/ 244475 w 168"/>
              <a:gd name="T7" fmla="*/ 212725 h 170"/>
              <a:gd name="T8" fmla="*/ 227013 w 168"/>
              <a:gd name="T9" fmla="*/ 230188 h 170"/>
              <a:gd name="T10" fmla="*/ 207963 w 168"/>
              <a:gd name="T11" fmla="*/ 246063 h 170"/>
              <a:gd name="T12" fmla="*/ 185738 w 168"/>
              <a:gd name="T13" fmla="*/ 258763 h 170"/>
              <a:gd name="T14" fmla="*/ 158750 w 168"/>
              <a:gd name="T15" fmla="*/ 266700 h 170"/>
              <a:gd name="T16" fmla="*/ 133350 w 168"/>
              <a:gd name="T17" fmla="*/ 269875 h 170"/>
              <a:gd name="T18" fmla="*/ 106363 w 168"/>
              <a:gd name="T19" fmla="*/ 266700 h 170"/>
              <a:gd name="T20" fmla="*/ 80963 w 168"/>
              <a:gd name="T21" fmla="*/ 258763 h 170"/>
              <a:gd name="T22" fmla="*/ 57150 w 168"/>
              <a:gd name="T23" fmla="*/ 246063 h 170"/>
              <a:gd name="T24" fmla="*/ 39688 w 168"/>
              <a:gd name="T25" fmla="*/ 230188 h 170"/>
              <a:gd name="T26" fmla="*/ 23813 w 168"/>
              <a:gd name="T27" fmla="*/ 212725 h 170"/>
              <a:gd name="T28" fmla="*/ 9525 w 168"/>
              <a:gd name="T29" fmla="*/ 188913 h 170"/>
              <a:gd name="T30" fmla="*/ 1588 w 168"/>
              <a:gd name="T31" fmla="*/ 161925 h 170"/>
              <a:gd name="T32" fmla="*/ 0 w 168"/>
              <a:gd name="T33" fmla="*/ 136525 h 170"/>
              <a:gd name="T34" fmla="*/ 1588 w 168"/>
              <a:gd name="T35" fmla="*/ 107950 h 170"/>
              <a:gd name="T36" fmla="*/ 9525 w 168"/>
              <a:gd name="T37" fmla="*/ 84138 h 170"/>
              <a:gd name="T38" fmla="*/ 23813 w 168"/>
              <a:gd name="T39" fmla="*/ 60325 h 170"/>
              <a:gd name="T40" fmla="*/ 39688 w 168"/>
              <a:gd name="T41" fmla="*/ 39688 h 170"/>
              <a:gd name="T42" fmla="*/ 57150 w 168"/>
              <a:gd name="T43" fmla="*/ 23813 h 170"/>
              <a:gd name="T44" fmla="*/ 80963 w 168"/>
              <a:gd name="T45" fmla="*/ 11113 h 170"/>
              <a:gd name="T46" fmla="*/ 106363 w 168"/>
              <a:gd name="T47" fmla="*/ 3175 h 170"/>
              <a:gd name="T48" fmla="*/ 133350 w 168"/>
              <a:gd name="T49" fmla="*/ 0 h 170"/>
              <a:gd name="T50" fmla="*/ 158750 w 168"/>
              <a:gd name="T51" fmla="*/ 3175 h 170"/>
              <a:gd name="T52" fmla="*/ 185738 w 168"/>
              <a:gd name="T53" fmla="*/ 11113 h 170"/>
              <a:gd name="T54" fmla="*/ 207963 w 168"/>
              <a:gd name="T55" fmla="*/ 23813 h 170"/>
              <a:gd name="T56" fmla="*/ 227013 w 168"/>
              <a:gd name="T57" fmla="*/ 39688 h 170"/>
              <a:gd name="T58" fmla="*/ 244475 w 168"/>
              <a:gd name="T59" fmla="*/ 60325 h 170"/>
              <a:gd name="T60" fmla="*/ 255588 w 168"/>
              <a:gd name="T61" fmla="*/ 84138 h 170"/>
              <a:gd name="T62" fmla="*/ 263525 w 168"/>
              <a:gd name="T63" fmla="*/ 107950 h 170"/>
              <a:gd name="T64" fmla="*/ 266700 w 168"/>
              <a:gd name="T65" fmla="*/ 136525 h 17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68"/>
              <a:gd name="T100" fmla="*/ 0 h 170"/>
              <a:gd name="T101" fmla="*/ 168 w 168"/>
              <a:gd name="T102" fmla="*/ 170 h 17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68" h="170">
                <a:moveTo>
                  <a:pt x="168" y="86"/>
                </a:moveTo>
                <a:lnTo>
                  <a:pt x="166" y="102"/>
                </a:lnTo>
                <a:lnTo>
                  <a:pt x="161" y="119"/>
                </a:lnTo>
                <a:lnTo>
                  <a:pt x="154" y="134"/>
                </a:lnTo>
                <a:lnTo>
                  <a:pt x="143" y="145"/>
                </a:lnTo>
                <a:lnTo>
                  <a:pt x="131" y="155"/>
                </a:lnTo>
                <a:lnTo>
                  <a:pt x="117" y="163"/>
                </a:lnTo>
                <a:lnTo>
                  <a:pt x="100" y="168"/>
                </a:lnTo>
                <a:lnTo>
                  <a:pt x="84" y="170"/>
                </a:lnTo>
                <a:lnTo>
                  <a:pt x="67" y="168"/>
                </a:lnTo>
                <a:lnTo>
                  <a:pt x="51" y="163"/>
                </a:lnTo>
                <a:lnTo>
                  <a:pt x="36" y="155"/>
                </a:lnTo>
                <a:lnTo>
                  <a:pt x="25" y="145"/>
                </a:lnTo>
                <a:lnTo>
                  <a:pt x="15" y="134"/>
                </a:lnTo>
                <a:lnTo>
                  <a:pt x="6" y="119"/>
                </a:lnTo>
                <a:lnTo>
                  <a:pt x="1" y="102"/>
                </a:lnTo>
                <a:lnTo>
                  <a:pt x="0" y="86"/>
                </a:lnTo>
                <a:lnTo>
                  <a:pt x="1" y="68"/>
                </a:lnTo>
                <a:lnTo>
                  <a:pt x="6" y="53"/>
                </a:lnTo>
                <a:lnTo>
                  <a:pt x="15" y="38"/>
                </a:lnTo>
                <a:lnTo>
                  <a:pt x="25" y="25"/>
                </a:lnTo>
                <a:lnTo>
                  <a:pt x="36" y="15"/>
                </a:lnTo>
                <a:lnTo>
                  <a:pt x="51" y="7"/>
                </a:lnTo>
                <a:lnTo>
                  <a:pt x="67" y="2"/>
                </a:lnTo>
                <a:lnTo>
                  <a:pt x="84" y="0"/>
                </a:lnTo>
                <a:lnTo>
                  <a:pt x="100" y="2"/>
                </a:lnTo>
                <a:lnTo>
                  <a:pt x="117" y="7"/>
                </a:lnTo>
                <a:lnTo>
                  <a:pt x="131" y="15"/>
                </a:lnTo>
                <a:lnTo>
                  <a:pt x="143" y="25"/>
                </a:lnTo>
                <a:lnTo>
                  <a:pt x="154" y="38"/>
                </a:lnTo>
                <a:lnTo>
                  <a:pt x="161" y="53"/>
                </a:lnTo>
                <a:lnTo>
                  <a:pt x="166" y="68"/>
                </a:lnTo>
                <a:lnTo>
                  <a:pt x="168" y="86"/>
                </a:lnTo>
                <a:close/>
              </a:path>
            </a:pathLst>
          </a:custGeom>
          <a:solidFill>
            <a:srgbClr val="2140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56" name="Group 915"/>
          <p:cNvGrpSpPr>
            <a:grpSpLocks/>
          </p:cNvGrpSpPr>
          <p:nvPr/>
        </p:nvGrpSpPr>
        <p:grpSpPr bwMode="auto">
          <a:xfrm>
            <a:off x="3944938" y="2290763"/>
            <a:ext cx="255587" cy="160337"/>
            <a:chOff x="2485" y="1443"/>
            <a:chExt cx="161" cy="101"/>
          </a:xfrm>
        </p:grpSpPr>
        <p:sp>
          <p:nvSpPr>
            <p:cNvPr id="3416" name="Freeform 666"/>
            <p:cNvSpPr>
              <a:spLocks/>
            </p:cNvSpPr>
            <p:nvPr/>
          </p:nvSpPr>
          <p:spPr bwMode="auto">
            <a:xfrm>
              <a:off x="2485" y="1443"/>
              <a:ext cx="161" cy="68"/>
            </a:xfrm>
            <a:custGeom>
              <a:avLst/>
              <a:gdLst>
                <a:gd name="T0" fmla="*/ 5 w 161"/>
                <a:gd name="T1" fmla="*/ 0 h 68"/>
                <a:gd name="T2" fmla="*/ 0 w 161"/>
                <a:gd name="T3" fmla="*/ 14 h 68"/>
                <a:gd name="T4" fmla="*/ 15 w 161"/>
                <a:gd name="T5" fmla="*/ 14 h 68"/>
                <a:gd name="T6" fmla="*/ 31 w 161"/>
                <a:gd name="T7" fmla="*/ 14 h 68"/>
                <a:gd name="T8" fmla="*/ 52 w 161"/>
                <a:gd name="T9" fmla="*/ 15 h 68"/>
                <a:gd name="T10" fmla="*/ 77 w 161"/>
                <a:gd name="T11" fmla="*/ 22 h 68"/>
                <a:gd name="T12" fmla="*/ 90 w 161"/>
                <a:gd name="T13" fmla="*/ 25 h 68"/>
                <a:gd name="T14" fmla="*/ 103 w 161"/>
                <a:gd name="T15" fmla="*/ 32 h 68"/>
                <a:gd name="T16" fmla="*/ 117 w 161"/>
                <a:gd name="T17" fmla="*/ 38 h 68"/>
                <a:gd name="T18" fmla="*/ 131 w 161"/>
                <a:gd name="T19" fmla="*/ 46 h 68"/>
                <a:gd name="T20" fmla="*/ 144 w 161"/>
                <a:gd name="T21" fmla="*/ 56 h 68"/>
                <a:gd name="T22" fmla="*/ 156 w 161"/>
                <a:gd name="T23" fmla="*/ 68 h 68"/>
                <a:gd name="T24" fmla="*/ 158 w 161"/>
                <a:gd name="T25" fmla="*/ 63 h 68"/>
                <a:gd name="T26" fmla="*/ 161 w 161"/>
                <a:gd name="T27" fmla="*/ 55 h 68"/>
                <a:gd name="T28" fmla="*/ 151 w 161"/>
                <a:gd name="T29" fmla="*/ 45 h 68"/>
                <a:gd name="T30" fmla="*/ 140 w 161"/>
                <a:gd name="T31" fmla="*/ 37 h 68"/>
                <a:gd name="T32" fmla="*/ 121 w 161"/>
                <a:gd name="T33" fmla="*/ 25 h 68"/>
                <a:gd name="T34" fmla="*/ 100 w 161"/>
                <a:gd name="T35" fmla="*/ 15 h 68"/>
                <a:gd name="T36" fmla="*/ 74 w 161"/>
                <a:gd name="T37" fmla="*/ 7 h 68"/>
                <a:gd name="T38" fmla="*/ 57 w 161"/>
                <a:gd name="T39" fmla="*/ 4 h 68"/>
                <a:gd name="T40" fmla="*/ 41 w 161"/>
                <a:gd name="T41" fmla="*/ 0 h 68"/>
                <a:gd name="T42" fmla="*/ 24 w 161"/>
                <a:gd name="T43" fmla="*/ 0 h 68"/>
                <a:gd name="T44" fmla="*/ 5 w 161"/>
                <a:gd name="T45" fmla="*/ 0 h 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1"/>
                <a:gd name="T70" fmla="*/ 0 h 68"/>
                <a:gd name="T71" fmla="*/ 161 w 161"/>
                <a:gd name="T72" fmla="*/ 68 h 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1" h="68">
                  <a:moveTo>
                    <a:pt x="5" y="0"/>
                  </a:moveTo>
                  <a:lnTo>
                    <a:pt x="0" y="14"/>
                  </a:lnTo>
                  <a:lnTo>
                    <a:pt x="15" y="14"/>
                  </a:lnTo>
                  <a:lnTo>
                    <a:pt x="31" y="14"/>
                  </a:lnTo>
                  <a:lnTo>
                    <a:pt x="52" y="15"/>
                  </a:lnTo>
                  <a:lnTo>
                    <a:pt x="77" y="22"/>
                  </a:lnTo>
                  <a:lnTo>
                    <a:pt x="90" y="25"/>
                  </a:lnTo>
                  <a:lnTo>
                    <a:pt x="103" y="32"/>
                  </a:lnTo>
                  <a:lnTo>
                    <a:pt x="117" y="38"/>
                  </a:lnTo>
                  <a:lnTo>
                    <a:pt x="131" y="46"/>
                  </a:lnTo>
                  <a:lnTo>
                    <a:pt x="144" y="56"/>
                  </a:lnTo>
                  <a:lnTo>
                    <a:pt x="156" y="68"/>
                  </a:lnTo>
                  <a:lnTo>
                    <a:pt x="158" y="63"/>
                  </a:lnTo>
                  <a:lnTo>
                    <a:pt x="161" y="55"/>
                  </a:lnTo>
                  <a:lnTo>
                    <a:pt x="151" y="45"/>
                  </a:lnTo>
                  <a:lnTo>
                    <a:pt x="140" y="37"/>
                  </a:lnTo>
                  <a:lnTo>
                    <a:pt x="121" y="25"/>
                  </a:lnTo>
                  <a:lnTo>
                    <a:pt x="100" y="15"/>
                  </a:lnTo>
                  <a:lnTo>
                    <a:pt x="74" y="7"/>
                  </a:lnTo>
                  <a:lnTo>
                    <a:pt x="57" y="4"/>
                  </a:lnTo>
                  <a:lnTo>
                    <a:pt x="41" y="0"/>
                  </a:lnTo>
                  <a:lnTo>
                    <a:pt x="24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7" name="Freeform 667"/>
            <p:cNvSpPr>
              <a:spLocks/>
            </p:cNvSpPr>
            <p:nvPr/>
          </p:nvSpPr>
          <p:spPr bwMode="auto">
            <a:xfrm>
              <a:off x="2496" y="1462"/>
              <a:ext cx="7" cy="6"/>
            </a:xfrm>
            <a:custGeom>
              <a:avLst/>
              <a:gdLst>
                <a:gd name="T0" fmla="*/ 4 w 7"/>
                <a:gd name="T1" fmla="*/ 0 h 6"/>
                <a:gd name="T2" fmla="*/ 5 w 7"/>
                <a:gd name="T3" fmla="*/ 1 h 6"/>
                <a:gd name="T4" fmla="*/ 7 w 7"/>
                <a:gd name="T5" fmla="*/ 3 h 6"/>
                <a:gd name="T6" fmla="*/ 5 w 7"/>
                <a:gd name="T7" fmla="*/ 4 h 6"/>
                <a:gd name="T8" fmla="*/ 5 w 7"/>
                <a:gd name="T9" fmla="*/ 6 h 6"/>
                <a:gd name="T10" fmla="*/ 4 w 7"/>
                <a:gd name="T11" fmla="*/ 6 h 6"/>
                <a:gd name="T12" fmla="*/ 2 w 7"/>
                <a:gd name="T13" fmla="*/ 6 h 6"/>
                <a:gd name="T14" fmla="*/ 2 w 7"/>
                <a:gd name="T15" fmla="*/ 4 h 6"/>
                <a:gd name="T16" fmla="*/ 0 w 7"/>
                <a:gd name="T17" fmla="*/ 3 h 6"/>
                <a:gd name="T18" fmla="*/ 2 w 7"/>
                <a:gd name="T19" fmla="*/ 1 h 6"/>
                <a:gd name="T20" fmla="*/ 4 w 7"/>
                <a:gd name="T21" fmla="*/ 0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"/>
                <a:gd name="T34" fmla="*/ 0 h 6"/>
                <a:gd name="T35" fmla="*/ 7 w 7"/>
                <a:gd name="T36" fmla="*/ 6 h 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" h="6">
                  <a:moveTo>
                    <a:pt x="4" y="0"/>
                  </a:moveTo>
                  <a:lnTo>
                    <a:pt x="5" y="1"/>
                  </a:lnTo>
                  <a:lnTo>
                    <a:pt x="7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4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8" name="Freeform 668"/>
            <p:cNvSpPr>
              <a:spLocks/>
            </p:cNvSpPr>
            <p:nvPr/>
          </p:nvSpPr>
          <p:spPr bwMode="auto">
            <a:xfrm>
              <a:off x="2531" y="1519"/>
              <a:ext cx="5" cy="5"/>
            </a:xfrm>
            <a:custGeom>
              <a:avLst/>
              <a:gdLst>
                <a:gd name="T0" fmla="*/ 1 w 5"/>
                <a:gd name="T1" fmla="*/ 0 h 5"/>
                <a:gd name="T2" fmla="*/ 3 w 5"/>
                <a:gd name="T3" fmla="*/ 2 h 5"/>
                <a:gd name="T4" fmla="*/ 5 w 5"/>
                <a:gd name="T5" fmla="*/ 3 h 5"/>
                <a:gd name="T6" fmla="*/ 3 w 5"/>
                <a:gd name="T7" fmla="*/ 3 h 5"/>
                <a:gd name="T8" fmla="*/ 3 w 5"/>
                <a:gd name="T9" fmla="*/ 5 h 5"/>
                <a:gd name="T10" fmla="*/ 1 w 5"/>
                <a:gd name="T11" fmla="*/ 5 h 5"/>
                <a:gd name="T12" fmla="*/ 0 w 5"/>
                <a:gd name="T13" fmla="*/ 5 h 5"/>
                <a:gd name="T14" fmla="*/ 1 w 5"/>
                <a:gd name="T15" fmla="*/ 3 h 5"/>
                <a:gd name="T16" fmla="*/ 0 w 5"/>
                <a:gd name="T17" fmla="*/ 3 h 5"/>
                <a:gd name="T18" fmla="*/ 1 w 5"/>
                <a:gd name="T19" fmla="*/ 2 h 5"/>
                <a:gd name="T20" fmla="*/ 1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1" y="0"/>
                  </a:moveTo>
                  <a:lnTo>
                    <a:pt x="3" y="2"/>
                  </a:lnTo>
                  <a:lnTo>
                    <a:pt x="5" y="3"/>
                  </a:lnTo>
                  <a:lnTo>
                    <a:pt x="3" y="3"/>
                  </a:lnTo>
                  <a:lnTo>
                    <a:pt x="3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1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9" name="Freeform 669"/>
            <p:cNvSpPr>
              <a:spLocks/>
            </p:cNvSpPr>
            <p:nvPr/>
          </p:nvSpPr>
          <p:spPr bwMode="auto">
            <a:xfrm>
              <a:off x="2516" y="1512"/>
              <a:ext cx="5" cy="5"/>
            </a:xfrm>
            <a:custGeom>
              <a:avLst/>
              <a:gdLst>
                <a:gd name="T0" fmla="*/ 2 w 5"/>
                <a:gd name="T1" fmla="*/ 0 h 5"/>
                <a:gd name="T2" fmla="*/ 3 w 5"/>
                <a:gd name="T3" fmla="*/ 2 h 5"/>
                <a:gd name="T4" fmla="*/ 5 w 5"/>
                <a:gd name="T5" fmla="*/ 2 h 5"/>
                <a:gd name="T6" fmla="*/ 3 w 5"/>
                <a:gd name="T7" fmla="*/ 4 h 5"/>
                <a:gd name="T8" fmla="*/ 3 w 5"/>
                <a:gd name="T9" fmla="*/ 5 h 5"/>
                <a:gd name="T10" fmla="*/ 2 w 5"/>
                <a:gd name="T11" fmla="*/ 5 h 5"/>
                <a:gd name="T12" fmla="*/ 0 w 5"/>
                <a:gd name="T13" fmla="*/ 5 h 5"/>
                <a:gd name="T14" fmla="*/ 2 w 5"/>
                <a:gd name="T15" fmla="*/ 4 h 5"/>
                <a:gd name="T16" fmla="*/ 0 w 5"/>
                <a:gd name="T17" fmla="*/ 2 h 5"/>
                <a:gd name="T18" fmla="*/ 2 w 5"/>
                <a:gd name="T19" fmla="*/ 2 h 5"/>
                <a:gd name="T20" fmla="*/ 2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2" y="0"/>
                  </a:moveTo>
                  <a:lnTo>
                    <a:pt x="3" y="2"/>
                  </a:lnTo>
                  <a:lnTo>
                    <a:pt x="5" y="2"/>
                  </a:lnTo>
                  <a:lnTo>
                    <a:pt x="3" y="4"/>
                  </a:lnTo>
                  <a:lnTo>
                    <a:pt x="3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2" y="4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0" name="Freeform 670"/>
            <p:cNvSpPr>
              <a:spLocks/>
            </p:cNvSpPr>
            <p:nvPr/>
          </p:nvSpPr>
          <p:spPr bwMode="auto">
            <a:xfrm>
              <a:off x="2518" y="1504"/>
              <a:ext cx="5" cy="5"/>
            </a:xfrm>
            <a:custGeom>
              <a:avLst/>
              <a:gdLst>
                <a:gd name="T0" fmla="*/ 3 w 5"/>
                <a:gd name="T1" fmla="*/ 0 h 5"/>
                <a:gd name="T2" fmla="*/ 3 w 5"/>
                <a:gd name="T3" fmla="*/ 2 h 5"/>
                <a:gd name="T4" fmla="*/ 5 w 5"/>
                <a:gd name="T5" fmla="*/ 2 h 5"/>
                <a:gd name="T6" fmla="*/ 5 w 5"/>
                <a:gd name="T7" fmla="*/ 4 h 5"/>
                <a:gd name="T8" fmla="*/ 5 w 5"/>
                <a:gd name="T9" fmla="*/ 5 h 5"/>
                <a:gd name="T10" fmla="*/ 3 w 5"/>
                <a:gd name="T11" fmla="*/ 4 h 5"/>
                <a:gd name="T12" fmla="*/ 1 w 5"/>
                <a:gd name="T13" fmla="*/ 5 h 5"/>
                <a:gd name="T14" fmla="*/ 1 w 5"/>
                <a:gd name="T15" fmla="*/ 4 h 5"/>
                <a:gd name="T16" fmla="*/ 0 w 5"/>
                <a:gd name="T17" fmla="*/ 2 h 5"/>
                <a:gd name="T18" fmla="*/ 1 w 5"/>
                <a:gd name="T19" fmla="*/ 2 h 5"/>
                <a:gd name="T20" fmla="*/ 3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3" y="0"/>
                  </a:moveTo>
                  <a:lnTo>
                    <a:pt x="3" y="2"/>
                  </a:lnTo>
                  <a:lnTo>
                    <a:pt x="5" y="2"/>
                  </a:lnTo>
                  <a:lnTo>
                    <a:pt x="5" y="4"/>
                  </a:lnTo>
                  <a:lnTo>
                    <a:pt x="5" y="5"/>
                  </a:lnTo>
                  <a:lnTo>
                    <a:pt x="3" y="4"/>
                  </a:lnTo>
                  <a:lnTo>
                    <a:pt x="1" y="5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1" name="Freeform 671"/>
            <p:cNvSpPr>
              <a:spLocks/>
            </p:cNvSpPr>
            <p:nvPr/>
          </p:nvSpPr>
          <p:spPr bwMode="auto">
            <a:xfrm>
              <a:off x="2501" y="1496"/>
              <a:ext cx="5" cy="5"/>
            </a:xfrm>
            <a:custGeom>
              <a:avLst/>
              <a:gdLst>
                <a:gd name="T0" fmla="*/ 4 w 5"/>
                <a:gd name="T1" fmla="*/ 0 h 5"/>
                <a:gd name="T2" fmla="*/ 4 w 5"/>
                <a:gd name="T3" fmla="*/ 2 h 5"/>
                <a:gd name="T4" fmla="*/ 5 w 5"/>
                <a:gd name="T5" fmla="*/ 2 h 5"/>
                <a:gd name="T6" fmla="*/ 5 w 5"/>
                <a:gd name="T7" fmla="*/ 3 h 5"/>
                <a:gd name="T8" fmla="*/ 5 w 5"/>
                <a:gd name="T9" fmla="*/ 5 h 5"/>
                <a:gd name="T10" fmla="*/ 4 w 5"/>
                <a:gd name="T11" fmla="*/ 5 h 5"/>
                <a:gd name="T12" fmla="*/ 2 w 5"/>
                <a:gd name="T13" fmla="*/ 5 h 5"/>
                <a:gd name="T14" fmla="*/ 2 w 5"/>
                <a:gd name="T15" fmla="*/ 3 h 5"/>
                <a:gd name="T16" fmla="*/ 0 w 5"/>
                <a:gd name="T17" fmla="*/ 2 h 5"/>
                <a:gd name="T18" fmla="*/ 4 w 5"/>
                <a:gd name="T19" fmla="*/ 2 h 5"/>
                <a:gd name="T20" fmla="*/ 4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4" y="0"/>
                  </a:moveTo>
                  <a:lnTo>
                    <a:pt x="4" y="2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5"/>
                  </a:lnTo>
                  <a:lnTo>
                    <a:pt x="4" y="5"/>
                  </a:lnTo>
                  <a:lnTo>
                    <a:pt x="2" y="5"/>
                  </a:lnTo>
                  <a:lnTo>
                    <a:pt x="2" y="3"/>
                  </a:lnTo>
                  <a:lnTo>
                    <a:pt x="0" y="2"/>
                  </a:lnTo>
                  <a:lnTo>
                    <a:pt x="4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2" name="Freeform 672"/>
            <p:cNvSpPr>
              <a:spLocks/>
            </p:cNvSpPr>
            <p:nvPr/>
          </p:nvSpPr>
          <p:spPr bwMode="auto">
            <a:xfrm>
              <a:off x="2511" y="1494"/>
              <a:ext cx="3" cy="2"/>
            </a:xfrm>
            <a:custGeom>
              <a:avLst/>
              <a:gdLst>
                <a:gd name="T0" fmla="*/ 2 w 3"/>
                <a:gd name="T1" fmla="*/ 0 h 2"/>
                <a:gd name="T2" fmla="*/ 3 w 3"/>
                <a:gd name="T3" fmla="*/ 0 h 2"/>
                <a:gd name="T4" fmla="*/ 2 w 3"/>
                <a:gd name="T5" fmla="*/ 2 h 2"/>
                <a:gd name="T6" fmla="*/ 0 w 3"/>
                <a:gd name="T7" fmla="*/ 2 h 2"/>
                <a:gd name="T8" fmla="*/ 0 w 3"/>
                <a:gd name="T9" fmla="*/ 0 h 2"/>
                <a:gd name="T10" fmla="*/ 2 w 3"/>
                <a:gd name="T11" fmla="*/ 0 h 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2"/>
                <a:gd name="T20" fmla="*/ 3 w 3"/>
                <a:gd name="T21" fmla="*/ 2 h 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2">
                  <a:moveTo>
                    <a:pt x="2" y="0"/>
                  </a:moveTo>
                  <a:lnTo>
                    <a:pt x="3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3" name="Freeform 673"/>
            <p:cNvSpPr>
              <a:spLocks/>
            </p:cNvSpPr>
            <p:nvPr/>
          </p:nvSpPr>
          <p:spPr bwMode="auto">
            <a:xfrm>
              <a:off x="2493" y="1504"/>
              <a:ext cx="3" cy="4"/>
            </a:xfrm>
            <a:custGeom>
              <a:avLst/>
              <a:gdLst>
                <a:gd name="T0" fmla="*/ 2 w 3"/>
                <a:gd name="T1" fmla="*/ 0 h 4"/>
                <a:gd name="T2" fmla="*/ 2 w 3"/>
                <a:gd name="T3" fmla="*/ 2 h 4"/>
                <a:gd name="T4" fmla="*/ 3 w 3"/>
                <a:gd name="T5" fmla="*/ 2 h 4"/>
                <a:gd name="T6" fmla="*/ 2 w 3"/>
                <a:gd name="T7" fmla="*/ 2 h 4"/>
                <a:gd name="T8" fmla="*/ 3 w 3"/>
                <a:gd name="T9" fmla="*/ 4 h 4"/>
                <a:gd name="T10" fmla="*/ 2 w 3"/>
                <a:gd name="T11" fmla="*/ 4 h 4"/>
                <a:gd name="T12" fmla="*/ 0 w 3"/>
                <a:gd name="T13" fmla="*/ 4 h 4"/>
                <a:gd name="T14" fmla="*/ 2 w 3"/>
                <a:gd name="T15" fmla="*/ 2 h 4"/>
                <a:gd name="T16" fmla="*/ 0 w 3"/>
                <a:gd name="T17" fmla="*/ 2 h 4"/>
                <a:gd name="T18" fmla="*/ 2 w 3"/>
                <a:gd name="T19" fmla="*/ 2 h 4"/>
                <a:gd name="T20" fmla="*/ 2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"/>
                <a:gd name="T34" fmla="*/ 0 h 4"/>
                <a:gd name="T35" fmla="*/ 3 w 3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" h="4">
                  <a:moveTo>
                    <a:pt x="2" y="0"/>
                  </a:moveTo>
                  <a:lnTo>
                    <a:pt x="2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3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4" name="Freeform 674"/>
            <p:cNvSpPr>
              <a:spLocks/>
            </p:cNvSpPr>
            <p:nvPr/>
          </p:nvSpPr>
          <p:spPr bwMode="auto">
            <a:xfrm>
              <a:off x="2531" y="1480"/>
              <a:ext cx="5" cy="5"/>
            </a:xfrm>
            <a:custGeom>
              <a:avLst/>
              <a:gdLst>
                <a:gd name="T0" fmla="*/ 1 w 5"/>
                <a:gd name="T1" fmla="*/ 0 h 5"/>
                <a:gd name="T2" fmla="*/ 3 w 5"/>
                <a:gd name="T3" fmla="*/ 1 h 5"/>
                <a:gd name="T4" fmla="*/ 5 w 5"/>
                <a:gd name="T5" fmla="*/ 1 h 5"/>
                <a:gd name="T6" fmla="*/ 3 w 5"/>
                <a:gd name="T7" fmla="*/ 3 h 5"/>
                <a:gd name="T8" fmla="*/ 3 w 5"/>
                <a:gd name="T9" fmla="*/ 5 h 5"/>
                <a:gd name="T10" fmla="*/ 1 w 5"/>
                <a:gd name="T11" fmla="*/ 3 h 5"/>
                <a:gd name="T12" fmla="*/ 0 w 5"/>
                <a:gd name="T13" fmla="*/ 5 h 5"/>
                <a:gd name="T14" fmla="*/ 1 w 5"/>
                <a:gd name="T15" fmla="*/ 3 h 5"/>
                <a:gd name="T16" fmla="*/ 0 w 5"/>
                <a:gd name="T17" fmla="*/ 1 h 5"/>
                <a:gd name="T18" fmla="*/ 1 w 5"/>
                <a:gd name="T19" fmla="*/ 1 h 5"/>
                <a:gd name="T20" fmla="*/ 1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1" y="0"/>
                  </a:moveTo>
                  <a:lnTo>
                    <a:pt x="3" y="1"/>
                  </a:lnTo>
                  <a:lnTo>
                    <a:pt x="5" y="1"/>
                  </a:lnTo>
                  <a:lnTo>
                    <a:pt x="3" y="3"/>
                  </a:lnTo>
                  <a:lnTo>
                    <a:pt x="3" y="5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3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5" name="Freeform 675"/>
            <p:cNvSpPr>
              <a:spLocks/>
            </p:cNvSpPr>
            <p:nvPr/>
          </p:nvSpPr>
          <p:spPr bwMode="auto">
            <a:xfrm>
              <a:off x="2562" y="1512"/>
              <a:ext cx="5" cy="5"/>
            </a:xfrm>
            <a:custGeom>
              <a:avLst/>
              <a:gdLst>
                <a:gd name="T0" fmla="*/ 3 w 5"/>
                <a:gd name="T1" fmla="*/ 0 h 5"/>
                <a:gd name="T2" fmla="*/ 3 w 5"/>
                <a:gd name="T3" fmla="*/ 2 h 5"/>
                <a:gd name="T4" fmla="*/ 5 w 5"/>
                <a:gd name="T5" fmla="*/ 2 h 5"/>
                <a:gd name="T6" fmla="*/ 5 w 5"/>
                <a:gd name="T7" fmla="*/ 4 h 5"/>
                <a:gd name="T8" fmla="*/ 5 w 5"/>
                <a:gd name="T9" fmla="*/ 5 h 5"/>
                <a:gd name="T10" fmla="*/ 3 w 5"/>
                <a:gd name="T11" fmla="*/ 5 h 5"/>
                <a:gd name="T12" fmla="*/ 2 w 5"/>
                <a:gd name="T13" fmla="*/ 5 h 5"/>
                <a:gd name="T14" fmla="*/ 2 w 5"/>
                <a:gd name="T15" fmla="*/ 4 h 5"/>
                <a:gd name="T16" fmla="*/ 0 w 5"/>
                <a:gd name="T17" fmla="*/ 2 h 5"/>
                <a:gd name="T18" fmla="*/ 2 w 5"/>
                <a:gd name="T19" fmla="*/ 2 h 5"/>
                <a:gd name="T20" fmla="*/ 3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3" y="0"/>
                  </a:moveTo>
                  <a:lnTo>
                    <a:pt x="3" y="2"/>
                  </a:lnTo>
                  <a:lnTo>
                    <a:pt x="5" y="2"/>
                  </a:lnTo>
                  <a:lnTo>
                    <a:pt x="5" y="4"/>
                  </a:lnTo>
                  <a:lnTo>
                    <a:pt x="5" y="5"/>
                  </a:lnTo>
                  <a:lnTo>
                    <a:pt x="3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6" name="Freeform 676"/>
            <p:cNvSpPr>
              <a:spLocks/>
            </p:cNvSpPr>
            <p:nvPr/>
          </p:nvSpPr>
          <p:spPr bwMode="auto">
            <a:xfrm>
              <a:off x="2562" y="1489"/>
              <a:ext cx="5" cy="5"/>
            </a:xfrm>
            <a:custGeom>
              <a:avLst/>
              <a:gdLst>
                <a:gd name="T0" fmla="*/ 3 w 5"/>
                <a:gd name="T1" fmla="*/ 0 h 5"/>
                <a:gd name="T2" fmla="*/ 3 w 5"/>
                <a:gd name="T3" fmla="*/ 2 h 5"/>
                <a:gd name="T4" fmla="*/ 5 w 5"/>
                <a:gd name="T5" fmla="*/ 2 h 5"/>
                <a:gd name="T6" fmla="*/ 5 w 5"/>
                <a:gd name="T7" fmla="*/ 5 h 5"/>
                <a:gd name="T8" fmla="*/ 3 w 5"/>
                <a:gd name="T9" fmla="*/ 4 h 5"/>
                <a:gd name="T10" fmla="*/ 2 w 5"/>
                <a:gd name="T11" fmla="*/ 5 h 5"/>
                <a:gd name="T12" fmla="*/ 2 w 5"/>
                <a:gd name="T13" fmla="*/ 2 h 5"/>
                <a:gd name="T14" fmla="*/ 0 w 5"/>
                <a:gd name="T15" fmla="*/ 2 h 5"/>
                <a:gd name="T16" fmla="*/ 2 w 5"/>
                <a:gd name="T17" fmla="*/ 2 h 5"/>
                <a:gd name="T18" fmla="*/ 3 w 5"/>
                <a:gd name="T19" fmla="*/ 0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5"/>
                <a:gd name="T32" fmla="*/ 5 w 5"/>
                <a:gd name="T33" fmla="*/ 5 h 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5">
                  <a:moveTo>
                    <a:pt x="3" y="0"/>
                  </a:moveTo>
                  <a:lnTo>
                    <a:pt x="3" y="2"/>
                  </a:lnTo>
                  <a:lnTo>
                    <a:pt x="5" y="2"/>
                  </a:lnTo>
                  <a:lnTo>
                    <a:pt x="5" y="5"/>
                  </a:lnTo>
                  <a:lnTo>
                    <a:pt x="3" y="4"/>
                  </a:lnTo>
                  <a:lnTo>
                    <a:pt x="2" y="5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7" name="Freeform 677"/>
            <p:cNvSpPr>
              <a:spLocks/>
            </p:cNvSpPr>
            <p:nvPr/>
          </p:nvSpPr>
          <p:spPr bwMode="auto">
            <a:xfrm>
              <a:off x="2572" y="1496"/>
              <a:ext cx="5" cy="5"/>
            </a:xfrm>
            <a:custGeom>
              <a:avLst/>
              <a:gdLst>
                <a:gd name="T0" fmla="*/ 3 w 5"/>
                <a:gd name="T1" fmla="*/ 0 h 5"/>
                <a:gd name="T2" fmla="*/ 3 w 5"/>
                <a:gd name="T3" fmla="*/ 2 h 5"/>
                <a:gd name="T4" fmla="*/ 5 w 5"/>
                <a:gd name="T5" fmla="*/ 2 h 5"/>
                <a:gd name="T6" fmla="*/ 3 w 5"/>
                <a:gd name="T7" fmla="*/ 3 h 5"/>
                <a:gd name="T8" fmla="*/ 3 w 5"/>
                <a:gd name="T9" fmla="*/ 5 h 5"/>
                <a:gd name="T10" fmla="*/ 2 w 5"/>
                <a:gd name="T11" fmla="*/ 5 h 5"/>
                <a:gd name="T12" fmla="*/ 2 w 5"/>
                <a:gd name="T13" fmla="*/ 3 h 5"/>
                <a:gd name="T14" fmla="*/ 0 w 5"/>
                <a:gd name="T15" fmla="*/ 2 h 5"/>
                <a:gd name="T16" fmla="*/ 2 w 5"/>
                <a:gd name="T17" fmla="*/ 2 h 5"/>
                <a:gd name="T18" fmla="*/ 3 w 5"/>
                <a:gd name="T19" fmla="*/ 0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5"/>
                <a:gd name="T32" fmla="*/ 5 w 5"/>
                <a:gd name="T33" fmla="*/ 5 h 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5">
                  <a:moveTo>
                    <a:pt x="3" y="0"/>
                  </a:moveTo>
                  <a:lnTo>
                    <a:pt x="3" y="2"/>
                  </a:lnTo>
                  <a:lnTo>
                    <a:pt x="5" y="2"/>
                  </a:lnTo>
                  <a:lnTo>
                    <a:pt x="3" y="3"/>
                  </a:lnTo>
                  <a:lnTo>
                    <a:pt x="3" y="5"/>
                  </a:lnTo>
                  <a:lnTo>
                    <a:pt x="2" y="5"/>
                  </a:lnTo>
                  <a:lnTo>
                    <a:pt x="2" y="3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8" name="Freeform 678"/>
            <p:cNvSpPr>
              <a:spLocks/>
            </p:cNvSpPr>
            <p:nvPr/>
          </p:nvSpPr>
          <p:spPr bwMode="auto">
            <a:xfrm>
              <a:off x="2554" y="1496"/>
              <a:ext cx="5" cy="5"/>
            </a:xfrm>
            <a:custGeom>
              <a:avLst/>
              <a:gdLst>
                <a:gd name="T0" fmla="*/ 1 w 5"/>
                <a:gd name="T1" fmla="*/ 0 h 5"/>
                <a:gd name="T2" fmla="*/ 3 w 5"/>
                <a:gd name="T3" fmla="*/ 2 h 5"/>
                <a:gd name="T4" fmla="*/ 5 w 5"/>
                <a:gd name="T5" fmla="*/ 2 h 5"/>
                <a:gd name="T6" fmla="*/ 3 w 5"/>
                <a:gd name="T7" fmla="*/ 3 h 5"/>
                <a:gd name="T8" fmla="*/ 3 w 5"/>
                <a:gd name="T9" fmla="*/ 5 h 5"/>
                <a:gd name="T10" fmla="*/ 1 w 5"/>
                <a:gd name="T11" fmla="*/ 5 h 5"/>
                <a:gd name="T12" fmla="*/ 0 w 5"/>
                <a:gd name="T13" fmla="*/ 5 h 5"/>
                <a:gd name="T14" fmla="*/ 1 w 5"/>
                <a:gd name="T15" fmla="*/ 3 h 5"/>
                <a:gd name="T16" fmla="*/ 0 w 5"/>
                <a:gd name="T17" fmla="*/ 2 h 5"/>
                <a:gd name="T18" fmla="*/ 1 w 5"/>
                <a:gd name="T19" fmla="*/ 2 h 5"/>
                <a:gd name="T20" fmla="*/ 1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1" y="0"/>
                  </a:moveTo>
                  <a:lnTo>
                    <a:pt x="3" y="2"/>
                  </a:lnTo>
                  <a:lnTo>
                    <a:pt x="5" y="2"/>
                  </a:lnTo>
                  <a:lnTo>
                    <a:pt x="3" y="3"/>
                  </a:lnTo>
                  <a:lnTo>
                    <a:pt x="3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9" name="Rectangle 679"/>
            <p:cNvSpPr>
              <a:spLocks noChangeArrowheads="1"/>
            </p:cNvSpPr>
            <p:nvPr/>
          </p:nvSpPr>
          <p:spPr bwMode="auto">
            <a:xfrm>
              <a:off x="2562" y="1504"/>
              <a:ext cx="2" cy="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30" name="Freeform 680"/>
            <p:cNvSpPr>
              <a:spLocks/>
            </p:cNvSpPr>
            <p:nvPr/>
          </p:nvSpPr>
          <p:spPr bwMode="auto">
            <a:xfrm>
              <a:off x="2587" y="1478"/>
              <a:ext cx="3" cy="3"/>
            </a:xfrm>
            <a:custGeom>
              <a:avLst/>
              <a:gdLst>
                <a:gd name="T0" fmla="*/ 1 w 3"/>
                <a:gd name="T1" fmla="*/ 0 h 3"/>
                <a:gd name="T2" fmla="*/ 1 w 3"/>
                <a:gd name="T3" fmla="*/ 2 h 3"/>
                <a:gd name="T4" fmla="*/ 3 w 3"/>
                <a:gd name="T5" fmla="*/ 2 h 3"/>
                <a:gd name="T6" fmla="*/ 1 w 3"/>
                <a:gd name="T7" fmla="*/ 2 h 3"/>
                <a:gd name="T8" fmla="*/ 1 w 3"/>
                <a:gd name="T9" fmla="*/ 3 h 3"/>
                <a:gd name="T10" fmla="*/ 0 w 3"/>
                <a:gd name="T11" fmla="*/ 3 h 3"/>
                <a:gd name="T12" fmla="*/ 0 w 3"/>
                <a:gd name="T13" fmla="*/ 2 h 3"/>
                <a:gd name="T14" fmla="*/ 1 w 3"/>
                <a:gd name="T15" fmla="*/ 0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"/>
                <a:gd name="T25" fmla="*/ 0 h 3"/>
                <a:gd name="T26" fmla="*/ 3 w 3"/>
                <a:gd name="T27" fmla="*/ 3 h 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" h="3">
                  <a:moveTo>
                    <a:pt x="1" y="0"/>
                  </a:moveTo>
                  <a:lnTo>
                    <a:pt x="1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1" name="Freeform 681"/>
            <p:cNvSpPr>
              <a:spLocks/>
            </p:cNvSpPr>
            <p:nvPr/>
          </p:nvSpPr>
          <p:spPr bwMode="auto">
            <a:xfrm>
              <a:off x="2564" y="1540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2 h 4"/>
                <a:gd name="T4" fmla="*/ 3 w 3"/>
                <a:gd name="T5" fmla="*/ 2 h 4"/>
                <a:gd name="T6" fmla="*/ 1 w 3"/>
                <a:gd name="T7" fmla="*/ 2 h 4"/>
                <a:gd name="T8" fmla="*/ 1 w 3"/>
                <a:gd name="T9" fmla="*/ 4 h 4"/>
                <a:gd name="T10" fmla="*/ 1 w 3"/>
                <a:gd name="T11" fmla="*/ 2 h 4"/>
                <a:gd name="T12" fmla="*/ 0 w 3"/>
                <a:gd name="T13" fmla="*/ 4 h 4"/>
                <a:gd name="T14" fmla="*/ 0 w 3"/>
                <a:gd name="T15" fmla="*/ 2 h 4"/>
                <a:gd name="T16" fmla="*/ 1 w 3"/>
                <a:gd name="T17" fmla="*/ 2 h 4"/>
                <a:gd name="T18" fmla="*/ 1 w 3"/>
                <a:gd name="T19" fmla="*/ 0 h 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4"/>
                <a:gd name="T32" fmla="*/ 3 w 3"/>
                <a:gd name="T33" fmla="*/ 4 h 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4">
                  <a:moveTo>
                    <a:pt x="1" y="0"/>
                  </a:moveTo>
                  <a:lnTo>
                    <a:pt x="1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1" y="4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2" name="Freeform 682"/>
            <p:cNvSpPr>
              <a:spLocks/>
            </p:cNvSpPr>
            <p:nvPr/>
          </p:nvSpPr>
          <p:spPr bwMode="auto">
            <a:xfrm>
              <a:off x="2583" y="1522"/>
              <a:ext cx="4" cy="4"/>
            </a:xfrm>
            <a:custGeom>
              <a:avLst/>
              <a:gdLst>
                <a:gd name="T0" fmla="*/ 2 w 4"/>
                <a:gd name="T1" fmla="*/ 0 h 4"/>
                <a:gd name="T2" fmla="*/ 4 w 4"/>
                <a:gd name="T3" fmla="*/ 2 h 4"/>
                <a:gd name="T4" fmla="*/ 2 w 4"/>
                <a:gd name="T5" fmla="*/ 2 h 4"/>
                <a:gd name="T6" fmla="*/ 2 w 4"/>
                <a:gd name="T7" fmla="*/ 4 h 4"/>
                <a:gd name="T8" fmla="*/ 2 w 4"/>
                <a:gd name="T9" fmla="*/ 2 h 4"/>
                <a:gd name="T10" fmla="*/ 0 w 4"/>
                <a:gd name="T11" fmla="*/ 4 h 4"/>
                <a:gd name="T12" fmla="*/ 0 w 4"/>
                <a:gd name="T13" fmla="*/ 2 h 4"/>
                <a:gd name="T14" fmla="*/ 2 w 4"/>
                <a:gd name="T15" fmla="*/ 0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"/>
                <a:gd name="T25" fmla="*/ 0 h 4"/>
                <a:gd name="T26" fmla="*/ 4 w 4"/>
                <a:gd name="T27" fmla="*/ 4 h 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" h="4">
                  <a:moveTo>
                    <a:pt x="2" y="0"/>
                  </a:moveTo>
                  <a:lnTo>
                    <a:pt x="4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3" name="Freeform 683"/>
            <p:cNvSpPr>
              <a:spLocks/>
            </p:cNvSpPr>
            <p:nvPr/>
          </p:nvSpPr>
          <p:spPr bwMode="auto">
            <a:xfrm>
              <a:off x="2588" y="1535"/>
              <a:ext cx="5" cy="5"/>
            </a:xfrm>
            <a:custGeom>
              <a:avLst/>
              <a:gdLst>
                <a:gd name="T0" fmla="*/ 2 w 5"/>
                <a:gd name="T1" fmla="*/ 0 h 5"/>
                <a:gd name="T2" fmla="*/ 4 w 5"/>
                <a:gd name="T3" fmla="*/ 2 h 5"/>
                <a:gd name="T4" fmla="*/ 5 w 5"/>
                <a:gd name="T5" fmla="*/ 2 h 5"/>
                <a:gd name="T6" fmla="*/ 4 w 5"/>
                <a:gd name="T7" fmla="*/ 4 h 5"/>
                <a:gd name="T8" fmla="*/ 4 w 5"/>
                <a:gd name="T9" fmla="*/ 5 h 5"/>
                <a:gd name="T10" fmla="*/ 2 w 5"/>
                <a:gd name="T11" fmla="*/ 4 h 5"/>
                <a:gd name="T12" fmla="*/ 0 w 5"/>
                <a:gd name="T13" fmla="*/ 5 h 5"/>
                <a:gd name="T14" fmla="*/ 0 w 5"/>
                <a:gd name="T15" fmla="*/ 4 h 5"/>
                <a:gd name="T16" fmla="*/ 0 w 5"/>
                <a:gd name="T17" fmla="*/ 2 h 5"/>
                <a:gd name="T18" fmla="*/ 2 w 5"/>
                <a:gd name="T19" fmla="*/ 2 h 5"/>
                <a:gd name="T20" fmla="*/ 2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2" y="0"/>
                  </a:moveTo>
                  <a:lnTo>
                    <a:pt x="4" y="2"/>
                  </a:lnTo>
                  <a:lnTo>
                    <a:pt x="5" y="2"/>
                  </a:lnTo>
                  <a:lnTo>
                    <a:pt x="4" y="4"/>
                  </a:lnTo>
                  <a:lnTo>
                    <a:pt x="4" y="5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4" name="Freeform 684"/>
            <p:cNvSpPr>
              <a:spLocks/>
            </p:cNvSpPr>
            <p:nvPr/>
          </p:nvSpPr>
          <p:spPr bwMode="auto">
            <a:xfrm>
              <a:off x="2606" y="1529"/>
              <a:ext cx="5" cy="5"/>
            </a:xfrm>
            <a:custGeom>
              <a:avLst/>
              <a:gdLst>
                <a:gd name="T0" fmla="*/ 2 w 5"/>
                <a:gd name="T1" fmla="*/ 0 h 5"/>
                <a:gd name="T2" fmla="*/ 4 w 5"/>
                <a:gd name="T3" fmla="*/ 2 h 5"/>
                <a:gd name="T4" fmla="*/ 5 w 5"/>
                <a:gd name="T5" fmla="*/ 2 h 5"/>
                <a:gd name="T6" fmla="*/ 4 w 5"/>
                <a:gd name="T7" fmla="*/ 3 h 5"/>
                <a:gd name="T8" fmla="*/ 4 w 5"/>
                <a:gd name="T9" fmla="*/ 5 h 5"/>
                <a:gd name="T10" fmla="*/ 2 w 5"/>
                <a:gd name="T11" fmla="*/ 5 h 5"/>
                <a:gd name="T12" fmla="*/ 0 w 5"/>
                <a:gd name="T13" fmla="*/ 5 h 5"/>
                <a:gd name="T14" fmla="*/ 0 w 5"/>
                <a:gd name="T15" fmla="*/ 3 h 5"/>
                <a:gd name="T16" fmla="*/ 0 w 5"/>
                <a:gd name="T17" fmla="*/ 2 h 5"/>
                <a:gd name="T18" fmla="*/ 2 w 5"/>
                <a:gd name="T19" fmla="*/ 2 h 5"/>
                <a:gd name="T20" fmla="*/ 2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2" y="0"/>
                  </a:moveTo>
                  <a:lnTo>
                    <a:pt x="4" y="2"/>
                  </a:lnTo>
                  <a:lnTo>
                    <a:pt x="5" y="2"/>
                  </a:lnTo>
                  <a:lnTo>
                    <a:pt x="4" y="3"/>
                  </a:lnTo>
                  <a:lnTo>
                    <a:pt x="4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5" name="Freeform 685"/>
            <p:cNvSpPr>
              <a:spLocks/>
            </p:cNvSpPr>
            <p:nvPr/>
          </p:nvSpPr>
          <p:spPr bwMode="auto">
            <a:xfrm>
              <a:off x="2593" y="1519"/>
              <a:ext cx="5" cy="5"/>
            </a:xfrm>
            <a:custGeom>
              <a:avLst/>
              <a:gdLst>
                <a:gd name="T0" fmla="*/ 2 w 5"/>
                <a:gd name="T1" fmla="*/ 0 h 5"/>
                <a:gd name="T2" fmla="*/ 4 w 5"/>
                <a:gd name="T3" fmla="*/ 2 h 5"/>
                <a:gd name="T4" fmla="*/ 5 w 5"/>
                <a:gd name="T5" fmla="*/ 3 h 5"/>
                <a:gd name="T6" fmla="*/ 4 w 5"/>
                <a:gd name="T7" fmla="*/ 3 h 5"/>
                <a:gd name="T8" fmla="*/ 4 w 5"/>
                <a:gd name="T9" fmla="*/ 5 h 5"/>
                <a:gd name="T10" fmla="*/ 2 w 5"/>
                <a:gd name="T11" fmla="*/ 5 h 5"/>
                <a:gd name="T12" fmla="*/ 0 w 5"/>
                <a:gd name="T13" fmla="*/ 5 h 5"/>
                <a:gd name="T14" fmla="*/ 0 w 5"/>
                <a:gd name="T15" fmla="*/ 3 h 5"/>
                <a:gd name="T16" fmla="*/ 2 w 5"/>
                <a:gd name="T17" fmla="*/ 2 h 5"/>
                <a:gd name="T18" fmla="*/ 2 w 5"/>
                <a:gd name="T19" fmla="*/ 0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5"/>
                <a:gd name="T32" fmla="*/ 5 w 5"/>
                <a:gd name="T33" fmla="*/ 5 h 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5">
                  <a:moveTo>
                    <a:pt x="2" y="0"/>
                  </a:moveTo>
                  <a:lnTo>
                    <a:pt x="4" y="2"/>
                  </a:lnTo>
                  <a:lnTo>
                    <a:pt x="5" y="3"/>
                  </a:lnTo>
                  <a:lnTo>
                    <a:pt x="4" y="3"/>
                  </a:lnTo>
                  <a:lnTo>
                    <a:pt x="4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6" name="Freeform 686"/>
            <p:cNvSpPr>
              <a:spLocks/>
            </p:cNvSpPr>
            <p:nvPr/>
          </p:nvSpPr>
          <p:spPr bwMode="auto">
            <a:xfrm>
              <a:off x="2606" y="1529"/>
              <a:ext cx="5" cy="5"/>
            </a:xfrm>
            <a:custGeom>
              <a:avLst/>
              <a:gdLst>
                <a:gd name="T0" fmla="*/ 2 w 5"/>
                <a:gd name="T1" fmla="*/ 0 h 5"/>
                <a:gd name="T2" fmla="*/ 4 w 5"/>
                <a:gd name="T3" fmla="*/ 2 h 5"/>
                <a:gd name="T4" fmla="*/ 5 w 5"/>
                <a:gd name="T5" fmla="*/ 2 h 5"/>
                <a:gd name="T6" fmla="*/ 4 w 5"/>
                <a:gd name="T7" fmla="*/ 3 h 5"/>
                <a:gd name="T8" fmla="*/ 4 w 5"/>
                <a:gd name="T9" fmla="*/ 5 h 5"/>
                <a:gd name="T10" fmla="*/ 2 w 5"/>
                <a:gd name="T11" fmla="*/ 5 h 5"/>
                <a:gd name="T12" fmla="*/ 0 w 5"/>
                <a:gd name="T13" fmla="*/ 5 h 5"/>
                <a:gd name="T14" fmla="*/ 0 w 5"/>
                <a:gd name="T15" fmla="*/ 3 h 5"/>
                <a:gd name="T16" fmla="*/ 0 w 5"/>
                <a:gd name="T17" fmla="*/ 2 h 5"/>
                <a:gd name="T18" fmla="*/ 2 w 5"/>
                <a:gd name="T19" fmla="*/ 2 h 5"/>
                <a:gd name="T20" fmla="*/ 2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2" y="0"/>
                  </a:moveTo>
                  <a:lnTo>
                    <a:pt x="4" y="2"/>
                  </a:lnTo>
                  <a:lnTo>
                    <a:pt x="5" y="2"/>
                  </a:lnTo>
                  <a:lnTo>
                    <a:pt x="4" y="3"/>
                  </a:lnTo>
                  <a:lnTo>
                    <a:pt x="4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7" name="Freeform 687"/>
            <p:cNvSpPr>
              <a:spLocks/>
            </p:cNvSpPr>
            <p:nvPr/>
          </p:nvSpPr>
          <p:spPr bwMode="auto">
            <a:xfrm>
              <a:off x="2620" y="1506"/>
              <a:ext cx="5" cy="3"/>
            </a:xfrm>
            <a:custGeom>
              <a:avLst/>
              <a:gdLst>
                <a:gd name="T0" fmla="*/ 3 w 5"/>
                <a:gd name="T1" fmla="*/ 0 h 3"/>
                <a:gd name="T2" fmla="*/ 3 w 5"/>
                <a:gd name="T3" fmla="*/ 2 h 3"/>
                <a:gd name="T4" fmla="*/ 5 w 5"/>
                <a:gd name="T5" fmla="*/ 2 h 3"/>
                <a:gd name="T6" fmla="*/ 3 w 5"/>
                <a:gd name="T7" fmla="*/ 2 h 3"/>
                <a:gd name="T8" fmla="*/ 5 w 5"/>
                <a:gd name="T9" fmla="*/ 3 h 3"/>
                <a:gd name="T10" fmla="*/ 3 w 5"/>
                <a:gd name="T11" fmla="*/ 3 h 3"/>
                <a:gd name="T12" fmla="*/ 1 w 5"/>
                <a:gd name="T13" fmla="*/ 3 h 3"/>
                <a:gd name="T14" fmla="*/ 1 w 5"/>
                <a:gd name="T15" fmla="*/ 2 h 3"/>
                <a:gd name="T16" fmla="*/ 0 w 5"/>
                <a:gd name="T17" fmla="*/ 2 h 3"/>
                <a:gd name="T18" fmla="*/ 1 w 5"/>
                <a:gd name="T19" fmla="*/ 2 h 3"/>
                <a:gd name="T20" fmla="*/ 3 w 5"/>
                <a:gd name="T21" fmla="*/ 0 h 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3"/>
                <a:gd name="T35" fmla="*/ 5 w 5"/>
                <a:gd name="T36" fmla="*/ 3 h 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3">
                  <a:moveTo>
                    <a:pt x="3" y="0"/>
                  </a:moveTo>
                  <a:lnTo>
                    <a:pt x="3" y="2"/>
                  </a:lnTo>
                  <a:lnTo>
                    <a:pt x="5" y="2"/>
                  </a:lnTo>
                  <a:lnTo>
                    <a:pt x="3" y="2"/>
                  </a:lnTo>
                  <a:lnTo>
                    <a:pt x="5" y="3"/>
                  </a:lnTo>
                  <a:lnTo>
                    <a:pt x="3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0" y="2"/>
                  </a:lnTo>
                  <a:lnTo>
                    <a:pt x="1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8" name="Freeform 688"/>
            <p:cNvSpPr>
              <a:spLocks/>
            </p:cNvSpPr>
            <p:nvPr/>
          </p:nvSpPr>
          <p:spPr bwMode="auto">
            <a:xfrm>
              <a:off x="2613" y="1521"/>
              <a:ext cx="5" cy="5"/>
            </a:xfrm>
            <a:custGeom>
              <a:avLst/>
              <a:gdLst>
                <a:gd name="T0" fmla="*/ 2 w 5"/>
                <a:gd name="T1" fmla="*/ 0 h 5"/>
                <a:gd name="T2" fmla="*/ 3 w 5"/>
                <a:gd name="T3" fmla="*/ 1 h 5"/>
                <a:gd name="T4" fmla="*/ 5 w 5"/>
                <a:gd name="T5" fmla="*/ 1 h 5"/>
                <a:gd name="T6" fmla="*/ 3 w 5"/>
                <a:gd name="T7" fmla="*/ 3 h 5"/>
                <a:gd name="T8" fmla="*/ 3 w 5"/>
                <a:gd name="T9" fmla="*/ 5 h 5"/>
                <a:gd name="T10" fmla="*/ 2 w 5"/>
                <a:gd name="T11" fmla="*/ 5 h 5"/>
                <a:gd name="T12" fmla="*/ 0 w 5"/>
                <a:gd name="T13" fmla="*/ 5 h 5"/>
                <a:gd name="T14" fmla="*/ 0 w 5"/>
                <a:gd name="T15" fmla="*/ 3 h 5"/>
                <a:gd name="T16" fmla="*/ 0 w 5"/>
                <a:gd name="T17" fmla="*/ 1 h 5"/>
                <a:gd name="T18" fmla="*/ 2 w 5"/>
                <a:gd name="T19" fmla="*/ 1 h 5"/>
                <a:gd name="T20" fmla="*/ 2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2" y="0"/>
                  </a:moveTo>
                  <a:lnTo>
                    <a:pt x="3" y="1"/>
                  </a:lnTo>
                  <a:lnTo>
                    <a:pt x="5" y="1"/>
                  </a:lnTo>
                  <a:lnTo>
                    <a:pt x="3" y="3"/>
                  </a:lnTo>
                  <a:lnTo>
                    <a:pt x="3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9" name="Freeform 689"/>
            <p:cNvSpPr>
              <a:spLocks/>
            </p:cNvSpPr>
            <p:nvPr/>
          </p:nvSpPr>
          <p:spPr bwMode="auto">
            <a:xfrm>
              <a:off x="2620" y="1519"/>
              <a:ext cx="5" cy="5"/>
            </a:xfrm>
            <a:custGeom>
              <a:avLst/>
              <a:gdLst>
                <a:gd name="T0" fmla="*/ 3 w 5"/>
                <a:gd name="T1" fmla="*/ 0 h 5"/>
                <a:gd name="T2" fmla="*/ 3 w 5"/>
                <a:gd name="T3" fmla="*/ 2 h 5"/>
                <a:gd name="T4" fmla="*/ 5 w 5"/>
                <a:gd name="T5" fmla="*/ 2 h 5"/>
                <a:gd name="T6" fmla="*/ 3 w 5"/>
                <a:gd name="T7" fmla="*/ 3 h 5"/>
                <a:gd name="T8" fmla="*/ 5 w 5"/>
                <a:gd name="T9" fmla="*/ 5 h 5"/>
                <a:gd name="T10" fmla="*/ 3 w 5"/>
                <a:gd name="T11" fmla="*/ 3 h 5"/>
                <a:gd name="T12" fmla="*/ 1 w 5"/>
                <a:gd name="T13" fmla="*/ 5 h 5"/>
                <a:gd name="T14" fmla="*/ 1 w 5"/>
                <a:gd name="T15" fmla="*/ 3 h 5"/>
                <a:gd name="T16" fmla="*/ 0 w 5"/>
                <a:gd name="T17" fmla="*/ 2 h 5"/>
                <a:gd name="T18" fmla="*/ 1 w 5"/>
                <a:gd name="T19" fmla="*/ 2 h 5"/>
                <a:gd name="T20" fmla="*/ 3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3" y="0"/>
                  </a:moveTo>
                  <a:lnTo>
                    <a:pt x="3" y="2"/>
                  </a:lnTo>
                  <a:lnTo>
                    <a:pt x="5" y="2"/>
                  </a:lnTo>
                  <a:lnTo>
                    <a:pt x="3" y="3"/>
                  </a:lnTo>
                  <a:lnTo>
                    <a:pt x="5" y="5"/>
                  </a:lnTo>
                  <a:lnTo>
                    <a:pt x="3" y="3"/>
                  </a:lnTo>
                  <a:lnTo>
                    <a:pt x="1" y="5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0" name="Freeform 690"/>
            <p:cNvSpPr>
              <a:spLocks/>
            </p:cNvSpPr>
            <p:nvPr/>
          </p:nvSpPr>
          <p:spPr bwMode="auto">
            <a:xfrm>
              <a:off x="2603" y="1519"/>
              <a:ext cx="5" cy="5"/>
            </a:xfrm>
            <a:custGeom>
              <a:avLst/>
              <a:gdLst>
                <a:gd name="T0" fmla="*/ 3 w 5"/>
                <a:gd name="T1" fmla="*/ 0 h 5"/>
                <a:gd name="T2" fmla="*/ 3 w 5"/>
                <a:gd name="T3" fmla="*/ 2 h 5"/>
                <a:gd name="T4" fmla="*/ 5 w 5"/>
                <a:gd name="T5" fmla="*/ 2 h 5"/>
                <a:gd name="T6" fmla="*/ 3 w 5"/>
                <a:gd name="T7" fmla="*/ 3 h 5"/>
                <a:gd name="T8" fmla="*/ 5 w 5"/>
                <a:gd name="T9" fmla="*/ 5 h 5"/>
                <a:gd name="T10" fmla="*/ 3 w 5"/>
                <a:gd name="T11" fmla="*/ 3 h 5"/>
                <a:gd name="T12" fmla="*/ 2 w 5"/>
                <a:gd name="T13" fmla="*/ 5 h 5"/>
                <a:gd name="T14" fmla="*/ 2 w 5"/>
                <a:gd name="T15" fmla="*/ 3 h 5"/>
                <a:gd name="T16" fmla="*/ 0 w 5"/>
                <a:gd name="T17" fmla="*/ 2 h 5"/>
                <a:gd name="T18" fmla="*/ 2 w 5"/>
                <a:gd name="T19" fmla="*/ 2 h 5"/>
                <a:gd name="T20" fmla="*/ 3 w 5"/>
                <a:gd name="T21" fmla="*/ 0 h 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5"/>
                <a:gd name="T35" fmla="*/ 5 w 5"/>
                <a:gd name="T36" fmla="*/ 5 h 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5">
                  <a:moveTo>
                    <a:pt x="3" y="0"/>
                  </a:moveTo>
                  <a:lnTo>
                    <a:pt x="3" y="2"/>
                  </a:lnTo>
                  <a:lnTo>
                    <a:pt x="5" y="2"/>
                  </a:lnTo>
                  <a:lnTo>
                    <a:pt x="3" y="3"/>
                  </a:lnTo>
                  <a:lnTo>
                    <a:pt x="5" y="5"/>
                  </a:lnTo>
                  <a:lnTo>
                    <a:pt x="3" y="3"/>
                  </a:lnTo>
                  <a:lnTo>
                    <a:pt x="2" y="5"/>
                  </a:lnTo>
                  <a:lnTo>
                    <a:pt x="2" y="3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1" name="Freeform 691"/>
            <p:cNvSpPr>
              <a:spLocks/>
            </p:cNvSpPr>
            <p:nvPr/>
          </p:nvSpPr>
          <p:spPr bwMode="auto">
            <a:xfrm>
              <a:off x="2631" y="1508"/>
              <a:ext cx="5" cy="4"/>
            </a:xfrm>
            <a:custGeom>
              <a:avLst/>
              <a:gdLst>
                <a:gd name="T0" fmla="*/ 2 w 5"/>
                <a:gd name="T1" fmla="*/ 0 h 4"/>
                <a:gd name="T2" fmla="*/ 3 w 5"/>
                <a:gd name="T3" fmla="*/ 1 h 4"/>
                <a:gd name="T4" fmla="*/ 5 w 5"/>
                <a:gd name="T5" fmla="*/ 1 h 4"/>
                <a:gd name="T6" fmla="*/ 3 w 5"/>
                <a:gd name="T7" fmla="*/ 3 h 4"/>
                <a:gd name="T8" fmla="*/ 3 w 5"/>
                <a:gd name="T9" fmla="*/ 4 h 4"/>
                <a:gd name="T10" fmla="*/ 2 w 5"/>
                <a:gd name="T11" fmla="*/ 3 h 4"/>
                <a:gd name="T12" fmla="*/ 0 w 5"/>
                <a:gd name="T13" fmla="*/ 4 h 4"/>
                <a:gd name="T14" fmla="*/ 2 w 5"/>
                <a:gd name="T15" fmla="*/ 3 h 4"/>
                <a:gd name="T16" fmla="*/ 0 w 5"/>
                <a:gd name="T17" fmla="*/ 1 h 4"/>
                <a:gd name="T18" fmla="*/ 2 w 5"/>
                <a:gd name="T19" fmla="*/ 1 h 4"/>
                <a:gd name="T20" fmla="*/ 2 w 5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"/>
                <a:gd name="T34" fmla="*/ 0 h 4"/>
                <a:gd name="T35" fmla="*/ 5 w 5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" h="4">
                  <a:moveTo>
                    <a:pt x="2" y="0"/>
                  </a:moveTo>
                  <a:lnTo>
                    <a:pt x="3" y="1"/>
                  </a:lnTo>
                  <a:lnTo>
                    <a:pt x="5" y="1"/>
                  </a:lnTo>
                  <a:lnTo>
                    <a:pt x="3" y="3"/>
                  </a:lnTo>
                  <a:lnTo>
                    <a:pt x="3" y="4"/>
                  </a:lnTo>
                  <a:lnTo>
                    <a:pt x="2" y="3"/>
                  </a:lnTo>
                  <a:lnTo>
                    <a:pt x="0" y="4"/>
                  </a:lnTo>
                  <a:lnTo>
                    <a:pt x="2" y="3"/>
                  </a:lnTo>
                  <a:lnTo>
                    <a:pt x="0" y="1"/>
                  </a:lnTo>
                  <a:lnTo>
                    <a:pt x="2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2" name="Freeform 692"/>
            <p:cNvSpPr>
              <a:spLocks/>
            </p:cNvSpPr>
            <p:nvPr/>
          </p:nvSpPr>
          <p:spPr bwMode="auto">
            <a:xfrm>
              <a:off x="2623" y="1514"/>
              <a:ext cx="3" cy="3"/>
            </a:xfrm>
            <a:custGeom>
              <a:avLst/>
              <a:gdLst>
                <a:gd name="T0" fmla="*/ 2 w 3"/>
                <a:gd name="T1" fmla="*/ 0 h 3"/>
                <a:gd name="T2" fmla="*/ 3 w 3"/>
                <a:gd name="T3" fmla="*/ 0 h 3"/>
                <a:gd name="T4" fmla="*/ 3 w 3"/>
                <a:gd name="T5" fmla="*/ 2 h 3"/>
                <a:gd name="T6" fmla="*/ 3 w 3"/>
                <a:gd name="T7" fmla="*/ 3 h 3"/>
                <a:gd name="T8" fmla="*/ 2 w 3"/>
                <a:gd name="T9" fmla="*/ 2 h 3"/>
                <a:gd name="T10" fmla="*/ 2 w 3"/>
                <a:gd name="T11" fmla="*/ 3 h 3"/>
                <a:gd name="T12" fmla="*/ 2 w 3"/>
                <a:gd name="T13" fmla="*/ 2 h 3"/>
                <a:gd name="T14" fmla="*/ 0 w 3"/>
                <a:gd name="T15" fmla="*/ 0 h 3"/>
                <a:gd name="T16" fmla="*/ 2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3" y="3"/>
                  </a:lnTo>
                  <a:lnTo>
                    <a:pt x="2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3" name="Freeform 693"/>
            <p:cNvSpPr>
              <a:spLocks/>
            </p:cNvSpPr>
            <p:nvPr/>
          </p:nvSpPr>
          <p:spPr bwMode="auto">
            <a:xfrm>
              <a:off x="2595" y="1453"/>
              <a:ext cx="8" cy="7"/>
            </a:xfrm>
            <a:custGeom>
              <a:avLst/>
              <a:gdLst>
                <a:gd name="T0" fmla="*/ 3 w 8"/>
                <a:gd name="T1" fmla="*/ 0 h 7"/>
                <a:gd name="T2" fmla="*/ 5 w 8"/>
                <a:gd name="T3" fmla="*/ 2 h 7"/>
                <a:gd name="T4" fmla="*/ 8 w 8"/>
                <a:gd name="T5" fmla="*/ 4 h 7"/>
                <a:gd name="T6" fmla="*/ 7 w 8"/>
                <a:gd name="T7" fmla="*/ 5 h 7"/>
                <a:gd name="T8" fmla="*/ 7 w 8"/>
                <a:gd name="T9" fmla="*/ 7 h 7"/>
                <a:gd name="T10" fmla="*/ 3 w 8"/>
                <a:gd name="T11" fmla="*/ 5 h 7"/>
                <a:gd name="T12" fmla="*/ 2 w 8"/>
                <a:gd name="T13" fmla="*/ 7 h 7"/>
                <a:gd name="T14" fmla="*/ 2 w 8"/>
                <a:gd name="T15" fmla="*/ 5 h 7"/>
                <a:gd name="T16" fmla="*/ 0 w 8"/>
                <a:gd name="T17" fmla="*/ 4 h 7"/>
                <a:gd name="T18" fmla="*/ 3 w 8"/>
                <a:gd name="T19" fmla="*/ 2 h 7"/>
                <a:gd name="T20" fmla="*/ 3 w 8"/>
                <a:gd name="T21" fmla="*/ 0 h 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"/>
                <a:gd name="T34" fmla="*/ 0 h 7"/>
                <a:gd name="T35" fmla="*/ 8 w 8"/>
                <a:gd name="T36" fmla="*/ 7 h 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" h="7">
                  <a:moveTo>
                    <a:pt x="3" y="0"/>
                  </a:moveTo>
                  <a:lnTo>
                    <a:pt x="5" y="2"/>
                  </a:lnTo>
                  <a:lnTo>
                    <a:pt x="8" y="4"/>
                  </a:lnTo>
                  <a:lnTo>
                    <a:pt x="7" y="5"/>
                  </a:lnTo>
                  <a:lnTo>
                    <a:pt x="7" y="7"/>
                  </a:lnTo>
                  <a:lnTo>
                    <a:pt x="3" y="5"/>
                  </a:lnTo>
                  <a:lnTo>
                    <a:pt x="2" y="7"/>
                  </a:lnTo>
                  <a:lnTo>
                    <a:pt x="2" y="5"/>
                  </a:lnTo>
                  <a:lnTo>
                    <a:pt x="0" y="4"/>
                  </a:lnTo>
                  <a:lnTo>
                    <a:pt x="3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57" name="Rectangle 694"/>
          <p:cNvSpPr>
            <a:spLocks noChangeArrowheads="1"/>
          </p:cNvSpPr>
          <p:nvPr/>
        </p:nvSpPr>
        <p:spPr bwMode="auto">
          <a:xfrm>
            <a:off x="3605213" y="3060700"/>
            <a:ext cx="882650" cy="533400"/>
          </a:xfrm>
          <a:prstGeom prst="rect">
            <a:avLst/>
          </a:prstGeom>
          <a:solidFill>
            <a:srgbClr val="0174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158" name="Group 918"/>
          <p:cNvGrpSpPr>
            <a:grpSpLocks/>
          </p:cNvGrpSpPr>
          <p:nvPr/>
        </p:nvGrpSpPr>
        <p:grpSpPr bwMode="auto">
          <a:xfrm>
            <a:off x="3605213" y="3065463"/>
            <a:ext cx="885825" cy="469900"/>
            <a:chOff x="2927" y="1915"/>
            <a:chExt cx="558" cy="296"/>
          </a:xfrm>
        </p:grpSpPr>
        <p:sp>
          <p:nvSpPr>
            <p:cNvPr id="3409" name="Rectangle 695"/>
            <p:cNvSpPr>
              <a:spLocks noChangeArrowheads="1"/>
            </p:cNvSpPr>
            <p:nvPr/>
          </p:nvSpPr>
          <p:spPr bwMode="auto">
            <a:xfrm>
              <a:off x="3133" y="1949"/>
              <a:ext cx="350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10" name="Rectangle 696"/>
            <p:cNvSpPr>
              <a:spLocks noChangeArrowheads="1"/>
            </p:cNvSpPr>
            <p:nvPr/>
          </p:nvSpPr>
          <p:spPr bwMode="auto">
            <a:xfrm>
              <a:off x="3133" y="2025"/>
              <a:ext cx="350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11" name="Rectangle 697"/>
            <p:cNvSpPr>
              <a:spLocks noChangeArrowheads="1"/>
            </p:cNvSpPr>
            <p:nvPr/>
          </p:nvSpPr>
          <p:spPr bwMode="auto">
            <a:xfrm>
              <a:off x="2927" y="2097"/>
              <a:ext cx="558" cy="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12" name="Rectangle 698"/>
            <p:cNvSpPr>
              <a:spLocks noChangeArrowheads="1"/>
            </p:cNvSpPr>
            <p:nvPr/>
          </p:nvSpPr>
          <p:spPr bwMode="auto">
            <a:xfrm>
              <a:off x="2927" y="2173"/>
              <a:ext cx="558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13" name="Rectangle 699"/>
            <p:cNvSpPr>
              <a:spLocks noChangeArrowheads="1"/>
            </p:cNvSpPr>
            <p:nvPr/>
          </p:nvSpPr>
          <p:spPr bwMode="auto">
            <a:xfrm>
              <a:off x="3011" y="1915"/>
              <a:ext cx="43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14" name="Rectangle 700"/>
            <p:cNvSpPr>
              <a:spLocks noChangeArrowheads="1"/>
            </p:cNvSpPr>
            <p:nvPr/>
          </p:nvSpPr>
          <p:spPr bwMode="auto">
            <a:xfrm>
              <a:off x="3011" y="2025"/>
              <a:ext cx="43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15" name="Rectangle 701"/>
            <p:cNvSpPr>
              <a:spLocks noChangeArrowheads="1"/>
            </p:cNvSpPr>
            <p:nvPr/>
          </p:nvSpPr>
          <p:spPr bwMode="auto">
            <a:xfrm>
              <a:off x="2927" y="1987"/>
              <a:ext cx="206" cy="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159" name="Rectangle 702"/>
          <p:cNvSpPr>
            <a:spLocks noChangeArrowheads="1"/>
          </p:cNvSpPr>
          <p:nvPr/>
        </p:nvSpPr>
        <p:spPr bwMode="auto">
          <a:xfrm>
            <a:off x="519113" y="3984625"/>
            <a:ext cx="884237" cy="53181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60" name="Freeform 703"/>
          <p:cNvSpPr>
            <a:spLocks/>
          </p:cNvSpPr>
          <p:nvPr/>
        </p:nvSpPr>
        <p:spPr bwMode="auto">
          <a:xfrm>
            <a:off x="835025" y="4114800"/>
            <a:ext cx="263525" cy="260350"/>
          </a:xfrm>
          <a:custGeom>
            <a:avLst/>
            <a:gdLst>
              <a:gd name="T0" fmla="*/ 263525 w 166"/>
              <a:gd name="T1" fmla="*/ 130175 h 164"/>
              <a:gd name="T2" fmla="*/ 260350 w 166"/>
              <a:gd name="T3" fmla="*/ 155575 h 164"/>
              <a:gd name="T4" fmla="*/ 252413 w 166"/>
              <a:gd name="T5" fmla="*/ 182563 h 164"/>
              <a:gd name="T6" fmla="*/ 239713 w 166"/>
              <a:gd name="T7" fmla="*/ 203200 h 164"/>
              <a:gd name="T8" fmla="*/ 223838 w 166"/>
              <a:gd name="T9" fmla="*/ 223838 h 164"/>
              <a:gd name="T10" fmla="*/ 206375 w 166"/>
              <a:gd name="T11" fmla="*/ 239713 h 164"/>
              <a:gd name="T12" fmla="*/ 182563 w 166"/>
              <a:gd name="T13" fmla="*/ 250825 h 164"/>
              <a:gd name="T14" fmla="*/ 158750 w 166"/>
              <a:gd name="T15" fmla="*/ 257175 h 164"/>
              <a:gd name="T16" fmla="*/ 133350 w 166"/>
              <a:gd name="T17" fmla="*/ 260350 h 164"/>
              <a:gd name="T18" fmla="*/ 104775 w 166"/>
              <a:gd name="T19" fmla="*/ 257175 h 164"/>
              <a:gd name="T20" fmla="*/ 80963 w 166"/>
              <a:gd name="T21" fmla="*/ 250825 h 164"/>
              <a:gd name="T22" fmla="*/ 57150 w 166"/>
              <a:gd name="T23" fmla="*/ 239713 h 164"/>
              <a:gd name="T24" fmla="*/ 38100 w 166"/>
              <a:gd name="T25" fmla="*/ 223838 h 164"/>
              <a:gd name="T26" fmla="*/ 23813 w 166"/>
              <a:gd name="T27" fmla="*/ 203200 h 164"/>
              <a:gd name="T28" fmla="*/ 9525 w 166"/>
              <a:gd name="T29" fmla="*/ 182563 h 164"/>
              <a:gd name="T30" fmla="*/ 1588 w 166"/>
              <a:gd name="T31" fmla="*/ 155575 h 164"/>
              <a:gd name="T32" fmla="*/ 0 w 166"/>
              <a:gd name="T33" fmla="*/ 130175 h 164"/>
              <a:gd name="T34" fmla="*/ 1588 w 166"/>
              <a:gd name="T35" fmla="*/ 104775 h 164"/>
              <a:gd name="T36" fmla="*/ 9525 w 166"/>
              <a:gd name="T37" fmla="*/ 80963 h 164"/>
              <a:gd name="T38" fmla="*/ 23813 w 166"/>
              <a:gd name="T39" fmla="*/ 57150 h 164"/>
              <a:gd name="T40" fmla="*/ 38100 w 166"/>
              <a:gd name="T41" fmla="*/ 38100 h 164"/>
              <a:gd name="T42" fmla="*/ 57150 w 166"/>
              <a:gd name="T43" fmla="*/ 20638 h 164"/>
              <a:gd name="T44" fmla="*/ 80963 w 166"/>
              <a:gd name="T45" fmla="*/ 9525 h 164"/>
              <a:gd name="T46" fmla="*/ 104775 w 166"/>
              <a:gd name="T47" fmla="*/ 1588 h 164"/>
              <a:gd name="T48" fmla="*/ 133350 w 166"/>
              <a:gd name="T49" fmla="*/ 0 h 164"/>
              <a:gd name="T50" fmla="*/ 158750 w 166"/>
              <a:gd name="T51" fmla="*/ 1588 h 164"/>
              <a:gd name="T52" fmla="*/ 182563 w 166"/>
              <a:gd name="T53" fmla="*/ 9525 h 164"/>
              <a:gd name="T54" fmla="*/ 206375 w 166"/>
              <a:gd name="T55" fmla="*/ 20638 h 164"/>
              <a:gd name="T56" fmla="*/ 223838 w 166"/>
              <a:gd name="T57" fmla="*/ 38100 h 164"/>
              <a:gd name="T58" fmla="*/ 239713 w 166"/>
              <a:gd name="T59" fmla="*/ 57150 h 164"/>
              <a:gd name="T60" fmla="*/ 252413 w 166"/>
              <a:gd name="T61" fmla="*/ 80963 h 164"/>
              <a:gd name="T62" fmla="*/ 260350 w 166"/>
              <a:gd name="T63" fmla="*/ 104775 h 164"/>
              <a:gd name="T64" fmla="*/ 263525 w 166"/>
              <a:gd name="T65" fmla="*/ 130175 h 16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66"/>
              <a:gd name="T100" fmla="*/ 0 h 164"/>
              <a:gd name="T101" fmla="*/ 166 w 166"/>
              <a:gd name="T102" fmla="*/ 164 h 16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66" h="164">
                <a:moveTo>
                  <a:pt x="166" y="82"/>
                </a:moveTo>
                <a:lnTo>
                  <a:pt x="164" y="98"/>
                </a:lnTo>
                <a:lnTo>
                  <a:pt x="159" y="115"/>
                </a:lnTo>
                <a:lnTo>
                  <a:pt x="151" y="128"/>
                </a:lnTo>
                <a:lnTo>
                  <a:pt x="141" y="141"/>
                </a:lnTo>
                <a:lnTo>
                  <a:pt x="130" y="151"/>
                </a:lnTo>
                <a:lnTo>
                  <a:pt x="115" y="158"/>
                </a:lnTo>
                <a:lnTo>
                  <a:pt x="100" y="162"/>
                </a:lnTo>
                <a:lnTo>
                  <a:pt x="84" y="164"/>
                </a:lnTo>
                <a:lnTo>
                  <a:pt x="66" y="162"/>
                </a:lnTo>
                <a:lnTo>
                  <a:pt x="51" y="158"/>
                </a:lnTo>
                <a:lnTo>
                  <a:pt x="36" y="151"/>
                </a:lnTo>
                <a:lnTo>
                  <a:pt x="24" y="141"/>
                </a:lnTo>
                <a:lnTo>
                  <a:pt x="15" y="128"/>
                </a:lnTo>
                <a:lnTo>
                  <a:pt x="6" y="115"/>
                </a:lnTo>
                <a:lnTo>
                  <a:pt x="1" y="98"/>
                </a:lnTo>
                <a:lnTo>
                  <a:pt x="0" y="82"/>
                </a:lnTo>
                <a:lnTo>
                  <a:pt x="1" y="66"/>
                </a:lnTo>
                <a:lnTo>
                  <a:pt x="6" y="51"/>
                </a:lnTo>
                <a:lnTo>
                  <a:pt x="15" y="36"/>
                </a:lnTo>
                <a:lnTo>
                  <a:pt x="24" y="24"/>
                </a:lnTo>
                <a:lnTo>
                  <a:pt x="36" y="13"/>
                </a:lnTo>
                <a:lnTo>
                  <a:pt x="51" y="6"/>
                </a:lnTo>
                <a:lnTo>
                  <a:pt x="66" y="1"/>
                </a:lnTo>
                <a:lnTo>
                  <a:pt x="84" y="0"/>
                </a:lnTo>
                <a:lnTo>
                  <a:pt x="100" y="1"/>
                </a:lnTo>
                <a:lnTo>
                  <a:pt x="115" y="6"/>
                </a:lnTo>
                <a:lnTo>
                  <a:pt x="130" y="13"/>
                </a:lnTo>
                <a:lnTo>
                  <a:pt x="141" y="24"/>
                </a:lnTo>
                <a:lnTo>
                  <a:pt x="151" y="36"/>
                </a:lnTo>
                <a:lnTo>
                  <a:pt x="159" y="51"/>
                </a:lnTo>
                <a:lnTo>
                  <a:pt x="164" y="66"/>
                </a:lnTo>
                <a:lnTo>
                  <a:pt x="166" y="82"/>
                </a:lnTo>
                <a:close/>
              </a:path>
            </a:pathLst>
          </a:custGeom>
          <a:solidFill>
            <a:srgbClr val="2622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1" name="Freeform 704"/>
          <p:cNvSpPr>
            <a:spLocks/>
          </p:cNvSpPr>
          <p:nvPr/>
        </p:nvSpPr>
        <p:spPr bwMode="auto">
          <a:xfrm>
            <a:off x="839788" y="4114800"/>
            <a:ext cx="260350" cy="179388"/>
          </a:xfrm>
          <a:custGeom>
            <a:avLst/>
            <a:gdLst>
              <a:gd name="T0" fmla="*/ 3175 w 164"/>
              <a:gd name="T1" fmla="*/ 85725 h 113"/>
              <a:gd name="T2" fmla="*/ 11113 w 164"/>
              <a:gd name="T3" fmla="*/ 68263 h 113"/>
              <a:gd name="T4" fmla="*/ 20638 w 164"/>
              <a:gd name="T5" fmla="*/ 52388 h 113"/>
              <a:gd name="T6" fmla="*/ 33338 w 164"/>
              <a:gd name="T7" fmla="*/ 36513 h 113"/>
              <a:gd name="T8" fmla="*/ 49213 w 164"/>
              <a:gd name="T9" fmla="*/ 23813 h 113"/>
              <a:gd name="T10" fmla="*/ 68263 w 164"/>
              <a:gd name="T11" fmla="*/ 12700 h 113"/>
              <a:gd name="T12" fmla="*/ 85725 w 164"/>
              <a:gd name="T13" fmla="*/ 4763 h 113"/>
              <a:gd name="T14" fmla="*/ 106363 w 164"/>
              <a:gd name="T15" fmla="*/ 1588 h 113"/>
              <a:gd name="T16" fmla="*/ 128588 w 164"/>
              <a:gd name="T17" fmla="*/ 0 h 113"/>
              <a:gd name="T18" fmla="*/ 153988 w 164"/>
              <a:gd name="T19" fmla="*/ 1588 h 113"/>
              <a:gd name="T20" fmla="*/ 179388 w 164"/>
              <a:gd name="T21" fmla="*/ 9525 h 113"/>
              <a:gd name="T22" fmla="*/ 201613 w 164"/>
              <a:gd name="T23" fmla="*/ 23813 h 113"/>
              <a:gd name="T24" fmla="*/ 222250 w 164"/>
              <a:gd name="T25" fmla="*/ 38100 h 113"/>
              <a:gd name="T26" fmla="*/ 238125 w 164"/>
              <a:gd name="T27" fmla="*/ 57150 h 113"/>
              <a:gd name="T28" fmla="*/ 250825 w 164"/>
              <a:gd name="T29" fmla="*/ 80963 h 113"/>
              <a:gd name="T30" fmla="*/ 258763 w 164"/>
              <a:gd name="T31" fmla="*/ 104775 h 113"/>
              <a:gd name="T32" fmla="*/ 260350 w 164"/>
              <a:gd name="T33" fmla="*/ 133350 h 113"/>
              <a:gd name="T34" fmla="*/ 258763 w 164"/>
              <a:gd name="T35" fmla="*/ 147638 h 113"/>
              <a:gd name="T36" fmla="*/ 254000 w 164"/>
              <a:gd name="T37" fmla="*/ 163513 h 113"/>
              <a:gd name="T38" fmla="*/ 247650 w 164"/>
              <a:gd name="T39" fmla="*/ 179388 h 113"/>
              <a:gd name="T40" fmla="*/ 250825 w 164"/>
              <a:gd name="T41" fmla="*/ 166688 h 113"/>
              <a:gd name="T42" fmla="*/ 250825 w 164"/>
              <a:gd name="T43" fmla="*/ 153988 h 113"/>
              <a:gd name="T44" fmla="*/ 250825 w 164"/>
              <a:gd name="T45" fmla="*/ 138113 h 113"/>
              <a:gd name="T46" fmla="*/ 246063 w 164"/>
              <a:gd name="T47" fmla="*/ 122238 h 113"/>
              <a:gd name="T48" fmla="*/ 239713 w 164"/>
              <a:gd name="T49" fmla="*/ 117475 h 113"/>
              <a:gd name="T50" fmla="*/ 234950 w 164"/>
              <a:gd name="T51" fmla="*/ 109538 h 113"/>
              <a:gd name="T52" fmla="*/ 227013 w 164"/>
              <a:gd name="T53" fmla="*/ 104775 h 113"/>
              <a:gd name="T54" fmla="*/ 219075 w 164"/>
              <a:gd name="T55" fmla="*/ 98425 h 113"/>
              <a:gd name="T56" fmla="*/ 206375 w 164"/>
              <a:gd name="T57" fmla="*/ 96838 h 113"/>
              <a:gd name="T58" fmla="*/ 193675 w 164"/>
              <a:gd name="T59" fmla="*/ 93663 h 113"/>
              <a:gd name="T60" fmla="*/ 187325 w 164"/>
              <a:gd name="T61" fmla="*/ 93663 h 113"/>
              <a:gd name="T62" fmla="*/ 173038 w 164"/>
              <a:gd name="T63" fmla="*/ 98425 h 113"/>
              <a:gd name="T64" fmla="*/ 161925 w 164"/>
              <a:gd name="T65" fmla="*/ 104775 h 113"/>
              <a:gd name="T66" fmla="*/ 149225 w 164"/>
              <a:gd name="T67" fmla="*/ 111125 h 113"/>
              <a:gd name="T68" fmla="*/ 133350 w 164"/>
              <a:gd name="T69" fmla="*/ 125413 h 113"/>
              <a:gd name="T70" fmla="*/ 117475 w 164"/>
              <a:gd name="T71" fmla="*/ 142875 h 113"/>
              <a:gd name="T72" fmla="*/ 112713 w 164"/>
              <a:gd name="T73" fmla="*/ 147638 h 113"/>
              <a:gd name="T74" fmla="*/ 96838 w 164"/>
              <a:gd name="T75" fmla="*/ 158750 h 113"/>
              <a:gd name="T76" fmla="*/ 85725 w 164"/>
              <a:gd name="T77" fmla="*/ 163513 h 113"/>
              <a:gd name="T78" fmla="*/ 73025 w 164"/>
              <a:gd name="T79" fmla="*/ 166688 h 113"/>
              <a:gd name="T80" fmla="*/ 57150 w 164"/>
              <a:gd name="T81" fmla="*/ 166688 h 113"/>
              <a:gd name="T82" fmla="*/ 41275 w 164"/>
              <a:gd name="T83" fmla="*/ 163513 h 113"/>
              <a:gd name="T84" fmla="*/ 33338 w 164"/>
              <a:gd name="T85" fmla="*/ 158750 h 113"/>
              <a:gd name="T86" fmla="*/ 25400 w 164"/>
              <a:gd name="T87" fmla="*/ 153988 h 113"/>
              <a:gd name="T88" fmla="*/ 15875 w 164"/>
              <a:gd name="T89" fmla="*/ 146050 h 113"/>
              <a:gd name="T90" fmla="*/ 7938 w 164"/>
              <a:gd name="T91" fmla="*/ 134938 h 113"/>
              <a:gd name="T92" fmla="*/ 3175 w 164"/>
              <a:gd name="T93" fmla="*/ 122238 h 113"/>
              <a:gd name="T94" fmla="*/ 0 w 164"/>
              <a:gd name="T95" fmla="*/ 106363 h 113"/>
              <a:gd name="T96" fmla="*/ 3175 w 164"/>
              <a:gd name="T97" fmla="*/ 85725 h 1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64"/>
              <a:gd name="T148" fmla="*/ 0 h 113"/>
              <a:gd name="T149" fmla="*/ 164 w 164"/>
              <a:gd name="T150" fmla="*/ 113 h 11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64" h="113">
                <a:moveTo>
                  <a:pt x="2" y="54"/>
                </a:moveTo>
                <a:lnTo>
                  <a:pt x="7" y="43"/>
                </a:lnTo>
                <a:lnTo>
                  <a:pt x="13" y="33"/>
                </a:lnTo>
                <a:lnTo>
                  <a:pt x="21" y="23"/>
                </a:lnTo>
                <a:lnTo>
                  <a:pt x="31" y="15"/>
                </a:lnTo>
                <a:lnTo>
                  <a:pt x="43" y="8"/>
                </a:lnTo>
                <a:lnTo>
                  <a:pt x="54" y="3"/>
                </a:lnTo>
                <a:lnTo>
                  <a:pt x="67" y="1"/>
                </a:lnTo>
                <a:lnTo>
                  <a:pt x="81" y="0"/>
                </a:lnTo>
                <a:lnTo>
                  <a:pt x="97" y="1"/>
                </a:lnTo>
                <a:lnTo>
                  <a:pt x="113" y="6"/>
                </a:lnTo>
                <a:lnTo>
                  <a:pt x="127" y="15"/>
                </a:lnTo>
                <a:lnTo>
                  <a:pt x="140" y="24"/>
                </a:lnTo>
                <a:lnTo>
                  <a:pt x="150" y="36"/>
                </a:lnTo>
                <a:lnTo>
                  <a:pt x="158" y="51"/>
                </a:lnTo>
                <a:lnTo>
                  <a:pt x="163" y="66"/>
                </a:lnTo>
                <a:lnTo>
                  <a:pt x="164" y="84"/>
                </a:lnTo>
                <a:lnTo>
                  <a:pt x="163" y="93"/>
                </a:lnTo>
                <a:lnTo>
                  <a:pt x="160" y="103"/>
                </a:lnTo>
                <a:lnTo>
                  <a:pt x="156" y="113"/>
                </a:lnTo>
                <a:lnTo>
                  <a:pt x="158" y="105"/>
                </a:lnTo>
                <a:lnTo>
                  <a:pt x="158" y="97"/>
                </a:lnTo>
                <a:lnTo>
                  <a:pt x="158" y="87"/>
                </a:lnTo>
                <a:lnTo>
                  <a:pt x="155" y="77"/>
                </a:lnTo>
                <a:lnTo>
                  <a:pt x="151" y="74"/>
                </a:lnTo>
                <a:lnTo>
                  <a:pt x="148" y="69"/>
                </a:lnTo>
                <a:lnTo>
                  <a:pt x="143" y="66"/>
                </a:lnTo>
                <a:lnTo>
                  <a:pt x="138" y="62"/>
                </a:lnTo>
                <a:lnTo>
                  <a:pt x="130" y="61"/>
                </a:lnTo>
                <a:lnTo>
                  <a:pt x="122" y="59"/>
                </a:lnTo>
                <a:lnTo>
                  <a:pt x="118" y="59"/>
                </a:lnTo>
                <a:lnTo>
                  <a:pt x="109" y="62"/>
                </a:lnTo>
                <a:lnTo>
                  <a:pt x="102" y="66"/>
                </a:lnTo>
                <a:lnTo>
                  <a:pt x="94" y="70"/>
                </a:lnTo>
                <a:lnTo>
                  <a:pt x="84" y="79"/>
                </a:lnTo>
                <a:lnTo>
                  <a:pt x="74" y="90"/>
                </a:lnTo>
                <a:lnTo>
                  <a:pt x="71" y="93"/>
                </a:lnTo>
                <a:lnTo>
                  <a:pt x="61" y="100"/>
                </a:lnTo>
                <a:lnTo>
                  <a:pt x="54" y="103"/>
                </a:lnTo>
                <a:lnTo>
                  <a:pt x="46" y="105"/>
                </a:lnTo>
                <a:lnTo>
                  <a:pt x="36" y="105"/>
                </a:lnTo>
                <a:lnTo>
                  <a:pt x="26" y="103"/>
                </a:lnTo>
                <a:lnTo>
                  <a:pt x="21" y="100"/>
                </a:lnTo>
                <a:lnTo>
                  <a:pt x="16" y="97"/>
                </a:lnTo>
                <a:lnTo>
                  <a:pt x="10" y="92"/>
                </a:lnTo>
                <a:lnTo>
                  <a:pt x="5" y="85"/>
                </a:lnTo>
                <a:lnTo>
                  <a:pt x="2" y="77"/>
                </a:lnTo>
                <a:lnTo>
                  <a:pt x="0" y="67"/>
                </a:lnTo>
                <a:lnTo>
                  <a:pt x="2" y="54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62" name="Group 925"/>
          <p:cNvGrpSpPr>
            <a:grpSpLocks/>
          </p:cNvGrpSpPr>
          <p:nvPr/>
        </p:nvGrpSpPr>
        <p:grpSpPr bwMode="auto">
          <a:xfrm>
            <a:off x="693738" y="4033838"/>
            <a:ext cx="546100" cy="425450"/>
            <a:chOff x="1101" y="2541"/>
            <a:chExt cx="344" cy="268"/>
          </a:xfrm>
        </p:grpSpPr>
        <p:sp>
          <p:nvSpPr>
            <p:cNvPr id="3392" name="Freeform 705"/>
            <p:cNvSpPr>
              <a:spLocks/>
            </p:cNvSpPr>
            <p:nvPr/>
          </p:nvSpPr>
          <p:spPr bwMode="auto">
            <a:xfrm>
              <a:off x="1101" y="2541"/>
              <a:ext cx="54" cy="74"/>
            </a:xfrm>
            <a:custGeom>
              <a:avLst/>
              <a:gdLst>
                <a:gd name="T0" fmla="*/ 10 w 54"/>
                <a:gd name="T1" fmla="*/ 74 h 74"/>
                <a:gd name="T2" fmla="*/ 0 w 54"/>
                <a:gd name="T3" fmla="*/ 67 h 74"/>
                <a:gd name="T4" fmla="*/ 46 w 54"/>
                <a:gd name="T5" fmla="*/ 0 h 74"/>
                <a:gd name="T6" fmla="*/ 54 w 54"/>
                <a:gd name="T7" fmla="*/ 6 h 74"/>
                <a:gd name="T8" fmla="*/ 10 w 54"/>
                <a:gd name="T9" fmla="*/ 74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4"/>
                <a:gd name="T17" fmla="*/ 54 w 5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4">
                  <a:moveTo>
                    <a:pt x="10" y="74"/>
                  </a:moveTo>
                  <a:lnTo>
                    <a:pt x="0" y="67"/>
                  </a:lnTo>
                  <a:lnTo>
                    <a:pt x="46" y="0"/>
                  </a:lnTo>
                  <a:lnTo>
                    <a:pt x="54" y="6"/>
                  </a:lnTo>
                  <a:lnTo>
                    <a:pt x="10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3" name="Freeform 706"/>
            <p:cNvSpPr>
              <a:spLocks/>
            </p:cNvSpPr>
            <p:nvPr/>
          </p:nvSpPr>
          <p:spPr bwMode="auto">
            <a:xfrm>
              <a:off x="1119" y="2556"/>
              <a:ext cx="54" cy="72"/>
            </a:xfrm>
            <a:custGeom>
              <a:avLst/>
              <a:gdLst>
                <a:gd name="T0" fmla="*/ 8 w 54"/>
                <a:gd name="T1" fmla="*/ 72 h 72"/>
                <a:gd name="T2" fmla="*/ 0 w 54"/>
                <a:gd name="T3" fmla="*/ 67 h 72"/>
                <a:gd name="T4" fmla="*/ 44 w 54"/>
                <a:gd name="T5" fmla="*/ 0 h 72"/>
                <a:gd name="T6" fmla="*/ 54 w 54"/>
                <a:gd name="T7" fmla="*/ 5 h 72"/>
                <a:gd name="T8" fmla="*/ 8 w 54"/>
                <a:gd name="T9" fmla="*/ 72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2"/>
                <a:gd name="T17" fmla="*/ 54 w 54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2">
                  <a:moveTo>
                    <a:pt x="8" y="72"/>
                  </a:moveTo>
                  <a:lnTo>
                    <a:pt x="0" y="67"/>
                  </a:lnTo>
                  <a:lnTo>
                    <a:pt x="44" y="0"/>
                  </a:lnTo>
                  <a:lnTo>
                    <a:pt x="54" y="5"/>
                  </a:lnTo>
                  <a:lnTo>
                    <a:pt x="8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4" name="Freeform 707"/>
            <p:cNvSpPr>
              <a:spLocks/>
            </p:cNvSpPr>
            <p:nvPr/>
          </p:nvSpPr>
          <p:spPr bwMode="auto">
            <a:xfrm>
              <a:off x="1136" y="2566"/>
              <a:ext cx="54" cy="73"/>
            </a:xfrm>
            <a:custGeom>
              <a:avLst/>
              <a:gdLst>
                <a:gd name="T0" fmla="*/ 9 w 54"/>
                <a:gd name="T1" fmla="*/ 73 h 73"/>
                <a:gd name="T2" fmla="*/ 0 w 54"/>
                <a:gd name="T3" fmla="*/ 67 h 73"/>
                <a:gd name="T4" fmla="*/ 46 w 54"/>
                <a:gd name="T5" fmla="*/ 0 h 73"/>
                <a:gd name="T6" fmla="*/ 54 w 54"/>
                <a:gd name="T7" fmla="*/ 6 h 73"/>
                <a:gd name="T8" fmla="*/ 9 w 54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3"/>
                <a:gd name="T17" fmla="*/ 54 w 54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3">
                  <a:moveTo>
                    <a:pt x="9" y="73"/>
                  </a:moveTo>
                  <a:lnTo>
                    <a:pt x="0" y="67"/>
                  </a:lnTo>
                  <a:lnTo>
                    <a:pt x="46" y="0"/>
                  </a:lnTo>
                  <a:lnTo>
                    <a:pt x="54" y="6"/>
                  </a:lnTo>
                  <a:lnTo>
                    <a:pt x="9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5" name="Freeform 708"/>
            <p:cNvSpPr>
              <a:spLocks/>
            </p:cNvSpPr>
            <p:nvPr/>
          </p:nvSpPr>
          <p:spPr bwMode="auto">
            <a:xfrm>
              <a:off x="1380" y="2710"/>
              <a:ext cx="30" cy="36"/>
            </a:xfrm>
            <a:custGeom>
              <a:avLst/>
              <a:gdLst>
                <a:gd name="T0" fmla="*/ 9 w 30"/>
                <a:gd name="T1" fmla="*/ 36 h 36"/>
                <a:gd name="T2" fmla="*/ 0 w 30"/>
                <a:gd name="T3" fmla="*/ 30 h 36"/>
                <a:gd name="T4" fmla="*/ 20 w 30"/>
                <a:gd name="T5" fmla="*/ 0 h 36"/>
                <a:gd name="T6" fmla="*/ 30 w 30"/>
                <a:gd name="T7" fmla="*/ 5 h 36"/>
                <a:gd name="T8" fmla="*/ 9 w 30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6"/>
                <a:gd name="T17" fmla="*/ 30 w 30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6">
                  <a:moveTo>
                    <a:pt x="9" y="36"/>
                  </a:moveTo>
                  <a:lnTo>
                    <a:pt x="0" y="30"/>
                  </a:lnTo>
                  <a:lnTo>
                    <a:pt x="20" y="0"/>
                  </a:lnTo>
                  <a:lnTo>
                    <a:pt x="30" y="5"/>
                  </a:lnTo>
                  <a:lnTo>
                    <a:pt x="9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6" name="Freeform 709"/>
            <p:cNvSpPr>
              <a:spLocks/>
            </p:cNvSpPr>
            <p:nvPr/>
          </p:nvSpPr>
          <p:spPr bwMode="auto">
            <a:xfrm>
              <a:off x="1397" y="2722"/>
              <a:ext cx="29" cy="37"/>
            </a:xfrm>
            <a:custGeom>
              <a:avLst/>
              <a:gdLst>
                <a:gd name="T0" fmla="*/ 10 w 29"/>
                <a:gd name="T1" fmla="*/ 37 h 37"/>
                <a:gd name="T2" fmla="*/ 0 w 29"/>
                <a:gd name="T3" fmla="*/ 31 h 37"/>
                <a:gd name="T4" fmla="*/ 21 w 29"/>
                <a:gd name="T5" fmla="*/ 0 h 37"/>
                <a:gd name="T6" fmla="*/ 29 w 29"/>
                <a:gd name="T7" fmla="*/ 6 h 37"/>
                <a:gd name="T8" fmla="*/ 10 w 29"/>
                <a:gd name="T9" fmla="*/ 37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"/>
                <a:gd name="T17" fmla="*/ 29 w 29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">
                  <a:moveTo>
                    <a:pt x="10" y="37"/>
                  </a:moveTo>
                  <a:lnTo>
                    <a:pt x="0" y="31"/>
                  </a:lnTo>
                  <a:lnTo>
                    <a:pt x="21" y="0"/>
                  </a:lnTo>
                  <a:lnTo>
                    <a:pt x="29" y="6"/>
                  </a:lnTo>
                  <a:lnTo>
                    <a:pt x="10" y="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7" name="Freeform 710"/>
            <p:cNvSpPr>
              <a:spLocks/>
            </p:cNvSpPr>
            <p:nvPr/>
          </p:nvSpPr>
          <p:spPr bwMode="auto">
            <a:xfrm>
              <a:off x="1415" y="2733"/>
              <a:ext cx="30" cy="36"/>
            </a:xfrm>
            <a:custGeom>
              <a:avLst/>
              <a:gdLst>
                <a:gd name="T0" fmla="*/ 8 w 30"/>
                <a:gd name="T1" fmla="*/ 36 h 36"/>
                <a:gd name="T2" fmla="*/ 0 w 30"/>
                <a:gd name="T3" fmla="*/ 31 h 36"/>
                <a:gd name="T4" fmla="*/ 20 w 30"/>
                <a:gd name="T5" fmla="*/ 0 h 36"/>
                <a:gd name="T6" fmla="*/ 30 w 30"/>
                <a:gd name="T7" fmla="*/ 7 h 36"/>
                <a:gd name="T8" fmla="*/ 8 w 30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6"/>
                <a:gd name="T17" fmla="*/ 30 w 30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6">
                  <a:moveTo>
                    <a:pt x="8" y="36"/>
                  </a:moveTo>
                  <a:lnTo>
                    <a:pt x="0" y="31"/>
                  </a:lnTo>
                  <a:lnTo>
                    <a:pt x="20" y="0"/>
                  </a:lnTo>
                  <a:lnTo>
                    <a:pt x="30" y="7"/>
                  </a:lnTo>
                  <a:lnTo>
                    <a:pt x="8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8" name="Freeform 711"/>
            <p:cNvSpPr>
              <a:spLocks/>
            </p:cNvSpPr>
            <p:nvPr/>
          </p:nvSpPr>
          <p:spPr bwMode="auto">
            <a:xfrm>
              <a:off x="1354" y="2748"/>
              <a:ext cx="30" cy="36"/>
            </a:xfrm>
            <a:custGeom>
              <a:avLst/>
              <a:gdLst>
                <a:gd name="T0" fmla="*/ 10 w 30"/>
                <a:gd name="T1" fmla="*/ 36 h 36"/>
                <a:gd name="T2" fmla="*/ 0 w 30"/>
                <a:gd name="T3" fmla="*/ 29 h 36"/>
                <a:gd name="T4" fmla="*/ 22 w 30"/>
                <a:gd name="T5" fmla="*/ 0 h 36"/>
                <a:gd name="T6" fmla="*/ 30 w 30"/>
                <a:gd name="T7" fmla="*/ 5 h 36"/>
                <a:gd name="T8" fmla="*/ 10 w 30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6"/>
                <a:gd name="T17" fmla="*/ 30 w 30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6">
                  <a:moveTo>
                    <a:pt x="10" y="36"/>
                  </a:moveTo>
                  <a:lnTo>
                    <a:pt x="0" y="29"/>
                  </a:lnTo>
                  <a:lnTo>
                    <a:pt x="22" y="0"/>
                  </a:lnTo>
                  <a:lnTo>
                    <a:pt x="30" y="5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99" name="Freeform 712"/>
            <p:cNvSpPr>
              <a:spLocks/>
            </p:cNvSpPr>
            <p:nvPr/>
          </p:nvSpPr>
          <p:spPr bwMode="auto">
            <a:xfrm>
              <a:off x="1372" y="2759"/>
              <a:ext cx="30" cy="38"/>
            </a:xfrm>
            <a:custGeom>
              <a:avLst/>
              <a:gdLst>
                <a:gd name="T0" fmla="*/ 8 w 30"/>
                <a:gd name="T1" fmla="*/ 38 h 38"/>
                <a:gd name="T2" fmla="*/ 0 w 30"/>
                <a:gd name="T3" fmla="*/ 32 h 38"/>
                <a:gd name="T4" fmla="*/ 20 w 30"/>
                <a:gd name="T5" fmla="*/ 0 h 38"/>
                <a:gd name="T6" fmla="*/ 30 w 30"/>
                <a:gd name="T7" fmla="*/ 7 h 38"/>
                <a:gd name="T8" fmla="*/ 8 w 30"/>
                <a:gd name="T9" fmla="*/ 3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8"/>
                <a:gd name="T17" fmla="*/ 30 w 30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8">
                  <a:moveTo>
                    <a:pt x="8" y="38"/>
                  </a:moveTo>
                  <a:lnTo>
                    <a:pt x="0" y="32"/>
                  </a:lnTo>
                  <a:lnTo>
                    <a:pt x="20" y="0"/>
                  </a:lnTo>
                  <a:lnTo>
                    <a:pt x="30" y="7"/>
                  </a:lnTo>
                  <a:lnTo>
                    <a:pt x="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0" name="Freeform 713"/>
            <p:cNvSpPr>
              <a:spLocks/>
            </p:cNvSpPr>
            <p:nvPr/>
          </p:nvSpPr>
          <p:spPr bwMode="auto">
            <a:xfrm>
              <a:off x="1389" y="2771"/>
              <a:ext cx="29" cy="38"/>
            </a:xfrm>
            <a:custGeom>
              <a:avLst/>
              <a:gdLst>
                <a:gd name="T0" fmla="*/ 10 w 29"/>
                <a:gd name="T1" fmla="*/ 38 h 38"/>
                <a:gd name="T2" fmla="*/ 0 w 29"/>
                <a:gd name="T3" fmla="*/ 31 h 38"/>
                <a:gd name="T4" fmla="*/ 21 w 29"/>
                <a:gd name="T5" fmla="*/ 0 h 38"/>
                <a:gd name="T6" fmla="*/ 29 w 29"/>
                <a:gd name="T7" fmla="*/ 6 h 38"/>
                <a:gd name="T8" fmla="*/ 10 w 29"/>
                <a:gd name="T9" fmla="*/ 3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8"/>
                <a:gd name="T17" fmla="*/ 29 w 29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8">
                  <a:moveTo>
                    <a:pt x="10" y="38"/>
                  </a:moveTo>
                  <a:lnTo>
                    <a:pt x="0" y="31"/>
                  </a:lnTo>
                  <a:lnTo>
                    <a:pt x="21" y="0"/>
                  </a:lnTo>
                  <a:lnTo>
                    <a:pt x="29" y="6"/>
                  </a:lnTo>
                  <a:lnTo>
                    <a:pt x="1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1" name="Freeform 714"/>
            <p:cNvSpPr>
              <a:spLocks/>
            </p:cNvSpPr>
            <p:nvPr/>
          </p:nvSpPr>
          <p:spPr bwMode="auto">
            <a:xfrm>
              <a:off x="1101" y="2735"/>
              <a:ext cx="54" cy="74"/>
            </a:xfrm>
            <a:custGeom>
              <a:avLst/>
              <a:gdLst>
                <a:gd name="T0" fmla="*/ 54 w 54"/>
                <a:gd name="T1" fmla="*/ 67 h 74"/>
                <a:gd name="T2" fmla="*/ 44 w 54"/>
                <a:gd name="T3" fmla="*/ 74 h 74"/>
                <a:gd name="T4" fmla="*/ 0 w 54"/>
                <a:gd name="T5" fmla="*/ 5 h 74"/>
                <a:gd name="T6" fmla="*/ 10 w 54"/>
                <a:gd name="T7" fmla="*/ 0 h 74"/>
                <a:gd name="T8" fmla="*/ 54 w 54"/>
                <a:gd name="T9" fmla="*/ 67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4"/>
                <a:gd name="T17" fmla="*/ 54 w 5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4">
                  <a:moveTo>
                    <a:pt x="54" y="67"/>
                  </a:moveTo>
                  <a:lnTo>
                    <a:pt x="44" y="74"/>
                  </a:lnTo>
                  <a:lnTo>
                    <a:pt x="0" y="5"/>
                  </a:lnTo>
                  <a:lnTo>
                    <a:pt x="10" y="0"/>
                  </a:lnTo>
                  <a:lnTo>
                    <a:pt x="54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2" name="Freeform 715"/>
            <p:cNvSpPr>
              <a:spLocks/>
            </p:cNvSpPr>
            <p:nvPr/>
          </p:nvSpPr>
          <p:spPr bwMode="auto">
            <a:xfrm>
              <a:off x="1144" y="2759"/>
              <a:ext cx="29" cy="38"/>
            </a:xfrm>
            <a:custGeom>
              <a:avLst/>
              <a:gdLst>
                <a:gd name="T0" fmla="*/ 29 w 29"/>
                <a:gd name="T1" fmla="*/ 33 h 38"/>
                <a:gd name="T2" fmla="*/ 21 w 29"/>
                <a:gd name="T3" fmla="*/ 38 h 38"/>
                <a:gd name="T4" fmla="*/ 0 w 29"/>
                <a:gd name="T5" fmla="*/ 7 h 38"/>
                <a:gd name="T6" fmla="*/ 8 w 29"/>
                <a:gd name="T7" fmla="*/ 0 h 38"/>
                <a:gd name="T8" fmla="*/ 29 w 29"/>
                <a:gd name="T9" fmla="*/ 33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8"/>
                <a:gd name="T17" fmla="*/ 29 w 29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8">
                  <a:moveTo>
                    <a:pt x="29" y="33"/>
                  </a:moveTo>
                  <a:lnTo>
                    <a:pt x="21" y="38"/>
                  </a:lnTo>
                  <a:lnTo>
                    <a:pt x="0" y="7"/>
                  </a:lnTo>
                  <a:lnTo>
                    <a:pt x="8" y="0"/>
                  </a:lnTo>
                  <a:lnTo>
                    <a:pt x="29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3" name="Freeform 716"/>
            <p:cNvSpPr>
              <a:spLocks/>
            </p:cNvSpPr>
            <p:nvPr/>
          </p:nvSpPr>
          <p:spPr bwMode="auto">
            <a:xfrm>
              <a:off x="1137" y="2712"/>
              <a:ext cx="53" cy="74"/>
            </a:xfrm>
            <a:custGeom>
              <a:avLst/>
              <a:gdLst>
                <a:gd name="T0" fmla="*/ 53 w 53"/>
                <a:gd name="T1" fmla="*/ 67 h 74"/>
                <a:gd name="T2" fmla="*/ 45 w 53"/>
                <a:gd name="T3" fmla="*/ 74 h 74"/>
                <a:gd name="T4" fmla="*/ 0 w 53"/>
                <a:gd name="T5" fmla="*/ 6 h 74"/>
                <a:gd name="T6" fmla="*/ 8 w 53"/>
                <a:gd name="T7" fmla="*/ 0 h 74"/>
                <a:gd name="T8" fmla="*/ 53 w 53"/>
                <a:gd name="T9" fmla="*/ 67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74"/>
                <a:gd name="T17" fmla="*/ 53 w 53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74">
                  <a:moveTo>
                    <a:pt x="53" y="67"/>
                  </a:moveTo>
                  <a:lnTo>
                    <a:pt x="45" y="74"/>
                  </a:lnTo>
                  <a:lnTo>
                    <a:pt x="0" y="6"/>
                  </a:lnTo>
                  <a:lnTo>
                    <a:pt x="8" y="0"/>
                  </a:lnTo>
                  <a:lnTo>
                    <a:pt x="53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4" name="Freeform 717"/>
            <p:cNvSpPr>
              <a:spLocks/>
            </p:cNvSpPr>
            <p:nvPr/>
          </p:nvSpPr>
          <p:spPr bwMode="auto">
            <a:xfrm>
              <a:off x="1380" y="2603"/>
              <a:ext cx="28" cy="33"/>
            </a:xfrm>
            <a:custGeom>
              <a:avLst/>
              <a:gdLst>
                <a:gd name="T0" fmla="*/ 28 w 28"/>
                <a:gd name="T1" fmla="*/ 27 h 33"/>
                <a:gd name="T2" fmla="*/ 19 w 28"/>
                <a:gd name="T3" fmla="*/ 33 h 33"/>
                <a:gd name="T4" fmla="*/ 0 w 28"/>
                <a:gd name="T5" fmla="*/ 7 h 33"/>
                <a:gd name="T6" fmla="*/ 10 w 28"/>
                <a:gd name="T7" fmla="*/ 0 h 33"/>
                <a:gd name="T8" fmla="*/ 28 w 28"/>
                <a:gd name="T9" fmla="*/ 27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33"/>
                <a:gd name="T17" fmla="*/ 28 w 28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33">
                  <a:moveTo>
                    <a:pt x="28" y="27"/>
                  </a:moveTo>
                  <a:lnTo>
                    <a:pt x="19" y="33"/>
                  </a:lnTo>
                  <a:lnTo>
                    <a:pt x="0" y="7"/>
                  </a:lnTo>
                  <a:lnTo>
                    <a:pt x="10" y="0"/>
                  </a:lnTo>
                  <a:lnTo>
                    <a:pt x="28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5" name="Freeform 718"/>
            <p:cNvSpPr>
              <a:spLocks/>
            </p:cNvSpPr>
            <p:nvPr/>
          </p:nvSpPr>
          <p:spPr bwMode="auto">
            <a:xfrm>
              <a:off x="1372" y="2552"/>
              <a:ext cx="54" cy="74"/>
            </a:xfrm>
            <a:custGeom>
              <a:avLst/>
              <a:gdLst>
                <a:gd name="T0" fmla="*/ 54 w 54"/>
                <a:gd name="T1" fmla="*/ 68 h 74"/>
                <a:gd name="T2" fmla="*/ 45 w 54"/>
                <a:gd name="T3" fmla="*/ 74 h 74"/>
                <a:gd name="T4" fmla="*/ 0 w 54"/>
                <a:gd name="T5" fmla="*/ 7 h 74"/>
                <a:gd name="T6" fmla="*/ 10 w 54"/>
                <a:gd name="T7" fmla="*/ 0 h 74"/>
                <a:gd name="T8" fmla="*/ 54 w 54"/>
                <a:gd name="T9" fmla="*/ 68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4"/>
                <a:gd name="T17" fmla="*/ 54 w 5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4">
                  <a:moveTo>
                    <a:pt x="54" y="68"/>
                  </a:moveTo>
                  <a:lnTo>
                    <a:pt x="45" y="74"/>
                  </a:lnTo>
                  <a:lnTo>
                    <a:pt x="0" y="7"/>
                  </a:lnTo>
                  <a:lnTo>
                    <a:pt x="10" y="0"/>
                  </a:lnTo>
                  <a:lnTo>
                    <a:pt x="54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6" name="Freeform 719"/>
            <p:cNvSpPr>
              <a:spLocks/>
            </p:cNvSpPr>
            <p:nvPr/>
          </p:nvSpPr>
          <p:spPr bwMode="auto">
            <a:xfrm>
              <a:off x="1389" y="2541"/>
              <a:ext cx="54" cy="72"/>
            </a:xfrm>
            <a:custGeom>
              <a:avLst/>
              <a:gdLst>
                <a:gd name="T0" fmla="*/ 54 w 54"/>
                <a:gd name="T1" fmla="*/ 67 h 72"/>
                <a:gd name="T2" fmla="*/ 46 w 54"/>
                <a:gd name="T3" fmla="*/ 72 h 72"/>
                <a:gd name="T4" fmla="*/ 0 w 54"/>
                <a:gd name="T5" fmla="*/ 5 h 72"/>
                <a:gd name="T6" fmla="*/ 10 w 54"/>
                <a:gd name="T7" fmla="*/ 0 h 72"/>
                <a:gd name="T8" fmla="*/ 54 w 54"/>
                <a:gd name="T9" fmla="*/ 67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2"/>
                <a:gd name="T17" fmla="*/ 54 w 54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2">
                  <a:moveTo>
                    <a:pt x="54" y="67"/>
                  </a:moveTo>
                  <a:lnTo>
                    <a:pt x="46" y="72"/>
                  </a:lnTo>
                  <a:lnTo>
                    <a:pt x="0" y="5"/>
                  </a:lnTo>
                  <a:lnTo>
                    <a:pt x="10" y="0"/>
                  </a:lnTo>
                  <a:lnTo>
                    <a:pt x="54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7" name="Freeform 720"/>
            <p:cNvSpPr>
              <a:spLocks/>
            </p:cNvSpPr>
            <p:nvPr/>
          </p:nvSpPr>
          <p:spPr bwMode="auto">
            <a:xfrm>
              <a:off x="1356" y="2566"/>
              <a:ext cx="29" cy="37"/>
            </a:xfrm>
            <a:custGeom>
              <a:avLst/>
              <a:gdLst>
                <a:gd name="T0" fmla="*/ 29 w 29"/>
                <a:gd name="T1" fmla="*/ 31 h 37"/>
                <a:gd name="T2" fmla="*/ 20 w 29"/>
                <a:gd name="T3" fmla="*/ 37 h 37"/>
                <a:gd name="T4" fmla="*/ 0 w 29"/>
                <a:gd name="T5" fmla="*/ 6 h 37"/>
                <a:gd name="T6" fmla="*/ 8 w 29"/>
                <a:gd name="T7" fmla="*/ 0 h 37"/>
                <a:gd name="T8" fmla="*/ 29 w 29"/>
                <a:gd name="T9" fmla="*/ 31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"/>
                <a:gd name="T17" fmla="*/ 29 w 29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">
                  <a:moveTo>
                    <a:pt x="29" y="31"/>
                  </a:moveTo>
                  <a:lnTo>
                    <a:pt x="20" y="37"/>
                  </a:lnTo>
                  <a:lnTo>
                    <a:pt x="0" y="6"/>
                  </a:lnTo>
                  <a:lnTo>
                    <a:pt x="8" y="0"/>
                  </a:lnTo>
                  <a:lnTo>
                    <a:pt x="29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08" name="Freeform 721"/>
            <p:cNvSpPr>
              <a:spLocks/>
            </p:cNvSpPr>
            <p:nvPr/>
          </p:nvSpPr>
          <p:spPr bwMode="auto">
            <a:xfrm>
              <a:off x="1119" y="2722"/>
              <a:ext cx="30" cy="37"/>
            </a:xfrm>
            <a:custGeom>
              <a:avLst/>
              <a:gdLst>
                <a:gd name="T0" fmla="*/ 30 w 30"/>
                <a:gd name="T1" fmla="*/ 32 h 37"/>
                <a:gd name="T2" fmla="*/ 21 w 30"/>
                <a:gd name="T3" fmla="*/ 37 h 37"/>
                <a:gd name="T4" fmla="*/ 0 w 30"/>
                <a:gd name="T5" fmla="*/ 5 h 37"/>
                <a:gd name="T6" fmla="*/ 8 w 30"/>
                <a:gd name="T7" fmla="*/ 0 h 37"/>
                <a:gd name="T8" fmla="*/ 30 w 30"/>
                <a:gd name="T9" fmla="*/ 32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7"/>
                <a:gd name="T17" fmla="*/ 30 w 30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7">
                  <a:moveTo>
                    <a:pt x="30" y="32"/>
                  </a:moveTo>
                  <a:lnTo>
                    <a:pt x="21" y="37"/>
                  </a:lnTo>
                  <a:lnTo>
                    <a:pt x="0" y="5"/>
                  </a:lnTo>
                  <a:lnTo>
                    <a:pt x="8" y="0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63" name="Rectangle 722"/>
          <p:cNvSpPr>
            <a:spLocks noChangeArrowheads="1"/>
          </p:cNvSpPr>
          <p:nvPr/>
        </p:nvSpPr>
        <p:spPr bwMode="auto">
          <a:xfrm>
            <a:off x="4649788" y="4930775"/>
            <a:ext cx="879475" cy="547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64" name="Rectangle 724"/>
          <p:cNvSpPr>
            <a:spLocks noChangeArrowheads="1"/>
          </p:cNvSpPr>
          <p:nvPr/>
        </p:nvSpPr>
        <p:spPr bwMode="auto">
          <a:xfrm>
            <a:off x="4645025" y="4926013"/>
            <a:ext cx="879475" cy="5476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65" name="Freeform 725"/>
          <p:cNvSpPr>
            <a:spLocks/>
          </p:cNvSpPr>
          <p:nvPr/>
        </p:nvSpPr>
        <p:spPr bwMode="auto">
          <a:xfrm>
            <a:off x="4816475" y="4930775"/>
            <a:ext cx="709613" cy="182563"/>
          </a:xfrm>
          <a:custGeom>
            <a:avLst/>
            <a:gdLst>
              <a:gd name="T0" fmla="*/ 0 w 447"/>
              <a:gd name="T1" fmla="*/ 0 h 115"/>
              <a:gd name="T2" fmla="*/ 282575 w 447"/>
              <a:gd name="T3" fmla="*/ 182563 h 115"/>
              <a:gd name="T4" fmla="*/ 709613 w 447"/>
              <a:gd name="T5" fmla="*/ 182563 h 115"/>
              <a:gd name="T6" fmla="*/ 709613 w 447"/>
              <a:gd name="T7" fmla="*/ 0 h 115"/>
              <a:gd name="T8" fmla="*/ 0 w 447"/>
              <a:gd name="T9" fmla="*/ 0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7"/>
              <a:gd name="T16" fmla="*/ 0 h 115"/>
              <a:gd name="T17" fmla="*/ 447 w 447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7" h="115">
                <a:moveTo>
                  <a:pt x="0" y="0"/>
                </a:moveTo>
                <a:lnTo>
                  <a:pt x="178" y="115"/>
                </a:lnTo>
                <a:lnTo>
                  <a:pt x="447" y="115"/>
                </a:lnTo>
                <a:lnTo>
                  <a:pt x="447" y="0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6" name="Freeform 726"/>
          <p:cNvSpPr>
            <a:spLocks/>
          </p:cNvSpPr>
          <p:nvPr/>
        </p:nvSpPr>
        <p:spPr bwMode="auto">
          <a:xfrm>
            <a:off x="4646613" y="4927600"/>
            <a:ext cx="879475" cy="550863"/>
          </a:xfrm>
          <a:custGeom>
            <a:avLst/>
            <a:gdLst>
              <a:gd name="T0" fmla="*/ 0 w 554"/>
              <a:gd name="T1" fmla="*/ 3175 h 347"/>
              <a:gd name="T2" fmla="*/ 136525 w 554"/>
              <a:gd name="T3" fmla="*/ 0 h 347"/>
              <a:gd name="T4" fmla="*/ 449263 w 554"/>
              <a:gd name="T5" fmla="*/ 209550 h 347"/>
              <a:gd name="T6" fmla="*/ 879475 w 554"/>
              <a:gd name="T7" fmla="*/ 209550 h 347"/>
              <a:gd name="T8" fmla="*/ 879475 w 554"/>
              <a:gd name="T9" fmla="*/ 347663 h 347"/>
              <a:gd name="T10" fmla="*/ 454025 w 554"/>
              <a:gd name="T11" fmla="*/ 347663 h 347"/>
              <a:gd name="T12" fmla="*/ 125413 w 554"/>
              <a:gd name="T13" fmla="*/ 550863 h 347"/>
              <a:gd name="T14" fmla="*/ 3175 w 554"/>
              <a:gd name="T15" fmla="*/ 547688 h 347"/>
              <a:gd name="T16" fmla="*/ 0 w 554"/>
              <a:gd name="T17" fmla="*/ 3175 h 3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4"/>
              <a:gd name="T28" fmla="*/ 0 h 347"/>
              <a:gd name="T29" fmla="*/ 554 w 554"/>
              <a:gd name="T30" fmla="*/ 347 h 34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4" h="347">
                <a:moveTo>
                  <a:pt x="0" y="2"/>
                </a:moveTo>
                <a:lnTo>
                  <a:pt x="86" y="0"/>
                </a:lnTo>
                <a:lnTo>
                  <a:pt x="283" y="132"/>
                </a:lnTo>
                <a:lnTo>
                  <a:pt x="554" y="132"/>
                </a:lnTo>
                <a:lnTo>
                  <a:pt x="554" y="219"/>
                </a:lnTo>
                <a:lnTo>
                  <a:pt x="286" y="219"/>
                </a:lnTo>
                <a:lnTo>
                  <a:pt x="79" y="347"/>
                </a:lnTo>
                <a:lnTo>
                  <a:pt x="2" y="345"/>
                </a:lnTo>
                <a:lnTo>
                  <a:pt x="0" y="2"/>
                </a:lnTo>
                <a:close/>
              </a:path>
            </a:pathLst>
          </a:custGeom>
          <a:solidFill>
            <a:srgbClr val="1346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7" name="Freeform 727"/>
          <p:cNvSpPr>
            <a:spLocks/>
          </p:cNvSpPr>
          <p:nvPr/>
        </p:nvSpPr>
        <p:spPr bwMode="auto">
          <a:xfrm>
            <a:off x="4816475" y="5295900"/>
            <a:ext cx="709613" cy="179388"/>
          </a:xfrm>
          <a:custGeom>
            <a:avLst/>
            <a:gdLst>
              <a:gd name="T0" fmla="*/ 0 w 447"/>
              <a:gd name="T1" fmla="*/ 179388 h 113"/>
              <a:gd name="T2" fmla="*/ 282575 w 447"/>
              <a:gd name="T3" fmla="*/ 0 h 113"/>
              <a:gd name="T4" fmla="*/ 709613 w 447"/>
              <a:gd name="T5" fmla="*/ 0 h 113"/>
              <a:gd name="T6" fmla="*/ 709613 w 447"/>
              <a:gd name="T7" fmla="*/ 179388 h 113"/>
              <a:gd name="T8" fmla="*/ 0 w 447"/>
              <a:gd name="T9" fmla="*/ 179388 h 1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7"/>
              <a:gd name="T16" fmla="*/ 0 h 113"/>
              <a:gd name="T17" fmla="*/ 447 w 447"/>
              <a:gd name="T18" fmla="*/ 113 h 1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7" h="113">
                <a:moveTo>
                  <a:pt x="0" y="113"/>
                </a:moveTo>
                <a:lnTo>
                  <a:pt x="178" y="0"/>
                </a:lnTo>
                <a:lnTo>
                  <a:pt x="447" y="0"/>
                </a:lnTo>
                <a:lnTo>
                  <a:pt x="447" y="113"/>
                </a:lnTo>
                <a:lnTo>
                  <a:pt x="0" y="113"/>
                </a:lnTo>
                <a:close/>
              </a:path>
            </a:pathLst>
          </a:custGeom>
          <a:solidFill>
            <a:srgbClr val="312C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8" name="Freeform 728"/>
          <p:cNvSpPr>
            <a:spLocks/>
          </p:cNvSpPr>
          <p:nvPr/>
        </p:nvSpPr>
        <p:spPr bwMode="auto">
          <a:xfrm>
            <a:off x="4646613" y="5014913"/>
            <a:ext cx="300037" cy="374650"/>
          </a:xfrm>
          <a:custGeom>
            <a:avLst/>
            <a:gdLst>
              <a:gd name="T0" fmla="*/ 0 w 189"/>
              <a:gd name="T1" fmla="*/ 0 h 236"/>
              <a:gd name="T2" fmla="*/ 0 w 189"/>
              <a:gd name="T3" fmla="*/ 374650 h 236"/>
              <a:gd name="T4" fmla="*/ 300037 w 189"/>
              <a:gd name="T5" fmla="*/ 187325 h 236"/>
              <a:gd name="T6" fmla="*/ 0 w 189"/>
              <a:gd name="T7" fmla="*/ 0 h 236"/>
              <a:gd name="T8" fmla="*/ 0 60000 65536"/>
              <a:gd name="T9" fmla="*/ 0 60000 65536"/>
              <a:gd name="T10" fmla="*/ 0 60000 65536"/>
              <a:gd name="T11" fmla="*/ 0 60000 65536"/>
              <a:gd name="T12" fmla="*/ 0 w 189"/>
              <a:gd name="T13" fmla="*/ 0 h 236"/>
              <a:gd name="T14" fmla="*/ 189 w 189"/>
              <a:gd name="T15" fmla="*/ 236 h 2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9" h="236">
                <a:moveTo>
                  <a:pt x="0" y="0"/>
                </a:moveTo>
                <a:lnTo>
                  <a:pt x="0" y="236"/>
                </a:lnTo>
                <a:lnTo>
                  <a:pt x="189" y="118"/>
                </a:lnTo>
                <a:lnTo>
                  <a:pt x="0" y="0"/>
                </a:lnTo>
                <a:close/>
              </a:path>
            </a:pathLst>
          </a:custGeom>
          <a:solidFill>
            <a:srgbClr val="F9ED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9" name="Freeform 729"/>
          <p:cNvSpPr>
            <a:spLocks/>
          </p:cNvSpPr>
          <p:nvPr/>
        </p:nvSpPr>
        <p:spPr bwMode="auto">
          <a:xfrm>
            <a:off x="4646613" y="5048250"/>
            <a:ext cx="246062" cy="304800"/>
          </a:xfrm>
          <a:custGeom>
            <a:avLst/>
            <a:gdLst>
              <a:gd name="T0" fmla="*/ 0 w 155"/>
              <a:gd name="T1" fmla="*/ 0 h 192"/>
              <a:gd name="T2" fmla="*/ 0 w 155"/>
              <a:gd name="T3" fmla="*/ 304800 h 192"/>
              <a:gd name="T4" fmla="*/ 246062 w 155"/>
              <a:gd name="T5" fmla="*/ 153988 h 192"/>
              <a:gd name="T6" fmla="*/ 0 w 155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155"/>
              <a:gd name="T13" fmla="*/ 0 h 192"/>
              <a:gd name="T14" fmla="*/ 155 w 155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" h="192">
                <a:moveTo>
                  <a:pt x="0" y="0"/>
                </a:moveTo>
                <a:lnTo>
                  <a:pt x="0" y="192"/>
                </a:lnTo>
                <a:lnTo>
                  <a:pt x="155" y="9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0" name="Rectangle 730"/>
          <p:cNvSpPr>
            <a:spLocks noChangeArrowheads="1"/>
          </p:cNvSpPr>
          <p:nvPr/>
        </p:nvSpPr>
        <p:spPr bwMode="auto">
          <a:xfrm>
            <a:off x="6708775" y="4941888"/>
            <a:ext cx="879475" cy="533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1" name="Rectangle 732"/>
          <p:cNvSpPr>
            <a:spLocks noChangeArrowheads="1"/>
          </p:cNvSpPr>
          <p:nvPr/>
        </p:nvSpPr>
        <p:spPr bwMode="auto">
          <a:xfrm>
            <a:off x="6704013" y="4935538"/>
            <a:ext cx="879475" cy="5349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172" name="Group 921"/>
          <p:cNvGrpSpPr>
            <a:grpSpLocks/>
          </p:cNvGrpSpPr>
          <p:nvPr/>
        </p:nvGrpSpPr>
        <p:grpSpPr bwMode="auto">
          <a:xfrm>
            <a:off x="6708775" y="5000625"/>
            <a:ext cx="879475" cy="412750"/>
            <a:chOff x="4226" y="3150"/>
            <a:chExt cx="554" cy="260"/>
          </a:xfrm>
        </p:grpSpPr>
        <p:sp>
          <p:nvSpPr>
            <p:cNvPr id="3388" name="Rectangle 733"/>
            <p:cNvSpPr>
              <a:spLocks noChangeArrowheads="1"/>
            </p:cNvSpPr>
            <p:nvPr/>
          </p:nvSpPr>
          <p:spPr bwMode="auto">
            <a:xfrm>
              <a:off x="4430" y="3150"/>
              <a:ext cx="350" cy="38"/>
            </a:xfrm>
            <a:prstGeom prst="rect">
              <a:avLst/>
            </a:pr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89" name="Rectangle 734"/>
            <p:cNvSpPr>
              <a:spLocks noChangeArrowheads="1"/>
            </p:cNvSpPr>
            <p:nvPr/>
          </p:nvSpPr>
          <p:spPr bwMode="auto">
            <a:xfrm>
              <a:off x="4430" y="3224"/>
              <a:ext cx="350" cy="38"/>
            </a:xfrm>
            <a:prstGeom prst="rect">
              <a:avLst/>
            </a:pr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90" name="Rectangle 735"/>
            <p:cNvSpPr>
              <a:spLocks noChangeArrowheads="1"/>
            </p:cNvSpPr>
            <p:nvPr/>
          </p:nvSpPr>
          <p:spPr bwMode="auto">
            <a:xfrm>
              <a:off x="4226" y="3296"/>
              <a:ext cx="554" cy="40"/>
            </a:xfrm>
            <a:prstGeom prst="rect">
              <a:avLst/>
            </a:pr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91" name="Rectangle 736"/>
            <p:cNvSpPr>
              <a:spLocks noChangeArrowheads="1"/>
            </p:cNvSpPr>
            <p:nvPr/>
          </p:nvSpPr>
          <p:spPr bwMode="auto">
            <a:xfrm>
              <a:off x="4226" y="3372"/>
              <a:ext cx="554" cy="38"/>
            </a:xfrm>
            <a:prstGeom prst="rect">
              <a:avLst/>
            </a:pr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173" name="Freeform 737"/>
          <p:cNvSpPr>
            <a:spLocks/>
          </p:cNvSpPr>
          <p:nvPr/>
        </p:nvSpPr>
        <p:spPr bwMode="auto">
          <a:xfrm>
            <a:off x="6753225" y="4975225"/>
            <a:ext cx="231775" cy="231775"/>
          </a:xfrm>
          <a:custGeom>
            <a:avLst/>
            <a:gdLst>
              <a:gd name="T0" fmla="*/ 60325 w 146"/>
              <a:gd name="T1" fmla="*/ 84138 h 146"/>
              <a:gd name="T2" fmla="*/ 41275 w 146"/>
              <a:gd name="T3" fmla="*/ 69850 h 146"/>
              <a:gd name="T4" fmla="*/ 12700 w 146"/>
              <a:gd name="T5" fmla="*/ 65088 h 146"/>
              <a:gd name="T6" fmla="*/ 11113 w 146"/>
              <a:gd name="T7" fmla="*/ 68263 h 146"/>
              <a:gd name="T8" fmla="*/ 28575 w 146"/>
              <a:gd name="T9" fmla="*/ 84138 h 146"/>
              <a:gd name="T10" fmla="*/ 44450 w 146"/>
              <a:gd name="T11" fmla="*/ 98425 h 146"/>
              <a:gd name="T12" fmla="*/ 0 w 146"/>
              <a:gd name="T13" fmla="*/ 114300 h 146"/>
              <a:gd name="T14" fmla="*/ 49213 w 146"/>
              <a:gd name="T15" fmla="*/ 134938 h 146"/>
              <a:gd name="T16" fmla="*/ 20638 w 146"/>
              <a:gd name="T17" fmla="*/ 141288 h 146"/>
              <a:gd name="T18" fmla="*/ 4763 w 146"/>
              <a:gd name="T19" fmla="*/ 153988 h 146"/>
              <a:gd name="T20" fmla="*/ 17463 w 146"/>
              <a:gd name="T21" fmla="*/ 161925 h 146"/>
              <a:gd name="T22" fmla="*/ 41275 w 146"/>
              <a:gd name="T23" fmla="*/ 157163 h 146"/>
              <a:gd name="T24" fmla="*/ 65088 w 146"/>
              <a:gd name="T25" fmla="*/ 150813 h 146"/>
              <a:gd name="T26" fmla="*/ 84138 w 146"/>
              <a:gd name="T27" fmla="*/ 171450 h 146"/>
              <a:gd name="T28" fmla="*/ 69850 w 146"/>
              <a:gd name="T29" fmla="*/ 195263 h 146"/>
              <a:gd name="T30" fmla="*/ 68263 w 146"/>
              <a:gd name="T31" fmla="*/ 219075 h 146"/>
              <a:gd name="T32" fmla="*/ 77788 w 146"/>
              <a:gd name="T33" fmla="*/ 219075 h 146"/>
              <a:gd name="T34" fmla="*/ 88900 w 146"/>
              <a:gd name="T35" fmla="*/ 200025 h 146"/>
              <a:gd name="T36" fmla="*/ 106363 w 146"/>
              <a:gd name="T37" fmla="*/ 174625 h 146"/>
              <a:gd name="T38" fmla="*/ 130175 w 146"/>
              <a:gd name="T39" fmla="*/ 177800 h 146"/>
              <a:gd name="T40" fmla="*/ 138113 w 146"/>
              <a:gd name="T41" fmla="*/ 198438 h 146"/>
              <a:gd name="T42" fmla="*/ 149225 w 146"/>
              <a:gd name="T43" fmla="*/ 219075 h 146"/>
              <a:gd name="T44" fmla="*/ 157163 w 146"/>
              <a:gd name="T45" fmla="*/ 230188 h 146"/>
              <a:gd name="T46" fmla="*/ 161925 w 146"/>
              <a:gd name="T47" fmla="*/ 215900 h 146"/>
              <a:gd name="T48" fmla="*/ 157163 w 146"/>
              <a:gd name="T49" fmla="*/ 179388 h 146"/>
              <a:gd name="T50" fmla="*/ 198438 w 146"/>
              <a:gd name="T51" fmla="*/ 198438 h 146"/>
              <a:gd name="T52" fmla="*/ 182563 w 146"/>
              <a:gd name="T53" fmla="*/ 150813 h 146"/>
              <a:gd name="T54" fmla="*/ 203200 w 146"/>
              <a:gd name="T55" fmla="*/ 166688 h 146"/>
              <a:gd name="T56" fmla="*/ 223838 w 146"/>
              <a:gd name="T57" fmla="*/ 166688 h 146"/>
              <a:gd name="T58" fmla="*/ 207963 w 146"/>
              <a:gd name="T59" fmla="*/ 149225 h 146"/>
              <a:gd name="T60" fmla="*/ 190500 w 146"/>
              <a:gd name="T61" fmla="*/ 134938 h 146"/>
              <a:gd name="T62" fmla="*/ 174625 w 146"/>
              <a:gd name="T63" fmla="*/ 127000 h 146"/>
              <a:gd name="T64" fmla="*/ 182563 w 146"/>
              <a:gd name="T65" fmla="*/ 98425 h 146"/>
              <a:gd name="T66" fmla="*/ 206375 w 146"/>
              <a:gd name="T67" fmla="*/ 93663 h 146"/>
              <a:gd name="T68" fmla="*/ 222250 w 146"/>
              <a:gd name="T69" fmla="*/ 80963 h 146"/>
              <a:gd name="T70" fmla="*/ 230188 w 146"/>
              <a:gd name="T71" fmla="*/ 76200 h 146"/>
              <a:gd name="T72" fmla="*/ 214313 w 146"/>
              <a:gd name="T73" fmla="*/ 69850 h 146"/>
              <a:gd name="T74" fmla="*/ 193675 w 146"/>
              <a:gd name="T75" fmla="*/ 77788 h 146"/>
              <a:gd name="T76" fmla="*/ 171450 w 146"/>
              <a:gd name="T77" fmla="*/ 77788 h 146"/>
              <a:gd name="T78" fmla="*/ 201613 w 146"/>
              <a:gd name="T79" fmla="*/ 33338 h 146"/>
              <a:gd name="T80" fmla="*/ 153988 w 146"/>
              <a:gd name="T81" fmla="*/ 52388 h 146"/>
              <a:gd name="T82" fmla="*/ 166688 w 146"/>
              <a:gd name="T83" fmla="*/ 28575 h 146"/>
              <a:gd name="T84" fmla="*/ 166688 w 146"/>
              <a:gd name="T85" fmla="*/ 11113 h 146"/>
              <a:gd name="T86" fmla="*/ 165100 w 146"/>
              <a:gd name="T87" fmla="*/ 7938 h 146"/>
              <a:gd name="T88" fmla="*/ 149225 w 146"/>
              <a:gd name="T89" fmla="*/ 25400 h 146"/>
              <a:gd name="T90" fmla="*/ 134938 w 146"/>
              <a:gd name="T91" fmla="*/ 44450 h 146"/>
              <a:gd name="T92" fmla="*/ 117475 w 146"/>
              <a:gd name="T93" fmla="*/ 0 h 146"/>
              <a:gd name="T94" fmla="*/ 98425 w 146"/>
              <a:gd name="T95" fmla="*/ 44450 h 146"/>
              <a:gd name="T96" fmla="*/ 88900 w 146"/>
              <a:gd name="T97" fmla="*/ 15875 h 146"/>
              <a:gd name="T98" fmla="*/ 77788 w 146"/>
              <a:gd name="T99" fmla="*/ 3175 h 146"/>
              <a:gd name="T100" fmla="*/ 69850 w 146"/>
              <a:gd name="T101" fmla="*/ 15875 h 146"/>
              <a:gd name="T102" fmla="*/ 77788 w 146"/>
              <a:gd name="T103" fmla="*/ 41275 h 146"/>
              <a:gd name="T104" fmla="*/ 80963 w 146"/>
              <a:gd name="T105" fmla="*/ 60325 h 14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46"/>
              <a:gd name="T160" fmla="*/ 0 h 146"/>
              <a:gd name="T161" fmla="*/ 146 w 146"/>
              <a:gd name="T162" fmla="*/ 146 h 14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46" h="146">
                <a:moveTo>
                  <a:pt x="21" y="21"/>
                </a:moveTo>
                <a:lnTo>
                  <a:pt x="43" y="53"/>
                </a:lnTo>
                <a:lnTo>
                  <a:pt x="38" y="53"/>
                </a:lnTo>
                <a:lnTo>
                  <a:pt x="33" y="51"/>
                </a:lnTo>
                <a:lnTo>
                  <a:pt x="28" y="46"/>
                </a:lnTo>
                <a:lnTo>
                  <a:pt x="26" y="44"/>
                </a:lnTo>
                <a:lnTo>
                  <a:pt x="25" y="43"/>
                </a:lnTo>
                <a:lnTo>
                  <a:pt x="18" y="41"/>
                </a:lnTo>
                <a:lnTo>
                  <a:pt x="8" y="41"/>
                </a:lnTo>
                <a:lnTo>
                  <a:pt x="7" y="39"/>
                </a:lnTo>
                <a:lnTo>
                  <a:pt x="7" y="41"/>
                </a:lnTo>
                <a:lnTo>
                  <a:pt x="7" y="43"/>
                </a:lnTo>
                <a:lnTo>
                  <a:pt x="8" y="46"/>
                </a:lnTo>
                <a:lnTo>
                  <a:pt x="13" y="51"/>
                </a:lnTo>
                <a:lnTo>
                  <a:pt x="18" y="53"/>
                </a:lnTo>
                <a:lnTo>
                  <a:pt x="23" y="56"/>
                </a:lnTo>
                <a:lnTo>
                  <a:pt x="26" y="61"/>
                </a:lnTo>
                <a:lnTo>
                  <a:pt x="28" y="62"/>
                </a:lnTo>
                <a:lnTo>
                  <a:pt x="33" y="64"/>
                </a:lnTo>
                <a:lnTo>
                  <a:pt x="36" y="66"/>
                </a:lnTo>
                <a:lnTo>
                  <a:pt x="0" y="72"/>
                </a:lnTo>
                <a:lnTo>
                  <a:pt x="36" y="80"/>
                </a:lnTo>
                <a:lnTo>
                  <a:pt x="34" y="84"/>
                </a:lnTo>
                <a:lnTo>
                  <a:pt x="31" y="85"/>
                </a:lnTo>
                <a:lnTo>
                  <a:pt x="23" y="87"/>
                </a:lnTo>
                <a:lnTo>
                  <a:pt x="18" y="87"/>
                </a:lnTo>
                <a:lnTo>
                  <a:pt x="13" y="89"/>
                </a:lnTo>
                <a:lnTo>
                  <a:pt x="8" y="94"/>
                </a:lnTo>
                <a:lnTo>
                  <a:pt x="7" y="95"/>
                </a:lnTo>
                <a:lnTo>
                  <a:pt x="3" y="97"/>
                </a:lnTo>
                <a:lnTo>
                  <a:pt x="3" y="99"/>
                </a:lnTo>
                <a:lnTo>
                  <a:pt x="7" y="100"/>
                </a:lnTo>
                <a:lnTo>
                  <a:pt x="11" y="102"/>
                </a:lnTo>
                <a:lnTo>
                  <a:pt x="15" y="100"/>
                </a:lnTo>
                <a:lnTo>
                  <a:pt x="18" y="99"/>
                </a:lnTo>
                <a:lnTo>
                  <a:pt x="26" y="99"/>
                </a:lnTo>
                <a:lnTo>
                  <a:pt x="33" y="99"/>
                </a:lnTo>
                <a:lnTo>
                  <a:pt x="38" y="97"/>
                </a:lnTo>
                <a:lnTo>
                  <a:pt x="41" y="95"/>
                </a:lnTo>
                <a:lnTo>
                  <a:pt x="21" y="126"/>
                </a:lnTo>
                <a:lnTo>
                  <a:pt x="53" y="103"/>
                </a:lnTo>
                <a:lnTo>
                  <a:pt x="53" y="108"/>
                </a:lnTo>
                <a:lnTo>
                  <a:pt x="51" y="112"/>
                </a:lnTo>
                <a:lnTo>
                  <a:pt x="48" y="117"/>
                </a:lnTo>
                <a:lnTo>
                  <a:pt x="44" y="123"/>
                </a:lnTo>
                <a:lnTo>
                  <a:pt x="43" y="128"/>
                </a:lnTo>
                <a:lnTo>
                  <a:pt x="43" y="135"/>
                </a:lnTo>
                <a:lnTo>
                  <a:pt x="43" y="138"/>
                </a:lnTo>
                <a:lnTo>
                  <a:pt x="41" y="141"/>
                </a:lnTo>
                <a:lnTo>
                  <a:pt x="44" y="141"/>
                </a:lnTo>
                <a:lnTo>
                  <a:pt x="49" y="138"/>
                </a:lnTo>
                <a:lnTo>
                  <a:pt x="51" y="135"/>
                </a:lnTo>
                <a:lnTo>
                  <a:pt x="53" y="131"/>
                </a:lnTo>
                <a:lnTo>
                  <a:pt x="56" y="126"/>
                </a:lnTo>
                <a:lnTo>
                  <a:pt x="62" y="120"/>
                </a:lnTo>
                <a:lnTo>
                  <a:pt x="66" y="115"/>
                </a:lnTo>
                <a:lnTo>
                  <a:pt x="67" y="110"/>
                </a:lnTo>
                <a:lnTo>
                  <a:pt x="74" y="146"/>
                </a:lnTo>
                <a:lnTo>
                  <a:pt x="81" y="110"/>
                </a:lnTo>
                <a:lnTo>
                  <a:pt x="82" y="112"/>
                </a:lnTo>
                <a:lnTo>
                  <a:pt x="84" y="113"/>
                </a:lnTo>
                <a:lnTo>
                  <a:pt x="85" y="117"/>
                </a:lnTo>
                <a:lnTo>
                  <a:pt x="87" y="125"/>
                </a:lnTo>
                <a:lnTo>
                  <a:pt x="89" y="130"/>
                </a:lnTo>
                <a:lnTo>
                  <a:pt x="90" y="135"/>
                </a:lnTo>
                <a:lnTo>
                  <a:pt x="94" y="138"/>
                </a:lnTo>
                <a:lnTo>
                  <a:pt x="95" y="140"/>
                </a:lnTo>
                <a:lnTo>
                  <a:pt x="97" y="141"/>
                </a:lnTo>
                <a:lnTo>
                  <a:pt x="99" y="145"/>
                </a:lnTo>
                <a:lnTo>
                  <a:pt x="99" y="143"/>
                </a:lnTo>
                <a:lnTo>
                  <a:pt x="102" y="141"/>
                </a:lnTo>
                <a:lnTo>
                  <a:pt x="102" y="136"/>
                </a:lnTo>
                <a:lnTo>
                  <a:pt x="100" y="128"/>
                </a:lnTo>
                <a:lnTo>
                  <a:pt x="99" y="123"/>
                </a:lnTo>
                <a:lnTo>
                  <a:pt x="99" y="113"/>
                </a:lnTo>
                <a:lnTo>
                  <a:pt x="97" y="110"/>
                </a:lnTo>
                <a:lnTo>
                  <a:pt x="95" y="105"/>
                </a:lnTo>
                <a:lnTo>
                  <a:pt x="125" y="125"/>
                </a:lnTo>
                <a:lnTo>
                  <a:pt x="105" y="94"/>
                </a:lnTo>
                <a:lnTo>
                  <a:pt x="110" y="94"/>
                </a:lnTo>
                <a:lnTo>
                  <a:pt x="115" y="95"/>
                </a:lnTo>
                <a:lnTo>
                  <a:pt x="118" y="99"/>
                </a:lnTo>
                <a:lnTo>
                  <a:pt x="123" y="103"/>
                </a:lnTo>
                <a:lnTo>
                  <a:pt x="128" y="105"/>
                </a:lnTo>
                <a:lnTo>
                  <a:pt x="136" y="105"/>
                </a:lnTo>
                <a:lnTo>
                  <a:pt x="138" y="105"/>
                </a:lnTo>
                <a:lnTo>
                  <a:pt x="141" y="105"/>
                </a:lnTo>
                <a:lnTo>
                  <a:pt x="141" y="102"/>
                </a:lnTo>
                <a:lnTo>
                  <a:pt x="138" y="99"/>
                </a:lnTo>
                <a:lnTo>
                  <a:pt x="131" y="94"/>
                </a:lnTo>
                <a:lnTo>
                  <a:pt x="127" y="90"/>
                </a:lnTo>
                <a:lnTo>
                  <a:pt x="123" y="89"/>
                </a:lnTo>
                <a:lnTo>
                  <a:pt x="120" y="85"/>
                </a:lnTo>
                <a:lnTo>
                  <a:pt x="117" y="82"/>
                </a:lnTo>
                <a:lnTo>
                  <a:pt x="113" y="80"/>
                </a:lnTo>
                <a:lnTo>
                  <a:pt x="110" y="80"/>
                </a:lnTo>
                <a:lnTo>
                  <a:pt x="146" y="72"/>
                </a:lnTo>
                <a:lnTo>
                  <a:pt x="110" y="66"/>
                </a:lnTo>
                <a:lnTo>
                  <a:pt x="115" y="62"/>
                </a:lnTo>
                <a:lnTo>
                  <a:pt x="118" y="61"/>
                </a:lnTo>
                <a:lnTo>
                  <a:pt x="123" y="59"/>
                </a:lnTo>
                <a:lnTo>
                  <a:pt x="130" y="59"/>
                </a:lnTo>
                <a:lnTo>
                  <a:pt x="135" y="57"/>
                </a:lnTo>
                <a:lnTo>
                  <a:pt x="138" y="54"/>
                </a:lnTo>
                <a:lnTo>
                  <a:pt x="140" y="51"/>
                </a:lnTo>
                <a:lnTo>
                  <a:pt x="141" y="49"/>
                </a:lnTo>
                <a:lnTo>
                  <a:pt x="145" y="49"/>
                </a:lnTo>
                <a:lnTo>
                  <a:pt x="145" y="48"/>
                </a:lnTo>
                <a:lnTo>
                  <a:pt x="141" y="46"/>
                </a:lnTo>
                <a:lnTo>
                  <a:pt x="136" y="44"/>
                </a:lnTo>
                <a:lnTo>
                  <a:pt x="135" y="44"/>
                </a:lnTo>
                <a:lnTo>
                  <a:pt x="130" y="46"/>
                </a:lnTo>
                <a:lnTo>
                  <a:pt x="127" y="48"/>
                </a:lnTo>
                <a:lnTo>
                  <a:pt x="122" y="49"/>
                </a:lnTo>
                <a:lnTo>
                  <a:pt x="117" y="49"/>
                </a:lnTo>
                <a:lnTo>
                  <a:pt x="112" y="49"/>
                </a:lnTo>
                <a:lnTo>
                  <a:pt x="108" y="49"/>
                </a:lnTo>
                <a:lnTo>
                  <a:pt x="105" y="51"/>
                </a:lnTo>
                <a:lnTo>
                  <a:pt x="115" y="36"/>
                </a:lnTo>
                <a:lnTo>
                  <a:pt x="127" y="21"/>
                </a:lnTo>
                <a:lnTo>
                  <a:pt x="95" y="41"/>
                </a:lnTo>
                <a:lnTo>
                  <a:pt x="95" y="36"/>
                </a:lnTo>
                <a:lnTo>
                  <a:pt x="97" y="33"/>
                </a:lnTo>
                <a:lnTo>
                  <a:pt x="100" y="28"/>
                </a:lnTo>
                <a:lnTo>
                  <a:pt x="104" y="23"/>
                </a:lnTo>
                <a:lnTo>
                  <a:pt x="105" y="18"/>
                </a:lnTo>
                <a:lnTo>
                  <a:pt x="105" y="10"/>
                </a:lnTo>
                <a:lnTo>
                  <a:pt x="105" y="8"/>
                </a:lnTo>
                <a:lnTo>
                  <a:pt x="105" y="7"/>
                </a:lnTo>
                <a:lnTo>
                  <a:pt x="107" y="7"/>
                </a:lnTo>
                <a:lnTo>
                  <a:pt x="107" y="5"/>
                </a:lnTo>
                <a:lnTo>
                  <a:pt x="104" y="5"/>
                </a:lnTo>
                <a:lnTo>
                  <a:pt x="100" y="7"/>
                </a:lnTo>
                <a:lnTo>
                  <a:pt x="95" y="11"/>
                </a:lnTo>
                <a:lnTo>
                  <a:pt x="94" y="16"/>
                </a:lnTo>
                <a:lnTo>
                  <a:pt x="92" y="20"/>
                </a:lnTo>
                <a:lnTo>
                  <a:pt x="89" y="23"/>
                </a:lnTo>
                <a:lnTo>
                  <a:pt x="85" y="28"/>
                </a:lnTo>
                <a:lnTo>
                  <a:pt x="82" y="31"/>
                </a:lnTo>
                <a:lnTo>
                  <a:pt x="81" y="36"/>
                </a:lnTo>
                <a:lnTo>
                  <a:pt x="74" y="0"/>
                </a:lnTo>
                <a:lnTo>
                  <a:pt x="66" y="36"/>
                </a:lnTo>
                <a:lnTo>
                  <a:pt x="64" y="33"/>
                </a:lnTo>
                <a:lnTo>
                  <a:pt x="62" y="28"/>
                </a:lnTo>
                <a:lnTo>
                  <a:pt x="61" y="21"/>
                </a:lnTo>
                <a:lnTo>
                  <a:pt x="59" y="15"/>
                </a:lnTo>
                <a:lnTo>
                  <a:pt x="56" y="10"/>
                </a:lnTo>
                <a:lnTo>
                  <a:pt x="53" y="7"/>
                </a:lnTo>
                <a:lnTo>
                  <a:pt x="51" y="7"/>
                </a:lnTo>
                <a:lnTo>
                  <a:pt x="49" y="2"/>
                </a:lnTo>
                <a:lnTo>
                  <a:pt x="49" y="3"/>
                </a:lnTo>
                <a:lnTo>
                  <a:pt x="46" y="5"/>
                </a:lnTo>
                <a:lnTo>
                  <a:pt x="44" y="10"/>
                </a:lnTo>
                <a:lnTo>
                  <a:pt x="46" y="18"/>
                </a:lnTo>
                <a:lnTo>
                  <a:pt x="49" y="21"/>
                </a:lnTo>
                <a:lnTo>
                  <a:pt x="49" y="26"/>
                </a:lnTo>
                <a:lnTo>
                  <a:pt x="49" y="31"/>
                </a:lnTo>
                <a:lnTo>
                  <a:pt x="49" y="34"/>
                </a:lnTo>
                <a:lnTo>
                  <a:pt x="51" y="38"/>
                </a:lnTo>
                <a:lnTo>
                  <a:pt x="53" y="41"/>
                </a:lnTo>
                <a:lnTo>
                  <a:pt x="21" y="21"/>
                </a:lnTo>
                <a:close/>
              </a:path>
            </a:pathLst>
          </a:custGeom>
          <a:solidFill>
            <a:srgbClr val="F3EA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4" name="Rectangle 738"/>
          <p:cNvSpPr>
            <a:spLocks noChangeArrowheads="1"/>
          </p:cNvSpPr>
          <p:nvPr/>
        </p:nvSpPr>
        <p:spPr bwMode="auto">
          <a:xfrm>
            <a:off x="6705600" y="3984625"/>
            <a:ext cx="882650" cy="527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" name="Rectangle 739"/>
          <p:cNvSpPr>
            <a:spLocks noChangeArrowheads="1"/>
          </p:cNvSpPr>
          <p:nvPr/>
        </p:nvSpPr>
        <p:spPr bwMode="auto">
          <a:xfrm>
            <a:off x="6705600" y="3984625"/>
            <a:ext cx="882650" cy="17462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6" name="Rectangle 740"/>
          <p:cNvSpPr>
            <a:spLocks noChangeArrowheads="1"/>
          </p:cNvSpPr>
          <p:nvPr/>
        </p:nvSpPr>
        <p:spPr bwMode="auto">
          <a:xfrm>
            <a:off x="6705600" y="4333875"/>
            <a:ext cx="882650" cy="174625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7" name="Freeform 741"/>
          <p:cNvSpPr>
            <a:spLocks/>
          </p:cNvSpPr>
          <p:nvPr/>
        </p:nvSpPr>
        <p:spPr bwMode="auto">
          <a:xfrm>
            <a:off x="7081838" y="4179888"/>
            <a:ext cx="136525" cy="134937"/>
          </a:xfrm>
          <a:custGeom>
            <a:avLst/>
            <a:gdLst>
              <a:gd name="T0" fmla="*/ 136525 w 86"/>
              <a:gd name="T1" fmla="*/ 68262 h 85"/>
              <a:gd name="T2" fmla="*/ 133350 w 86"/>
              <a:gd name="T3" fmla="*/ 82550 h 85"/>
              <a:gd name="T4" fmla="*/ 130175 w 86"/>
              <a:gd name="T5" fmla="*/ 93662 h 85"/>
              <a:gd name="T6" fmla="*/ 122238 w 86"/>
              <a:gd name="T7" fmla="*/ 106362 h 85"/>
              <a:gd name="T8" fmla="*/ 114300 w 86"/>
              <a:gd name="T9" fmla="*/ 117475 h 85"/>
              <a:gd name="T10" fmla="*/ 104775 w 86"/>
              <a:gd name="T11" fmla="*/ 125412 h 85"/>
              <a:gd name="T12" fmla="*/ 93663 w 86"/>
              <a:gd name="T13" fmla="*/ 130175 h 85"/>
              <a:gd name="T14" fmla="*/ 80963 w 86"/>
              <a:gd name="T15" fmla="*/ 134937 h 85"/>
              <a:gd name="T16" fmla="*/ 68263 w 86"/>
              <a:gd name="T17" fmla="*/ 134937 h 85"/>
              <a:gd name="T18" fmla="*/ 52388 w 86"/>
              <a:gd name="T19" fmla="*/ 134937 h 85"/>
              <a:gd name="T20" fmla="*/ 39688 w 86"/>
              <a:gd name="T21" fmla="*/ 130175 h 85"/>
              <a:gd name="T22" fmla="*/ 28575 w 86"/>
              <a:gd name="T23" fmla="*/ 125412 h 85"/>
              <a:gd name="T24" fmla="*/ 19050 w 86"/>
              <a:gd name="T25" fmla="*/ 117475 h 85"/>
              <a:gd name="T26" fmla="*/ 11113 w 86"/>
              <a:gd name="T27" fmla="*/ 106362 h 85"/>
              <a:gd name="T28" fmla="*/ 4763 w 86"/>
              <a:gd name="T29" fmla="*/ 93662 h 85"/>
              <a:gd name="T30" fmla="*/ 0 w 86"/>
              <a:gd name="T31" fmla="*/ 82550 h 85"/>
              <a:gd name="T32" fmla="*/ 0 w 86"/>
              <a:gd name="T33" fmla="*/ 68262 h 85"/>
              <a:gd name="T34" fmla="*/ 0 w 86"/>
              <a:gd name="T35" fmla="*/ 53975 h 85"/>
              <a:gd name="T36" fmla="*/ 4763 w 86"/>
              <a:gd name="T37" fmla="*/ 41275 h 85"/>
              <a:gd name="T38" fmla="*/ 11113 w 86"/>
              <a:gd name="T39" fmla="*/ 31750 h 85"/>
              <a:gd name="T40" fmla="*/ 19050 w 86"/>
              <a:gd name="T41" fmla="*/ 20637 h 85"/>
              <a:gd name="T42" fmla="*/ 28575 w 86"/>
              <a:gd name="T43" fmla="*/ 12700 h 85"/>
              <a:gd name="T44" fmla="*/ 39688 w 86"/>
              <a:gd name="T45" fmla="*/ 7937 h 85"/>
              <a:gd name="T46" fmla="*/ 52388 w 86"/>
              <a:gd name="T47" fmla="*/ 3175 h 85"/>
              <a:gd name="T48" fmla="*/ 68263 w 86"/>
              <a:gd name="T49" fmla="*/ 0 h 85"/>
              <a:gd name="T50" fmla="*/ 80963 w 86"/>
              <a:gd name="T51" fmla="*/ 3175 h 85"/>
              <a:gd name="T52" fmla="*/ 93663 w 86"/>
              <a:gd name="T53" fmla="*/ 7937 h 85"/>
              <a:gd name="T54" fmla="*/ 104775 w 86"/>
              <a:gd name="T55" fmla="*/ 12700 h 85"/>
              <a:gd name="T56" fmla="*/ 114300 w 86"/>
              <a:gd name="T57" fmla="*/ 20637 h 85"/>
              <a:gd name="T58" fmla="*/ 122238 w 86"/>
              <a:gd name="T59" fmla="*/ 31750 h 85"/>
              <a:gd name="T60" fmla="*/ 130175 w 86"/>
              <a:gd name="T61" fmla="*/ 41275 h 85"/>
              <a:gd name="T62" fmla="*/ 133350 w 86"/>
              <a:gd name="T63" fmla="*/ 53975 h 85"/>
              <a:gd name="T64" fmla="*/ 136525 w 86"/>
              <a:gd name="T65" fmla="*/ 68262 h 8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86"/>
              <a:gd name="T100" fmla="*/ 0 h 85"/>
              <a:gd name="T101" fmla="*/ 86 w 86"/>
              <a:gd name="T102" fmla="*/ 85 h 8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86" h="85">
                <a:moveTo>
                  <a:pt x="86" y="43"/>
                </a:moveTo>
                <a:lnTo>
                  <a:pt x="84" y="52"/>
                </a:lnTo>
                <a:lnTo>
                  <a:pt x="82" y="59"/>
                </a:lnTo>
                <a:lnTo>
                  <a:pt x="77" y="67"/>
                </a:lnTo>
                <a:lnTo>
                  <a:pt x="72" y="74"/>
                </a:lnTo>
                <a:lnTo>
                  <a:pt x="66" y="79"/>
                </a:lnTo>
                <a:lnTo>
                  <a:pt x="59" y="82"/>
                </a:lnTo>
                <a:lnTo>
                  <a:pt x="51" y="85"/>
                </a:lnTo>
                <a:lnTo>
                  <a:pt x="43" y="85"/>
                </a:lnTo>
                <a:lnTo>
                  <a:pt x="33" y="85"/>
                </a:lnTo>
                <a:lnTo>
                  <a:pt x="25" y="82"/>
                </a:lnTo>
                <a:lnTo>
                  <a:pt x="18" y="79"/>
                </a:lnTo>
                <a:lnTo>
                  <a:pt x="12" y="74"/>
                </a:lnTo>
                <a:lnTo>
                  <a:pt x="7" y="67"/>
                </a:lnTo>
                <a:lnTo>
                  <a:pt x="3" y="59"/>
                </a:lnTo>
                <a:lnTo>
                  <a:pt x="0" y="52"/>
                </a:lnTo>
                <a:lnTo>
                  <a:pt x="0" y="43"/>
                </a:lnTo>
                <a:lnTo>
                  <a:pt x="0" y="34"/>
                </a:lnTo>
                <a:lnTo>
                  <a:pt x="3" y="26"/>
                </a:lnTo>
                <a:lnTo>
                  <a:pt x="7" y="20"/>
                </a:lnTo>
                <a:lnTo>
                  <a:pt x="12" y="13"/>
                </a:lnTo>
                <a:lnTo>
                  <a:pt x="18" y="8"/>
                </a:lnTo>
                <a:lnTo>
                  <a:pt x="25" y="5"/>
                </a:lnTo>
                <a:lnTo>
                  <a:pt x="33" y="2"/>
                </a:lnTo>
                <a:lnTo>
                  <a:pt x="43" y="0"/>
                </a:lnTo>
                <a:lnTo>
                  <a:pt x="51" y="2"/>
                </a:lnTo>
                <a:lnTo>
                  <a:pt x="59" y="5"/>
                </a:lnTo>
                <a:lnTo>
                  <a:pt x="66" y="8"/>
                </a:lnTo>
                <a:lnTo>
                  <a:pt x="72" y="13"/>
                </a:lnTo>
                <a:lnTo>
                  <a:pt x="77" y="20"/>
                </a:lnTo>
                <a:lnTo>
                  <a:pt x="82" y="26"/>
                </a:lnTo>
                <a:lnTo>
                  <a:pt x="84" y="34"/>
                </a:lnTo>
                <a:lnTo>
                  <a:pt x="86" y="4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8" name="Rectangle 742"/>
          <p:cNvSpPr>
            <a:spLocks noChangeArrowheads="1"/>
          </p:cNvSpPr>
          <p:nvPr/>
        </p:nvSpPr>
        <p:spPr bwMode="auto">
          <a:xfrm>
            <a:off x="6700838" y="3981450"/>
            <a:ext cx="882650" cy="52705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9" name="Freeform 743"/>
          <p:cNvSpPr>
            <a:spLocks/>
          </p:cNvSpPr>
          <p:nvPr/>
        </p:nvSpPr>
        <p:spPr bwMode="auto">
          <a:xfrm>
            <a:off x="7077075" y="4175125"/>
            <a:ext cx="134938" cy="134938"/>
          </a:xfrm>
          <a:custGeom>
            <a:avLst/>
            <a:gdLst>
              <a:gd name="T0" fmla="*/ 134938 w 85"/>
              <a:gd name="T1" fmla="*/ 66675 h 85"/>
              <a:gd name="T2" fmla="*/ 134938 w 85"/>
              <a:gd name="T3" fmla="*/ 66675 h 85"/>
              <a:gd name="T4" fmla="*/ 133350 w 85"/>
              <a:gd name="T5" fmla="*/ 82550 h 85"/>
              <a:gd name="T6" fmla="*/ 130175 w 85"/>
              <a:gd name="T7" fmla="*/ 93663 h 85"/>
              <a:gd name="T8" fmla="*/ 122238 w 85"/>
              <a:gd name="T9" fmla="*/ 106363 h 85"/>
              <a:gd name="T10" fmla="*/ 114300 w 85"/>
              <a:gd name="T11" fmla="*/ 117475 h 85"/>
              <a:gd name="T12" fmla="*/ 104775 w 85"/>
              <a:gd name="T13" fmla="*/ 123825 h 85"/>
              <a:gd name="T14" fmla="*/ 93663 w 85"/>
              <a:gd name="T15" fmla="*/ 130175 h 85"/>
              <a:gd name="T16" fmla="*/ 80963 w 85"/>
              <a:gd name="T17" fmla="*/ 134938 h 85"/>
              <a:gd name="T18" fmla="*/ 68263 w 85"/>
              <a:gd name="T19" fmla="*/ 134938 h 85"/>
              <a:gd name="T20" fmla="*/ 68263 w 85"/>
              <a:gd name="T21" fmla="*/ 134938 h 85"/>
              <a:gd name="T22" fmla="*/ 52388 w 85"/>
              <a:gd name="T23" fmla="*/ 134938 h 85"/>
              <a:gd name="T24" fmla="*/ 38100 w 85"/>
              <a:gd name="T25" fmla="*/ 130175 h 85"/>
              <a:gd name="T26" fmla="*/ 28575 w 85"/>
              <a:gd name="T27" fmla="*/ 123825 h 85"/>
              <a:gd name="T28" fmla="*/ 17463 w 85"/>
              <a:gd name="T29" fmla="*/ 117475 h 85"/>
              <a:gd name="T30" fmla="*/ 9525 w 85"/>
              <a:gd name="T31" fmla="*/ 106363 h 85"/>
              <a:gd name="T32" fmla="*/ 4763 w 85"/>
              <a:gd name="T33" fmla="*/ 93663 h 85"/>
              <a:gd name="T34" fmla="*/ 0 w 85"/>
              <a:gd name="T35" fmla="*/ 82550 h 85"/>
              <a:gd name="T36" fmla="*/ 0 w 85"/>
              <a:gd name="T37" fmla="*/ 66675 h 85"/>
              <a:gd name="T38" fmla="*/ 0 w 85"/>
              <a:gd name="T39" fmla="*/ 66675 h 85"/>
              <a:gd name="T40" fmla="*/ 0 w 85"/>
              <a:gd name="T41" fmla="*/ 53975 h 85"/>
              <a:gd name="T42" fmla="*/ 4763 w 85"/>
              <a:gd name="T43" fmla="*/ 41275 h 85"/>
              <a:gd name="T44" fmla="*/ 9525 w 85"/>
              <a:gd name="T45" fmla="*/ 30163 h 85"/>
              <a:gd name="T46" fmla="*/ 17463 w 85"/>
              <a:gd name="T47" fmla="*/ 20638 h 85"/>
              <a:gd name="T48" fmla="*/ 28575 w 85"/>
              <a:gd name="T49" fmla="*/ 12700 h 85"/>
              <a:gd name="T50" fmla="*/ 38100 w 85"/>
              <a:gd name="T51" fmla="*/ 7938 h 85"/>
              <a:gd name="T52" fmla="*/ 52388 w 85"/>
              <a:gd name="T53" fmla="*/ 1588 h 85"/>
              <a:gd name="T54" fmla="*/ 68263 w 85"/>
              <a:gd name="T55" fmla="*/ 0 h 85"/>
              <a:gd name="T56" fmla="*/ 68263 w 85"/>
              <a:gd name="T57" fmla="*/ 0 h 85"/>
              <a:gd name="T58" fmla="*/ 80963 w 85"/>
              <a:gd name="T59" fmla="*/ 1588 h 85"/>
              <a:gd name="T60" fmla="*/ 93663 w 85"/>
              <a:gd name="T61" fmla="*/ 7938 h 85"/>
              <a:gd name="T62" fmla="*/ 104775 w 85"/>
              <a:gd name="T63" fmla="*/ 12700 h 85"/>
              <a:gd name="T64" fmla="*/ 114300 w 85"/>
              <a:gd name="T65" fmla="*/ 20638 h 85"/>
              <a:gd name="T66" fmla="*/ 122238 w 85"/>
              <a:gd name="T67" fmla="*/ 30163 h 85"/>
              <a:gd name="T68" fmla="*/ 130175 w 85"/>
              <a:gd name="T69" fmla="*/ 41275 h 85"/>
              <a:gd name="T70" fmla="*/ 133350 w 85"/>
              <a:gd name="T71" fmla="*/ 53975 h 85"/>
              <a:gd name="T72" fmla="*/ 134938 w 85"/>
              <a:gd name="T73" fmla="*/ 66675 h 85"/>
              <a:gd name="T74" fmla="*/ 134938 w 85"/>
              <a:gd name="T75" fmla="*/ 66675 h 8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85"/>
              <a:gd name="T115" fmla="*/ 0 h 85"/>
              <a:gd name="T116" fmla="*/ 85 w 85"/>
              <a:gd name="T117" fmla="*/ 85 h 8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85" h="85">
                <a:moveTo>
                  <a:pt x="85" y="42"/>
                </a:moveTo>
                <a:lnTo>
                  <a:pt x="85" y="42"/>
                </a:lnTo>
                <a:lnTo>
                  <a:pt x="84" y="52"/>
                </a:lnTo>
                <a:lnTo>
                  <a:pt x="82" y="59"/>
                </a:lnTo>
                <a:lnTo>
                  <a:pt x="77" y="67"/>
                </a:lnTo>
                <a:lnTo>
                  <a:pt x="72" y="74"/>
                </a:lnTo>
                <a:lnTo>
                  <a:pt x="66" y="78"/>
                </a:lnTo>
                <a:lnTo>
                  <a:pt x="59" y="82"/>
                </a:lnTo>
                <a:lnTo>
                  <a:pt x="51" y="85"/>
                </a:lnTo>
                <a:lnTo>
                  <a:pt x="43" y="85"/>
                </a:lnTo>
                <a:lnTo>
                  <a:pt x="33" y="85"/>
                </a:lnTo>
                <a:lnTo>
                  <a:pt x="24" y="82"/>
                </a:lnTo>
                <a:lnTo>
                  <a:pt x="18" y="78"/>
                </a:lnTo>
                <a:lnTo>
                  <a:pt x="11" y="74"/>
                </a:lnTo>
                <a:lnTo>
                  <a:pt x="6" y="67"/>
                </a:lnTo>
                <a:lnTo>
                  <a:pt x="3" y="59"/>
                </a:lnTo>
                <a:lnTo>
                  <a:pt x="0" y="52"/>
                </a:lnTo>
                <a:lnTo>
                  <a:pt x="0" y="42"/>
                </a:lnTo>
                <a:lnTo>
                  <a:pt x="0" y="34"/>
                </a:lnTo>
                <a:lnTo>
                  <a:pt x="3" y="26"/>
                </a:lnTo>
                <a:lnTo>
                  <a:pt x="6" y="19"/>
                </a:lnTo>
                <a:lnTo>
                  <a:pt x="11" y="13"/>
                </a:lnTo>
                <a:lnTo>
                  <a:pt x="18" y="8"/>
                </a:lnTo>
                <a:lnTo>
                  <a:pt x="24" y="5"/>
                </a:lnTo>
                <a:lnTo>
                  <a:pt x="33" y="1"/>
                </a:lnTo>
                <a:lnTo>
                  <a:pt x="43" y="0"/>
                </a:lnTo>
                <a:lnTo>
                  <a:pt x="51" y="1"/>
                </a:lnTo>
                <a:lnTo>
                  <a:pt x="59" y="5"/>
                </a:lnTo>
                <a:lnTo>
                  <a:pt x="66" y="8"/>
                </a:lnTo>
                <a:lnTo>
                  <a:pt x="72" y="13"/>
                </a:lnTo>
                <a:lnTo>
                  <a:pt x="77" y="19"/>
                </a:lnTo>
                <a:lnTo>
                  <a:pt x="82" y="26"/>
                </a:lnTo>
                <a:lnTo>
                  <a:pt x="84" y="34"/>
                </a:lnTo>
                <a:lnTo>
                  <a:pt x="85" y="42"/>
                </a:ln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0" name="Freeform 744"/>
          <p:cNvSpPr>
            <a:spLocks/>
          </p:cNvSpPr>
          <p:nvPr/>
        </p:nvSpPr>
        <p:spPr bwMode="auto">
          <a:xfrm>
            <a:off x="7089775" y="4189413"/>
            <a:ext cx="111125" cy="112712"/>
          </a:xfrm>
          <a:custGeom>
            <a:avLst/>
            <a:gdLst>
              <a:gd name="T0" fmla="*/ 111125 w 70"/>
              <a:gd name="T1" fmla="*/ 55562 h 71"/>
              <a:gd name="T2" fmla="*/ 111125 w 70"/>
              <a:gd name="T3" fmla="*/ 68262 h 71"/>
              <a:gd name="T4" fmla="*/ 109538 w 70"/>
              <a:gd name="T5" fmla="*/ 77787 h 71"/>
              <a:gd name="T6" fmla="*/ 103188 w 70"/>
              <a:gd name="T7" fmla="*/ 85725 h 71"/>
              <a:gd name="T8" fmla="*/ 96838 w 70"/>
              <a:gd name="T9" fmla="*/ 96837 h 71"/>
              <a:gd name="T10" fmla="*/ 88900 w 70"/>
              <a:gd name="T11" fmla="*/ 101600 h 71"/>
              <a:gd name="T12" fmla="*/ 77788 w 70"/>
              <a:gd name="T13" fmla="*/ 106362 h 71"/>
              <a:gd name="T14" fmla="*/ 66675 w 70"/>
              <a:gd name="T15" fmla="*/ 112712 h 71"/>
              <a:gd name="T16" fmla="*/ 57150 w 70"/>
              <a:gd name="T17" fmla="*/ 112712 h 71"/>
              <a:gd name="T18" fmla="*/ 44450 w 70"/>
              <a:gd name="T19" fmla="*/ 112712 h 71"/>
              <a:gd name="T20" fmla="*/ 33338 w 70"/>
              <a:gd name="T21" fmla="*/ 106362 h 71"/>
              <a:gd name="T22" fmla="*/ 22225 w 70"/>
              <a:gd name="T23" fmla="*/ 101600 h 71"/>
              <a:gd name="T24" fmla="*/ 15875 w 70"/>
              <a:gd name="T25" fmla="*/ 96837 h 71"/>
              <a:gd name="T26" fmla="*/ 9525 w 70"/>
              <a:gd name="T27" fmla="*/ 85725 h 71"/>
              <a:gd name="T28" fmla="*/ 4763 w 70"/>
              <a:gd name="T29" fmla="*/ 77787 h 71"/>
              <a:gd name="T30" fmla="*/ 0 w 70"/>
              <a:gd name="T31" fmla="*/ 68262 h 71"/>
              <a:gd name="T32" fmla="*/ 0 w 70"/>
              <a:gd name="T33" fmla="*/ 55562 h 71"/>
              <a:gd name="T34" fmla="*/ 0 w 70"/>
              <a:gd name="T35" fmla="*/ 44450 h 71"/>
              <a:gd name="T36" fmla="*/ 4763 w 70"/>
              <a:gd name="T37" fmla="*/ 33337 h 71"/>
              <a:gd name="T38" fmla="*/ 9525 w 70"/>
              <a:gd name="T39" fmla="*/ 23812 h 71"/>
              <a:gd name="T40" fmla="*/ 15875 w 70"/>
              <a:gd name="T41" fmla="*/ 15875 h 71"/>
              <a:gd name="T42" fmla="*/ 22225 w 70"/>
              <a:gd name="T43" fmla="*/ 7937 h 71"/>
              <a:gd name="T44" fmla="*/ 33338 w 70"/>
              <a:gd name="T45" fmla="*/ 3175 h 71"/>
              <a:gd name="T46" fmla="*/ 44450 w 70"/>
              <a:gd name="T47" fmla="*/ 0 h 71"/>
              <a:gd name="T48" fmla="*/ 57150 w 70"/>
              <a:gd name="T49" fmla="*/ 0 h 71"/>
              <a:gd name="T50" fmla="*/ 66675 w 70"/>
              <a:gd name="T51" fmla="*/ 0 h 71"/>
              <a:gd name="T52" fmla="*/ 77788 w 70"/>
              <a:gd name="T53" fmla="*/ 3175 h 71"/>
              <a:gd name="T54" fmla="*/ 88900 w 70"/>
              <a:gd name="T55" fmla="*/ 7937 h 71"/>
              <a:gd name="T56" fmla="*/ 96838 w 70"/>
              <a:gd name="T57" fmla="*/ 15875 h 71"/>
              <a:gd name="T58" fmla="*/ 103188 w 70"/>
              <a:gd name="T59" fmla="*/ 23812 h 71"/>
              <a:gd name="T60" fmla="*/ 109538 w 70"/>
              <a:gd name="T61" fmla="*/ 33337 h 71"/>
              <a:gd name="T62" fmla="*/ 111125 w 70"/>
              <a:gd name="T63" fmla="*/ 44450 h 71"/>
              <a:gd name="T64" fmla="*/ 111125 w 70"/>
              <a:gd name="T65" fmla="*/ 55562 h 7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0"/>
              <a:gd name="T100" fmla="*/ 0 h 71"/>
              <a:gd name="T101" fmla="*/ 70 w 70"/>
              <a:gd name="T102" fmla="*/ 71 h 71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0" h="71">
                <a:moveTo>
                  <a:pt x="70" y="35"/>
                </a:moveTo>
                <a:lnTo>
                  <a:pt x="70" y="43"/>
                </a:lnTo>
                <a:lnTo>
                  <a:pt x="69" y="49"/>
                </a:lnTo>
                <a:lnTo>
                  <a:pt x="65" y="54"/>
                </a:lnTo>
                <a:lnTo>
                  <a:pt x="61" y="61"/>
                </a:lnTo>
                <a:lnTo>
                  <a:pt x="56" y="64"/>
                </a:lnTo>
                <a:lnTo>
                  <a:pt x="49" y="67"/>
                </a:lnTo>
                <a:lnTo>
                  <a:pt x="42" y="71"/>
                </a:lnTo>
                <a:lnTo>
                  <a:pt x="36" y="71"/>
                </a:lnTo>
                <a:lnTo>
                  <a:pt x="28" y="71"/>
                </a:lnTo>
                <a:lnTo>
                  <a:pt x="21" y="67"/>
                </a:lnTo>
                <a:lnTo>
                  <a:pt x="14" y="64"/>
                </a:lnTo>
                <a:lnTo>
                  <a:pt x="10" y="61"/>
                </a:lnTo>
                <a:lnTo>
                  <a:pt x="6" y="54"/>
                </a:lnTo>
                <a:lnTo>
                  <a:pt x="3" y="49"/>
                </a:lnTo>
                <a:lnTo>
                  <a:pt x="0" y="43"/>
                </a:lnTo>
                <a:lnTo>
                  <a:pt x="0" y="35"/>
                </a:lnTo>
                <a:lnTo>
                  <a:pt x="0" y="28"/>
                </a:lnTo>
                <a:lnTo>
                  <a:pt x="3" y="21"/>
                </a:lnTo>
                <a:lnTo>
                  <a:pt x="6" y="15"/>
                </a:lnTo>
                <a:lnTo>
                  <a:pt x="10" y="10"/>
                </a:lnTo>
                <a:lnTo>
                  <a:pt x="14" y="5"/>
                </a:lnTo>
                <a:lnTo>
                  <a:pt x="21" y="2"/>
                </a:lnTo>
                <a:lnTo>
                  <a:pt x="28" y="0"/>
                </a:lnTo>
                <a:lnTo>
                  <a:pt x="36" y="0"/>
                </a:lnTo>
                <a:lnTo>
                  <a:pt x="42" y="0"/>
                </a:lnTo>
                <a:lnTo>
                  <a:pt x="49" y="2"/>
                </a:lnTo>
                <a:lnTo>
                  <a:pt x="56" y="5"/>
                </a:lnTo>
                <a:lnTo>
                  <a:pt x="61" y="10"/>
                </a:lnTo>
                <a:lnTo>
                  <a:pt x="65" y="15"/>
                </a:lnTo>
                <a:lnTo>
                  <a:pt x="69" y="21"/>
                </a:lnTo>
                <a:lnTo>
                  <a:pt x="70" y="28"/>
                </a:lnTo>
                <a:lnTo>
                  <a:pt x="70" y="35"/>
                </a:lnTo>
                <a:close/>
              </a:path>
            </a:pathLst>
          </a:custGeom>
          <a:solidFill>
            <a:srgbClr val="ED1C24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1" name="Freeform 745"/>
          <p:cNvSpPr>
            <a:spLocks/>
          </p:cNvSpPr>
          <p:nvPr/>
        </p:nvSpPr>
        <p:spPr bwMode="auto">
          <a:xfrm>
            <a:off x="7099300" y="4197350"/>
            <a:ext cx="92075" cy="92075"/>
          </a:xfrm>
          <a:custGeom>
            <a:avLst/>
            <a:gdLst>
              <a:gd name="T0" fmla="*/ 92075 w 58"/>
              <a:gd name="T1" fmla="*/ 47625 h 58"/>
              <a:gd name="T2" fmla="*/ 92075 w 58"/>
              <a:gd name="T3" fmla="*/ 55563 h 58"/>
              <a:gd name="T4" fmla="*/ 88900 w 58"/>
              <a:gd name="T5" fmla="*/ 65088 h 58"/>
              <a:gd name="T6" fmla="*/ 84138 w 58"/>
              <a:gd name="T7" fmla="*/ 73025 h 58"/>
              <a:gd name="T8" fmla="*/ 79375 w 58"/>
              <a:gd name="T9" fmla="*/ 77788 h 58"/>
              <a:gd name="T10" fmla="*/ 73025 w 58"/>
              <a:gd name="T11" fmla="*/ 84138 h 58"/>
              <a:gd name="T12" fmla="*/ 65088 w 58"/>
              <a:gd name="T13" fmla="*/ 88900 h 58"/>
              <a:gd name="T14" fmla="*/ 55563 w 58"/>
              <a:gd name="T15" fmla="*/ 92075 h 58"/>
              <a:gd name="T16" fmla="*/ 47625 w 58"/>
              <a:gd name="T17" fmla="*/ 92075 h 58"/>
              <a:gd name="T18" fmla="*/ 36513 w 58"/>
              <a:gd name="T19" fmla="*/ 92075 h 58"/>
              <a:gd name="T20" fmla="*/ 28575 w 58"/>
              <a:gd name="T21" fmla="*/ 88900 h 58"/>
              <a:gd name="T22" fmla="*/ 20638 w 58"/>
              <a:gd name="T23" fmla="*/ 84138 h 58"/>
              <a:gd name="T24" fmla="*/ 12700 w 58"/>
              <a:gd name="T25" fmla="*/ 77788 h 58"/>
              <a:gd name="T26" fmla="*/ 7938 w 58"/>
              <a:gd name="T27" fmla="*/ 73025 h 58"/>
              <a:gd name="T28" fmla="*/ 6350 w 58"/>
              <a:gd name="T29" fmla="*/ 65088 h 58"/>
              <a:gd name="T30" fmla="*/ 3175 w 58"/>
              <a:gd name="T31" fmla="*/ 55563 h 58"/>
              <a:gd name="T32" fmla="*/ 0 w 58"/>
              <a:gd name="T33" fmla="*/ 47625 h 58"/>
              <a:gd name="T34" fmla="*/ 3175 w 58"/>
              <a:gd name="T35" fmla="*/ 36513 h 58"/>
              <a:gd name="T36" fmla="*/ 6350 w 58"/>
              <a:gd name="T37" fmla="*/ 28575 h 58"/>
              <a:gd name="T38" fmla="*/ 7938 w 58"/>
              <a:gd name="T39" fmla="*/ 20638 h 58"/>
              <a:gd name="T40" fmla="*/ 12700 w 58"/>
              <a:gd name="T41" fmla="*/ 15875 h 58"/>
              <a:gd name="T42" fmla="*/ 20638 w 58"/>
              <a:gd name="T43" fmla="*/ 7938 h 58"/>
              <a:gd name="T44" fmla="*/ 28575 w 58"/>
              <a:gd name="T45" fmla="*/ 4763 h 58"/>
              <a:gd name="T46" fmla="*/ 36513 w 58"/>
              <a:gd name="T47" fmla="*/ 3175 h 58"/>
              <a:gd name="T48" fmla="*/ 47625 w 58"/>
              <a:gd name="T49" fmla="*/ 0 h 58"/>
              <a:gd name="T50" fmla="*/ 55563 w 58"/>
              <a:gd name="T51" fmla="*/ 3175 h 58"/>
              <a:gd name="T52" fmla="*/ 65088 w 58"/>
              <a:gd name="T53" fmla="*/ 4763 h 58"/>
              <a:gd name="T54" fmla="*/ 73025 w 58"/>
              <a:gd name="T55" fmla="*/ 7938 h 58"/>
              <a:gd name="T56" fmla="*/ 79375 w 58"/>
              <a:gd name="T57" fmla="*/ 15875 h 58"/>
              <a:gd name="T58" fmla="*/ 84138 w 58"/>
              <a:gd name="T59" fmla="*/ 20638 h 58"/>
              <a:gd name="T60" fmla="*/ 88900 w 58"/>
              <a:gd name="T61" fmla="*/ 28575 h 58"/>
              <a:gd name="T62" fmla="*/ 92075 w 58"/>
              <a:gd name="T63" fmla="*/ 36513 h 58"/>
              <a:gd name="T64" fmla="*/ 92075 w 58"/>
              <a:gd name="T65" fmla="*/ 47625 h 5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8"/>
              <a:gd name="T100" fmla="*/ 0 h 58"/>
              <a:gd name="T101" fmla="*/ 58 w 58"/>
              <a:gd name="T102" fmla="*/ 58 h 5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8" h="58">
                <a:moveTo>
                  <a:pt x="58" y="30"/>
                </a:moveTo>
                <a:lnTo>
                  <a:pt x="58" y="35"/>
                </a:lnTo>
                <a:lnTo>
                  <a:pt x="56" y="41"/>
                </a:lnTo>
                <a:lnTo>
                  <a:pt x="53" y="46"/>
                </a:lnTo>
                <a:lnTo>
                  <a:pt x="50" y="49"/>
                </a:lnTo>
                <a:lnTo>
                  <a:pt x="46" y="53"/>
                </a:lnTo>
                <a:lnTo>
                  <a:pt x="41" y="56"/>
                </a:lnTo>
                <a:lnTo>
                  <a:pt x="35" y="58"/>
                </a:lnTo>
                <a:lnTo>
                  <a:pt x="30" y="58"/>
                </a:lnTo>
                <a:lnTo>
                  <a:pt x="23" y="58"/>
                </a:lnTo>
                <a:lnTo>
                  <a:pt x="18" y="56"/>
                </a:lnTo>
                <a:lnTo>
                  <a:pt x="13" y="53"/>
                </a:lnTo>
                <a:lnTo>
                  <a:pt x="8" y="49"/>
                </a:lnTo>
                <a:lnTo>
                  <a:pt x="5" y="46"/>
                </a:lnTo>
                <a:lnTo>
                  <a:pt x="4" y="41"/>
                </a:lnTo>
                <a:lnTo>
                  <a:pt x="2" y="35"/>
                </a:lnTo>
                <a:lnTo>
                  <a:pt x="0" y="30"/>
                </a:lnTo>
                <a:lnTo>
                  <a:pt x="2" y="23"/>
                </a:lnTo>
                <a:lnTo>
                  <a:pt x="4" y="18"/>
                </a:lnTo>
                <a:lnTo>
                  <a:pt x="5" y="13"/>
                </a:lnTo>
                <a:lnTo>
                  <a:pt x="8" y="10"/>
                </a:lnTo>
                <a:lnTo>
                  <a:pt x="13" y="5"/>
                </a:lnTo>
                <a:lnTo>
                  <a:pt x="18" y="3"/>
                </a:lnTo>
                <a:lnTo>
                  <a:pt x="23" y="2"/>
                </a:lnTo>
                <a:lnTo>
                  <a:pt x="30" y="0"/>
                </a:lnTo>
                <a:lnTo>
                  <a:pt x="35" y="2"/>
                </a:lnTo>
                <a:lnTo>
                  <a:pt x="41" y="3"/>
                </a:lnTo>
                <a:lnTo>
                  <a:pt x="46" y="5"/>
                </a:lnTo>
                <a:lnTo>
                  <a:pt x="50" y="10"/>
                </a:lnTo>
                <a:lnTo>
                  <a:pt x="53" y="13"/>
                </a:lnTo>
                <a:lnTo>
                  <a:pt x="56" y="18"/>
                </a:lnTo>
                <a:lnTo>
                  <a:pt x="58" y="23"/>
                </a:lnTo>
                <a:lnTo>
                  <a:pt x="58" y="30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2" name="Freeform 746"/>
          <p:cNvSpPr>
            <a:spLocks/>
          </p:cNvSpPr>
          <p:nvPr/>
        </p:nvSpPr>
        <p:spPr bwMode="auto">
          <a:xfrm>
            <a:off x="7123113" y="4221163"/>
            <a:ext cx="47625" cy="46037"/>
          </a:xfrm>
          <a:custGeom>
            <a:avLst/>
            <a:gdLst>
              <a:gd name="T0" fmla="*/ 47625 w 30"/>
              <a:gd name="T1" fmla="*/ 23812 h 29"/>
              <a:gd name="T2" fmla="*/ 44450 w 30"/>
              <a:gd name="T3" fmla="*/ 31750 h 29"/>
              <a:gd name="T4" fmla="*/ 39688 w 30"/>
              <a:gd name="T5" fmla="*/ 38100 h 29"/>
              <a:gd name="T6" fmla="*/ 33338 w 30"/>
              <a:gd name="T7" fmla="*/ 44450 h 29"/>
              <a:gd name="T8" fmla="*/ 23813 w 30"/>
              <a:gd name="T9" fmla="*/ 46037 h 29"/>
              <a:gd name="T10" fmla="*/ 12700 w 30"/>
              <a:gd name="T11" fmla="*/ 44450 h 29"/>
              <a:gd name="T12" fmla="*/ 4763 w 30"/>
              <a:gd name="T13" fmla="*/ 38100 h 29"/>
              <a:gd name="T14" fmla="*/ 0 w 30"/>
              <a:gd name="T15" fmla="*/ 31750 h 29"/>
              <a:gd name="T16" fmla="*/ 0 w 30"/>
              <a:gd name="T17" fmla="*/ 23812 h 29"/>
              <a:gd name="T18" fmla="*/ 0 w 30"/>
              <a:gd name="T19" fmla="*/ 12700 h 29"/>
              <a:gd name="T20" fmla="*/ 4763 w 30"/>
              <a:gd name="T21" fmla="*/ 4762 h 29"/>
              <a:gd name="T22" fmla="*/ 12700 w 30"/>
              <a:gd name="T23" fmla="*/ 0 h 29"/>
              <a:gd name="T24" fmla="*/ 23813 w 30"/>
              <a:gd name="T25" fmla="*/ 0 h 29"/>
              <a:gd name="T26" fmla="*/ 33338 w 30"/>
              <a:gd name="T27" fmla="*/ 0 h 29"/>
              <a:gd name="T28" fmla="*/ 39688 w 30"/>
              <a:gd name="T29" fmla="*/ 4762 h 29"/>
              <a:gd name="T30" fmla="*/ 44450 w 30"/>
              <a:gd name="T31" fmla="*/ 12700 h 29"/>
              <a:gd name="T32" fmla="*/ 47625 w 30"/>
              <a:gd name="T33" fmla="*/ 23812 h 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0"/>
              <a:gd name="T52" fmla="*/ 0 h 29"/>
              <a:gd name="T53" fmla="*/ 30 w 30"/>
              <a:gd name="T54" fmla="*/ 29 h 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0" h="29">
                <a:moveTo>
                  <a:pt x="30" y="15"/>
                </a:moveTo>
                <a:lnTo>
                  <a:pt x="28" y="20"/>
                </a:lnTo>
                <a:lnTo>
                  <a:pt x="25" y="24"/>
                </a:lnTo>
                <a:lnTo>
                  <a:pt x="21" y="28"/>
                </a:lnTo>
                <a:lnTo>
                  <a:pt x="15" y="29"/>
                </a:lnTo>
                <a:lnTo>
                  <a:pt x="8" y="28"/>
                </a:lnTo>
                <a:lnTo>
                  <a:pt x="3" y="24"/>
                </a:lnTo>
                <a:lnTo>
                  <a:pt x="0" y="20"/>
                </a:lnTo>
                <a:lnTo>
                  <a:pt x="0" y="15"/>
                </a:lnTo>
                <a:lnTo>
                  <a:pt x="0" y="8"/>
                </a:lnTo>
                <a:lnTo>
                  <a:pt x="3" y="3"/>
                </a:lnTo>
                <a:lnTo>
                  <a:pt x="8" y="0"/>
                </a:lnTo>
                <a:lnTo>
                  <a:pt x="15" y="0"/>
                </a:lnTo>
                <a:lnTo>
                  <a:pt x="21" y="0"/>
                </a:lnTo>
                <a:lnTo>
                  <a:pt x="25" y="3"/>
                </a:lnTo>
                <a:lnTo>
                  <a:pt x="28" y="8"/>
                </a:lnTo>
                <a:lnTo>
                  <a:pt x="30" y="15"/>
                </a:lnTo>
                <a:close/>
              </a:path>
            </a:pathLst>
          </a:custGeom>
          <a:solidFill>
            <a:srgbClr val="262262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3" name="Freeform 747"/>
          <p:cNvSpPr>
            <a:spLocks/>
          </p:cNvSpPr>
          <p:nvPr/>
        </p:nvSpPr>
        <p:spPr bwMode="auto">
          <a:xfrm>
            <a:off x="7107238" y="4210050"/>
            <a:ext cx="55562" cy="71438"/>
          </a:xfrm>
          <a:custGeom>
            <a:avLst/>
            <a:gdLst>
              <a:gd name="T0" fmla="*/ 36512 w 35"/>
              <a:gd name="T1" fmla="*/ 0 h 45"/>
              <a:gd name="T2" fmla="*/ 31750 w 35"/>
              <a:gd name="T3" fmla="*/ 0 h 45"/>
              <a:gd name="T4" fmla="*/ 19050 w 35"/>
              <a:gd name="T5" fmla="*/ 3175 h 45"/>
              <a:gd name="T6" fmla="*/ 12700 w 35"/>
              <a:gd name="T7" fmla="*/ 7938 h 45"/>
              <a:gd name="T8" fmla="*/ 7937 w 35"/>
              <a:gd name="T9" fmla="*/ 12700 h 45"/>
              <a:gd name="T10" fmla="*/ 3175 w 35"/>
              <a:gd name="T11" fmla="*/ 20638 h 45"/>
              <a:gd name="T12" fmla="*/ 0 w 35"/>
              <a:gd name="T13" fmla="*/ 31750 h 45"/>
              <a:gd name="T14" fmla="*/ 0 w 35"/>
              <a:gd name="T15" fmla="*/ 34925 h 45"/>
              <a:gd name="T16" fmla="*/ 3175 w 35"/>
              <a:gd name="T17" fmla="*/ 44450 h 45"/>
              <a:gd name="T18" fmla="*/ 7937 w 35"/>
              <a:gd name="T19" fmla="*/ 55563 h 45"/>
              <a:gd name="T20" fmla="*/ 12700 w 35"/>
              <a:gd name="T21" fmla="*/ 60325 h 45"/>
              <a:gd name="T22" fmla="*/ 20637 w 35"/>
              <a:gd name="T23" fmla="*/ 65088 h 45"/>
              <a:gd name="T24" fmla="*/ 44450 w 35"/>
              <a:gd name="T25" fmla="*/ 71438 h 45"/>
              <a:gd name="T26" fmla="*/ 55562 w 35"/>
              <a:gd name="T27" fmla="*/ 71438 h 45"/>
              <a:gd name="T28" fmla="*/ 28575 w 35"/>
              <a:gd name="T29" fmla="*/ 65088 h 45"/>
              <a:gd name="T30" fmla="*/ 19050 w 35"/>
              <a:gd name="T31" fmla="*/ 55563 h 45"/>
              <a:gd name="T32" fmla="*/ 11112 w 35"/>
              <a:gd name="T33" fmla="*/ 44450 h 45"/>
              <a:gd name="T34" fmla="*/ 11112 w 35"/>
              <a:gd name="T35" fmla="*/ 36513 h 45"/>
              <a:gd name="T36" fmla="*/ 11112 w 35"/>
              <a:gd name="T37" fmla="*/ 28575 h 45"/>
              <a:gd name="T38" fmla="*/ 11112 w 35"/>
              <a:gd name="T39" fmla="*/ 26988 h 45"/>
              <a:gd name="T40" fmla="*/ 15875 w 35"/>
              <a:gd name="T41" fmla="*/ 15875 h 45"/>
              <a:gd name="T42" fmla="*/ 23812 w 35"/>
              <a:gd name="T43" fmla="*/ 7938 h 45"/>
              <a:gd name="T44" fmla="*/ 28575 w 35"/>
              <a:gd name="T45" fmla="*/ 3175 h 45"/>
              <a:gd name="T46" fmla="*/ 36512 w 35"/>
              <a:gd name="T47" fmla="*/ 0 h 4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5"/>
              <a:gd name="T73" fmla="*/ 0 h 45"/>
              <a:gd name="T74" fmla="*/ 35 w 35"/>
              <a:gd name="T75" fmla="*/ 45 h 4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5" h="45">
                <a:moveTo>
                  <a:pt x="23" y="0"/>
                </a:moveTo>
                <a:lnTo>
                  <a:pt x="20" y="0"/>
                </a:lnTo>
                <a:lnTo>
                  <a:pt x="12" y="2"/>
                </a:lnTo>
                <a:lnTo>
                  <a:pt x="8" y="5"/>
                </a:lnTo>
                <a:lnTo>
                  <a:pt x="5" y="8"/>
                </a:lnTo>
                <a:lnTo>
                  <a:pt x="2" y="13"/>
                </a:lnTo>
                <a:lnTo>
                  <a:pt x="0" y="20"/>
                </a:lnTo>
                <a:lnTo>
                  <a:pt x="0" y="22"/>
                </a:lnTo>
                <a:lnTo>
                  <a:pt x="2" y="28"/>
                </a:lnTo>
                <a:lnTo>
                  <a:pt x="5" y="35"/>
                </a:lnTo>
                <a:lnTo>
                  <a:pt x="8" y="38"/>
                </a:lnTo>
                <a:lnTo>
                  <a:pt x="13" y="41"/>
                </a:lnTo>
                <a:lnTo>
                  <a:pt x="28" y="45"/>
                </a:lnTo>
                <a:lnTo>
                  <a:pt x="35" y="45"/>
                </a:lnTo>
                <a:lnTo>
                  <a:pt x="18" y="41"/>
                </a:lnTo>
                <a:lnTo>
                  <a:pt x="12" y="35"/>
                </a:lnTo>
                <a:lnTo>
                  <a:pt x="7" y="28"/>
                </a:lnTo>
                <a:lnTo>
                  <a:pt x="7" y="23"/>
                </a:lnTo>
                <a:lnTo>
                  <a:pt x="7" y="18"/>
                </a:lnTo>
                <a:lnTo>
                  <a:pt x="7" y="17"/>
                </a:lnTo>
                <a:lnTo>
                  <a:pt x="10" y="10"/>
                </a:lnTo>
                <a:lnTo>
                  <a:pt x="15" y="5"/>
                </a:lnTo>
                <a:lnTo>
                  <a:pt x="18" y="2"/>
                </a:lnTo>
                <a:lnTo>
                  <a:pt x="23" y="0"/>
                </a:lnTo>
                <a:close/>
              </a:path>
            </a:pathLst>
          </a:custGeom>
          <a:solidFill>
            <a:srgbClr val="006838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4" name="Freeform 748"/>
          <p:cNvSpPr>
            <a:spLocks/>
          </p:cNvSpPr>
          <p:nvPr/>
        </p:nvSpPr>
        <p:spPr bwMode="auto">
          <a:xfrm>
            <a:off x="7131050" y="4210050"/>
            <a:ext cx="55563" cy="71438"/>
          </a:xfrm>
          <a:custGeom>
            <a:avLst/>
            <a:gdLst>
              <a:gd name="T0" fmla="*/ 17463 w 35"/>
              <a:gd name="T1" fmla="*/ 0 h 45"/>
              <a:gd name="T2" fmla="*/ 23813 w 35"/>
              <a:gd name="T3" fmla="*/ 0 h 45"/>
              <a:gd name="T4" fmla="*/ 36513 w 35"/>
              <a:gd name="T5" fmla="*/ 3175 h 45"/>
              <a:gd name="T6" fmla="*/ 41275 w 35"/>
              <a:gd name="T7" fmla="*/ 7938 h 45"/>
              <a:gd name="T8" fmla="*/ 47625 w 35"/>
              <a:gd name="T9" fmla="*/ 12700 h 45"/>
              <a:gd name="T10" fmla="*/ 52388 w 35"/>
              <a:gd name="T11" fmla="*/ 20638 h 45"/>
              <a:gd name="T12" fmla="*/ 55563 w 35"/>
              <a:gd name="T13" fmla="*/ 31750 h 45"/>
              <a:gd name="T14" fmla="*/ 55563 w 35"/>
              <a:gd name="T15" fmla="*/ 34925 h 45"/>
              <a:gd name="T16" fmla="*/ 52388 w 35"/>
              <a:gd name="T17" fmla="*/ 44450 h 45"/>
              <a:gd name="T18" fmla="*/ 44450 w 35"/>
              <a:gd name="T19" fmla="*/ 55563 h 45"/>
              <a:gd name="T20" fmla="*/ 39688 w 35"/>
              <a:gd name="T21" fmla="*/ 60325 h 45"/>
              <a:gd name="T22" fmla="*/ 33338 w 35"/>
              <a:gd name="T23" fmla="*/ 65088 h 45"/>
              <a:gd name="T24" fmla="*/ 11113 w 35"/>
              <a:gd name="T25" fmla="*/ 71438 h 45"/>
              <a:gd name="T26" fmla="*/ 0 w 35"/>
              <a:gd name="T27" fmla="*/ 71438 h 45"/>
              <a:gd name="T28" fmla="*/ 25400 w 35"/>
              <a:gd name="T29" fmla="*/ 65088 h 45"/>
              <a:gd name="T30" fmla="*/ 36513 w 35"/>
              <a:gd name="T31" fmla="*/ 55563 h 45"/>
              <a:gd name="T32" fmla="*/ 41275 w 35"/>
              <a:gd name="T33" fmla="*/ 42863 h 45"/>
              <a:gd name="T34" fmla="*/ 44450 w 35"/>
              <a:gd name="T35" fmla="*/ 28575 h 45"/>
              <a:gd name="T36" fmla="*/ 44450 w 35"/>
              <a:gd name="T37" fmla="*/ 26988 h 45"/>
              <a:gd name="T38" fmla="*/ 39688 w 35"/>
              <a:gd name="T39" fmla="*/ 15875 h 45"/>
              <a:gd name="T40" fmla="*/ 31750 w 35"/>
              <a:gd name="T41" fmla="*/ 6350 h 45"/>
              <a:gd name="T42" fmla="*/ 25400 w 35"/>
              <a:gd name="T43" fmla="*/ 0 h 45"/>
              <a:gd name="T44" fmla="*/ 17463 w 35"/>
              <a:gd name="T45" fmla="*/ 0 h 4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5"/>
              <a:gd name="T70" fmla="*/ 0 h 45"/>
              <a:gd name="T71" fmla="*/ 35 w 35"/>
              <a:gd name="T72" fmla="*/ 45 h 45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5" h="45">
                <a:moveTo>
                  <a:pt x="11" y="0"/>
                </a:moveTo>
                <a:lnTo>
                  <a:pt x="15" y="0"/>
                </a:lnTo>
                <a:lnTo>
                  <a:pt x="23" y="2"/>
                </a:lnTo>
                <a:lnTo>
                  <a:pt x="26" y="5"/>
                </a:lnTo>
                <a:lnTo>
                  <a:pt x="30" y="8"/>
                </a:lnTo>
                <a:lnTo>
                  <a:pt x="33" y="13"/>
                </a:lnTo>
                <a:lnTo>
                  <a:pt x="35" y="20"/>
                </a:lnTo>
                <a:lnTo>
                  <a:pt x="35" y="22"/>
                </a:lnTo>
                <a:lnTo>
                  <a:pt x="33" y="28"/>
                </a:lnTo>
                <a:lnTo>
                  <a:pt x="28" y="35"/>
                </a:lnTo>
                <a:lnTo>
                  <a:pt x="25" y="38"/>
                </a:lnTo>
                <a:lnTo>
                  <a:pt x="21" y="41"/>
                </a:lnTo>
                <a:lnTo>
                  <a:pt x="7" y="45"/>
                </a:lnTo>
                <a:lnTo>
                  <a:pt x="0" y="45"/>
                </a:lnTo>
                <a:lnTo>
                  <a:pt x="16" y="41"/>
                </a:lnTo>
                <a:lnTo>
                  <a:pt x="23" y="35"/>
                </a:lnTo>
                <a:lnTo>
                  <a:pt x="26" y="27"/>
                </a:lnTo>
                <a:lnTo>
                  <a:pt x="28" y="18"/>
                </a:lnTo>
                <a:lnTo>
                  <a:pt x="28" y="17"/>
                </a:lnTo>
                <a:lnTo>
                  <a:pt x="25" y="10"/>
                </a:lnTo>
                <a:lnTo>
                  <a:pt x="20" y="4"/>
                </a:lnTo>
                <a:lnTo>
                  <a:pt x="16" y="0"/>
                </a:lnTo>
                <a:lnTo>
                  <a:pt x="11" y="0"/>
                </a:lnTo>
                <a:close/>
              </a:path>
            </a:pathLst>
          </a:custGeom>
          <a:solidFill>
            <a:srgbClr val="006838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5" name="Freeform 749"/>
          <p:cNvSpPr>
            <a:spLocks/>
          </p:cNvSpPr>
          <p:nvPr/>
        </p:nvSpPr>
        <p:spPr bwMode="auto">
          <a:xfrm>
            <a:off x="7131050" y="4229100"/>
            <a:ext cx="31750" cy="25400"/>
          </a:xfrm>
          <a:custGeom>
            <a:avLst/>
            <a:gdLst>
              <a:gd name="T0" fmla="*/ 15875 w 20"/>
              <a:gd name="T1" fmla="*/ 0 h 16"/>
              <a:gd name="T2" fmla="*/ 20638 w 20"/>
              <a:gd name="T3" fmla="*/ 7938 h 16"/>
              <a:gd name="T4" fmla="*/ 31750 w 20"/>
              <a:gd name="T5" fmla="*/ 9525 h 16"/>
              <a:gd name="T6" fmla="*/ 23813 w 20"/>
              <a:gd name="T7" fmla="*/ 17463 h 16"/>
              <a:gd name="T8" fmla="*/ 23813 w 20"/>
              <a:gd name="T9" fmla="*/ 25400 h 16"/>
              <a:gd name="T10" fmla="*/ 15875 w 20"/>
              <a:gd name="T11" fmla="*/ 23813 h 16"/>
              <a:gd name="T12" fmla="*/ 4763 w 20"/>
              <a:gd name="T13" fmla="*/ 25400 h 16"/>
              <a:gd name="T14" fmla="*/ 7938 w 20"/>
              <a:gd name="T15" fmla="*/ 17463 h 16"/>
              <a:gd name="T16" fmla="*/ 0 w 20"/>
              <a:gd name="T17" fmla="*/ 9525 h 16"/>
              <a:gd name="T18" fmla="*/ 11113 w 20"/>
              <a:gd name="T19" fmla="*/ 7938 h 16"/>
              <a:gd name="T20" fmla="*/ 15875 w 20"/>
              <a:gd name="T21" fmla="*/ 0 h 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"/>
              <a:gd name="T34" fmla="*/ 0 h 16"/>
              <a:gd name="T35" fmla="*/ 20 w 20"/>
              <a:gd name="T36" fmla="*/ 16 h 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" h="16">
                <a:moveTo>
                  <a:pt x="10" y="0"/>
                </a:moveTo>
                <a:lnTo>
                  <a:pt x="13" y="5"/>
                </a:lnTo>
                <a:lnTo>
                  <a:pt x="20" y="6"/>
                </a:lnTo>
                <a:lnTo>
                  <a:pt x="15" y="11"/>
                </a:lnTo>
                <a:lnTo>
                  <a:pt x="15" y="16"/>
                </a:lnTo>
                <a:lnTo>
                  <a:pt x="10" y="15"/>
                </a:lnTo>
                <a:lnTo>
                  <a:pt x="3" y="16"/>
                </a:lnTo>
                <a:lnTo>
                  <a:pt x="5" y="11"/>
                </a:lnTo>
                <a:lnTo>
                  <a:pt x="0" y="6"/>
                </a:lnTo>
                <a:lnTo>
                  <a:pt x="7" y="5"/>
                </a:lnTo>
                <a:lnTo>
                  <a:pt x="10" y="0"/>
                </a:lnTo>
                <a:close/>
              </a:path>
            </a:pathLst>
          </a:custGeom>
          <a:solidFill>
            <a:srgbClr val="FFDE17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6" name="Rectangle 750"/>
          <p:cNvSpPr>
            <a:spLocks noChangeArrowheads="1"/>
          </p:cNvSpPr>
          <p:nvPr/>
        </p:nvSpPr>
        <p:spPr bwMode="auto">
          <a:xfrm>
            <a:off x="2616200" y="4933950"/>
            <a:ext cx="871538" cy="5318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87" name="Rectangle 751"/>
          <p:cNvSpPr>
            <a:spLocks noChangeArrowheads="1"/>
          </p:cNvSpPr>
          <p:nvPr/>
        </p:nvSpPr>
        <p:spPr bwMode="auto">
          <a:xfrm>
            <a:off x="2616200" y="5287963"/>
            <a:ext cx="871538" cy="17780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88" name="Rectangle 752"/>
          <p:cNvSpPr>
            <a:spLocks noChangeArrowheads="1"/>
          </p:cNvSpPr>
          <p:nvPr/>
        </p:nvSpPr>
        <p:spPr bwMode="auto">
          <a:xfrm>
            <a:off x="2616200" y="5113338"/>
            <a:ext cx="871538" cy="174625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189" name="Group 928"/>
          <p:cNvGrpSpPr>
            <a:grpSpLocks/>
          </p:cNvGrpSpPr>
          <p:nvPr/>
        </p:nvGrpSpPr>
        <p:grpSpPr bwMode="auto">
          <a:xfrm>
            <a:off x="2679700" y="5019675"/>
            <a:ext cx="155575" cy="187325"/>
            <a:chOff x="1688" y="3162"/>
            <a:chExt cx="98" cy="118"/>
          </a:xfrm>
        </p:grpSpPr>
        <p:sp>
          <p:nvSpPr>
            <p:cNvPr id="3381" name="Freeform 753"/>
            <p:cNvSpPr>
              <a:spLocks/>
            </p:cNvSpPr>
            <p:nvPr/>
          </p:nvSpPr>
          <p:spPr bwMode="auto">
            <a:xfrm>
              <a:off x="1688" y="3162"/>
              <a:ext cx="98" cy="118"/>
            </a:xfrm>
            <a:custGeom>
              <a:avLst/>
              <a:gdLst>
                <a:gd name="T0" fmla="*/ 0 w 98"/>
                <a:gd name="T1" fmla="*/ 11 h 118"/>
                <a:gd name="T2" fmla="*/ 0 w 98"/>
                <a:gd name="T3" fmla="*/ 26 h 118"/>
                <a:gd name="T4" fmla="*/ 0 w 98"/>
                <a:gd name="T5" fmla="*/ 43 h 118"/>
                <a:gd name="T6" fmla="*/ 1 w 98"/>
                <a:gd name="T7" fmla="*/ 61 h 118"/>
                <a:gd name="T8" fmla="*/ 6 w 98"/>
                <a:gd name="T9" fmla="*/ 79 h 118"/>
                <a:gd name="T10" fmla="*/ 10 w 98"/>
                <a:gd name="T11" fmla="*/ 89 h 118"/>
                <a:gd name="T12" fmla="*/ 15 w 98"/>
                <a:gd name="T13" fmla="*/ 97 h 118"/>
                <a:gd name="T14" fmla="*/ 21 w 98"/>
                <a:gd name="T15" fmla="*/ 103 h 118"/>
                <a:gd name="T16" fmla="*/ 29 w 98"/>
                <a:gd name="T17" fmla="*/ 110 h 118"/>
                <a:gd name="T18" fmla="*/ 38 w 98"/>
                <a:gd name="T19" fmla="*/ 115 h 118"/>
                <a:gd name="T20" fmla="*/ 49 w 98"/>
                <a:gd name="T21" fmla="*/ 118 h 118"/>
                <a:gd name="T22" fmla="*/ 51 w 98"/>
                <a:gd name="T23" fmla="*/ 117 h 118"/>
                <a:gd name="T24" fmla="*/ 57 w 98"/>
                <a:gd name="T25" fmla="*/ 117 h 118"/>
                <a:gd name="T26" fmla="*/ 67 w 98"/>
                <a:gd name="T27" fmla="*/ 112 h 118"/>
                <a:gd name="T28" fmla="*/ 77 w 98"/>
                <a:gd name="T29" fmla="*/ 105 h 118"/>
                <a:gd name="T30" fmla="*/ 80 w 98"/>
                <a:gd name="T31" fmla="*/ 100 h 118"/>
                <a:gd name="T32" fmla="*/ 85 w 98"/>
                <a:gd name="T33" fmla="*/ 92 h 118"/>
                <a:gd name="T34" fmla="*/ 90 w 98"/>
                <a:gd name="T35" fmla="*/ 84 h 118"/>
                <a:gd name="T36" fmla="*/ 94 w 98"/>
                <a:gd name="T37" fmla="*/ 74 h 118"/>
                <a:gd name="T38" fmla="*/ 97 w 98"/>
                <a:gd name="T39" fmla="*/ 61 h 118"/>
                <a:gd name="T40" fmla="*/ 98 w 98"/>
                <a:gd name="T41" fmla="*/ 48 h 118"/>
                <a:gd name="T42" fmla="*/ 98 w 98"/>
                <a:gd name="T43" fmla="*/ 29 h 118"/>
                <a:gd name="T44" fmla="*/ 98 w 98"/>
                <a:gd name="T45" fmla="*/ 11 h 118"/>
                <a:gd name="T46" fmla="*/ 90 w 98"/>
                <a:gd name="T47" fmla="*/ 8 h 118"/>
                <a:gd name="T48" fmla="*/ 80 w 98"/>
                <a:gd name="T49" fmla="*/ 5 h 118"/>
                <a:gd name="T50" fmla="*/ 69 w 98"/>
                <a:gd name="T51" fmla="*/ 2 h 118"/>
                <a:gd name="T52" fmla="*/ 54 w 98"/>
                <a:gd name="T53" fmla="*/ 0 h 118"/>
                <a:gd name="T54" fmla="*/ 38 w 98"/>
                <a:gd name="T55" fmla="*/ 0 h 118"/>
                <a:gd name="T56" fmla="*/ 20 w 98"/>
                <a:gd name="T57" fmla="*/ 3 h 118"/>
                <a:gd name="T58" fmla="*/ 0 w 98"/>
                <a:gd name="T59" fmla="*/ 11 h 11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8"/>
                <a:gd name="T91" fmla="*/ 0 h 118"/>
                <a:gd name="T92" fmla="*/ 98 w 98"/>
                <a:gd name="T93" fmla="*/ 118 h 11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8" h="118">
                  <a:moveTo>
                    <a:pt x="0" y="11"/>
                  </a:moveTo>
                  <a:lnTo>
                    <a:pt x="0" y="26"/>
                  </a:lnTo>
                  <a:lnTo>
                    <a:pt x="0" y="43"/>
                  </a:lnTo>
                  <a:lnTo>
                    <a:pt x="1" y="61"/>
                  </a:lnTo>
                  <a:lnTo>
                    <a:pt x="6" y="79"/>
                  </a:lnTo>
                  <a:lnTo>
                    <a:pt x="10" y="89"/>
                  </a:lnTo>
                  <a:lnTo>
                    <a:pt x="15" y="97"/>
                  </a:lnTo>
                  <a:lnTo>
                    <a:pt x="21" y="103"/>
                  </a:lnTo>
                  <a:lnTo>
                    <a:pt x="29" y="110"/>
                  </a:lnTo>
                  <a:lnTo>
                    <a:pt x="38" y="115"/>
                  </a:lnTo>
                  <a:lnTo>
                    <a:pt x="49" y="118"/>
                  </a:lnTo>
                  <a:lnTo>
                    <a:pt x="51" y="117"/>
                  </a:lnTo>
                  <a:lnTo>
                    <a:pt x="57" y="117"/>
                  </a:lnTo>
                  <a:lnTo>
                    <a:pt x="67" y="112"/>
                  </a:lnTo>
                  <a:lnTo>
                    <a:pt x="77" y="105"/>
                  </a:lnTo>
                  <a:lnTo>
                    <a:pt x="80" y="100"/>
                  </a:lnTo>
                  <a:lnTo>
                    <a:pt x="85" y="92"/>
                  </a:lnTo>
                  <a:lnTo>
                    <a:pt x="90" y="84"/>
                  </a:lnTo>
                  <a:lnTo>
                    <a:pt x="94" y="74"/>
                  </a:lnTo>
                  <a:lnTo>
                    <a:pt x="97" y="61"/>
                  </a:lnTo>
                  <a:lnTo>
                    <a:pt x="98" y="48"/>
                  </a:lnTo>
                  <a:lnTo>
                    <a:pt x="98" y="29"/>
                  </a:lnTo>
                  <a:lnTo>
                    <a:pt x="98" y="11"/>
                  </a:lnTo>
                  <a:lnTo>
                    <a:pt x="90" y="8"/>
                  </a:lnTo>
                  <a:lnTo>
                    <a:pt x="80" y="5"/>
                  </a:lnTo>
                  <a:lnTo>
                    <a:pt x="69" y="2"/>
                  </a:lnTo>
                  <a:lnTo>
                    <a:pt x="54" y="0"/>
                  </a:lnTo>
                  <a:lnTo>
                    <a:pt x="38" y="0"/>
                  </a:lnTo>
                  <a:lnTo>
                    <a:pt x="20" y="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2" name="Freeform 754"/>
            <p:cNvSpPr>
              <a:spLocks/>
            </p:cNvSpPr>
            <p:nvPr/>
          </p:nvSpPr>
          <p:spPr bwMode="auto">
            <a:xfrm>
              <a:off x="1691" y="3162"/>
              <a:ext cx="92" cy="113"/>
            </a:xfrm>
            <a:custGeom>
              <a:avLst/>
              <a:gdLst>
                <a:gd name="T0" fmla="*/ 0 w 92"/>
                <a:gd name="T1" fmla="*/ 10 h 113"/>
                <a:gd name="T2" fmla="*/ 0 w 92"/>
                <a:gd name="T3" fmla="*/ 25 h 113"/>
                <a:gd name="T4" fmla="*/ 0 w 92"/>
                <a:gd name="T5" fmla="*/ 39 h 113"/>
                <a:gd name="T6" fmla="*/ 2 w 92"/>
                <a:gd name="T7" fmla="*/ 57 h 113"/>
                <a:gd name="T8" fmla="*/ 7 w 92"/>
                <a:gd name="T9" fmla="*/ 75 h 113"/>
                <a:gd name="T10" fmla="*/ 10 w 92"/>
                <a:gd name="T11" fmla="*/ 85 h 113"/>
                <a:gd name="T12" fmla="*/ 15 w 92"/>
                <a:gd name="T13" fmla="*/ 94 h 113"/>
                <a:gd name="T14" fmla="*/ 20 w 92"/>
                <a:gd name="T15" fmla="*/ 100 h 113"/>
                <a:gd name="T16" fmla="*/ 28 w 92"/>
                <a:gd name="T17" fmla="*/ 107 h 113"/>
                <a:gd name="T18" fmla="*/ 36 w 92"/>
                <a:gd name="T19" fmla="*/ 110 h 113"/>
                <a:gd name="T20" fmla="*/ 46 w 92"/>
                <a:gd name="T21" fmla="*/ 113 h 113"/>
                <a:gd name="T22" fmla="*/ 54 w 92"/>
                <a:gd name="T23" fmla="*/ 112 h 113"/>
                <a:gd name="T24" fmla="*/ 63 w 92"/>
                <a:gd name="T25" fmla="*/ 108 h 113"/>
                <a:gd name="T26" fmla="*/ 71 w 92"/>
                <a:gd name="T27" fmla="*/ 100 h 113"/>
                <a:gd name="T28" fmla="*/ 76 w 92"/>
                <a:gd name="T29" fmla="*/ 95 h 113"/>
                <a:gd name="T30" fmla="*/ 81 w 92"/>
                <a:gd name="T31" fmla="*/ 89 h 113"/>
                <a:gd name="T32" fmla="*/ 84 w 92"/>
                <a:gd name="T33" fmla="*/ 80 h 113"/>
                <a:gd name="T34" fmla="*/ 87 w 92"/>
                <a:gd name="T35" fmla="*/ 69 h 113"/>
                <a:gd name="T36" fmla="*/ 91 w 92"/>
                <a:gd name="T37" fmla="*/ 57 h 113"/>
                <a:gd name="T38" fmla="*/ 92 w 92"/>
                <a:gd name="T39" fmla="*/ 44 h 113"/>
                <a:gd name="T40" fmla="*/ 92 w 92"/>
                <a:gd name="T41" fmla="*/ 28 h 113"/>
                <a:gd name="T42" fmla="*/ 92 w 92"/>
                <a:gd name="T43" fmla="*/ 10 h 113"/>
                <a:gd name="T44" fmla="*/ 84 w 92"/>
                <a:gd name="T45" fmla="*/ 6 h 113"/>
                <a:gd name="T46" fmla="*/ 76 w 92"/>
                <a:gd name="T47" fmla="*/ 3 h 113"/>
                <a:gd name="T48" fmla="*/ 64 w 92"/>
                <a:gd name="T49" fmla="*/ 2 h 113"/>
                <a:gd name="T50" fmla="*/ 51 w 92"/>
                <a:gd name="T51" fmla="*/ 0 h 113"/>
                <a:gd name="T52" fmla="*/ 35 w 92"/>
                <a:gd name="T53" fmla="*/ 0 h 113"/>
                <a:gd name="T54" fmla="*/ 18 w 92"/>
                <a:gd name="T55" fmla="*/ 3 h 113"/>
                <a:gd name="T56" fmla="*/ 0 w 92"/>
                <a:gd name="T57" fmla="*/ 10 h 11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2"/>
                <a:gd name="T88" fmla="*/ 0 h 113"/>
                <a:gd name="T89" fmla="*/ 92 w 92"/>
                <a:gd name="T90" fmla="*/ 113 h 11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2" h="113">
                  <a:moveTo>
                    <a:pt x="0" y="10"/>
                  </a:moveTo>
                  <a:lnTo>
                    <a:pt x="0" y="25"/>
                  </a:lnTo>
                  <a:lnTo>
                    <a:pt x="0" y="39"/>
                  </a:lnTo>
                  <a:lnTo>
                    <a:pt x="2" y="57"/>
                  </a:lnTo>
                  <a:lnTo>
                    <a:pt x="7" y="75"/>
                  </a:lnTo>
                  <a:lnTo>
                    <a:pt x="10" y="85"/>
                  </a:lnTo>
                  <a:lnTo>
                    <a:pt x="15" y="94"/>
                  </a:lnTo>
                  <a:lnTo>
                    <a:pt x="20" y="100"/>
                  </a:lnTo>
                  <a:lnTo>
                    <a:pt x="28" y="107"/>
                  </a:lnTo>
                  <a:lnTo>
                    <a:pt x="36" y="110"/>
                  </a:lnTo>
                  <a:lnTo>
                    <a:pt x="46" y="113"/>
                  </a:lnTo>
                  <a:lnTo>
                    <a:pt x="54" y="112"/>
                  </a:lnTo>
                  <a:lnTo>
                    <a:pt x="63" y="108"/>
                  </a:lnTo>
                  <a:lnTo>
                    <a:pt x="71" y="100"/>
                  </a:lnTo>
                  <a:lnTo>
                    <a:pt x="76" y="95"/>
                  </a:lnTo>
                  <a:lnTo>
                    <a:pt x="81" y="89"/>
                  </a:lnTo>
                  <a:lnTo>
                    <a:pt x="84" y="80"/>
                  </a:lnTo>
                  <a:lnTo>
                    <a:pt x="87" y="69"/>
                  </a:lnTo>
                  <a:lnTo>
                    <a:pt x="91" y="57"/>
                  </a:lnTo>
                  <a:lnTo>
                    <a:pt x="92" y="44"/>
                  </a:lnTo>
                  <a:lnTo>
                    <a:pt x="92" y="28"/>
                  </a:lnTo>
                  <a:lnTo>
                    <a:pt x="92" y="10"/>
                  </a:lnTo>
                  <a:lnTo>
                    <a:pt x="84" y="6"/>
                  </a:lnTo>
                  <a:lnTo>
                    <a:pt x="76" y="3"/>
                  </a:lnTo>
                  <a:lnTo>
                    <a:pt x="64" y="2"/>
                  </a:lnTo>
                  <a:lnTo>
                    <a:pt x="51" y="0"/>
                  </a:lnTo>
                  <a:lnTo>
                    <a:pt x="35" y="0"/>
                  </a:lnTo>
                  <a:lnTo>
                    <a:pt x="18" y="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140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3" name="Freeform 755"/>
            <p:cNvSpPr>
              <a:spLocks/>
            </p:cNvSpPr>
            <p:nvPr/>
          </p:nvSpPr>
          <p:spPr bwMode="auto">
            <a:xfrm>
              <a:off x="1732" y="3182"/>
              <a:ext cx="10" cy="11"/>
            </a:xfrm>
            <a:custGeom>
              <a:avLst/>
              <a:gdLst>
                <a:gd name="T0" fmla="*/ 5 w 10"/>
                <a:gd name="T1" fmla="*/ 0 h 11"/>
                <a:gd name="T2" fmla="*/ 4 w 10"/>
                <a:gd name="T3" fmla="*/ 3 h 11"/>
                <a:gd name="T4" fmla="*/ 0 w 10"/>
                <a:gd name="T5" fmla="*/ 3 h 11"/>
                <a:gd name="T6" fmla="*/ 2 w 10"/>
                <a:gd name="T7" fmla="*/ 6 h 11"/>
                <a:gd name="T8" fmla="*/ 0 w 10"/>
                <a:gd name="T9" fmla="*/ 8 h 11"/>
                <a:gd name="T10" fmla="*/ 4 w 10"/>
                <a:gd name="T11" fmla="*/ 8 h 11"/>
                <a:gd name="T12" fmla="*/ 5 w 10"/>
                <a:gd name="T13" fmla="*/ 11 h 11"/>
                <a:gd name="T14" fmla="*/ 7 w 10"/>
                <a:gd name="T15" fmla="*/ 8 h 11"/>
                <a:gd name="T16" fmla="*/ 10 w 10"/>
                <a:gd name="T17" fmla="*/ 8 h 11"/>
                <a:gd name="T18" fmla="*/ 8 w 10"/>
                <a:gd name="T19" fmla="*/ 6 h 11"/>
                <a:gd name="T20" fmla="*/ 10 w 10"/>
                <a:gd name="T21" fmla="*/ 3 h 11"/>
                <a:gd name="T22" fmla="*/ 7 w 10"/>
                <a:gd name="T23" fmla="*/ 3 h 11"/>
                <a:gd name="T24" fmla="*/ 5 w 10"/>
                <a:gd name="T25" fmla="*/ 0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"/>
                <a:gd name="T40" fmla="*/ 0 h 11"/>
                <a:gd name="T41" fmla="*/ 10 w 10"/>
                <a:gd name="T42" fmla="*/ 11 h 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" h="11">
                  <a:moveTo>
                    <a:pt x="5" y="0"/>
                  </a:moveTo>
                  <a:lnTo>
                    <a:pt x="4" y="3"/>
                  </a:lnTo>
                  <a:lnTo>
                    <a:pt x="0" y="3"/>
                  </a:lnTo>
                  <a:lnTo>
                    <a:pt x="2" y="6"/>
                  </a:lnTo>
                  <a:lnTo>
                    <a:pt x="0" y="8"/>
                  </a:lnTo>
                  <a:lnTo>
                    <a:pt x="4" y="8"/>
                  </a:lnTo>
                  <a:lnTo>
                    <a:pt x="5" y="11"/>
                  </a:lnTo>
                  <a:lnTo>
                    <a:pt x="7" y="8"/>
                  </a:lnTo>
                  <a:lnTo>
                    <a:pt x="10" y="8"/>
                  </a:lnTo>
                  <a:lnTo>
                    <a:pt x="8" y="6"/>
                  </a:lnTo>
                  <a:lnTo>
                    <a:pt x="10" y="3"/>
                  </a:lnTo>
                  <a:lnTo>
                    <a:pt x="7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4" name="Freeform 756"/>
            <p:cNvSpPr>
              <a:spLocks/>
            </p:cNvSpPr>
            <p:nvPr/>
          </p:nvSpPr>
          <p:spPr bwMode="auto">
            <a:xfrm>
              <a:off x="1745" y="3167"/>
              <a:ext cx="10" cy="11"/>
            </a:xfrm>
            <a:custGeom>
              <a:avLst/>
              <a:gdLst>
                <a:gd name="T0" fmla="*/ 5 w 10"/>
                <a:gd name="T1" fmla="*/ 0 h 11"/>
                <a:gd name="T2" fmla="*/ 4 w 10"/>
                <a:gd name="T3" fmla="*/ 3 h 11"/>
                <a:gd name="T4" fmla="*/ 0 w 10"/>
                <a:gd name="T5" fmla="*/ 3 h 11"/>
                <a:gd name="T6" fmla="*/ 2 w 10"/>
                <a:gd name="T7" fmla="*/ 5 h 11"/>
                <a:gd name="T8" fmla="*/ 0 w 10"/>
                <a:gd name="T9" fmla="*/ 8 h 11"/>
                <a:gd name="T10" fmla="*/ 4 w 10"/>
                <a:gd name="T11" fmla="*/ 8 h 11"/>
                <a:gd name="T12" fmla="*/ 5 w 10"/>
                <a:gd name="T13" fmla="*/ 11 h 11"/>
                <a:gd name="T14" fmla="*/ 7 w 10"/>
                <a:gd name="T15" fmla="*/ 8 h 11"/>
                <a:gd name="T16" fmla="*/ 10 w 10"/>
                <a:gd name="T17" fmla="*/ 8 h 11"/>
                <a:gd name="T18" fmla="*/ 9 w 10"/>
                <a:gd name="T19" fmla="*/ 5 h 11"/>
                <a:gd name="T20" fmla="*/ 10 w 10"/>
                <a:gd name="T21" fmla="*/ 3 h 11"/>
                <a:gd name="T22" fmla="*/ 7 w 10"/>
                <a:gd name="T23" fmla="*/ 3 h 11"/>
                <a:gd name="T24" fmla="*/ 5 w 10"/>
                <a:gd name="T25" fmla="*/ 0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"/>
                <a:gd name="T40" fmla="*/ 0 h 11"/>
                <a:gd name="T41" fmla="*/ 10 w 10"/>
                <a:gd name="T42" fmla="*/ 11 h 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" h="11">
                  <a:moveTo>
                    <a:pt x="5" y="0"/>
                  </a:moveTo>
                  <a:lnTo>
                    <a:pt x="4" y="3"/>
                  </a:lnTo>
                  <a:lnTo>
                    <a:pt x="0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4" y="8"/>
                  </a:lnTo>
                  <a:lnTo>
                    <a:pt x="5" y="11"/>
                  </a:lnTo>
                  <a:lnTo>
                    <a:pt x="7" y="8"/>
                  </a:lnTo>
                  <a:lnTo>
                    <a:pt x="10" y="8"/>
                  </a:lnTo>
                  <a:lnTo>
                    <a:pt x="9" y="5"/>
                  </a:lnTo>
                  <a:lnTo>
                    <a:pt x="10" y="3"/>
                  </a:lnTo>
                  <a:lnTo>
                    <a:pt x="7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5" name="Freeform 757"/>
            <p:cNvSpPr>
              <a:spLocks/>
            </p:cNvSpPr>
            <p:nvPr/>
          </p:nvSpPr>
          <p:spPr bwMode="auto">
            <a:xfrm>
              <a:off x="1719" y="3167"/>
              <a:ext cx="10" cy="11"/>
            </a:xfrm>
            <a:custGeom>
              <a:avLst/>
              <a:gdLst>
                <a:gd name="T0" fmla="*/ 5 w 10"/>
                <a:gd name="T1" fmla="*/ 0 h 11"/>
                <a:gd name="T2" fmla="*/ 3 w 10"/>
                <a:gd name="T3" fmla="*/ 3 h 11"/>
                <a:gd name="T4" fmla="*/ 0 w 10"/>
                <a:gd name="T5" fmla="*/ 3 h 11"/>
                <a:gd name="T6" fmla="*/ 2 w 10"/>
                <a:gd name="T7" fmla="*/ 5 h 11"/>
                <a:gd name="T8" fmla="*/ 0 w 10"/>
                <a:gd name="T9" fmla="*/ 8 h 11"/>
                <a:gd name="T10" fmla="*/ 3 w 10"/>
                <a:gd name="T11" fmla="*/ 8 h 11"/>
                <a:gd name="T12" fmla="*/ 5 w 10"/>
                <a:gd name="T13" fmla="*/ 11 h 11"/>
                <a:gd name="T14" fmla="*/ 7 w 10"/>
                <a:gd name="T15" fmla="*/ 8 h 11"/>
                <a:gd name="T16" fmla="*/ 10 w 10"/>
                <a:gd name="T17" fmla="*/ 8 h 11"/>
                <a:gd name="T18" fmla="*/ 8 w 10"/>
                <a:gd name="T19" fmla="*/ 5 h 11"/>
                <a:gd name="T20" fmla="*/ 10 w 10"/>
                <a:gd name="T21" fmla="*/ 3 h 11"/>
                <a:gd name="T22" fmla="*/ 7 w 10"/>
                <a:gd name="T23" fmla="*/ 3 h 11"/>
                <a:gd name="T24" fmla="*/ 5 w 10"/>
                <a:gd name="T25" fmla="*/ 0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"/>
                <a:gd name="T40" fmla="*/ 0 h 11"/>
                <a:gd name="T41" fmla="*/ 10 w 10"/>
                <a:gd name="T42" fmla="*/ 11 h 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" h="11">
                  <a:moveTo>
                    <a:pt x="5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3" y="8"/>
                  </a:lnTo>
                  <a:lnTo>
                    <a:pt x="5" y="11"/>
                  </a:lnTo>
                  <a:lnTo>
                    <a:pt x="7" y="8"/>
                  </a:lnTo>
                  <a:lnTo>
                    <a:pt x="10" y="8"/>
                  </a:lnTo>
                  <a:lnTo>
                    <a:pt x="8" y="5"/>
                  </a:lnTo>
                  <a:lnTo>
                    <a:pt x="10" y="3"/>
                  </a:lnTo>
                  <a:lnTo>
                    <a:pt x="7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6" name="Freeform 758"/>
            <p:cNvSpPr>
              <a:spLocks/>
            </p:cNvSpPr>
            <p:nvPr/>
          </p:nvSpPr>
          <p:spPr bwMode="auto">
            <a:xfrm>
              <a:off x="1701" y="3200"/>
              <a:ext cx="72" cy="46"/>
            </a:xfrm>
            <a:custGeom>
              <a:avLst/>
              <a:gdLst>
                <a:gd name="T0" fmla="*/ 0 w 72"/>
                <a:gd name="T1" fmla="*/ 33 h 46"/>
                <a:gd name="T2" fmla="*/ 18 w 72"/>
                <a:gd name="T3" fmla="*/ 10 h 46"/>
                <a:gd name="T4" fmla="*/ 25 w 72"/>
                <a:gd name="T5" fmla="*/ 18 h 46"/>
                <a:gd name="T6" fmla="*/ 36 w 72"/>
                <a:gd name="T7" fmla="*/ 0 h 46"/>
                <a:gd name="T8" fmla="*/ 48 w 72"/>
                <a:gd name="T9" fmla="*/ 18 h 46"/>
                <a:gd name="T10" fmla="*/ 54 w 72"/>
                <a:gd name="T11" fmla="*/ 10 h 46"/>
                <a:gd name="T12" fmla="*/ 72 w 72"/>
                <a:gd name="T13" fmla="*/ 33 h 46"/>
                <a:gd name="T14" fmla="*/ 72 w 72"/>
                <a:gd name="T15" fmla="*/ 36 h 46"/>
                <a:gd name="T16" fmla="*/ 71 w 72"/>
                <a:gd name="T17" fmla="*/ 41 h 46"/>
                <a:gd name="T18" fmla="*/ 67 w 72"/>
                <a:gd name="T19" fmla="*/ 42 h 46"/>
                <a:gd name="T20" fmla="*/ 64 w 72"/>
                <a:gd name="T21" fmla="*/ 44 h 46"/>
                <a:gd name="T22" fmla="*/ 59 w 72"/>
                <a:gd name="T23" fmla="*/ 44 h 46"/>
                <a:gd name="T24" fmla="*/ 53 w 72"/>
                <a:gd name="T25" fmla="*/ 42 h 46"/>
                <a:gd name="T26" fmla="*/ 49 w 72"/>
                <a:gd name="T27" fmla="*/ 42 h 46"/>
                <a:gd name="T28" fmla="*/ 44 w 72"/>
                <a:gd name="T29" fmla="*/ 42 h 46"/>
                <a:gd name="T30" fmla="*/ 39 w 72"/>
                <a:gd name="T31" fmla="*/ 44 h 46"/>
                <a:gd name="T32" fmla="*/ 36 w 72"/>
                <a:gd name="T33" fmla="*/ 46 h 46"/>
                <a:gd name="T34" fmla="*/ 33 w 72"/>
                <a:gd name="T35" fmla="*/ 44 h 46"/>
                <a:gd name="T36" fmla="*/ 26 w 72"/>
                <a:gd name="T37" fmla="*/ 41 h 46"/>
                <a:gd name="T38" fmla="*/ 21 w 72"/>
                <a:gd name="T39" fmla="*/ 42 h 46"/>
                <a:gd name="T40" fmla="*/ 18 w 72"/>
                <a:gd name="T41" fmla="*/ 42 h 46"/>
                <a:gd name="T42" fmla="*/ 16 w 72"/>
                <a:gd name="T43" fmla="*/ 46 h 46"/>
                <a:gd name="T44" fmla="*/ 13 w 72"/>
                <a:gd name="T45" fmla="*/ 44 h 46"/>
                <a:gd name="T46" fmla="*/ 8 w 72"/>
                <a:gd name="T47" fmla="*/ 42 h 46"/>
                <a:gd name="T48" fmla="*/ 2 w 72"/>
                <a:gd name="T49" fmla="*/ 39 h 46"/>
                <a:gd name="T50" fmla="*/ 0 w 72"/>
                <a:gd name="T51" fmla="*/ 36 h 46"/>
                <a:gd name="T52" fmla="*/ 0 w 72"/>
                <a:gd name="T53" fmla="*/ 33 h 4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72"/>
                <a:gd name="T82" fmla="*/ 0 h 46"/>
                <a:gd name="T83" fmla="*/ 72 w 72"/>
                <a:gd name="T84" fmla="*/ 46 h 4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72" h="46">
                  <a:moveTo>
                    <a:pt x="0" y="33"/>
                  </a:moveTo>
                  <a:lnTo>
                    <a:pt x="18" y="10"/>
                  </a:lnTo>
                  <a:lnTo>
                    <a:pt x="25" y="18"/>
                  </a:lnTo>
                  <a:lnTo>
                    <a:pt x="36" y="0"/>
                  </a:lnTo>
                  <a:lnTo>
                    <a:pt x="48" y="18"/>
                  </a:lnTo>
                  <a:lnTo>
                    <a:pt x="54" y="10"/>
                  </a:lnTo>
                  <a:lnTo>
                    <a:pt x="72" y="33"/>
                  </a:lnTo>
                  <a:lnTo>
                    <a:pt x="72" y="36"/>
                  </a:lnTo>
                  <a:lnTo>
                    <a:pt x="71" y="41"/>
                  </a:lnTo>
                  <a:lnTo>
                    <a:pt x="67" y="42"/>
                  </a:lnTo>
                  <a:lnTo>
                    <a:pt x="64" y="44"/>
                  </a:lnTo>
                  <a:lnTo>
                    <a:pt x="59" y="44"/>
                  </a:lnTo>
                  <a:lnTo>
                    <a:pt x="53" y="42"/>
                  </a:lnTo>
                  <a:lnTo>
                    <a:pt x="49" y="42"/>
                  </a:lnTo>
                  <a:lnTo>
                    <a:pt x="44" y="42"/>
                  </a:lnTo>
                  <a:lnTo>
                    <a:pt x="39" y="44"/>
                  </a:lnTo>
                  <a:lnTo>
                    <a:pt x="36" y="46"/>
                  </a:lnTo>
                  <a:lnTo>
                    <a:pt x="33" y="44"/>
                  </a:lnTo>
                  <a:lnTo>
                    <a:pt x="26" y="41"/>
                  </a:lnTo>
                  <a:lnTo>
                    <a:pt x="21" y="42"/>
                  </a:lnTo>
                  <a:lnTo>
                    <a:pt x="18" y="42"/>
                  </a:lnTo>
                  <a:lnTo>
                    <a:pt x="16" y="46"/>
                  </a:lnTo>
                  <a:lnTo>
                    <a:pt x="13" y="44"/>
                  </a:lnTo>
                  <a:lnTo>
                    <a:pt x="8" y="42"/>
                  </a:lnTo>
                  <a:lnTo>
                    <a:pt x="2" y="39"/>
                  </a:lnTo>
                  <a:lnTo>
                    <a:pt x="0" y="36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7" name="Freeform 759"/>
            <p:cNvSpPr>
              <a:spLocks/>
            </p:cNvSpPr>
            <p:nvPr/>
          </p:nvSpPr>
          <p:spPr bwMode="auto">
            <a:xfrm>
              <a:off x="1713" y="3249"/>
              <a:ext cx="49" cy="21"/>
            </a:xfrm>
            <a:custGeom>
              <a:avLst/>
              <a:gdLst>
                <a:gd name="T0" fmla="*/ 0 w 49"/>
                <a:gd name="T1" fmla="*/ 3 h 21"/>
                <a:gd name="T2" fmla="*/ 8 w 49"/>
                <a:gd name="T3" fmla="*/ 11 h 21"/>
                <a:gd name="T4" fmla="*/ 16 w 49"/>
                <a:gd name="T5" fmla="*/ 18 h 21"/>
                <a:gd name="T6" fmla="*/ 21 w 49"/>
                <a:gd name="T7" fmla="*/ 20 h 21"/>
                <a:gd name="T8" fmla="*/ 24 w 49"/>
                <a:gd name="T9" fmla="*/ 21 h 21"/>
                <a:gd name="T10" fmla="*/ 34 w 49"/>
                <a:gd name="T11" fmla="*/ 16 h 21"/>
                <a:gd name="T12" fmla="*/ 42 w 49"/>
                <a:gd name="T13" fmla="*/ 11 h 21"/>
                <a:gd name="T14" fmla="*/ 46 w 49"/>
                <a:gd name="T15" fmla="*/ 8 h 21"/>
                <a:gd name="T16" fmla="*/ 49 w 49"/>
                <a:gd name="T17" fmla="*/ 3 h 21"/>
                <a:gd name="T18" fmla="*/ 41 w 49"/>
                <a:gd name="T19" fmla="*/ 0 h 21"/>
                <a:gd name="T20" fmla="*/ 36 w 49"/>
                <a:gd name="T21" fmla="*/ 0 h 21"/>
                <a:gd name="T22" fmla="*/ 31 w 49"/>
                <a:gd name="T23" fmla="*/ 0 h 21"/>
                <a:gd name="T24" fmla="*/ 26 w 49"/>
                <a:gd name="T25" fmla="*/ 3 h 21"/>
                <a:gd name="T26" fmla="*/ 21 w 49"/>
                <a:gd name="T27" fmla="*/ 2 h 21"/>
                <a:gd name="T28" fmla="*/ 16 w 49"/>
                <a:gd name="T29" fmla="*/ 2 h 21"/>
                <a:gd name="T30" fmla="*/ 13 w 49"/>
                <a:gd name="T31" fmla="*/ 0 h 21"/>
                <a:gd name="T32" fmla="*/ 6 w 49"/>
                <a:gd name="T33" fmla="*/ 0 h 21"/>
                <a:gd name="T34" fmla="*/ 3 w 49"/>
                <a:gd name="T35" fmla="*/ 2 h 21"/>
                <a:gd name="T36" fmla="*/ 0 w 49"/>
                <a:gd name="T37" fmla="*/ 3 h 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9"/>
                <a:gd name="T58" fmla="*/ 0 h 21"/>
                <a:gd name="T59" fmla="*/ 49 w 49"/>
                <a:gd name="T60" fmla="*/ 21 h 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9" h="21">
                  <a:moveTo>
                    <a:pt x="0" y="3"/>
                  </a:moveTo>
                  <a:lnTo>
                    <a:pt x="8" y="11"/>
                  </a:lnTo>
                  <a:lnTo>
                    <a:pt x="16" y="18"/>
                  </a:lnTo>
                  <a:lnTo>
                    <a:pt x="21" y="20"/>
                  </a:lnTo>
                  <a:lnTo>
                    <a:pt x="24" y="21"/>
                  </a:lnTo>
                  <a:lnTo>
                    <a:pt x="34" y="16"/>
                  </a:lnTo>
                  <a:lnTo>
                    <a:pt x="42" y="11"/>
                  </a:lnTo>
                  <a:lnTo>
                    <a:pt x="46" y="8"/>
                  </a:lnTo>
                  <a:lnTo>
                    <a:pt x="49" y="3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26" y="3"/>
                  </a:lnTo>
                  <a:lnTo>
                    <a:pt x="21" y="2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90" name="Rectangle 760"/>
          <p:cNvSpPr>
            <a:spLocks noChangeArrowheads="1"/>
          </p:cNvSpPr>
          <p:nvPr/>
        </p:nvSpPr>
        <p:spPr bwMode="auto">
          <a:xfrm>
            <a:off x="2616200" y="3984625"/>
            <a:ext cx="874713" cy="5318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91" name="Rectangle 761"/>
          <p:cNvSpPr>
            <a:spLocks noChangeArrowheads="1"/>
          </p:cNvSpPr>
          <p:nvPr/>
        </p:nvSpPr>
        <p:spPr bwMode="auto">
          <a:xfrm>
            <a:off x="2611438" y="4927600"/>
            <a:ext cx="871537" cy="5334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92" name="Rectangle 762"/>
          <p:cNvSpPr>
            <a:spLocks noChangeArrowheads="1"/>
          </p:cNvSpPr>
          <p:nvPr/>
        </p:nvSpPr>
        <p:spPr bwMode="auto">
          <a:xfrm>
            <a:off x="2611438" y="3981450"/>
            <a:ext cx="874712" cy="5334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93" name="Rectangle 763"/>
          <p:cNvSpPr>
            <a:spLocks noChangeArrowheads="1"/>
          </p:cNvSpPr>
          <p:nvPr/>
        </p:nvSpPr>
        <p:spPr bwMode="auto">
          <a:xfrm>
            <a:off x="2616200" y="3984625"/>
            <a:ext cx="287338" cy="528638"/>
          </a:xfrm>
          <a:prstGeom prst="rect">
            <a:avLst/>
          </a:prstGeom>
          <a:solidFill>
            <a:srgbClr val="0483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94" name="Rectangle 764"/>
          <p:cNvSpPr>
            <a:spLocks noChangeArrowheads="1"/>
          </p:cNvSpPr>
          <p:nvPr/>
        </p:nvSpPr>
        <p:spPr bwMode="auto">
          <a:xfrm>
            <a:off x="3201988" y="3984625"/>
            <a:ext cx="285750" cy="531813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195" name="Group 926"/>
          <p:cNvGrpSpPr>
            <a:grpSpLocks/>
          </p:cNvGrpSpPr>
          <p:nvPr/>
        </p:nvGrpSpPr>
        <p:grpSpPr bwMode="auto">
          <a:xfrm>
            <a:off x="2924175" y="4114800"/>
            <a:ext cx="261938" cy="242888"/>
            <a:chOff x="1842" y="2592"/>
            <a:chExt cx="165" cy="153"/>
          </a:xfrm>
        </p:grpSpPr>
        <p:sp>
          <p:nvSpPr>
            <p:cNvPr id="3366" name="Freeform 765"/>
            <p:cNvSpPr>
              <a:spLocks/>
            </p:cNvSpPr>
            <p:nvPr/>
          </p:nvSpPr>
          <p:spPr bwMode="auto">
            <a:xfrm>
              <a:off x="1887" y="2592"/>
              <a:ext cx="98" cy="103"/>
            </a:xfrm>
            <a:custGeom>
              <a:avLst/>
              <a:gdLst>
                <a:gd name="T0" fmla="*/ 1 w 98"/>
                <a:gd name="T1" fmla="*/ 36 h 103"/>
                <a:gd name="T2" fmla="*/ 1 w 98"/>
                <a:gd name="T3" fmla="*/ 29 h 103"/>
                <a:gd name="T4" fmla="*/ 15 w 98"/>
                <a:gd name="T5" fmla="*/ 11 h 103"/>
                <a:gd name="T6" fmla="*/ 26 w 98"/>
                <a:gd name="T7" fmla="*/ 11 h 103"/>
                <a:gd name="T8" fmla="*/ 39 w 98"/>
                <a:gd name="T9" fmla="*/ 16 h 103"/>
                <a:gd name="T10" fmla="*/ 29 w 98"/>
                <a:gd name="T11" fmla="*/ 6 h 103"/>
                <a:gd name="T12" fmla="*/ 34 w 98"/>
                <a:gd name="T13" fmla="*/ 1 h 103"/>
                <a:gd name="T14" fmla="*/ 36 w 98"/>
                <a:gd name="T15" fmla="*/ 0 h 103"/>
                <a:gd name="T16" fmla="*/ 54 w 98"/>
                <a:gd name="T17" fmla="*/ 1 h 103"/>
                <a:gd name="T18" fmla="*/ 77 w 98"/>
                <a:gd name="T19" fmla="*/ 13 h 103"/>
                <a:gd name="T20" fmla="*/ 98 w 98"/>
                <a:gd name="T21" fmla="*/ 43 h 103"/>
                <a:gd name="T22" fmla="*/ 97 w 98"/>
                <a:gd name="T23" fmla="*/ 85 h 103"/>
                <a:gd name="T24" fmla="*/ 93 w 98"/>
                <a:gd name="T25" fmla="*/ 64 h 103"/>
                <a:gd name="T26" fmla="*/ 90 w 98"/>
                <a:gd name="T27" fmla="*/ 61 h 103"/>
                <a:gd name="T28" fmla="*/ 85 w 98"/>
                <a:gd name="T29" fmla="*/ 59 h 103"/>
                <a:gd name="T30" fmla="*/ 80 w 98"/>
                <a:gd name="T31" fmla="*/ 74 h 103"/>
                <a:gd name="T32" fmla="*/ 67 w 98"/>
                <a:gd name="T33" fmla="*/ 59 h 103"/>
                <a:gd name="T34" fmla="*/ 61 w 98"/>
                <a:gd name="T35" fmla="*/ 59 h 103"/>
                <a:gd name="T36" fmla="*/ 57 w 98"/>
                <a:gd name="T37" fmla="*/ 61 h 103"/>
                <a:gd name="T38" fmla="*/ 85 w 98"/>
                <a:gd name="T39" fmla="*/ 90 h 103"/>
                <a:gd name="T40" fmla="*/ 79 w 98"/>
                <a:gd name="T41" fmla="*/ 92 h 103"/>
                <a:gd name="T42" fmla="*/ 67 w 98"/>
                <a:gd name="T43" fmla="*/ 93 h 103"/>
                <a:gd name="T44" fmla="*/ 59 w 98"/>
                <a:gd name="T45" fmla="*/ 87 h 103"/>
                <a:gd name="T46" fmla="*/ 61 w 98"/>
                <a:gd name="T47" fmla="*/ 93 h 103"/>
                <a:gd name="T48" fmla="*/ 66 w 98"/>
                <a:gd name="T49" fmla="*/ 100 h 103"/>
                <a:gd name="T50" fmla="*/ 54 w 98"/>
                <a:gd name="T51" fmla="*/ 100 h 103"/>
                <a:gd name="T52" fmla="*/ 46 w 98"/>
                <a:gd name="T53" fmla="*/ 103 h 103"/>
                <a:gd name="T54" fmla="*/ 39 w 98"/>
                <a:gd name="T55" fmla="*/ 98 h 103"/>
                <a:gd name="T56" fmla="*/ 44 w 98"/>
                <a:gd name="T57" fmla="*/ 93 h 103"/>
                <a:gd name="T58" fmla="*/ 43 w 98"/>
                <a:gd name="T59" fmla="*/ 87 h 103"/>
                <a:gd name="T60" fmla="*/ 39 w 98"/>
                <a:gd name="T61" fmla="*/ 82 h 103"/>
                <a:gd name="T62" fmla="*/ 34 w 98"/>
                <a:gd name="T63" fmla="*/ 87 h 103"/>
                <a:gd name="T64" fmla="*/ 24 w 98"/>
                <a:gd name="T65" fmla="*/ 85 h 103"/>
                <a:gd name="T66" fmla="*/ 19 w 98"/>
                <a:gd name="T67" fmla="*/ 82 h 103"/>
                <a:gd name="T68" fmla="*/ 10 w 98"/>
                <a:gd name="T69" fmla="*/ 82 h 103"/>
                <a:gd name="T70" fmla="*/ 0 w 98"/>
                <a:gd name="T71" fmla="*/ 75 h 103"/>
                <a:gd name="T72" fmla="*/ 10 w 98"/>
                <a:gd name="T73" fmla="*/ 74 h 103"/>
                <a:gd name="T74" fmla="*/ 18 w 98"/>
                <a:gd name="T75" fmla="*/ 62 h 103"/>
                <a:gd name="T76" fmla="*/ 16 w 98"/>
                <a:gd name="T77" fmla="*/ 43 h 103"/>
                <a:gd name="T78" fmla="*/ 21 w 98"/>
                <a:gd name="T79" fmla="*/ 29 h 103"/>
                <a:gd name="T80" fmla="*/ 15 w 98"/>
                <a:gd name="T81" fmla="*/ 33 h 103"/>
                <a:gd name="T82" fmla="*/ 8 w 98"/>
                <a:gd name="T83" fmla="*/ 29 h 103"/>
                <a:gd name="T84" fmla="*/ 6 w 98"/>
                <a:gd name="T85" fmla="*/ 38 h 10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98"/>
                <a:gd name="T130" fmla="*/ 0 h 103"/>
                <a:gd name="T131" fmla="*/ 98 w 98"/>
                <a:gd name="T132" fmla="*/ 103 h 10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98" h="103">
                  <a:moveTo>
                    <a:pt x="6" y="38"/>
                  </a:moveTo>
                  <a:lnTo>
                    <a:pt x="5" y="36"/>
                  </a:lnTo>
                  <a:lnTo>
                    <a:pt x="1" y="36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1" y="29"/>
                  </a:lnTo>
                  <a:lnTo>
                    <a:pt x="6" y="26"/>
                  </a:lnTo>
                  <a:lnTo>
                    <a:pt x="10" y="16"/>
                  </a:lnTo>
                  <a:lnTo>
                    <a:pt x="15" y="11"/>
                  </a:lnTo>
                  <a:lnTo>
                    <a:pt x="18" y="10"/>
                  </a:lnTo>
                  <a:lnTo>
                    <a:pt x="21" y="11"/>
                  </a:lnTo>
                  <a:lnTo>
                    <a:pt x="26" y="11"/>
                  </a:lnTo>
                  <a:lnTo>
                    <a:pt x="33" y="15"/>
                  </a:lnTo>
                  <a:lnTo>
                    <a:pt x="39" y="20"/>
                  </a:lnTo>
                  <a:lnTo>
                    <a:pt x="39" y="16"/>
                  </a:lnTo>
                  <a:lnTo>
                    <a:pt x="38" y="13"/>
                  </a:lnTo>
                  <a:lnTo>
                    <a:pt x="33" y="10"/>
                  </a:lnTo>
                  <a:lnTo>
                    <a:pt x="29" y="6"/>
                  </a:lnTo>
                  <a:lnTo>
                    <a:pt x="28" y="5"/>
                  </a:lnTo>
                  <a:lnTo>
                    <a:pt x="29" y="3"/>
                  </a:lnTo>
                  <a:lnTo>
                    <a:pt x="34" y="1"/>
                  </a:lnTo>
                  <a:lnTo>
                    <a:pt x="41" y="1"/>
                  </a:lnTo>
                  <a:lnTo>
                    <a:pt x="36" y="1"/>
                  </a:lnTo>
                  <a:lnTo>
                    <a:pt x="36" y="0"/>
                  </a:lnTo>
                  <a:lnTo>
                    <a:pt x="41" y="0"/>
                  </a:lnTo>
                  <a:lnTo>
                    <a:pt x="47" y="1"/>
                  </a:lnTo>
                  <a:lnTo>
                    <a:pt x="54" y="1"/>
                  </a:lnTo>
                  <a:lnTo>
                    <a:pt x="61" y="5"/>
                  </a:lnTo>
                  <a:lnTo>
                    <a:pt x="69" y="8"/>
                  </a:lnTo>
                  <a:lnTo>
                    <a:pt x="77" y="13"/>
                  </a:lnTo>
                  <a:lnTo>
                    <a:pt x="85" y="21"/>
                  </a:lnTo>
                  <a:lnTo>
                    <a:pt x="93" y="31"/>
                  </a:lnTo>
                  <a:lnTo>
                    <a:pt x="98" y="43"/>
                  </a:lnTo>
                  <a:lnTo>
                    <a:pt x="98" y="62"/>
                  </a:lnTo>
                  <a:lnTo>
                    <a:pt x="98" y="77"/>
                  </a:lnTo>
                  <a:lnTo>
                    <a:pt x="97" y="85"/>
                  </a:lnTo>
                  <a:lnTo>
                    <a:pt x="95" y="90"/>
                  </a:lnTo>
                  <a:lnTo>
                    <a:pt x="93" y="75"/>
                  </a:lnTo>
                  <a:lnTo>
                    <a:pt x="93" y="64"/>
                  </a:lnTo>
                  <a:lnTo>
                    <a:pt x="92" y="57"/>
                  </a:lnTo>
                  <a:lnTo>
                    <a:pt x="90" y="57"/>
                  </a:lnTo>
                  <a:lnTo>
                    <a:pt x="90" y="61"/>
                  </a:lnTo>
                  <a:lnTo>
                    <a:pt x="90" y="70"/>
                  </a:lnTo>
                  <a:lnTo>
                    <a:pt x="90" y="85"/>
                  </a:lnTo>
                  <a:lnTo>
                    <a:pt x="85" y="59"/>
                  </a:lnTo>
                  <a:lnTo>
                    <a:pt x="85" y="82"/>
                  </a:lnTo>
                  <a:lnTo>
                    <a:pt x="80" y="61"/>
                  </a:lnTo>
                  <a:lnTo>
                    <a:pt x="80" y="74"/>
                  </a:lnTo>
                  <a:lnTo>
                    <a:pt x="75" y="62"/>
                  </a:lnTo>
                  <a:lnTo>
                    <a:pt x="75" y="70"/>
                  </a:lnTo>
                  <a:lnTo>
                    <a:pt x="67" y="59"/>
                  </a:lnTo>
                  <a:lnTo>
                    <a:pt x="70" y="69"/>
                  </a:lnTo>
                  <a:lnTo>
                    <a:pt x="62" y="59"/>
                  </a:lnTo>
                  <a:lnTo>
                    <a:pt x="61" y="59"/>
                  </a:lnTo>
                  <a:lnTo>
                    <a:pt x="59" y="57"/>
                  </a:lnTo>
                  <a:lnTo>
                    <a:pt x="57" y="56"/>
                  </a:lnTo>
                  <a:lnTo>
                    <a:pt x="57" y="61"/>
                  </a:lnTo>
                  <a:lnTo>
                    <a:pt x="59" y="67"/>
                  </a:lnTo>
                  <a:lnTo>
                    <a:pt x="87" y="87"/>
                  </a:lnTo>
                  <a:lnTo>
                    <a:pt x="85" y="90"/>
                  </a:lnTo>
                  <a:lnTo>
                    <a:pt x="84" y="90"/>
                  </a:lnTo>
                  <a:lnTo>
                    <a:pt x="82" y="90"/>
                  </a:lnTo>
                  <a:lnTo>
                    <a:pt x="79" y="92"/>
                  </a:lnTo>
                  <a:lnTo>
                    <a:pt x="74" y="93"/>
                  </a:lnTo>
                  <a:lnTo>
                    <a:pt x="70" y="93"/>
                  </a:lnTo>
                  <a:lnTo>
                    <a:pt x="67" y="93"/>
                  </a:lnTo>
                  <a:lnTo>
                    <a:pt x="66" y="93"/>
                  </a:lnTo>
                  <a:lnTo>
                    <a:pt x="62" y="92"/>
                  </a:lnTo>
                  <a:lnTo>
                    <a:pt x="59" y="87"/>
                  </a:lnTo>
                  <a:lnTo>
                    <a:pt x="57" y="90"/>
                  </a:lnTo>
                  <a:lnTo>
                    <a:pt x="57" y="93"/>
                  </a:lnTo>
                  <a:lnTo>
                    <a:pt x="61" y="93"/>
                  </a:lnTo>
                  <a:lnTo>
                    <a:pt x="64" y="95"/>
                  </a:lnTo>
                  <a:lnTo>
                    <a:pt x="66" y="97"/>
                  </a:lnTo>
                  <a:lnTo>
                    <a:pt x="66" y="100"/>
                  </a:lnTo>
                  <a:lnTo>
                    <a:pt x="64" y="102"/>
                  </a:lnTo>
                  <a:lnTo>
                    <a:pt x="59" y="100"/>
                  </a:lnTo>
                  <a:lnTo>
                    <a:pt x="54" y="100"/>
                  </a:lnTo>
                  <a:lnTo>
                    <a:pt x="52" y="102"/>
                  </a:lnTo>
                  <a:lnTo>
                    <a:pt x="49" y="103"/>
                  </a:lnTo>
                  <a:lnTo>
                    <a:pt x="46" y="103"/>
                  </a:lnTo>
                  <a:lnTo>
                    <a:pt x="44" y="102"/>
                  </a:lnTo>
                  <a:lnTo>
                    <a:pt x="44" y="100"/>
                  </a:lnTo>
                  <a:lnTo>
                    <a:pt x="39" y="98"/>
                  </a:lnTo>
                  <a:lnTo>
                    <a:pt x="39" y="95"/>
                  </a:lnTo>
                  <a:lnTo>
                    <a:pt x="41" y="93"/>
                  </a:lnTo>
                  <a:lnTo>
                    <a:pt x="44" y="93"/>
                  </a:lnTo>
                  <a:lnTo>
                    <a:pt x="47" y="93"/>
                  </a:lnTo>
                  <a:lnTo>
                    <a:pt x="46" y="92"/>
                  </a:lnTo>
                  <a:lnTo>
                    <a:pt x="43" y="87"/>
                  </a:lnTo>
                  <a:lnTo>
                    <a:pt x="41" y="87"/>
                  </a:lnTo>
                  <a:lnTo>
                    <a:pt x="39" y="85"/>
                  </a:lnTo>
                  <a:lnTo>
                    <a:pt x="39" y="82"/>
                  </a:lnTo>
                  <a:lnTo>
                    <a:pt x="38" y="80"/>
                  </a:lnTo>
                  <a:lnTo>
                    <a:pt x="36" y="82"/>
                  </a:lnTo>
                  <a:lnTo>
                    <a:pt x="34" y="87"/>
                  </a:lnTo>
                  <a:lnTo>
                    <a:pt x="33" y="85"/>
                  </a:lnTo>
                  <a:lnTo>
                    <a:pt x="28" y="85"/>
                  </a:lnTo>
                  <a:lnTo>
                    <a:pt x="24" y="85"/>
                  </a:lnTo>
                  <a:lnTo>
                    <a:pt x="23" y="84"/>
                  </a:lnTo>
                  <a:lnTo>
                    <a:pt x="21" y="82"/>
                  </a:lnTo>
                  <a:lnTo>
                    <a:pt x="19" y="82"/>
                  </a:lnTo>
                  <a:lnTo>
                    <a:pt x="16" y="82"/>
                  </a:lnTo>
                  <a:lnTo>
                    <a:pt x="13" y="80"/>
                  </a:lnTo>
                  <a:lnTo>
                    <a:pt x="10" y="82"/>
                  </a:lnTo>
                  <a:lnTo>
                    <a:pt x="6" y="84"/>
                  </a:lnTo>
                  <a:lnTo>
                    <a:pt x="5" y="84"/>
                  </a:lnTo>
                  <a:lnTo>
                    <a:pt x="0" y="75"/>
                  </a:lnTo>
                  <a:lnTo>
                    <a:pt x="8" y="70"/>
                  </a:lnTo>
                  <a:lnTo>
                    <a:pt x="8" y="72"/>
                  </a:lnTo>
                  <a:lnTo>
                    <a:pt x="10" y="74"/>
                  </a:lnTo>
                  <a:lnTo>
                    <a:pt x="16" y="74"/>
                  </a:lnTo>
                  <a:lnTo>
                    <a:pt x="23" y="70"/>
                  </a:lnTo>
                  <a:lnTo>
                    <a:pt x="18" y="62"/>
                  </a:lnTo>
                  <a:lnTo>
                    <a:pt x="16" y="56"/>
                  </a:lnTo>
                  <a:lnTo>
                    <a:pt x="15" y="49"/>
                  </a:lnTo>
                  <a:lnTo>
                    <a:pt x="16" y="43"/>
                  </a:lnTo>
                  <a:lnTo>
                    <a:pt x="18" y="38"/>
                  </a:lnTo>
                  <a:lnTo>
                    <a:pt x="21" y="34"/>
                  </a:lnTo>
                  <a:lnTo>
                    <a:pt x="21" y="29"/>
                  </a:lnTo>
                  <a:lnTo>
                    <a:pt x="19" y="31"/>
                  </a:lnTo>
                  <a:lnTo>
                    <a:pt x="16" y="33"/>
                  </a:lnTo>
                  <a:lnTo>
                    <a:pt x="15" y="33"/>
                  </a:lnTo>
                  <a:lnTo>
                    <a:pt x="13" y="31"/>
                  </a:lnTo>
                  <a:lnTo>
                    <a:pt x="10" y="29"/>
                  </a:lnTo>
                  <a:lnTo>
                    <a:pt x="8" y="29"/>
                  </a:lnTo>
                  <a:lnTo>
                    <a:pt x="5" y="33"/>
                  </a:lnTo>
                  <a:lnTo>
                    <a:pt x="5" y="34"/>
                  </a:lnTo>
                  <a:lnTo>
                    <a:pt x="6" y="38"/>
                  </a:lnTo>
                  <a:close/>
                </a:path>
              </a:pathLst>
            </a:custGeom>
            <a:solidFill>
              <a:srgbClr val="8C5B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7" name="Freeform 766"/>
            <p:cNvSpPr>
              <a:spLocks/>
            </p:cNvSpPr>
            <p:nvPr/>
          </p:nvSpPr>
          <p:spPr bwMode="auto">
            <a:xfrm>
              <a:off x="1877" y="2607"/>
              <a:ext cx="29" cy="59"/>
            </a:xfrm>
            <a:custGeom>
              <a:avLst/>
              <a:gdLst>
                <a:gd name="T0" fmla="*/ 10 w 29"/>
                <a:gd name="T1" fmla="*/ 6 h 59"/>
                <a:gd name="T2" fmla="*/ 6 w 29"/>
                <a:gd name="T3" fmla="*/ 9 h 59"/>
                <a:gd name="T4" fmla="*/ 6 w 29"/>
                <a:gd name="T5" fmla="*/ 11 h 59"/>
                <a:gd name="T6" fmla="*/ 11 w 29"/>
                <a:gd name="T7" fmla="*/ 9 h 59"/>
                <a:gd name="T8" fmla="*/ 10 w 29"/>
                <a:gd name="T9" fmla="*/ 13 h 59"/>
                <a:gd name="T10" fmla="*/ 10 w 29"/>
                <a:gd name="T11" fmla="*/ 18 h 59"/>
                <a:gd name="T12" fmla="*/ 11 w 29"/>
                <a:gd name="T13" fmla="*/ 21 h 59"/>
                <a:gd name="T14" fmla="*/ 13 w 29"/>
                <a:gd name="T15" fmla="*/ 23 h 59"/>
                <a:gd name="T16" fmla="*/ 16 w 29"/>
                <a:gd name="T17" fmla="*/ 23 h 59"/>
                <a:gd name="T18" fmla="*/ 15 w 29"/>
                <a:gd name="T19" fmla="*/ 19 h 59"/>
                <a:gd name="T20" fmla="*/ 16 w 29"/>
                <a:gd name="T21" fmla="*/ 16 h 59"/>
                <a:gd name="T22" fmla="*/ 20 w 29"/>
                <a:gd name="T23" fmla="*/ 14 h 59"/>
                <a:gd name="T24" fmla="*/ 21 w 29"/>
                <a:gd name="T25" fmla="*/ 16 h 59"/>
                <a:gd name="T26" fmla="*/ 25 w 29"/>
                <a:gd name="T27" fmla="*/ 19 h 59"/>
                <a:gd name="T28" fmla="*/ 25 w 29"/>
                <a:gd name="T29" fmla="*/ 21 h 59"/>
                <a:gd name="T30" fmla="*/ 25 w 29"/>
                <a:gd name="T31" fmla="*/ 24 h 59"/>
                <a:gd name="T32" fmla="*/ 25 w 29"/>
                <a:gd name="T33" fmla="*/ 28 h 59"/>
                <a:gd name="T34" fmla="*/ 21 w 29"/>
                <a:gd name="T35" fmla="*/ 31 h 59"/>
                <a:gd name="T36" fmla="*/ 18 w 29"/>
                <a:gd name="T37" fmla="*/ 32 h 59"/>
                <a:gd name="T38" fmla="*/ 13 w 29"/>
                <a:gd name="T39" fmla="*/ 39 h 59"/>
                <a:gd name="T40" fmla="*/ 11 w 29"/>
                <a:gd name="T41" fmla="*/ 41 h 59"/>
                <a:gd name="T42" fmla="*/ 11 w 29"/>
                <a:gd name="T43" fmla="*/ 44 h 59"/>
                <a:gd name="T44" fmla="*/ 13 w 29"/>
                <a:gd name="T45" fmla="*/ 46 h 59"/>
                <a:gd name="T46" fmla="*/ 16 w 29"/>
                <a:gd name="T47" fmla="*/ 47 h 59"/>
                <a:gd name="T48" fmla="*/ 18 w 29"/>
                <a:gd name="T49" fmla="*/ 47 h 59"/>
                <a:gd name="T50" fmla="*/ 23 w 29"/>
                <a:gd name="T51" fmla="*/ 47 h 59"/>
                <a:gd name="T52" fmla="*/ 26 w 29"/>
                <a:gd name="T53" fmla="*/ 49 h 59"/>
                <a:gd name="T54" fmla="*/ 28 w 29"/>
                <a:gd name="T55" fmla="*/ 51 h 59"/>
                <a:gd name="T56" fmla="*/ 29 w 29"/>
                <a:gd name="T57" fmla="*/ 52 h 59"/>
                <a:gd name="T58" fmla="*/ 29 w 29"/>
                <a:gd name="T59" fmla="*/ 57 h 59"/>
                <a:gd name="T60" fmla="*/ 21 w 29"/>
                <a:gd name="T61" fmla="*/ 59 h 59"/>
                <a:gd name="T62" fmla="*/ 23 w 29"/>
                <a:gd name="T63" fmla="*/ 54 h 59"/>
                <a:gd name="T64" fmla="*/ 20 w 29"/>
                <a:gd name="T65" fmla="*/ 54 h 59"/>
                <a:gd name="T66" fmla="*/ 13 w 29"/>
                <a:gd name="T67" fmla="*/ 54 h 59"/>
                <a:gd name="T68" fmla="*/ 10 w 29"/>
                <a:gd name="T69" fmla="*/ 52 h 59"/>
                <a:gd name="T70" fmla="*/ 6 w 29"/>
                <a:gd name="T71" fmla="*/ 49 h 59"/>
                <a:gd name="T72" fmla="*/ 5 w 29"/>
                <a:gd name="T73" fmla="*/ 44 h 59"/>
                <a:gd name="T74" fmla="*/ 6 w 29"/>
                <a:gd name="T75" fmla="*/ 36 h 59"/>
                <a:gd name="T76" fmla="*/ 11 w 29"/>
                <a:gd name="T77" fmla="*/ 31 h 59"/>
                <a:gd name="T78" fmla="*/ 16 w 29"/>
                <a:gd name="T79" fmla="*/ 28 h 59"/>
                <a:gd name="T80" fmla="*/ 18 w 29"/>
                <a:gd name="T81" fmla="*/ 24 h 59"/>
                <a:gd name="T82" fmla="*/ 16 w 29"/>
                <a:gd name="T83" fmla="*/ 23 h 59"/>
                <a:gd name="T84" fmla="*/ 15 w 29"/>
                <a:gd name="T85" fmla="*/ 23 h 59"/>
                <a:gd name="T86" fmla="*/ 10 w 29"/>
                <a:gd name="T87" fmla="*/ 23 h 59"/>
                <a:gd name="T88" fmla="*/ 3 w 29"/>
                <a:gd name="T89" fmla="*/ 19 h 59"/>
                <a:gd name="T90" fmla="*/ 2 w 29"/>
                <a:gd name="T91" fmla="*/ 13 h 59"/>
                <a:gd name="T92" fmla="*/ 2 w 29"/>
                <a:gd name="T93" fmla="*/ 11 h 59"/>
                <a:gd name="T94" fmla="*/ 0 w 29"/>
                <a:gd name="T95" fmla="*/ 8 h 59"/>
                <a:gd name="T96" fmla="*/ 3 w 29"/>
                <a:gd name="T97" fmla="*/ 5 h 59"/>
                <a:gd name="T98" fmla="*/ 10 w 29"/>
                <a:gd name="T99" fmla="*/ 0 h 59"/>
                <a:gd name="T100" fmla="*/ 11 w 29"/>
                <a:gd name="T101" fmla="*/ 0 h 59"/>
                <a:gd name="T102" fmla="*/ 11 w 29"/>
                <a:gd name="T103" fmla="*/ 1 h 59"/>
                <a:gd name="T104" fmla="*/ 10 w 29"/>
                <a:gd name="T105" fmla="*/ 6 h 5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9"/>
                <a:gd name="T160" fmla="*/ 0 h 59"/>
                <a:gd name="T161" fmla="*/ 29 w 29"/>
                <a:gd name="T162" fmla="*/ 59 h 5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9" h="59">
                  <a:moveTo>
                    <a:pt x="10" y="6"/>
                  </a:moveTo>
                  <a:lnTo>
                    <a:pt x="6" y="9"/>
                  </a:lnTo>
                  <a:lnTo>
                    <a:pt x="6" y="11"/>
                  </a:lnTo>
                  <a:lnTo>
                    <a:pt x="11" y="9"/>
                  </a:lnTo>
                  <a:lnTo>
                    <a:pt x="10" y="13"/>
                  </a:lnTo>
                  <a:lnTo>
                    <a:pt x="10" y="18"/>
                  </a:lnTo>
                  <a:lnTo>
                    <a:pt x="11" y="21"/>
                  </a:lnTo>
                  <a:lnTo>
                    <a:pt x="13" y="23"/>
                  </a:lnTo>
                  <a:lnTo>
                    <a:pt x="16" y="23"/>
                  </a:lnTo>
                  <a:lnTo>
                    <a:pt x="15" y="19"/>
                  </a:lnTo>
                  <a:lnTo>
                    <a:pt x="16" y="16"/>
                  </a:lnTo>
                  <a:lnTo>
                    <a:pt x="20" y="14"/>
                  </a:lnTo>
                  <a:lnTo>
                    <a:pt x="21" y="16"/>
                  </a:lnTo>
                  <a:lnTo>
                    <a:pt x="25" y="19"/>
                  </a:lnTo>
                  <a:lnTo>
                    <a:pt x="25" y="21"/>
                  </a:lnTo>
                  <a:lnTo>
                    <a:pt x="25" y="24"/>
                  </a:lnTo>
                  <a:lnTo>
                    <a:pt x="25" y="28"/>
                  </a:lnTo>
                  <a:lnTo>
                    <a:pt x="21" y="31"/>
                  </a:lnTo>
                  <a:lnTo>
                    <a:pt x="18" y="32"/>
                  </a:lnTo>
                  <a:lnTo>
                    <a:pt x="13" y="39"/>
                  </a:lnTo>
                  <a:lnTo>
                    <a:pt x="11" y="41"/>
                  </a:lnTo>
                  <a:lnTo>
                    <a:pt x="11" y="44"/>
                  </a:lnTo>
                  <a:lnTo>
                    <a:pt x="13" y="46"/>
                  </a:lnTo>
                  <a:lnTo>
                    <a:pt x="16" y="47"/>
                  </a:lnTo>
                  <a:lnTo>
                    <a:pt x="18" y="47"/>
                  </a:lnTo>
                  <a:lnTo>
                    <a:pt x="23" y="47"/>
                  </a:lnTo>
                  <a:lnTo>
                    <a:pt x="26" y="49"/>
                  </a:lnTo>
                  <a:lnTo>
                    <a:pt x="28" y="51"/>
                  </a:lnTo>
                  <a:lnTo>
                    <a:pt x="29" y="52"/>
                  </a:lnTo>
                  <a:lnTo>
                    <a:pt x="29" y="57"/>
                  </a:lnTo>
                  <a:lnTo>
                    <a:pt x="21" y="59"/>
                  </a:lnTo>
                  <a:lnTo>
                    <a:pt x="23" y="54"/>
                  </a:lnTo>
                  <a:lnTo>
                    <a:pt x="20" y="54"/>
                  </a:lnTo>
                  <a:lnTo>
                    <a:pt x="13" y="54"/>
                  </a:lnTo>
                  <a:lnTo>
                    <a:pt x="10" y="52"/>
                  </a:lnTo>
                  <a:lnTo>
                    <a:pt x="6" y="49"/>
                  </a:lnTo>
                  <a:lnTo>
                    <a:pt x="5" y="44"/>
                  </a:lnTo>
                  <a:lnTo>
                    <a:pt x="6" y="36"/>
                  </a:lnTo>
                  <a:lnTo>
                    <a:pt x="11" y="31"/>
                  </a:lnTo>
                  <a:lnTo>
                    <a:pt x="16" y="28"/>
                  </a:lnTo>
                  <a:lnTo>
                    <a:pt x="18" y="24"/>
                  </a:lnTo>
                  <a:lnTo>
                    <a:pt x="16" y="23"/>
                  </a:lnTo>
                  <a:lnTo>
                    <a:pt x="15" y="23"/>
                  </a:lnTo>
                  <a:lnTo>
                    <a:pt x="10" y="23"/>
                  </a:lnTo>
                  <a:lnTo>
                    <a:pt x="3" y="19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0" y="8"/>
                  </a:lnTo>
                  <a:lnTo>
                    <a:pt x="3" y="5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1" y="1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8" name="Freeform 767"/>
            <p:cNvSpPr>
              <a:spLocks/>
            </p:cNvSpPr>
            <p:nvPr/>
          </p:nvSpPr>
          <p:spPr bwMode="auto">
            <a:xfrm>
              <a:off x="1864" y="2638"/>
              <a:ext cx="28" cy="38"/>
            </a:xfrm>
            <a:custGeom>
              <a:avLst/>
              <a:gdLst>
                <a:gd name="T0" fmla="*/ 11 w 28"/>
                <a:gd name="T1" fmla="*/ 1 h 38"/>
                <a:gd name="T2" fmla="*/ 6 w 28"/>
                <a:gd name="T3" fmla="*/ 0 h 38"/>
                <a:gd name="T4" fmla="*/ 3 w 28"/>
                <a:gd name="T5" fmla="*/ 0 h 38"/>
                <a:gd name="T6" fmla="*/ 0 w 28"/>
                <a:gd name="T7" fmla="*/ 1 h 38"/>
                <a:gd name="T8" fmla="*/ 0 w 28"/>
                <a:gd name="T9" fmla="*/ 3 h 38"/>
                <a:gd name="T10" fmla="*/ 1 w 28"/>
                <a:gd name="T11" fmla="*/ 5 h 38"/>
                <a:gd name="T12" fmla="*/ 10 w 28"/>
                <a:gd name="T13" fmla="*/ 6 h 38"/>
                <a:gd name="T14" fmla="*/ 10 w 28"/>
                <a:gd name="T15" fmla="*/ 10 h 38"/>
                <a:gd name="T16" fmla="*/ 10 w 28"/>
                <a:gd name="T17" fmla="*/ 11 h 38"/>
                <a:gd name="T18" fmla="*/ 10 w 28"/>
                <a:gd name="T19" fmla="*/ 16 h 38"/>
                <a:gd name="T20" fmla="*/ 10 w 28"/>
                <a:gd name="T21" fmla="*/ 21 h 38"/>
                <a:gd name="T22" fmla="*/ 11 w 28"/>
                <a:gd name="T23" fmla="*/ 24 h 38"/>
                <a:gd name="T24" fmla="*/ 16 w 28"/>
                <a:gd name="T25" fmla="*/ 28 h 38"/>
                <a:gd name="T26" fmla="*/ 18 w 28"/>
                <a:gd name="T27" fmla="*/ 33 h 38"/>
                <a:gd name="T28" fmla="*/ 21 w 28"/>
                <a:gd name="T29" fmla="*/ 36 h 38"/>
                <a:gd name="T30" fmla="*/ 23 w 28"/>
                <a:gd name="T31" fmla="*/ 38 h 38"/>
                <a:gd name="T32" fmla="*/ 26 w 28"/>
                <a:gd name="T33" fmla="*/ 38 h 38"/>
                <a:gd name="T34" fmla="*/ 28 w 28"/>
                <a:gd name="T35" fmla="*/ 38 h 38"/>
                <a:gd name="T36" fmla="*/ 23 w 28"/>
                <a:gd name="T37" fmla="*/ 29 h 38"/>
                <a:gd name="T38" fmla="*/ 18 w 28"/>
                <a:gd name="T39" fmla="*/ 26 h 38"/>
                <a:gd name="T40" fmla="*/ 16 w 28"/>
                <a:gd name="T41" fmla="*/ 21 h 38"/>
                <a:gd name="T42" fmla="*/ 15 w 28"/>
                <a:gd name="T43" fmla="*/ 15 h 38"/>
                <a:gd name="T44" fmla="*/ 15 w 28"/>
                <a:gd name="T45" fmla="*/ 8 h 38"/>
                <a:gd name="T46" fmla="*/ 13 w 28"/>
                <a:gd name="T47" fmla="*/ 3 h 38"/>
                <a:gd name="T48" fmla="*/ 13 w 28"/>
                <a:gd name="T49" fmla="*/ 1 h 38"/>
                <a:gd name="T50" fmla="*/ 11 w 28"/>
                <a:gd name="T51" fmla="*/ 1 h 3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8"/>
                <a:gd name="T79" fmla="*/ 0 h 38"/>
                <a:gd name="T80" fmla="*/ 28 w 28"/>
                <a:gd name="T81" fmla="*/ 38 h 3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8" h="38">
                  <a:moveTo>
                    <a:pt x="11" y="1"/>
                  </a:moveTo>
                  <a:lnTo>
                    <a:pt x="6" y="0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1" y="5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10" y="11"/>
                  </a:lnTo>
                  <a:lnTo>
                    <a:pt x="10" y="16"/>
                  </a:lnTo>
                  <a:lnTo>
                    <a:pt x="10" y="21"/>
                  </a:lnTo>
                  <a:lnTo>
                    <a:pt x="11" y="24"/>
                  </a:lnTo>
                  <a:lnTo>
                    <a:pt x="16" y="28"/>
                  </a:lnTo>
                  <a:lnTo>
                    <a:pt x="18" y="33"/>
                  </a:lnTo>
                  <a:lnTo>
                    <a:pt x="21" y="36"/>
                  </a:lnTo>
                  <a:lnTo>
                    <a:pt x="23" y="38"/>
                  </a:lnTo>
                  <a:lnTo>
                    <a:pt x="26" y="38"/>
                  </a:lnTo>
                  <a:lnTo>
                    <a:pt x="28" y="38"/>
                  </a:lnTo>
                  <a:lnTo>
                    <a:pt x="23" y="29"/>
                  </a:lnTo>
                  <a:lnTo>
                    <a:pt x="18" y="26"/>
                  </a:lnTo>
                  <a:lnTo>
                    <a:pt x="16" y="21"/>
                  </a:lnTo>
                  <a:lnTo>
                    <a:pt x="15" y="15"/>
                  </a:lnTo>
                  <a:lnTo>
                    <a:pt x="15" y="8"/>
                  </a:lnTo>
                  <a:lnTo>
                    <a:pt x="13" y="3"/>
                  </a:lnTo>
                  <a:lnTo>
                    <a:pt x="13" y="1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9" name="Freeform 768"/>
            <p:cNvSpPr>
              <a:spLocks/>
            </p:cNvSpPr>
            <p:nvPr/>
          </p:nvSpPr>
          <p:spPr bwMode="auto">
            <a:xfrm>
              <a:off x="1951" y="2690"/>
              <a:ext cx="20" cy="15"/>
            </a:xfrm>
            <a:custGeom>
              <a:avLst/>
              <a:gdLst>
                <a:gd name="T0" fmla="*/ 20 w 20"/>
                <a:gd name="T1" fmla="*/ 4 h 15"/>
                <a:gd name="T2" fmla="*/ 18 w 20"/>
                <a:gd name="T3" fmla="*/ 2 h 15"/>
                <a:gd name="T4" fmla="*/ 16 w 20"/>
                <a:gd name="T5" fmla="*/ 0 h 15"/>
                <a:gd name="T6" fmla="*/ 11 w 20"/>
                <a:gd name="T7" fmla="*/ 0 h 15"/>
                <a:gd name="T8" fmla="*/ 8 w 20"/>
                <a:gd name="T9" fmla="*/ 0 h 15"/>
                <a:gd name="T10" fmla="*/ 5 w 20"/>
                <a:gd name="T11" fmla="*/ 2 h 15"/>
                <a:gd name="T12" fmla="*/ 2 w 20"/>
                <a:gd name="T13" fmla="*/ 5 h 15"/>
                <a:gd name="T14" fmla="*/ 0 w 20"/>
                <a:gd name="T15" fmla="*/ 7 h 15"/>
                <a:gd name="T16" fmla="*/ 0 w 20"/>
                <a:gd name="T17" fmla="*/ 10 h 15"/>
                <a:gd name="T18" fmla="*/ 2 w 20"/>
                <a:gd name="T19" fmla="*/ 14 h 15"/>
                <a:gd name="T20" fmla="*/ 5 w 20"/>
                <a:gd name="T21" fmla="*/ 15 h 15"/>
                <a:gd name="T22" fmla="*/ 8 w 20"/>
                <a:gd name="T23" fmla="*/ 15 h 15"/>
                <a:gd name="T24" fmla="*/ 13 w 20"/>
                <a:gd name="T25" fmla="*/ 14 h 15"/>
                <a:gd name="T26" fmla="*/ 16 w 20"/>
                <a:gd name="T27" fmla="*/ 12 h 15"/>
                <a:gd name="T28" fmla="*/ 20 w 20"/>
                <a:gd name="T29" fmla="*/ 10 h 15"/>
                <a:gd name="T30" fmla="*/ 20 w 20"/>
                <a:gd name="T31" fmla="*/ 7 h 15"/>
                <a:gd name="T32" fmla="*/ 20 w 20"/>
                <a:gd name="T33" fmla="*/ 4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"/>
                <a:gd name="T52" fmla="*/ 0 h 15"/>
                <a:gd name="T53" fmla="*/ 20 w 20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" h="15">
                  <a:moveTo>
                    <a:pt x="20" y="4"/>
                  </a:moveTo>
                  <a:lnTo>
                    <a:pt x="18" y="2"/>
                  </a:lnTo>
                  <a:lnTo>
                    <a:pt x="16" y="0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5" y="15"/>
                  </a:lnTo>
                  <a:lnTo>
                    <a:pt x="8" y="15"/>
                  </a:lnTo>
                  <a:lnTo>
                    <a:pt x="13" y="14"/>
                  </a:lnTo>
                  <a:lnTo>
                    <a:pt x="16" y="12"/>
                  </a:lnTo>
                  <a:lnTo>
                    <a:pt x="20" y="10"/>
                  </a:lnTo>
                  <a:lnTo>
                    <a:pt x="20" y="7"/>
                  </a:lnTo>
                  <a:lnTo>
                    <a:pt x="20" y="4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0" name="Freeform 769"/>
            <p:cNvSpPr>
              <a:spLocks/>
            </p:cNvSpPr>
            <p:nvPr/>
          </p:nvSpPr>
          <p:spPr bwMode="auto">
            <a:xfrm>
              <a:off x="1870" y="2674"/>
              <a:ext cx="81" cy="38"/>
            </a:xfrm>
            <a:custGeom>
              <a:avLst/>
              <a:gdLst>
                <a:gd name="T0" fmla="*/ 69 w 81"/>
                <a:gd name="T1" fmla="*/ 18 h 38"/>
                <a:gd name="T2" fmla="*/ 63 w 81"/>
                <a:gd name="T3" fmla="*/ 21 h 38"/>
                <a:gd name="T4" fmla="*/ 60 w 81"/>
                <a:gd name="T5" fmla="*/ 20 h 38"/>
                <a:gd name="T6" fmla="*/ 56 w 81"/>
                <a:gd name="T7" fmla="*/ 16 h 38"/>
                <a:gd name="T8" fmla="*/ 53 w 81"/>
                <a:gd name="T9" fmla="*/ 16 h 38"/>
                <a:gd name="T10" fmla="*/ 50 w 81"/>
                <a:gd name="T11" fmla="*/ 13 h 38"/>
                <a:gd name="T12" fmla="*/ 43 w 81"/>
                <a:gd name="T13" fmla="*/ 11 h 38"/>
                <a:gd name="T14" fmla="*/ 40 w 81"/>
                <a:gd name="T15" fmla="*/ 10 h 38"/>
                <a:gd name="T16" fmla="*/ 35 w 81"/>
                <a:gd name="T17" fmla="*/ 11 h 38"/>
                <a:gd name="T18" fmla="*/ 32 w 81"/>
                <a:gd name="T19" fmla="*/ 13 h 38"/>
                <a:gd name="T20" fmla="*/ 30 w 81"/>
                <a:gd name="T21" fmla="*/ 16 h 38"/>
                <a:gd name="T22" fmla="*/ 28 w 81"/>
                <a:gd name="T23" fmla="*/ 13 h 38"/>
                <a:gd name="T24" fmla="*/ 25 w 81"/>
                <a:gd name="T25" fmla="*/ 11 h 38"/>
                <a:gd name="T26" fmla="*/ 20 w 81"/>
                <a:gd name="T27" fmla="*/ 8 h 38"/>
                <a:gd name="T28" fmla="*/ 17 w 81"/>
                <a:gd name="T29" fmla="*/ 10 h 38"/>
                <a:gd name="T30" fmla="*/ 15 w 81"/>
                <a:gd name="T31" fmla="*/ 11 h 38"/>
                <a:gd name="T32" fmla="*/ 15 w 81"/>
                <a:gd name="T33" fmla="*/ 8 h 38"/>
                <a:gd name="T34" fmla="*/ 13 w 81"/>
                <a:gd name="T35" fmla="*/ 5 h 38"/>
                <a:gd name="T36" fmla="*/ 10 w 81"/>
                <a:gd name="T37" fmla="*/ 2 h 38"/>
                <a:gd name="T38" fmla="*/ 9 w 81"/>
                <a:gd name="T39" fmla="*/ 0 h 38"/>
                <a:gd name="T40" fmla="*/ 5 w 81"/>
                <a:gd name="T41" fmla="*/ 0 h 38"/>
                <a:gd name="T42" fmla="*/ 2 w 81"/>
                <a:gd name="T43" fmla="*/ 0 h 38"/>
                <a:gd name="T44" fmla="*/ 0 w 81"/>
                <a:gd name="T45" fmla="*/ 2 h 38"/>
                <a:gd name="T46" fmla="*/ 0 w 81"/>
                <a:gd name="T47" fmla="*/ 5 h 38"/>
                <a:gd name="T48" fmla="*/ 0 w 81"/>
                <a:gd name="T49" fmla="*/ 8 h 38"/>
                <a:gd name="T50" fmla="*/ 2 w 81"/>
                <a:gd name="T51" fmla="*/ 11 h 38"/>
                <a:gd name="T52" fmla="*/ 5 w 81"/>
                <a:gd name="T53" fmla="*/ 13 h 38"/>
                <a:gd name="T54" fmla="*/ 7 w 81"/>
                <a:gd name="T55" fmla="*/ 15 h 38"/>
                <a:gd name="T56" fmla="*/ 10 w 81"/>
                <a:gd name="T57" fmla="*/ 16 h 38"/>
                <a:gd name="T58" fmla="*/ 12 w 81"/>
                <a:gd name="T59" fmla="*/ 15 h 38"/>
                <a:gd name="T60" fmla="*/ 13 w 81"/>
                <a:gd name="T61" fmla="*/ 15 h 38"/>
                <a:gd name="T62" fmla="*/ 15 w 81"/>
                <a:gd name="T63" fmla="*/ 18 h 38"/>
                <a:gd name="T64" fmla="*/ 18 w 81"/>
                <a:gd name="T65" fmla="*/ 21 h 38"/>
                <a:gd name="T66" fmla="*/ 22 w 81"/>
                <a:gd name="T67" fmla="*/ 23 h 38"/>
                <a:gd name="T68" fmla="*/ 25 w 81"/>
                <a:gd name="T69" fmla="*/ 23 h 38"/>
                <a:gd name="T70" fmla="*/ 28 w 81"/>
                <a:gd name="T71" fmla="*/ 23 h 38"/>
                <a:gd name="T72" fmla="*/ 30 w 81"/>
                <a:gd name="T73" fmla="*/ 21 h 38"/>
                <a:gd name="T74" fmla="*/ 30 w 81"/>
                <a:gd name="T75" fmla="*/ 20 h 38"/>
                <a:gd name="T76" fmla="*/ 32 w 81"/>
                <a:gd name="T77" fmla="*/ 23 h 38"/>
                <a:gd name="T78" fmla="*/ 33 w 81"/>
                <a:gd name="T79" fmla="*/ 25 h 38"/>
                <a:gd name="T80" fmla="*/ 41 w 81"/>
                <a:gd name="T81" fmla="*/ 28 h 38"/>
                <a:gd name="T82" fmla="*/ 48 w 81"/>
                <a:gd name="T83" fmla="*/ 28 h 38"/>
                <a:gd name="T84" fmla="*/ 53 w 81"/>
                <a:gd name="T85" fmla="*/ 25 h 38"/>
                <a:gd name="T86" fmla="*/ 55 w 81"/>
                <a:gd name="T87" fmla="*/ 30 h 38"/>
                <a:gd name="T88" fmla="*/ 56 w 81"/>
                <a:gd name="T89" fmla="*/ 34 h 38"/>
                <a:gd name="T90" fmla="*/ 55 w 81"/>
                <a:gd name="T91" fmla="*/ 38 h 38"/>
                <a:gd name="T92" fmla="*/ 64 w 81"/>
                <a:gd name="T93" fmla="*/ 38 h 38"/>
                <a:gd name="T94" fmla="*/ 66 w 81"/>
                <a:gd name="T95" fmla="*/ 33 h 38"/>
                <a:gd name="T96" fmla="*/ 73 w 81"/>
                <a:gd name="T97" fmla="*/ 31 h 38"/>
                <a:gd name="T98" fmla="*/ 76 w 81"/>
                <a:gd name="T99" fmla="*/ 30 h 38"/>
                <a:gd name="T100" fmla="*/ 79 w 81"/>
                <a:gd name="T101" fmla="*/ 28 h 38"/>
                <a:gd name="T102" fmla="*/ 81 w 81"/>
                <a:gd name="T103" fmla="*/ 25 h 38"/>
                <a:gd name="T104" fmla="*/ 81 w 81"/>
                <a:gd name="T105" fmla="*/ 21 h 38"/>
                <a:gd name="T106" fmla="*/ 79 w 81"/>
                <a:gd name="T107" fmla="*/ 20 h 38"/>
                <a:gd name="T108" fmla="*/ 76 w 81"/>
                <a:gd name="T109" fmla="*/ 18 h 38"/>
                <a:gd name="T110" fmla="*/ 73 w 81"/>
                <a:gd name="T111" fmla="*/ 18 h 38"/>
                <a:gd name="T112" fmla="*/ 69 w 81"/>
                <a:gd name="T113" fmla="*/ 18 h 3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81"/>
                <a:gd name="T172" fmla="*/ 0 h 38"/>
                <a:gd name="T173" fmla="*/ 81 w 81"/>
                <a:gd name="T174" fmla="*/ 38 h 3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81" h="38">
                  <a:moveTo>
                    <a:pt x="69" y="18"/>
                  </a:moveTo>
                  <a:lnTo>
                    <a:pt x="63" y="21"/>
                  </a:lnTo>
                  <a:lnTo>
                    <a:pt x="60" y="20"/>
                  </a:lnTo>
                  <a:lnTo>
                    <a:pt x="56" y="16"/>
                  </a:lnTo>
                  <a:lnTo>
                    <a:pt x="53" y="16"/>
                  </a:lnTo>
                  <a:lnTo>
                    <a:pt x="50" y="13"/>
                  </a:lnTo>
                  <a:lnTo>
                    <a:pt x="43" y="11"/>
                  </a:lnTo>
                  <a:lnTo>
                    <a:pt x="40" y="10"/>
                  </a:lnTo>
                  <a:lnTo>
                    <a:pt x="35" y="11"/>
                  </a:lnTo>
                  <a:lnTo>
                    <a:pt x="32" y="13"/>
                  </a:lnTo>
                  <a:lnTo>
                    <a:pt x="30" y="16"/>
                  </a:lnTo>
                  <a:lnTo>
                    <a:pt x="28" y="13"/>
                  </a:lnTo>
                  <a:lnTo>
                    <a:pt x="25" y="11"/>
                  </a:lnTo>
                  <a:lnTo>
                    <a:pt x="20" y="8"/>
                  </a:lnTo>
                  <a:lnTo>
                    <a:pt x="17" y="10"/>
                  </a:lnTo>
                  <a:lnTo>
                    <a:pt x="15" y="11"/>
                  </a:lnTo>
                  <a:lnTo>
                    <a:pt x="15" y="8"/>
                  </a:lnTo>
                  <a:lnTo>
                    <a:pt x="13" y="5"/>
                  </a:lnTo>
                  <a:lnTo>
                    <a:pt x="10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5"/>
                  </a:lnTo>
                  <a:lnTo>
                    <a:pt x="10" y="16"/>
                  </a:lnTo>
                  <a:lnTo>
                    <a:pt x="12" y="15"/>
                  </a:lnTo>
                  <a:lnTo>
                    <a:pt x="13" y="15"/>
                  </a:lnTo>
                  <a:lnTo>
                    <a:pt x="15" y="18"/>
                  </a:lnTo>
                  <a:lnTo>
                    <a:pt x="18" y="21"/>
                  </a:lnTo>
                  <a:lnTo>
                    <a:pt x="22" y="23"/>
                  </a:lnTo>
                  <a:lnTo>
                    <a:pt x="25" y="23"/>
                  </a:lnTo>
                  <a:lnTo>
                    <a:pt x="28" y="23"/>
                  </a:lnTo>
                  <a:lnTo>
                    <a:pt x="30" y="21"/>
                  </a:lnTo>
                  <a:lnTo>
                    <a:pt x="30" y="20"/>
                  </a:lnTo>
                  <a:lnTo>
                    <a:pt x="32" y="23"/>
                  </a:lnTo>
                  <a:lnTo>
                    <a:pt x="33" y="25"/>
                  </a:lnTo>
                  <a:lnTo>
                    <a:pt x="41" y="28"/>
                  </a:lnTo>
                  <a:lnTo>
                    <a:pt x="48" y="28"/>
                  </a:lnTo>
                  <a:lnTo>
                    <a:pt x="53" y="25"/>
                  </a:lnTo>
                  <a:lnTo>
                    <a:pt x="55" y="30"/>
                  </a:lnTo>
                  <a:lnTo>
                    <a:pt x="56" y="34"/>
                  </a:lnTo>
                  <a:lnTo>
                    <a:pt x="55" y="38"/>
                  </a:lnTo>
                  <a:lnTo>
                    <a:pt x="64" y="38"/>
                  </a:lnTo>
                  <a:lnTo>
                    <a:pt x="66" y="33"/>
                  </a:lnTo>
                  <a:lnTo>
                    <a:pt x="73" y="31"/>
                  </a:lnTo>
                  <a:lnTo>
                    <a:pt x="76" y="30"/>
                  </a:lnTo>
                  <a:lnTo>
                    <a:pt x="79" y="28"/>
                  </a:lnTo>
                  <a:lnTo>
                    <a:pt x="81" y="25"/>
                  </a:lnTo>
                  <a:lnTo>
                    <a:pt x="81" y="21"/>
                  </a:lnTo>
                  <a:lnTo>
                    <a:pt x="79" y="20"/>
                  </a:lnTo>
                  <a:lnTo>
                    <a:pt x="76" y="18"/>
                  </a:lnTo>
                  <a:lnTo>
                    <a:pt x="73" y="18"/>
                  </a:lnTo>
                  <a:lnTo>
                    <a:pt x="69" y="18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1" name="Freeform 770"/>
            <p:cNvSpPr>
              <a:spLocks/>
            </p:cNvSpPr>
            <p:nvPr/>
          </p:nvSpPr>
          <p:spPr bwMode="auto">
            <a:xfrm>
              <a:off x="1864" y="2659"/>
              <a:ext cx="10" cy="15"/>
            </a:xfrm>
            <a:custGeom>
              <a:avLst/>
              <a:gdLst>
                <a:gd name="T0" fmla="*/ 3 w 10"/>
                <a:gd name="T1" fmla="*/ 10 h 15"/>
                <a:gd name="T2" fmla="*/ 0 w 10"/>
                <a:gd name="T3" fmla="*/ 7 h 15"/>
                <a:gd name="T4" fmla="*/ 3 w 10"/>
                <a:gd name="T5" fmla="*/ 7 h 15"/>
                <a:gd name="T6" fmla="*/ 1 w 10"/>
                <a:gd name="T7" fmla="*/ 3 h 15"/>
                <a:gd name="T8" fmla="*/ 1 w 10"/>
                <a:gd name="T9" fmla="*/ 0 h 15"/>
                <a:gd name="T10" fmla="*/ 0 w 10"/>
                <a:gd name="T11" fmla="*/ 0 h 15"/>
                <a:gd name="T12" fmla="*/ 3 w 10"/>
                <a:gd name="T13" fmla="*/ 2 h 15"/>
                <a:gd name="T14" fmla="*/ 5 w 10"/>
                <a:gd name="T15" fmla="*/ 3 h 15"/>
                <a:gd name="T16" fmla="*/ 5 w 10"/>
                <a:gd name="T17" fmla="*/ 5 h 15"/>
                <a:gd name="T18" fmla="*/ 6 w 10"/>
                <a:gd name="T19" fmla="*/ 5 h 15"/>
                <a:gd name="T20" fmla="*/ 6 w 10"/>
                <a:gd name="T21" fmla="*/ 3 h 15"/>
                <a:gd name="T22" fmla="*/ 8 w 10"/>
                <a:gd name="T23" fmla="*/ 7 h 15"/>
                <a:gd name="T24" fmla="*/ 10 w 10"/>
                <a:gd name="T25" fmla="*/ 10 h 15"/>
                <a:gd name="T26" fmla="*/ 10 w 10"/>
                <a:gd name="T27" fmla="*/ 15 h 15"/>
                <a:gd name="T28" fmla="*/ 5 w 10"/>
                <a:gd name="T29" fmla="*/ 13 h 15"/>
                <a:gd name="T30" fmla="*/ 3 w 10"/>
                <a:gd name="T31" fmla="*/ 12 h 15"/>
                <a:gd name="T32" fmla="*/ 3 w 10"/>
                <a:gd name="T33" fmla="*/ 10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"/>
                <a:gd name="T52" fmla="*/ 0 h 15"/>
                <a:gd name="T53" fmla="*/ 10 w 10"/>
                <a:gd name="T54" fmla="*/ 15 h 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" h="15">
                  <a:moveTo>
                    <a:pt x="3" y="10"/>
                  </a:moveTo>
                  <a:lnTo>
                    <a:pt x="0" y="7"/>
                  </a:lnTo>
                  <a:lnTo>
                    <a:pt x="3" y="7"/>
                  </a:lnTo>
                  <a:lnTo>
                    <a:pt x="1" y="3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2"/>
                  </a:lnTo>
                  <a:lnTo>
                    <a:pt x="5" y="3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3"/>
                  </a:lnTo>
                  <a:lnTo>
                    <a:pt x="8" y="7"/>
                  </a:lnTo>
                  <a:lnTo>
                    <a:pt x="10" y="10"/>
                  </a:lnTo>
                  <a:lnTo>
                    <a:pt x="10" y="15"/>
                  </a:lnTo>
                  <a:lnTo>
                    <a:pt x="5" y="13"/>
                  </a:lnTo>
                  <a:lnTo>
                    <a:pt x="3" y="12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2" name="Freeform 771"/>
            <p:cNvSpPr>
              <a:spLocks/>
            </p:cNvSpPr>
            <p:nvPr/>
          </p:nvSpPr>
          <p:spPr bwMode="auto">
            <a:xfrm>
              <a:off x="1971" y="2684"/>
              <a:ext cx="14" cy="11"/>
            </a:xfrm>
            <a:custGeom>
              <a:avLst/>
              <a:gdLst>
                <a:gd name="T0" fmla="*/ 8 w 14"/>
                <a:gd name="T1" fmla="*/ 8 h 11"/>
                <a:gd name="T2" fmla="*/ 13 w 14"/>
                <a:gd name="T3" fmla="*/ 6 h 11"/>
                <a:gd name="T4" fmla="*/ 8 w 14"/>
                <a:gd name="T5" fmla="*/ 5 h 11"/>
                <a:gd name="T6" fmla="*/ 11 w 14"/>
                <a:gd name="T7" fmla="*/ 3 h 11"/>
                <a:gd name="T8" fmla="*/ 13 w 14"/>
                <a:gd name="T9" fmla="*/ 1 h 11"/>
                <a:gd name="T10" fmla="*/ 14 w 14"/>
                <a:gd name="T11" fmla="*/ 0 h 11"/>
                <a:gd name="T12" fmla="*/ 13 w 14"/>
                <a:gd name="T13" fmla="*/ 0 h 11"/>
                <a:gd name="T14" fmla="*/ 11 w 14"/>
                <a:gd name="T15" fmla="*/ 0 h 11"/>
                <a:gd name="T16" fmla="*/ 8 w 14"/>
                <a:gd name="T17" fmla="*/ 1 h 11"/>
                <a:gd name="T18" fmla="*/ 6 w 14"/>
                <a:gd name="T19" fmla="*/ 3 h 11"/>
                <a:gd name="T20" fmla="*/ 6 w 14"/>
                <a:gd name="T21" fmla="*/ 1 h 11"/>
                <a:gd name="T22" fmla="*/ 6 w 14"/>
                <a:gd name="T23" fmla="*/ 0 h 11"/>
                <a:gd name="T24" fmla="*/ 3 w 14"/>
                <a:gd name="T25" fmla="*/ 3 h 11"/>
                <a:gd name="T26" fmla="*/ 1 w 14"/>
                <a:gd name="T27" fmla="*/ 6 h 11"/>
                <a:gd name="T28" fmla="*/ 0 w 14"/>
                <a:gd name="T29" fmla="*/ 10 h 11"/>
                <a:gd name="T30" fmla="*/ 3 w 14"/>
                <a:gd name="T31" fmla="*/ 11 h 11"/>
                <a:gd name="T32" fmla="*/ 6 w 14"/>
                <a:gd name="T33" fmla="*/ 10 h 11"/>
                <a:gd name="T34" fmla="*/ 8 w 14"/>
                <a:gd name="T35" fmla="*/ 8 h 1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"/>
                <a:gd name="T55" fmla="*/ 0 h 11"/>
                <a:gd name="T56" fmla="*/ 14 w 14"/>
                <a:gd name="T57" fmla="*/ 11 h 1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" h="11">
                  <a:moveTo>
                    <a:pt x="8" y="8"/>
                  </a:moveTo>
                  <a:lnTo>
                    <a:pt x="13" y="6"/>
                  </a:lnTo>
                  <a:lnTo>
                    <a:pt x="8" y="5"/>
                  </a:lnTo>
                  <a:lnTo>
                    <a:pt x="11" y="3"/>
                  </a:lnTo>
                  <a:lnTo>
                    <a:pt x="13" y="1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8" y="1"/>
                  </a:lnTo>
                  <a:lnTo>
                    <a:pt x="6" y="3"/>
                  </a:lnTo>
                  <a:lnTo>
                    <a:pt x="6" y="1"/>
                  </a:lnTo>
                  <a:lnTo>
                    <a:pt x="6" y="0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10"/>
                  </a:lnTo>
                  <a:lnTo>
                    <a:pt x="3" y="11"/>
                  </a:lnTo>
                  <a:lnTo>
                    <a:pt x="6" y="1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3" name="Freeform 772"/>
            <p:cNvSpPr>
              <a:spLocks/>
            </p:cNvSpPr>
            <p:nvPr/>
          </p:nvSpPr>
          <p:spPr bwMode="auto">
            <a:xfrm>
              <a:off x="1842" y="2656"/>
              <a:ext cx="15" cy="29"/>
            </a:xfrm>
            <a:custGeom>
              <a:avLst/>
              <a:gdLst>
                <a:gd name="T0" fmla="*/ 9 w 15"/>
                <a:gd name="T1" fmla="*/ 28 h 29"/>
                <a:gd name="T2" fmla="*/ 5 w 15"/>
                <a:gd name="T3" fmla="*/ 26 h 29"/>
                <a:gd name="T4" fmla="*/ 2 w 15"/>
                <a:gd name="T5" fmla="*/ 25 h 29"/>
                <a:gd name="T6" fmla="*/ 0 w 15"/>
                <a:gd name="T7" fmla="*/ 21 h 29"/>
                <a:gd name="T8" fmla="*/ 2 w 15"/>
                <a:gd name="T9" fmla="*/ 21 h 29"/>
                <a:gd name="T10" fmla="*/ 5 w 15"/>
                <a:gd name="T11" fmla="*/ 21 h 29"/>
                <a:gd name="T12" fmla="*/ 2 w 15"/>
                <a:gd name="T13" fmla="*/ 20 h 29"/>
                <a:gd name="T14" fmla="*/ 0 w 15"/>
                <a:gd name="T15" fmla="*/ 16 h 29"/>
                <a:gd name="T16" fmla="*/ 0 w 15"/>
                <a:gd name="T17" fmla="*/ 13 h 29"/>
                <a:gd name="T18" fmla="*/ 0 w 15"/>
                <a:gd name="T19" fmla="*/ 11 h 29"/>
                <a:gd name="T20" fmla="*/ 2 w 15"/>
                <a:gd name="T21" fmla="*/ 11 h 29"/>
                <a:gd name="T22" fmla="*/ 4 w 15"/>
                <a:gd name="T23" fmla="*/ 13 h 29"/>
                <a:gd name="T24" fmla="*/ 2 w 15"/>
                <a:gd name="T25" fmla="*/ 10 h 29"/>
                <a:gd name="T26" fmla="*/ 2 w 15"/>
                <a:gd name="T27" fmla="*/ 6 h 29"/>
                <a:gd name="T28" fmla="*/ 2 w 15"/>
                <a:gd name="T29" fmla="*/ 5 h 29"/>
                <a:gd name="T30" fmla="*/ 4 w 15"/>
                <a:gd name="T31" fmla="*/ 8 h 29"/>
                <a:gd name="T32" fmla="*/ 4 w 15"/>
                <a:gd name="T33" fmla="*/ 5 h 29"/>
                <a:gd name="T34" fmla="*/ 5 w 15"/>
                <a:gd name="T35" fmla="*/ 2 h 29"/>
                <a:gd name="T36" fmla="*/ 7 w 15"/>
                <a:gd name="T37" fmla="*/ 0 h 29"/>
                <a:gd name="T38" fmla="*/ 7 w 15"/>
                <a:gd name="T39" fmla="*/ 3 h 29"/>
                <a:gd name="T40" fmla="*/ 12 w 15"/>
                <a:gd name="T41" fmla="*/ 3 h 29"/>
                <a:gd name="T42" fmla="*/ 10 w 15"/>
                <a:gd name="T43" fmla="*/ 6 h 29"/>
                <a:gd name="T44" fmla="*/ 10 w 15"/>
                <a:gd name="T45" fmla="*/ 8 h 29"/>
                <a:gd name="T46" fmla="*/ 12 w 15"/>
                <a:gd name="T47" fmla="*/ 8 h 29"/>
                <a:gd name="T48" fmla="*/ 14 w 15"/>
                <a:gd name="T49" fmla="*/ 8 h 29"/>
                <a:gd name="T50" fmla="*/ 12 w 15"/>
                <a:gd name="T51" fmla="*/ 11 h 29"/>
                <a:gd name="T52" fmla="*/ 10 w 15"/>
                <a:gd name="T53" fmla="*/ 13 h 29"/>
                <a:gd name="T54" fmla="*/ 14 w 15"/>
                <a:gd name="T55" fmla="*/ 13 h 29"/>
                <a:gd name="T56" fmla="*/ 12 w 15"/>
                <a:gd name="T57" fmla="*/ 15 h 29"/>
                <a:gd name="T58" fmla="*/ 10 w 15"/>
                <a:gd name="T59" fmla="*/ 18 h 29"/>
                <a:gd name="T60" fmla="*/ 14 w 15"/>
                <a:gd name="T61" fmla="*/ 18 h 29"/>
                <a:gd name="T62" fmla="*/ 15 w 15"/>
                <a:gd name="T63" fmla="*/ 18 h 29"/>
                <a:gd name="T64" fmla="*/ 15 w 15"/>
                <a:gd name="T65" fmla="*/ 20 h 29"/>
                <a:gd name="T66" fmla="*/ 12 w 15"/>
                <a:gd name="T67" fmla="*/ 26 h 29"/>
                <a:gd name="T68" fmla="*/ 9 w 15"/>
                <a:gd name="T69" fmla="*/ 29 h 29"/>
                <a:gd name="T70" fmla="*/ 9 w 15"/>
                <a:gd name="T71" fmla="*/ 28 h 2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5"/>
                <a:gd name="T109" fmla="*/ 0 h 29"/>
                <a:gd name="T110" fmla="*/ 15 w 15"/>
                <a:gd name="T111" fmla="*/ 29 h 2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5" h="29">
                  <a:moveTo>
                    <a:pt x="9" y="28"/>
                  </a:moveTo>
                  <a:lnTo>
                    <a:pt x="5" y="26"/>
                  </a:lnTo>
                  <a:lnTo>
                    <a:pt x="2" y="25"/>
                  </a:lnTo>
                  <a:lnTo>
                    <a:pt x="0" y="21"/>
                  </a:lnTo>
                  <a:lnTo>
                    <a:pt x="2" y="21"/>
                  </a:lnTo>
                  <a:lnTo>
                    <a:pt x="5" y="21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2" y="5"/>
                  </a:lnTo>
                  <a:lnTo>
                    <a:pt x="4" y="8"/>
                  </a:lnTo>
                  <a:lnTo>
                    <a:pt x="4" y="5"/>
                  </a:lnTo>
                  <a:lnTo>
                    <a:pt x="5" y="2"/>
                  </a:lnTo>
                  <a:lnTo>
                    <a:pt x="7" y="0"/>
                  </a:lnTo>
                  <a:lnTo>
                    <a:pt x="7" y="3"/>
                  </a:lnTo>
                  <a:lnTo>
                    <a:pt x="12" y="3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2" y="8"/>
                  </a:lnTo>
                  <a:lnTo>
                    <a:pt x="14" y="8"/>
                  </a:lnTo>
                  <a:lnTo>
                    <a:pt x="12" y="11"/>
                  </a:lnTo>
                  <a:lnTo>
                    <a:pt x="10" y="13"/>
                  </a:lnTo>
                  <a:lnTo>
                    <a:pt x="14" y="13"/>
                  </a:lnTo>
                  <a:lnTo>
                    <a:pt x="12" y="15"/>
                  </a:lnTo>
                  <a:lnTo>
                    <a:pt x="10" y="18"/>
                  </a:lnTo>
                  <a:lnTo>
                    <a:pt x="14" y="18"/>
                  </a:lnTo>
                  <a:lnTo>
                    <a:pt x="15" y="18"/>
                  </a:lnTo>
                  <a:lnTo>
                    <a:pt x="15" y="20"/>
                  </a:lnTo>
                  <a:lnTo>
                    <a:pt x="12" y="26"/>
                  </a:lnTo>
                  <a:lnTo>
                    <a:pt x="9" y="29"/>
                  </a:lnTo>
                  <a:lnTo>
                    <a:pt x="9" y="28"/>
                  </a:lnTo>
                  <a:close/>
                </a:path>
              </a:pathLst>
            </a:custGeom>
            <a:solidFill>
              <a:srgbClr val="2AB3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4" name="Freeform 773"/>
            <p:cNvSpPr>
              <a:spLocks/>
            </p:cNvSpPr>
            <p:nvPr/>
          </p:nvSpPr>
          <p:spPr bwMode="auto">
            <a:xfrm>
              <a:off x="1847" y="2684"/>
              <a:ext cx="20" cy="24"/>
            </a:xfrm>
            <a:custGeom>
              <a:avLst/>
              <a:gdLst>
                <a:gd name="T0" fmla="*/ 18 w 20"/>
                <a:gd name="T1" fmla="*/ 23 h 24"/>
                <a:gd name="T2" fmla="*/ 13 w 20"/>
                <a:gd name="T3" fmla="*/ 24 h 24"/>
                <a:gd name="T4" fmla="*/ 10 w 20"/>
                <a:gd name="T5" fmla="*/ 23 h 24"/>
                <a:gd name="T6" fmla="*/ 9 w 20"/>
                <a:gd name="T7" fmla="*/ 21 h 24"/>
                <a:gd name="T8" fmla="*/ 7 w 20"/>
                <a:gd name="T9" fmla="*/ 21 h 24"/>
                <a:gd name="T10" fmla="*/ 9 w 20"/>
                <a:gd name="T11" fmla="*/ 20 h 24"/>
                <a:gd name="T12" fmla="*/ 12 w 20"/>
                <a:gd name="T13" fmla="*/ 20 h 24"/>
                <a:gd name="T14" fmla="*/ 9 w 20"/>
                <a:gd name="T15" fmla="*/ 18 h 24"/>
                <a:gd name="T16" fmla="*/ 5 w 20"/>
                <a:gd name="T17" fmla="*/ 16 h 24"/>
                <a:gd name="T18" fmla="*/ 4 w 20"/>
                <a:gd name="T19" fmla="*/ 15 h 24"/>
                <a:gd name="T20" fmla="*/ 4 w 20"/>
                <a:gd name="T21" fmla="*/ 13 h 24"/>
                <a:gd name="T22" fmla="*/ 5 w 20"/>
                <a:gd name="T23" fmla="*/ 13 h 24"/>
                <a:gd name="T24" fmla="*/ 2 w 20"/>
                <a:gd name="T25" fmla="*/ 11 h 24"/>
                <a:gd name="T26" fmla="*/ 0 w 20"/>
                <a:gd name="T27" fmla="*/ 8 h 24"/>
                <a:gd name="T28" fmla="*/ 0 w 20"/>
                <a:gd name="T29" fmla="*/ 6 h 24"/>
                <a:gd name="T30" fmla="*/ 2 w 20"/>
                <a:gd name="T31" fmla="*/ 6 h 24"/>
                <a:gd name="T32" fmla="*/ 4 w 20"/>
                <a:gd name="T33" fmla="*/ 8 h 24"/>
                <a:gd name="T34" fmla="*/ 2 w 20"/>
                <a:gd name="T35" fmla="*/ 5 h 24"/>
                <a:gd name="T36" fmla="*/ 2 w 20"/>
                <a:gd name="T37" fmla="*/ 3 h 24"/>
                <a:gd name="T38" fmla="*/ 2 w 20"/>
                <a:gd name="T39" fmla="*/ 0 h 24"/>
                <a:gd name="T40" fmla="*/ 4 w 20"/>
                <a:gd name="T41" fmla="*/ 1 h 24"/>
                <a:gd name="T42" fmla="*/ 7 w 20"/>
                <a:gd name="T43" fmla="*/ 0 h 24"/>
                <a:gd name="T44" fmla="*/ 9 w 20"/>
                <a:gd name="T45" fmla="*/ 0 h 24"/>
                <a:gd name="T46" fmla="*/ 9 w 20"/>
                <a:gd name="T47" fmla="*/ 3 h 24"/>
                <a:gd name="T48" fmla="*/ 9 w 20"/>
                <a:gd name="T49" fmla="*/ 5 h 24"/>
                <a:gd name="T50" fmla="*/ 10 w 20"/>
                <a:gd name="T51" fmla="*/ 5 h 24"/>
                <a:gd name="T52" fmla="*/ 12 w 20"/>
                <a:gd name="T53" fmla="*/ 3 h 24"/>
                <a:gd name="T54" fmla="*/ 12 w 20"/>
                <a:gd name="T55" fmla="*/ 6 h 24"/>
                <a:gd name="T56" fmla="*/ 12 w 20"/>
                <a:gd name="T57" fmla="*/ 8 h 24"/>
                <a:gd name="T58" fmla="*/ 13 w 20"/>
                <a:gd name="T59" fmla="*/ 8 h 24"/>
                <a:gd name="T60" fmla="*/ 13 w 20"/>
                <a:gd name="T61" fmla="*/ 10 h 24"/>
                <a:gd name="T62" fmla="*/ 13 w 20"/>
                <a:gd name="T63" fmla="*/ 13 h 24"/>
                <a:gd name="T64" fmla="*/ 17 w 20"/>
                <a:gd name="T65" fmla="*/ 11 h 24"/>
                <a:gd name="T66" fmla="*/ 18 w 20"/>
                <a:gd name="T67" fmla="*/ 11 h 24"/>
                <a:gd name="T68" fmla="*/ 18 w 20"/>
                <a:gd name="T69" fmla="*/ 13 h 24"/>
                <a:gd name="T70" fmla="*/ 20 w 20"/>
                <a:gd name="T71" fmla="*/ 20 h 24"/>
                <a:gd name="T72" fmla="*/ 18 w 20"/>
                <a:gd name="T73" fmla="*/ 24 h 24"/>
                <a:gd name="T74" fmla="*/ 18 w 20"/>
                <a:gd name="T75" fmla="*/ 23 h 2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"/>
                <a:gd name="T115" fmla="*/ 0 h 24"/>
                <a:gd name="T116" fmla="*/ 20 w 20"/>
                <a:gd name="T117" fmla="*/ 24 h 2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" h="24">
                  <a:moveTo>
                    <a:pt x="18" y="23"/>
                  </a:moveTo>
                  <a:lnTo>
                    <a:pt x="13" y="24"/>
                  </a:lnTo>
                  <a:lnTo>
                    <a:pt x="10" y="23"/>
                  </a:lnTo>
                  <a:lnTo>
                    <a:pt x="9" y="21"/>
                  </a:lnTo>
                  <a:lnTo>
                    <a:pt x="7" y="21"/>
                  </a:lnTo>
                  <a:lnTo>
                    <a:pt x="9" y="20"/>
                  </a:lnTo>
                  <a:lnTo>
                    <a:pt x="12" y="20"/>
                  </a:lnTo>
                  <a:lnTo>
                    <a:pt x="9" y="18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4" y="13"/>
                  </a:lnTo>
                  <a:lnTo>
                    <a:pt x="5" y="13"/>
                  </a:lnTo>
                  <a:lnTo>
                    <a:pt x="2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6"/>
                  </a:lnTo>
                  <a:lnTo>
                    <a:pt x="4" y="8"/>
                  </a:lnTo>
                  <a:lnTo>
                    <a:pt x="2" y="5"/>
                  </a:lnTo>
                  <a:lnTo>
                    <a:pt x="2" y="3"/>
                  </a:lnTo>
                  <a:lnTo>
                    <a:pt x="2" y="0"/>
                  </a:lnTo>
                  <a:lnTo>
                    <a:pt x="4" y="1"/>
                  </a:lnTo>
                  <a:lnTo>
                    <a:pt x="7" y="0"/>
                  </a:lnTo>
                  <a:lnTo>
                    <a:pt x="9" y="0"/>
                  </a:lnTo>
                  <a:lnTo>
                    <a:pt x="9" y="3"/>
                  </a:lnTo>
                  <a:lnTo>
                    <a:pt x="9" y="5"/>
                  </a:lnTo>
                  <a:lnTo>
                    <a:pt x="10" y="5"/>
                  </a:lnTo>
                  <a:lnTo>
                    <a:pt x="12" y="3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3" y="8"/>
                  </a:lnTo>
                  <a:lnTo>
                    <a:pt x="13" y="10"/>
                  </a:lnTo>
                  <a:lnTo>
                    <a:pt x="13" y="13"/>
                  </a:lnTo>
                  <a:lnTo>
                    <a:pt x="17" y="11"/>
                  </a:lnTo>
                  <a:lnTo>
                    <a:pt x="18" y="11"/>
                  </a:lnTo>
                  <a:lnTo>
                    <a:pt x="18" y="13"/>
                  </a:lnTo>
                  <a:lnTo>
                    <a:pt x="20" y="20"/>
                  </a:lnTo>
                  <a:lnTo>
                    <a:pt x="18" y="24"/>
                  </a:lnTo>
                  <a:lnTo>
                    <a:pt x="18" y="23"/>
                  </a:lnTo>
                  <a:close/>
                </a:path>
              </a:pathLst>
            </a:custGeom>
            <a:solidFill>
              <a:srgbClr val="2AB3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5" name="Freeform 774"/>
            <p:cNvSpPr>
              <a:spLocks/>
            </p:cNvSpPr>
            <p:nvPr/>
          </p:nvSpPr>
          <p:spPr bwMode="auto">
            <a:xfrm>
              <a:off x="1864" y="2704"/>
              <a:ext cx="19" cy="24"/>
            </a:xfrm>
            <a:custGeom>
              <a:avLst/>
              <a:gdLst>
                <a:gd name="T0" fmla="*/ 19 w 19"/>
                <a:gd name="T1" fmla="*/ 21 h 24"/>
                <a:gd name="T2" fmla="*/ 15 w 19"/>
                <a:gd name="T3" fmla="*/ 23 h 24"/>
                <a:gd name="T4" fmla="*/ 11 w 19"/>
                <a:gd name="T5" fmla="*/ 24 h 24"/>
                <a:gd name="T6" fmla="*/ 10 w 19"/>
                <a:gd name="T7" fmla="*/ 23 h 24"/>
                <a:gd name="T8" fmla="*/ 8 w 19"/>
                <a:gd name="T9" fmla="*/ 21 h 24"/>
                <a:gd name="T10" fmla="*/ 10 w 19"/>
                <a:gd name="T11" fmla="*/ 19 h 24"/>
                <a:gd name="T12" fmla="*/ 13 w 19"/>
                <a:gd name="T13" fmla="*/ 19 h 24"/>
                <a:gd name="T14" fmla="*/ 10 w 19"/>
                <a:gd name="T15" fmla="*/ 19 h 24"/>
                <a:gd name="T16" fmla="*/ 6 w 19"/>
                <a:gd name="T17" fmla="*/ 18 h 24"/>
                <a:gd name="T18" fmla="*/ 3 w 19"/>
                <a:gd name="T19" fmla="*/ 14 h 24"/>
                <a:gd name="T20" fmla="*/ 3 w 19"/>
                <a:gd name="T21" fmla="*/ 13 h 24"/>
                <a:gd name="T22" fmla="*/ 6 w 19"/>
                <a:gd name="T23" fmla="*/ 13 h 24"/>
                <a:gd name="T24" fmla="*/ 3 w 19"/>
                <a:gd name="T25" fmla="*/ 11 h 24"/>
                <a:gd name="T26" fmla="*/ 1 w 19"/>
                <a:gd name="T27" fmla="*/ 9 h 24"/>
                <a:gd name="T28" fmla="*/ 0 w 19"/>
                <a:gd name="T29" fmla="*/ 8 h 24"/>
                <a:gd name="T30" fmla="*/ 1 w 19"/>
                <a:gd name="T31" fmla="*/ 8 h 24"/>
                <a:gd name="T32" fmla="*/ 3 w 19"/>
                <a:gd name="T33" fmla="*/ 8 h 24"/>
                <a:gd name="T34" fmla="*/ 1 w 19"/>
                <a:gd name="T35" fmla="*/ 6 h 24"/>
                <a:gd name="T36" fmla="*/ 0 w 19"/>
                <a:gd name="T37" fmla="*/ 4 h 24"/>
                <a:gd name="T38" fmla="*/ 1 w 19"/>
                <a:gd name="T39" fmla="*/ 1 h 24"/>
                <a:gd name="T40" fmla="*/ 3 w 19"/>
                <a:gd name="T41" fmla="*/ 3 h 24"/>
                <a:gd name="T42" fmla="*/ 6 w 19"/>
                <a:gd name="T43" fmla="*/ 0 h 24"/>
                <a:gd name="T44" fmla="*/ 6 w 19"/>
                <a:gd name="T45" fmla="*/ 1 h 24"/>
                <a:gd name="T46" fmla="*/ 8 w 19"/>
                <a:gd name="T47" fmla="*/ 4 h 24"/>
                <a:gd name="T48" fmla="*/ 10 w 19"/>
                <a:gd name="T49" fmla="*/ 4 h 24"/>
                <a:gd name="T50" fmla="*/ 11 w 19"/>
                <a:gd name="T51" fmla="*/ 3 h 24"/>
                <a:gd name="T52" fmla="*/ 11 w 19"/>
                <a:gd name="T53" fmla="*/ 6 h 24"/>
                <a:gd name="T54" fmla="*/ 11 w 19"/>
                <a:gd name="T55" fmla="*/ 9 h 24"/>
                <a:gd name="T56" fmla="*/ 11 w 19"/>
                <a:gd name="T57" fmla="*/ 8 h 24"/>
                <a:gd name="T58" fmla="*/ 13 w 19"/>
                <a:gd name="T59" fmla="*/ 8 h 24"/>
                <a:gd name="T60" fmla="*/ 15 w 19"/>
                <a:gd name="T61" fmla="*/ 9 h 24"/>
                <a:gd name="T62" fmla="*/ 13 w 19"/>
                <a:gd name="T63" fmla="*/ 13 h 24"/>
                <a:gd name="T64" fmla="*/ 16 w 19"/>
                <a:gd name="T65" fmla="*/ 11 h 24"/>
                <a:gd name="T66" fmla="*/ 18 w 19"/>
                <a:gd name="T67" fmla="*/ 11 h 24"/>
                <a:gd name="T68" fmla="*/ 19 w 19"/>
                <a:gd name="T69" fmla="*/ 11 h 24"/>
                <a:gd name="T70" fmla="*/ 19 w 19"/>
                <a:gd name="T71" fmla="*/ 19 h 24"/>
                <a:gd name="T72" fmla="*/ 19 w 19"/>
                <a:gd name="T73" fmla="*/ 23 h 24"/>
                <a:gd name="T74" fmla="*/ 19 w 19"/>
                <a:gd name="T75" fmla="*/ 21 h 2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"/>
                <a:gd name="T115" fmla="*/ 0 h 24"/>
                <a:gd name="T116" fmla="*/ 19 w 19"/>
                <a:gd name="T117" fmla="*/ 24 h 2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" h="24">
                  <a:moveTo>
                    <a:pt x="19" y="21"/>
                  </a:moveTo>
                  <a:lnTo>
                    <a:pt x="15" y="23"/>
                  </a:lnTo>
                  <a:lnTo>
                    <a:pt x="11" y="24"/>
                  </a:lnTo>
                  <a:lnTo>
                    <a:pt x="10" y="23"/>
                  </a:lnTo>
                  <a:lnTo>
                    <a:pt x="8" y="21"/>
                  </a:lnTo>
                  <a:lnTo>
                    <a:pt x="10" y="19"/>
                  </a:lnTo>
                  <a:lnTo>
                    <a:pt x="13" y="19"/>
                  </a:lnTo>
                  <a:lnTo>
                    <a:pt x="10" y="19"/>
                  </a:lnTo>
                  <a:lnTo>
                    <a:pt x="6" y="18"/>
                  </a:lnTo>
                  <a:lnTo>
                    <a:pt x="3" y="14"/>
                  </a:lnTo>
                  <a:lnTo>
                    <a:pt x="3" y="13"/>
                  </a:lnTo>
                  <a:lnTo>
                    <a:pt x="6" y="13"/>
                  </a:lnTo>
                  <a:lnTo>
                    <a:pt x="3" y="11"/>
                  </a:lnTo>
                  <a:lnTo>
                    <a:pt x="1" y="9"/>
                  </a:lnTo>
                  <a:lnTo>
                    <a:pt x="0" y="8"/>
                  </a:lnTo>
                  <a:lnTo>
                    <a:pt x="1" y="8"/>
                  </a:lnTo>
                  <a:lnTo>
                    <a:pt x="3" y="8"/>
                  </a:lnTo>
                  <a:lnTo>
                    <a:pt x="1" y="6"/>
                  </a:lnTo>
                  <a:lnTo>
                    <a:pt x="0" y="4"/>
                  </a:lnTo>
                  <a:lnTo>
                    <a:pt x="1" y="1"/>
                  </a:lnTo>
                  <a:lnTo>
                    <a:pt x="3" y="3"/>
                  </a:lnTo>
                  <a:lnTo>
                    <a:pt x="6" y="0"/>
                  </a:lnTo>
                  <a:lnTo>
                    <a:pt x="6" y="1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1" y="3"/>
                  </a:lnTo>
                  <a:lnTo>
                    <a:pt x="11" y="6"/>
                  </a:lnTo>
                  <a:lnTo>
                    <a:pt x="11" y="9"/>
                  </a:lnTo>
                  <a:lnTo>
                    <a:pt x="11" y="8"/>
                  </a:lnTo>
                  <a:lnTo>
                    <a:pt x="13" y="8"/>
                  </a:lnTo>
                  <a:lnTo>
                    <a:pt x="15" y="9"/>
                  </a:lnTo>
                  <a:lnTo>
                    <a:pt x="13" y="13"/>
                  </a:lnTo>
                  <a:lnTo>
                    <a:pt x="16" y="11"/>
                  </a:lnTo>
                  <a:lnTo>
                    <a:pt x="18" y="11"/>
                  </a:lnTo>
                  <a:lnTo>
                    <a:pt x="19" y="11"/>
                  </a:lnTo>
                  <a:lnTo>
                    <a:pt x="19" y="19"/>
                  </a:lnTo>
                  <a:lnTo>
                    <a:pt x="19" y="23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2AB3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6" name="Freeform 775"/>
            <p:cNvSpPr>
              <a:spLocks/>
            </p:cNvSpPr>
            <p:nvPr/>
          </p:nvSpPr>
          <p:spPr bwMode="auto">
            <a:xfrm>
              <a:off x="1879" y="2697"/>
              <a:ext cx="82" cy="28"/>
            </a:xfrm>
            <a:custGeom>
              <a:avLst/>
              <a:gdLst>
                <a:gd name="T0" fmla="*/ 31 w 82"/>
                <a:gd name="T1" fmla="*/ 25 h 28"/>
                <a:gd name="T2" fmla="*/ 27 w 82"/>
                <a:gd name="T3" fmla="*/ 25 h 28"/>
                <a:gd name="T4" fmla="*/ 21 w 82"/>
                <a:gd name="T5" fmla="*/ 25 h 28"/>
                <a:gd name="T6" fmla="*/ 13 w 82"/>
                <a:gd name="T7" fmla="*/ 23 h 28"/>
                <a:gd name="T8" fmla="*/ 13 w 82"/>
                <a:gd name="T9" fmla="*/ 21 h 28"/>
                <a:gd name="T10" fmla="*/ 21 w 82"/>
                <a:gd name="T11" fmla="*/ 20 h 28"/>
                <a:gd name="T12" fmla="*/ 23 w 82"/>
                <a:gd name="T13" fmla="*/ 20 h 28"/>
                <a:gd name="T14" fmla="*/ 24 w 82"/>
                <a:gd name="T15" fmla="*/ 18 h 28"/>
                <a:gd name="T16" fmla="*/ 24 w 82"/>
                <a:gd name="T17" fmla="*/ 16 h 28"/>
                <a:gd name="T18" fmla="*/ 23 w 82"/>
                <a:gd name="T19" fmla="*/ 16 h 28"/>
                <a:gd name="T20" fmla="*/ 13 w 82"/>
                <a:gd name="T21" fmla="*/ 15 h 28"/>
                <a:gd name="T22" fmla="*/ 6 w 82"/>
                <a:gd name="T23" fmla="*/ 15 h 28"/>
                <a:gd name="T24" fmla="*/ 6 w 82"/>
                <a:gd name="T25" fmla="*/ 13 h 28"/>
                <a:gd name="T26" fmla="*/ 9 w 82"/>
                <a:gd name="T27" fmla="*/ 11 h 28"/>
                <a:gd name="T28" fmla="*/ 8 w 82"/>
                <a:gd name="T29" fmla="*/ 8 h 28"/>
                <a:gd name="T30" fmla="*/ 3 w 82"/>
                <a:gd name="T31" fmla="*/ 5 h 28"/>
                <a:gd name="T32" fmla="*/ 0 w 82"/>
                <a:gd name="T33" fmla="*/ 2 h 28"/>
                <a:gd name="T34" fmla="*/ 0 w 82"/>
                <a:gd name="T35" fmla="*/ 0 h 28"/>
                <a:gd name="T36" fmla="*/ 4 w 82"/>
                <a:gd name="T37" fmla="*/ 3 h 28"/>
                <a:gd name="T38" fmla="*/ 13 w 82"/>
                <a:gd name="T39" fmla="*/ 7 h 28"/>
                <a:gd name="T40" fmla="*/ 18 w 82"/>
                <a:gd name="T41" fmla="*/ 8 h 28"/>
                <a:gd name="T42" fmla="*/ 21 w 82"/>
                <a:gd name="T43" fmla="*/ 8 h 28"/>
                <a:gd name="T44" fmla="*/ 19 w 82"/>
                <a:gd name="T45" fmla="*/ 5 h 28"/>
                <a:gd name="T46" fmla="*/ 18 w 82"/>
                <a:gd name="T47" fmla="*/ 2 h 28"/>
                <a:gd name="T48" fmla="*/ 19 w 82"/>
                <a:gd name="T49" fmla="*/ 0 h 28"/>
                <a:gd name="T50" fmla="*/ 23 w 82"/>
                <a:gd name="T51" fmla="*/ 2 h 28"/>
                <a:gd name="T52" fmla="*/ 24 w 82"/>
                <a:gd name="T53" fmla="*/ 5 h 28"/>
                <a:gd name="T54" fmla="*/ 26 w 82"/>
                <a:gd name="T55" fmla="*/ 8 h 28"/>
                <a:gd name="T56" fmla="*/ 27 w 82"/>
                <a:gd name="T57" fmla="*/ 10 h 28"/>
                <a:gd name="T58" fmla="*/ 29 w 82"/>
                <a:gd name="T59" fmla="*/ 11 h 28"/>
                <a:gd name="T60" fmla="*/ 31 w 82"/>
                <a:gd name="T61" fmla="*/ 11 h 28"/>
                <a:gd name="T62" fmla="*/ 31 w 82"/>
                <a:gd name="T63" fmla="*/ 10 h 28"/>
                <a:gd name="T64" fmla="*/ 64 w 82"/>
                <a:gd name="T65" fmla="*/ 10 h 28"/>
                <a:gd name="T66" fmla="*/ 64 w 82"/>
                <a:gd name="T67" fmla="*/ 13 h 28"/>
                <a:gd name="T68" fmla="*/ 75 w 82"/>
                <a:gd name="T69" fmla="*/ 13 h 28"/>
                <a:gd name="T70" fmla="*/ 77 w 82"/>
                <a:gd name="T71" fmla="*/ 10 h 28"/>
                <a:gd name="T72" fmla="*/ 78 w 82"/>
                <a:gd name="T73" fmla="*/ 10 h 28"/>
                <a:gd name="T74" fmla="*/ 82 w 82"/>
                <a:gd name="T75" fmla="*/ 10 h 28"/>
                <a:gd name="T76" fmla="*/ 82 w 82"/>
                <a:gd name="T77" fmla="*/ 11 h 28"/>
                <a:gd name="T78" fmla="*/ 80 w 82"/>
                <a:gd name="T79" fmla="*/ 15 h 28"/>
                <a:gd name="T80" fmla="*/ 77 w 82"/>
                <a:gd name="T81" fmla="*/ 15 h 28"/>
                <a:gd name="T82" fmla="*/ 70 w 82"/>
                <a:gd name="T83" fmla="*/ 16 h 28"/>
                <a:gd name="T84" fmla="*/ 72 w 82"/>
                <a:gd name="T85" fmla="*/ 18 h 28"/>
                <a:gd name="T86" fmla="*/ 75 w 82"/>
                <a:gd name="T87" fmla="*/ 18 h 28"/>
                <a:gd name="T88" fmla="*/ 77 w 82"/>
                <a:gd name="T89" fmla="*/ 20 h 28"/>
                <a:gd name="T90" fmla="*/ 75 w 82"/>
                <a:gd name="T91" fmla="*/ 21 h 28"/>
                <a:gd name="T92" fmla="*/ 74 w 82"/>
                <a:gd name="T93" fmla="*/ 23 h 28"/>
                <a:gd name="T94" fmla="*/ 72 w 82"/>
                <a:gd name="T95" fmla="*/ 23 h 28"/>
                <a:gd name="T96" fmla="*/ 65 w 82"/>
                <a:gd name="T97" fmla="*/ 25 h 28"/>
                <a:gd name="T98" fmla="*/ 62 w 82"/>
                <a:gd name="T99" fmla="*/ 25 h 28"/>
                <a:gd name="T100" fmla="*/ 59 w 82"/>
                <a:gd name="T101" fmla="*/ 26 h 28"/>
                <a:gd name="T102" fmla="*/ 57 w 82"/>
                <a:gd name="T103" fmla="*/ 28 h 28"/>
                <a:gd name="T104" fmla="*/ 37 w 82"/>
                <a:gd name="T105" fmla="*/ 28 h 28"/>
                <a:gd name="T106" fmla="*/ 34 w 82"/>
                <a:gd name="T107" fmla="*/ 26 h 28"/>
                <a:gd name="T108" fmla="*/ 31 w 82"/>
                <a:gd name="T109" fmla="*/ 25 h 2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2"/>
                <a:gd name="T166" fmla="*/ 0 h 28"/>
                <a:gd name="T167" fmla="*/ 82 w 82"/>
                <a:gd name="T168" fmla="*/ 28 h 2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2" h="28">
                  <a:moveTo>
                    <a:pt x="31" y="25"/>
                  </a:moveTo>
                  <a:lnTo>
                    <a:pt x="27" y="25"/>
                  </a:lnTo>
                  <a:lnTo>
                    <a:pt x="21" y="25"/>
                  </a:lnTo>
                  <a:lnTo>
                    <a:pt x="13" y="23"/>
                  </a:lnTo>
                  <a:lnTo>
                    <a:pt x="13" y="21"/>
                  </a:lnTo>
                  <a:lnTo>
                    <a:pt x="21" y="20"/>
                  </a:lnTo>
                  <a:lnTo>
                    <a:pt x="23" y="20"/>
                  </a:lnTo>
                  <a:lnTo>
                    <a:pt x="24" y="18"/>
                  </a:lnTo>
                  <a:lnTo>
                    <a:pt x="24" y="16"/>
                  </a:lnTo>
                  <a:lnTo>
                    <a:pt x="23" y="16"/>
                  </a:lnTo>
                  <a:lnTo>
                    <a:pt x="13" y="15"/>
                  </a:lnTo>
                  <a:lnTo>
                    <a:pt x="6" y="15"/>
                  </a:lnTo>
                  <a:lnTo>
                    <a:pt x="6" y="13"/>
                  </a:lnTo>
                  <a:lnTo>
                    <a:pt x="9" y="11"/>
                  </a:lnTo>
                  <a:lnTo>
                    <a:pt x="8" y="8"/>
                  </a:lnTo>
                  <a:lnTo>
                    <a:pt x="3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4" y="3"/>
                  </a:lnTo>
                  <a:lnTo>
                    <a:pt x="13" y="7"/>
                  </a:lnTo>
                  <a:lnTo>
                    <a:pt x="18" y="8"/>
                  </a:lnTo>
                  <a:lnTo>
                    <a:pt x="21" y="8"/>
                  </a:lnTo>
                  <a:lnTo>
                    <a:pt x="19" y="5"/>
                  </a:lnTo>
                  <a:lnTo>
                    <a:pt x="18" y="2"/>
                  </a:lnTo>
                  <a:lnTo>
                    <a:pt x="19" y="0"/>
                  </a:lnTo>
                  <a:lnTo>
                    <a:pt x="23" y="2"/>
                  </a:lnTo>
                  <a:lnTo>
                    <a:pt x="24" y="5"/>
                  </a:lnTo>
                  <a:lnTo>
                    <a:pt x="26" y="8"/>
                  </a:lnTo>
                  <a:lnTo>
                    <a:pt x="27" y="10"/>
                  </a:lnTo>
                  <a:lnTo>
                    <a:pt x="29" y="11"/>
                  </a:lnTo>
                  <a:lnTo>
                    <a:pt x="31" y="11"/>
                  </a:lnTo>
                  <a:lnTo>
                    <a:pt x="31" y="10"/>
                  </a:lnTo>
                  <a:lnTo>
                    <a:pt x="64" y="10"/>
                  </a:lnTo>
                  <a:lnTo>
                    <a:pt x="64" y="13"/>
                  </a:lnTo>
                  <a:lnTo>
                    <a:pt x="75" y="13"/>
                  </a:lnTo>
                  <a:lnTo>
                    <a:pt x="77" y="10"/>
                  </a:lnTo>
                  <a:lnTo>
                    <a:pt x="78" y="10"/>
                  </a:lnTo>
                  <a:lnTo>
                    <a:pt x="82" y="10"/>
                  </a:lnTo>
                  <a:lnTo>
                    <a:pt x="82" y="11"/>
                  </a:lnTo>
                  <a:lnTo>
                    <a:pt x="80" y="15"/>
                  </a:lnTo>
                  <a:lnTo>
                    <a:pt x="77" y="15"/>
                  </a:lnTo>
                  <a:lnTo>
                    <a:pt x="70" y="16"/>
                  </a:lnTo>
                  <a:lnTo>
                    <a:pt x="72" y="18"/>
                  </a:lnTo>
                  <a:lnTo>
                    <a:pt x="75" y="18"/>
                  </a:lnTo>
                  <a:lnTo>
                    <a:pt x="77" y="20"/>
                  </a:lnTo>
                  <a:lnTo>
                    <a:pt x="75" y="21"/>
                  </a:lnTo>
                  <a:lnTo>
                    <a:pt x="74" y="23"/>
                  </a:lnTo>
                  <a:lnTo>
                    <a:pt x="72" y="23"/>
                  </a:lnTo>
                  <a:lnTo>
                    <a:pt x="65" y="25"/>
                  </a:lnTo>
                  <a:lnTo>
                    <a:pt x="62" y="25"/>
                  </a:lnTo>
                  <a:lnTo>
                    <a:pt x="59" y="26"/>
                  </a:lnTo>
                  <a:lnTo>
                    <a:pt x="57" y="28"/>
                  </a:lnTo>
                  <a:lnTo>
                    <a:pt x="37" y="28"/>
                  </a:lnTo>
                  <a:lnTo>
                    <a:pt x="34" y="26"/>
                  </a:lnTo>
                  <a:lnTo>
                    <a:pt x="31" y="25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7" name="Freeform 776"/>
            <p:cNvSpPr>
              <a:spLocks/>
            </p:cNvSpPr>
            <p:nvPr/>
          </p:nvSpPr>
          <p:spPr bwMode="auto">
            <a:xfrm>
              <a:off x="1882" y="2723"/>
              <a:ext cx="28" cy="17"/>
            </a:xfrm>
            <a:custGeom>
              <a:avLst/>
              <a:gdLst>
                <a:gd name="T0" fmla="*/ 28 w 28"/>
                <a:gd name="T1" fmla="*/ 10 h 17"/>
                <a:gd name="T2" fmla="*/ 24 w 28"/>
                <a:gd name="T3" fmla="*/ 15 h 17"/>
                <a:gd name="T4" fmla="*/ 23 w 28"/>
                <a:gd name="T5" fmla="*/ 17 h 17"/>
                <a:gd name="T6" fmla="*/ 20 w 28"/>
                <a:gd name="T7" fmla="*/ 17 h 17"/>
                <a:gd name="T8" fmla="*/ 18 w 28"/>
                <a:gd name="T9" fmla="*/ 17 h 17"/>
                <a:gd name="T10" fmla="*/ 18 w 28"/>
                <a:gd name="T11" fmla="*/ 15 h 17"/>
                <a:gd name="T12" fmla="*/ 21 w 28"/>
                <a:gd name="T13" fmla="*/ 12 h 17"/>
                <a:gd name="T14" fmla="*/ 18 w 28"/>
                <a:gd name="T15" fmla="*/ 15 h 17"/>
                <a:gd name="T16" fmla="*/ 15 w 28"/>
                <a:gd name="T17" fmla="*/ 15 h 17"/>
                <a:gd name="T18" fmla="*/ 11 w 28"/>
                <a:gd name="T19" fmla="*/ 15 h 17"/>
                <a:gd name="T20" fmla="*/ 10 w 28"/>
                <a:gd name="T21" fmla="*/ 15 h 17"/>
                <a:gd name="T22" fmla="*/ 10 w 28"/>
                <a:gd name="T23" fmla="*/ 13 h 17"/>
                <a:gd name="T24" fmla="*/ 11 w 28"/>
                <a:gd name="T25" fmla="*/ 12 h 17"/>
                <a:gd name="T26" fmla="*/ 8 w 28"/>
                <a:gd name="T27" fmla="*/ 13 h 17"/>
                <a:gd name="T28" fmla="*/ 5 w 28"/>
                <a:gd name="T29" fmla="*/ 13 h 17"/>
                <a:gd name="T30" fmla="*/ 3 w 28"/>
                <a:gd name="T31" fmla="*/ 12 h 17"/>
                <a:gd name="T32" fmla="*/ 5 w 28"/>
                <a:gd name="T33" fmla="*/ 12 h 17"/>
                <a:gd name="T34" fmla="*/ 6 w 28"/>
                <a:gd name="T35" fmla="*/ 10 h 17"/>
                <a:gd name="T36" fmla="*/ 3 w 28"/>
                <a:gd name="T37" fmla="*/ 8 h 17"/>
                <a:gd name="T38" fmla="*/ 1 w 28"/>
                <a:gd name="T39" fmla="*/ 8 h 17"/>
                <a:gd name="T40" fmla="*/ 0 w 28"/>
                <a:gd name="T41" fmla="*/ 7 h 17"/>
                <a:gd name="T42" fmla="*/ 3 w 28"/>
                <a:gd name="T43" fmla="*/ 5 h 17"/>
                <a:gd name="T44" fmla="*/ 3 w 28"/>
                <a:gd name="T45" fmla="*/ 2 h 17"/>
                <a:gd name="T46" fmla="*/ 5 w 28"/>
                <a:gd name="T47" fmla="*/ 2 h 17"/>
                <a:gd name="T48" fmla="*/ 6 w 28"/>
                <a:gd name="T49" fmla="*/ 4 h 17"/>
                <a:gd name="T50" fmla="*/ 8 w 28"/>
                <a:gd name="T51" fmla="*/ 5 h 17"/>
                <a:gd name="T52" fmla="*/ 8 w 28"/>
                <a:gd name="T53" fmla="*/ 4 h 17"/>
                <a:gd name="T54" fmla="*/ 10 w 28"/>
                <a:gd name="T55" fmla="*/ 0 h 17"/>
                <a:gd name="T56" fmla="*/ 11 w 28"/>
                <a:gd name="T57" fmla="*/ 4 h 17"/>
                <a:gd name="T58" fmla="*/ 13 w 28"/>
                <a:gd name="T59" fmla="*/ 5 h 17"/>
                <a:gd name="T60" fmla="*/ 13 w 28"/>
                <a:gd name="T61" fmla="*/ 4 h 17"/>
                <a:gd name="T62" fmla="*/ 15 w 28"/>
                <a:gd name="T63" fmla="*/ 4 h 17"/>
                <a:gd name="T64" fmla="*/ 18 w 28"/>
                <a:gd name="T65" fmla="*/ 7 h 17"/>
                <a:gd name="T66" fmla="*/ 18 w 28"/>
                <a:gd name="T67" fmla="*/ 4 h 17"/>
                <a:gd name="T68" fmla="*/ 20 w 28"/>
                <a:gd name="T69" fmla="*/ 2 h 17"/>
                <a:gd name="T70" fmla="*/ 21 w 28"/>
                <a:gd name="T71" fmla="*/ 2 h 17"/>
                <a:gd name="T72" fmla="*/ 26 w 28"/>
                <a:gd name="T73" fmla="*/ 7 h 17"/>
                <a:gd name="T74" fmla="*/ 28 w 28"/>
                <a:gd name="T75" fmla="*/ 12 h 17"/>
                <a:gd name="T76" fmla="*/ 28 w 28"/>
                <a:gd name="T77" fmla="*/ 10 h 1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8"/>
                <a:gd name="T118" fmla="*/ 0 h 17"/>
                <a:gd name="T119" fmla="*/ 28 w 28"/>
                <a:gd name="T120" fmla="*/ 17 h 1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8" h="17">
                  <a:moveTo>
                    <a:pt x="28" y="10"/>
                  </a:moveTo>
                  <a:lnTo>
                    <a:pt x="24" y="15"/>
                  </a:lnTo>
                  <a:lnTo>
                    <a:pt x="23" y="17"/>
                  </a:lnTo>
                  <a:lnTo>
                    <a:pt x="20" y="17"/>
                  </a:lnTo>
                  <a:lnTo>
                    <a:pt x="18" y="17"/>
                  </a:lnTo>
                  <a:lnTo>
                    <a:pt x="18" y="15"/>
                  </a:lnTo>
                  <a:lnTo>
                    <a:pt x="21" y="12"/>
                  </a:lnTo>
                  <a:lnTo>
                    <a:pt x="18" y="15"/>
                  </a:lnTo>
                  <a:lnTo>
                    <a:pt x="15" y="15"/>
                  </a:lnTo>
                  <a:lnTo>
                    <a:pt x="11" y="15"/>
                  </a:lnTo>
                  <a:lnTo>
                    <a:pt x="10" y="15"/>
                  </a:lnTo>
                  <a:lnTo>
                    <a:pt x="10" y="13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5" y="13"/>
                  </a:lnTo>
                  <a:lnTo>
                    <a:pt x="3" y="12"/>
                  </a:lnTo>
                  <a:lnTo>
                    <a:pt x="5" y="12"/>
                  </a:lnTo>
                  <a:lnTo>
                    <a:pt x="6" y="10"/>
                  </a:lnTo>
                  <a:lnTo>
                    <a:pt x="3" y="8"/>
                  </a:lnTo>
                  <a:lnTo>
                    <a:pt x="1" y="8"/>
                  </a:lnTo>
                  <a:lnTo>
                    <a:pt x="0" y="7"/>
                  </a:lnTo>
                  <a:lnTo>
                    <a:pt x="3" y="5"/>
                  </a:lnTo>
                  <a:lnTo>
                    <a:pt x="3" y="2"/>
                  </a:lnTo>
                  <a:lnTo>
                    <a:pt x="5" y="2"/>
                  </a:lnTo>
                  <a:lnTo>
                    <a:pt x="6" y="4"/>
                  </a:lnTo>
                  <a:lnTo>
                    <a:pt x="8" y="5"/>
                  </a:lnTo>
                  <a:lnTo>
                    <a:pt x="8" y="4"/>
                  </a:lnTo>
                  <a:lnTo>
                    <a:pt x="10" y="0"/>
                  </a:lnTo>
                  <a:lnTo>
                    <a:pt x="11" y="4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5" y="4"/>
                  </a:lnTo>
                  <a:lnTo>
                    <a:pt x="18" y="7"/>
                  </a:lnTo>
                  <a:lnTo>
                    <a:pt x="18" y="4"/>
                  </a:lnTo>
                  <a:lnTo>
                    <a:pt x="20" y="2"/>
                  </a:lnTo>
                  <a:lnTo>
                    <a:pt x="21" y="2"/>
                  </a:lnTo>
                  <a:lnTo>
                    <a:pt x="26" y="7"/>
                  </a:lnTo>
                  <a:lnTo>
                    <a:pt x="28" y="12"/>
                  </a:lnTo>
                  <a:lnTo>
                    <a:pt x="28" y="10"/>
                  </a:lnTo>
                  <a:close/>
                </a:path>
              </a:pathLst>
            </a:custGeom>
            <a:solidFill>
              <a:srgbClr val="2AB3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8" name="Freeform 778"/>
            <p:cNvSpPr>
              <a:spLocks/>
            </p:cNvSpPr>
            <p:nvPr/>
          </p:nvSpPr>
          <p:spPr bwMode="auto">
            <a:xfrm>
              <a:off x="1931" y="2656"/>
              <a:ext cx="76" cy="82"/>
            </a:xfrm>
            <a:custGeom>
              <a:avLst/>
              <a:gdLst>
                <a:gd name="T0" fmla="*/ 10 w 76"/>
                <a:gd name="T1" fmla="*/ 71 h 82"/>
                <a:gd name="T2" fmla="*/ 18 w 76"/>
                <a:gd name="T3" fmla="*/ 67 h 82"/>
                <a:gd name="T4" fmla="*/ 25 w 76"/>
                <a:gd name="T5" fmla="*/ 67 h 82"/>
                <a:gd name="T6" fmla="*/ 33 w 76"/>
                <a:gd name="T7" fmla="*/ 67 h 82"/>
                <a:gd name="T8" fmla="*/ 40 w 76"/>
                <a:gd name="T9" fmla="*/ 57 h 82"/>
                <a:gd name="T10" fmla="*/ 48 w 76"/>
                <a:gd name="T11" fmla="*/ 49 h 82"/>
                <a:gd name="T12" fmla="*/ 48 w 76"/>
                <a:gd name="T13" fmla="*/ 52 h 82"/>
                <a:gd name="T14" fmla="*/ 53 w 76"/>
                <a:gd name="T15" fmla="*/ 52 h 82"/>
                <a:gd name="T16" fmla="*/ 49 w 76"/>
                <a:gd name="T17" fmla="*/ 46 h 82"/>
                <a:gd name="T18" fmla="*/ 51 w 76"/>
                <a:gd name="T19" fmla="*/ 43 h 82"/>
                <a:gd name="T20" fmla="*/ 56 w 76"/>
                <a:gd name="T21" fmla="*/ 39 h 82"/>
                <a:gd name="T22" fmla="*/ 61 w 76"/>
                <a:gd name="T23" fmla="*/ 29 h 82"/>
                <a:gd name="T24" fmla="*/ 66 w 76"/>
                <a:gd name="T25" fmla="*/ 25 h 82"/>
                <a:gd name="T26" fmla="*/ 61 w 76"/>
                <a:gd name="T27" fmla="*/ 21 h 82"/>
                <a:gd name="T28" fmla="*/ 63 w 76"/>
                <a:gd name="T29" fmla="*/ 18 h 82"/>
                <a:gd name="T30" fmla="*/ 64 w 76"/>
                <a:gd name="T31" fmla="*/ 20 h 82"/>
                <a:gd name="T32" fmla="*/ 66 w 76"/>
                <a:gd name="T33" fmla="*/ 18 h 82"/>
                <a:gd name="T34" fmla="*/ 64 w 76"/>
                <a:gd name="T35" fmla="*/ 11 h 82"/>
                <a:gd name="T36" fmla="*/ 68 w 76"/>
                <a:gd name="T37" fmla="*/ 5 h 82"/>
                <a:gd name="T38" fmla="*/ 68 w 76"/>
                <a:gd name="T39" fmla="*/ 10 h 82"/>
                <a:gd name="T40" fmla="*/ 74 w 76"/>
                <a:gd name="T41" fmla="*/ 6 h 82"/>
                <a:gd name="T42" fmla="*/ 76 w 76"/>
                <a:gd name="T43" fmla="*/ 10 h 82"/>
                <a:gd name="T44" fmla="*/ 72 w 76"/>
                <a:gd name="T45" fmla="*/ 20 h 82"/>
                <a:gd name="T46" fmla="*/ 72 w 76"/>
                <a:gd name="T47" fmla="*/ 23 h 82"/>
                <a:gd name="T48" fmla="*/ 74 w 76"/>
                <a:gd name="T49" fmla="*/ 21 h 82"/>
                <a:gd name="T50" fmla="*/ 76 w 76"/>
                <a:gd name="T51" fmla="*/ 25 h 82"/>
                <a:gd name="T52" fmla="*/ 72 w 76"/>
                <a:gd name="T53" fmla="*/ 26 h 82"/>
                <a:gd name="T54" fmla="*/ 69 w 76"/>
                <a:gd name="T55" fmla="*/ 28 h 82"/>
                <a:gd name="T56" fmla="*/ 69 w 76"/>
                <a:gd name="T57" fmla="*/ 31 h 82"/>
                <a:gd name="T58" fmla="*/ 68 w 76"/>
                <a:gd name="T59" fmla="*/ 41 h 82"/>
                <a:gd name="T60" fmla="*/ 61 w 76"/>
                <a:gd name="T61" fmla="*/ 48 h 82"/>
                <a:gd name="T62" fmla="*/ 59 w 76"/>
                <a:gd name="T63" fmla="*/ 51 h 82"/>
                <a:gd name="T64" fmla="*/ 63 w 76"/>
                <a:gd name="T65" fmla="*/ 51 h 82"/>
                <a:gd name="T66" fmla="*/ 61 w 76"/>
                <a:gd name="T67" fmla="*/ 56 h 82"/>
                <a:gd name="T68" fmla="*/ 56 w 76"/>
                <a:gd name="T69" fmla="*/ 54 h 82"/>
                <a:gd name="T70" fmla="*/ 53 w 76"/>
                <a:gd name="T71" fmla="*/ 56 h 82"/>
                <a:gd name="T72" fmla="*/ 51 w 76"/>
                <a:gd name="T73" fmla="*/ 64 h 82"/>
                <a:gd name="T74" fmla="*/ 48 w 76"/>
                <a:gd name="T75" fmla="*/ 66 h 82"/>
                <a:gd name="T76" fmla="*/ 35 w 76"/>
                <a:gd name="T77" fmla="*/ 67 h 82"/>
                <a:gd name="T78" fmla="*/ 38 w 76"/>
                <a:gd name="T79" fmla="*/ 71 h 82"/>
                <a:gd name="T80" fmla="*/ 40 w 76"/>
                <a:gd name="T81" fmla="*/ 74 h 82"/>
                <a:gd name="T82" fmla="*/ 31 w 76"/>
                <a:gd name="T83" fmla="*/ 69 h 82"/>
                <a:gd name="T84" fmla="*/ 31 w 76"/>
                <a:gd name="T85" fmla="*/ 75 h 82"/>
                <a:gd name="T86" fmla="*/ 20 w 76"/>
                <a:gd name="T87" fmla="*/ 80 h 82"/>
                <a:gd name="T88" fmla="*/ 12 w 76"/>
                <a:gd name="T89" fmla="*/ 80 h 82"/>
                <a:gd name="T90" fmla="*/ 7 w 76"/>
                <a:gd name="T91" fmla="*/ 77 h 82"/>
                <a:gd name="T92" fmla="*/ 0 w 76"/>
                <a:gd name="T93" fmla="*/ 74 h 8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6"/>
                <a:gd name="T142" fmla="*/ 0 h 82"/>
                <a:gd name="T143" fmla="*/ 76 w 76"/>
                <a:gd name="T144" fmla="*/ 82 h 8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6" h="82">
                  <a:moveTo>
                    <a:pt x="3" y="74"/>
                  </a:moveTo>
                  <a:lnTo>
                    <a:pt x="10" y="71"/>
                  </a:lnTo>
                  <a:lnTo>
                    <a:pt x="15" y="69"/>
                  </a:lnTo>
                  <a:lnTo>
                    <a:pt x="18" y="67"/>
                  </a:lnTo>
                  <a:lnTo>
                    <a:pt x="22" y="66"/>
                  </a:lnTo>
                  <a:lnTo>
                    <a:pt x="25" y="67"/>
                  </a:lnTo>
                  <a:lnTo>
                    <a:pt x="26" y="67"/>
                  </a:lnTo>
                  <a:lnTo>
                    <a:pt x="33" y="67"/>
                  </a:lnTo>
                  <a:lnTo>
                    <a:pt x="36" y="59"/>
                  </a:lnTo>
                  <a:lnTo>
                    <a:pt x="40" y="57"/>
                  </a:lnTo>
                  <a:lnTo>
                    <a:pt x="43" y="54"/>
                  </a:lnTo>
                  <a:lnTo>
                    <a:pt x="48" y="49"/>
                  </a:lnTo>
                  <a:lnTo>
                    <a:pt x="46" y="49"/>
                  </a:lnTo>
                  <a:lnTo>
                    <a:pt x="48" y="52"/>
                  </a:lnTo>
                  <a:lnTo>
                    <a:pt x="51" y="52"/>
                  </a:lnTo>
                  <a:lnTo>
                    <a:pt x="53" y="52"/>
                  </a:lnTo>
                  <a:lnTo>
                    <a:pt x="51" y="48"/>
                  </a:lnTo>
                  <a:lnTo>
                    <a:pt x="49" y="46"/>
                  </a:lnTo>
                  <a:lnTo>
                    <a:pt x="49" y="43"/>
                  </a:lnTo>
                  <a:lnTo>
                    <a:pt x="51" y="43"/>
                  </a:lnTo>
                  <a:lnTo>
                    <a:pt x="54" y="46"/>
                  </a:lnTo>
                  <a:lnTo>
                    <a:pt x="56" y="39"/>
                  </a:lnTo>
                  <a:lnTo>
                    <a:pt x="58" y="33"/>
                  </a:lnTo>
                  <a:lnTo>
                    <a:pt x="61" y="29"/>
                  </a:lnTo>
                  <a:lnTo>
                    <a:pt x="64" y="28"/>
                  </a:lnTo>
                  <a:lnTo>
                    <a:pt x="66" y="25"/>
                  </a:lnTo>
                  <a:lnTo>
                    <a:pt x="63" y="23"/>
                  </a:lnTo>
                  <a:lnTo>
                    <a:pt x="61" y="21"/>
                  </a:lnTo>
                  <a:lnTo>
                    <a:pt x="61" y="20"/>
                  </a:lnTo>
                  <a:lnTo>
                    <a:pt x="63" y="18"/>
                  </a:lnTo>
                  <a:lnTo>
                    <a:pt x="64" y="18"/>
                  </a:lnTo>
                  <a:lnTo>
                    <a:pt x="64" y="20"/>
                  </a:lnTo>
                  <a:lnTo>
                    <a:pt x="66" y="21"/>
                  </a:lnTo>
                  <a:lnTo>
                    <a:pt x="66" y="18"/>
                  </a:lnTo>
                  <a:lnTo>
                    <a:pt x="66" y="15"/>
                  </a:lnTo>
                  <a:lnTo>
                    <a:pt x="64" y="11"/>
                  </a:lnTo>
                  <a:lnTo>
                    <a:pt x="66" y="6"/>
                  </a:lnTo>
                  <a:lnTo>
                    <a:pt x="68" y="5"/>
                  </a:lnTo>
                  <a:lnTo>
                    <a:pt x="66" y="6"/>
                  </a:lnTo>
                  <a:lnTo>
                    <a:pt x="68" y="10"/>
                  </a:lnTo>
                  <a:lnTo>
                    <a:pt x="72" y="0"/>
                  </a:lnTo>
                  <a:lnTo>
                    <a:pt x="74" y="6"/>
                  </a:lnTo>
                  <a:lnTo>
                    <a:pt x="76" y="5"/>
                  </a:lnTo>
                  <a:lnTo>
                    <a:pt x="76" y="10"/>
                  </a:lnTo>
                  <a:lnTo>
                    <a:pt x="74" y="16"/>
                  </a:lnTo>
                  <a:lnTo>
                    <a:pt x="72" y="20"/>
                  </a:lnTo>
                  <a:lnTo>
                    <a:pt x="69" y="23"/>
                  </a:lnTo>
                  <a:lnTo>
                    <a:pt x="72" y="23"/>
                  </a:lnTo>
                  <a:lnTo>
                    <a:pt x="72" y="21"/>
                  </a:lnTo>
                  <a:lnTo>
                    <a:pt x="74" y="21"/>
                  </a:lnTo>
                  <a:lnTo>
                    <a:pt x="76" y="23"/>
                  </a:lnTo>
                  <a:lnTo>
                    <a:pt x="76" y="25"/>
                  </a:lnTo>
                  <a:lnTo>
                    <a:pt x="76" y="26"/>
                  </a:lnTo>
                  <a:lnTo>
                    <a:pt x="72" y="26"/>
                  </a:lnTo>
                  <a:lnTo>
                    <a:pt x="71" y="26"/>
                  </a:lnTo>
                  <a:lnTo>
                    <a:pt x="69" y="28"/>
                  </a:lnTo>
                  <a:lnTo>
                    <a:pt x="69" y="29"/>
                  </a:lnTo>
                  <a:lnTo>
                    <a:pt x="69" y="31"/>
                  </a:lnTo>
                  <a:lnTo>
                    <a:pt x="69" y="36"/>
                  </a:lnTo>
                  <a:lnTo>
                    <a:pt x="68" y="41"/>
                  </a:lnTo>
                  <a:lnTo>
                    <a:pt x="64" y="44"/>
                  </a:lnTo>
                  <a:lnTo>
                    <a:pt x="61" y="48"/>
                  </a:lnTo>
                  <a:lnTo>
                    <a:pt x="56" y="52"/>
                  </a:lnTo>
                  <a:lnTo>
                    <a:pt x="59" y="51"/>
                  </a:lnTo>
                  <a:lnTo>
                    <a:pt x="61" y="51"/>
                  </a:lnTo>
                  <a:lnTo>
                    <a:pt x="63" y="51"/>
                  </a:lnTo>
                  <a:lnTo>
                    <a:pt x="63" y="54"/>
                  </a:lnTo>
                  <a:lnTo>
                    <a:pt x="61" y="56"/>
                  </a:lnTo>
                  <a:lnTo>
                    <a:pt x="58" y="54"/>
                  </a:lnTo>
                  <a:lnTo>
                    <a:pt x="56" y="54"/>
                  </a:lnTo>
                  <a:lnTo>
                    <a:pt x="54" y="54"/>
                  </a:lnTo>
                  <a:lnTo>
                    <a:pt x="53" y="56"/>
                  </a:lnTo>
                  <a:lnTo>
                    <a:pt x="53" y="61"/>
                  </a:lnTo>
                  <a:lnTo>
                    <a:pt x="51" y="64"/>
                  </a:lnTo>
                  <a:lnTo>
                    <a:pt x="49" y="66"/>
                  </a:lnTo>
                  <a:lnTo>
                    <a:pt x="48" y="66"/>
                  </a:lnTo>
                  <a:lnTo>
                    <a:pt x="36" y="67"/>
                  </a:lnTo>
                  <a:lnTo>
                    <a:pt x="35" y="67"/>
                  </a:lnTo>
                  <a:lnTo>
                    <a:pt x="36" y="69"/>
                  </a:lnTo>
                  <a:lnTo>
                    <a:pt x="38" y="71"/>
                  </a:lnTo>
                  <a:lnTo>
                    <a:pt x="40" y="71"/>
                  </a:lnTo>
                  <a:lnTo>
                    <a:pt x="40" y="74"/>
                  </a:lnTo>
                  <a:lnTo>
                    <a:pt x="35" y="72"/>
                  </a:lnTo>
                  <a:lnTo>
                    <a:pt x="31" y="69"/>
                  </a:lnTo>
                  <a:lnTo>
                    <a:pt x="28" y="74"/>
                  </a:lnTo>
                  <a:lnTo>
                    <a:pt x="31" y="75"/>
                  </a:lnTo>
                  <a:lnTo>
                    <a:pt x="28" y="77"/>
                  </a:lnTo>
                  <a:lnTo>
                    <a:pt x="20" y="80"/>
                  </a:lnTo>
                  <a:lnTo>
                    <a:pt x="15" y="82"/>
                  </a:lnTo>
                  <a:lnTo>
                    <a:pt x="12" y="80"/>
                  </a:lnTo>
                  <a:lnTo>
                    <a:pt x="8" y="79"/>
                  </a:lnTo>
                  <a:lnTo>
                    <a:pt x="7" y="77"/>
                  </a:lnTo>
                  <a:lnTo>
                    <a:pt x="3" y="75"/>
                  </a:lnTo>
                  <a:lnTo>
                    <a:pt x="0" y="74"/>
                  </a:lnTo>
                  <a:lnTo>
                    <a:pt x="3" y="74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9" name="Freeform 779"/>
            <p:cNvSpPr>
              <a:spLocks/>
            </p:cNvSpPr>
            <p:nvPr/>
          </p:nvSpPr>
          <p:spPr bwMode="auto">
            <a:xfrm>
              <a:off x="1908" y="2728"/>
              <a:ext cx="31" cy="17"/>
            </a:xfrm>
            <a:custGeom>
              <a:avLst/>
              <a:gdLst>
                <a:gd name="T0" fmla="*/ 3 w 31"/>
                <a:gd name="T1" fmla="*/ 3 h 17"/>
                <a:gd name="T2" fmla="*/ 12 w 31"/>
                <a:gd name="T3" fmla="*/ 0 h 17"/>
                <a:gd name="T4" fmla="*/ 17 w 31"/>
                <a:gd name="T5" fmla="*/ 0 h 17"/>
                <a:gd name="T6" fmla="*/ 20 w 31"/>
                <a:gd name="T7" fmla="*/ 0 h 17"/>
                <a:gd name="T8" fmla="*/ 22 w 31"/>
                <a:gd name="T9" fmla="*/ 0 h 17"/>
                <a:gd name="T10" fmla="*/ 23 w 31"/>
                <a:gd name="T11" fmla="*/ 2 h 17"/>
                <a:gd name="T12" fmla="*/ 25 w 31"/>
                <a:gd name="T13" fmla="*/ 2 h 17"/>
                <a:gd name="T14" fmla="*/ 31 w 31"/>
                <a:gd name="T15" fmla="*/ 10 h 17"/>
                <a:gd name="T16" fmla="*/ 28 w 31"/>
                <a:gd name="T17" fmla="*/ 10 h 17"/>
                <a:gd name="T18" fmla="*/ 31 w 31"/>
                <a:gd name="T19" fmla="*/ 12 h 17"/>
                <a:gd name="T20" fmla="*/ 26 w 31"/>
                <a:gd name="T21" fmla="*/ 12 h 17"/>
                <a:gd name="T22" fmla="*/ 23 w 31"/>
                <a:gd name="T23" fmla="*/ 13 h 17"/>
                <a:gd name="T24" fmla="*/ 22 w 31"/>
                <a:gd name="T25" fmla="*/ 13 h 17"/>
                <a:gd name="T26" fmla="*/ 18 w 31"/>
                <a:gd name="T27" fmla="*/ 12 h 17"/>
                <a:gd name="T28" fmla="*/ 12 w 31"/>
                <a:gd name="T29" fmla="*/ 17 h 17"/>
                <a:gd name="T30" fmla="*/ 12 w 31"/>
                <a:gd name="T31" fmla="*/ 15 h 17"/>
                <a:gd name="T32" fmla="*/ 13 w 31"/>
                <a:gd name="T33" fmla="*/ 12 h 17"/>
                <a:gd name="T34" fmla="*/ 8 w 31"/>
                <a:gd name="T35" fmla="*/ 15 h 17"/>
                <a:gd name="T36" fmla="*/ 7 w 31"/>
                <a:gd name="T37" fmla="*/ 12 h 17"/>
                <a:gd name="T38" fmla="*/ 8 w 31"/>
                <a:gd name="T39" fmla="*/ 10 h 17"/>
                <a:gd name="T40" fmla="*/ 7 w 31"/>
                <a:gd name="T41" fmla="*/ 8 h 17"/>
                <a:gd name="T42" fmla="*/ 3 w 31"/>
                <a:gd name="T43" fmla="*/ 12 h 17"/>
                <a:gd name="T44" fmla="*/ 0 w 31"/>
                <a:gd name="T45" fmla="*/ 8 h 17"/>
                <a:gd name="T46" fmla="*/ 3 w 31"/>
                <a:gd name="T47" fmla="*/ 3 h 1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"/>
                <a:gd name="T73" fmla="*/ 0 h 17"/>
                <a:gd name="T74" fmla="*/ 31 w 31"/>
                <a:gd name="T75" fmla="*/ 17 h 1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" h="17">
                  <a:moveTo>
                    <a:pt x="3" y="3"/>
                  </a:moveTo>
                  <a:lnTo>
                    <a:pt x="12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5" y="2"/>
                  </a:lnTo>
                  <a:lnTo>
                    <a:pt x="31" y="10"/>
                  </a:lnTo>
                  <a:lnTo>
                    <a:pt x="28" y="10"/>
                  </a:lnTo>
                  <a:lnTo>
                    <a:pt x="31" y="12"/>
                  </a:lnTo>
                  <a:lnTo>
                    <a:pt x="26" y="12"/>
                  </a:lnTo>
                  <a:lnTo>
                    <a:pt x="23" y="13"/>
                  </a:lnTo>
                  <a:lnTo>
                    <a:pt x="22" y="13"/>
                  </a:lnTo>
                  <a:lnTo>
                    <a:pt x="18" y="12"/>
                  </a:lnTo>
                  <a:lnTo>
                    <a:pt x="12" y="17"/>
                  </a:lnTo>
                  <a:lnTo>
                    <a:pt x="12" y="15"/>
                  </a:lnTo>
                  <a:lnTo>
                    <a:pt x="13" y="12"/>
                  </a:lnTo>
                  <a:lnTo>
                    <a:pt x="8" y="15"/>
                  </a:lnTo>
                  <a:lnTo>
                    <a:pt x="7" y="12"/>
                  </a:lnTo>
                  <a:lnTo>
                    <a:pt x="8" y="10"/>
                  </a:lnTo>
                  <a:lnTo>
                    <a:pt x="7" y="8"/>
                  </a:lnTo>
                  <a:lnTo>
                    <a:pt x="3" y="12"/>
                  </a:lnTo>
                  <a:lnTo>
                    <a:pt x="0" y="8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2BB6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80" name="Rectangle 780"/>
            <p:cNvSpPr>
              <a:spLocks noChangeArrowheads="1"/>
            </p:cNvSpPr>
            <p:nvPr/>
          </p:nvSpPr>
          <p:spPr bwMode="auto">
            <a:xfrm>
              <a:off x="1910" y="2705"/>
              <a:ext cx="33" cy="12"/>
            </a:xfrm>
            <a:prstGeom prst="rect">
              <a:avLst/>
            </a:prstGeom>
            <a:solidFill>
              <a:srgbClr val="DC45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196" name="Rectangle 781"/>
          <p:cNvSpPr>
            <a:spLocks noChangeArrowheads="1"/>
          </p:cNvSpPr>
          <p:nvPr/>
        </p:nvSpPr>
        <p:spPr bwMode="auto">
          <a:xfrm>
            <a:off x="7726363" y="3984625"/>
            <a:ext cx="884237" cy="53340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97" name="Rectangle 782"/>
          <p:cNvSpPr>
            <a:spLocks noChangeArrowheads="1"/>
          </p:cNvSpPr>
          <p:nvPr/>
        </p:nvSpPr>
        <p:spPr bwMode="auto">
          <a:xfrm>
            <a:off x="7726363" y="3984625"/>
            <a:ext cx="320675" cy="533400"/>
          </a:xfrm>
          <a:prstGeom prst="rect">
            <a:avLst/>
          </a:prstGeom>
          <a:solidFill>
            <a:srgbClr val="0094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98" name="Freeform 783"/>
          <p:cNvSpPr>
            <a:spLocks/>
          </p:cNvSpPr>
          <p:nvPr/>
        </p:nvSpPr>
        <p:spPr bwMode="auto">
          <a:xfrm>
            <a:off x="7916863" y="4114800"/>
            <a:ext cx="255587" cy="255588"/>
          </a:xfrm>
          <a:custGeom>
            <a:avLst/>
            <a:gdLst>
              <a:gd name="T0" fmla="*/ 255587 w 161"/>
              <a:gd name="T1" fmla="*/ 127000 h 161"/>
              <a:gd name="T2" fmla="*/ 254000 w 161"/>
              <a:gd name="T3" fmla="*/ 153988 h 161"/>
              <a:gd name="T4" fmla="*/ 246062 w 161"/>
              <a:gd name="T5" fmla="*/ 177800 h 161"/>
              <a:gd name="T6" fmla="*/ 234950 w 161"/>
              <a:gd name="T7" fmla="*/ 200025 h 161"/>
              <a:gd name="T8" fmla="*/ 219075 w 161"/>
              <a:gd name="T9" fmla="*/ 219075 h 161"/>
              <a:gd name="T10" fmla="*/ 198437 w 161"/>
              <a:gd name="T11" fmla="*/ 234950 h 161"/>
              <a:gd name="T12" fmla="*/ 177800 w 161"/>
              <a:gd name="T13" fmla="*/ 244475 h 161"/>
              <a:gd name="T14" fmla="*/ 153987 w 161"/>
              <a:gd name="T15" fmla="*/ 252413 h 161"/>
              <a:gd name="T16" fmla="*/ 128587 w 161"/>
              <a:gd name="T17" fmla="*/ 255588 h 161"/>
              <a:gd name="T18" fmla="*/ 101600 w 161"/>
              <a:gd name="T19" fmla="*/ 252413 h 161"/>
              <a:gd name="T20" fmla="*/ 77787 w 161"/>
              <a:gd name="T21" fmla="*/ 244475 h 161"/>
              <a:gd name="T22" fmla="*/ 57150 w 161"/>
              <a:gd name="T23" fmla="*/ 234950 h 161"/>
              <a:gd name="T24" fmla="*/ 36512 w 161"/>
              <a:gd name="T25" fmla="*/ 219075 h 161"/>
              <a:gd name="T26" fmla="*/ 20637 w 161"/>
              <a:gd name="T27" fmla="*/ 200025 h 161"/>
              <a:gd name="T28" fmla="*/ 11112 w 161"/>
              <a:gd name="T29" fmla="*/ 177800 h 161"/>
              <a:gd name="T30" fmla="*/ 3175 w 161"/>
              <a:gd name="T31" fmla="*/ 153988 h 161"/>
              <a:gd name="T32" fmla="*/ 0 w 161"/>
              <a:gd name="T33" fmla="*/ 127000 h 161"/>
              <a:gd name="T34" fmla="*/ 3175 w 161"/>
              <a:gd name="T35" fmla="*/ 101600 h 161"/>
              <a:gd name="T36" fmla="*/ 11112 w 161"/>
              <a:gd name="T37" fmla="*/ 77788 h 161"/>
              <a:gd name="T38" fmla="*/ 20637 w 161"/>
              <a:gd name="T39" fmla="*/ 57150 h 161"/>
              <a:gd name="T40" fmla="*/ 36512 w 161"/>
              <a:gd name="T41" fmla="*/ 36513 h 161"/>
              <a:gd name="T42" fmla="*/ 57150 w 161"/>
              <a:gd name="T43" fmla="*/ 20638 h 161"/>
              <a:gd name="T44" fmla="*/ 77787 w 161"/>
              <a:gd name="T45" fmla="*/ 9525 h 161"/>
              <a:gd name="T46" fmla="*/ 101600 w 161"/>
              <a:gd name="T47" fmla="*/ 1588 h 161"/>
              <a:gd name="T48" fmla="*/ 128587 w 161"/>
              <a:gd name="T49" fmla="*/ 0 h 161"/>
              <a:gd name="T50" fmla="*/ 153987 w 161"/>
              <a:gd name="T51" fmla="*/ 1588 h 161"/>
              <a:gd name="T52" fmla="*/ 177800 w 161"/>
              <a:gd name="T53" fmla="*/ 9525 h 161"/>
              <a:gd name="T54" fmla="*/ 198437 w 161"/>
              <a:gd name="T55" fmla="*/ 20638 h 161"/>
              <a:gd name="T56" fmla="*/ 219075 w 161"/>
              <a:gd name="T57" fmla="*/ 36513 h 161"/>
              <a:gd name="T58" fmla="*/ 234950 w 161"/>
              <a:gd name="T59" fmla="*/ 57150 h 161"/>
              <a:gd name="T60" fmla="*/ 246062 w 161"/>
              <a:gd name="T61" fmla="*/ 77788 h 161"/>
              <a:gd name="T62" fmla="*/ 254000 w 161"/>
              <a:gd name="T63" fmla="*/ 101600 h 161"/>
              <a:gd name="T64" fmla="*/ 255587 w 161"/>
              <a:gd name="T65" fmla="*/ 127000 h 16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61"/>
              <a:gd name="T100" fmla="*/ 0 h 161"/>
              <a:gd name="T101" fmla="*/ 161 w 161"/>
              <a:gd name="T102" fmla="*/ 161 h 161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61" h="161">
                <a:moveTo>
                  <a:pt x="161" y="80"/>
                </a:moveTo>
                <a:lnTo>
                  <a:pt x="160" y="97"/>
                </a:lnTo>
                <a:lnTo>
                  <a:pt x="155" y="112"/>
                </a:lnTo>
                <a:lnTo>
                  <a:pt x="148" y="126"/>
                </a:lnTo>
                <a:lnTo>
                  <a:pt x="138" y="138"/>
                </a:lnTo>
                <a:lnTo>
                  <a:pt x="125" y="148"/>
                </a:lnTo>
                <a:lnTo>
                  <a:pt x="112" y="154"/>
                </a:lnTo>
                <a:lnTo>
                  <a:pt x="97" y="159"/>
                </a:lnTo>
                <a:lnTo>
                  <a:pt x="81" y="161"/>
                </a:lnTo>
                <a:lnTo>
                  <a:pt x="64" y="159"/>
                </a:lnTo>
                <a:lnTo>
                  <a:pt x="49" y="154"/>
                </a:lnTo>
                <a:lnTo>
                  <a:pt x="36" y="148"/>
                </a:lnTo>
                <a:lnTo>
                  <a:pt x="23" y="138"/>
                </a:lnTo>
                <a:lnTo>
                  <a:pt x="13" y="126"/>
                </a:lnTo>
                <a:lnTo>
                  <a:pt x="7" y="112"/>
                </a:lnTo>
                <a:lnTo>
                  <a:pt x="2" y="97"/>
                </a:lnTo>
                <a:lnTo>
                  <a:pt x="0" y="80"/>
                </a:lnTo>
                <a:lnTo>
                  <a:pt x="2" y="64"/>
                </a:lnTo>
                <a:lnTo>
                  <a:pt x="7" y="49"/>
                </a:lnTo>
                <a:lnTo>
                  <a:pt x="13" y="36"/>
                </a:lnTo>
                <a:lnTo>
                  <a:pt x="23" y="23"/>
                </a:lnTo>
                <a:lnTo>
                  <a:pt x="36" y="13"/>
                </a:lnTo>
                <a:lnTo>
                  <a:pt x="49" y="6"/>
                </a:lnTo>
                <a:lnTo>
                  <a:pt x="64" y="1"/>
                </a:lnTo>
                <a:lnTo>
                  <a:pt x="81" y="0"/>
                </a:lnTo>
                <a:lnTo>
                  <a:pt x="97" y="1"/>
                </a:lnTo>
                <a:lnTo>
                  <a:pt x="112" y="6"/>
                </a:lnTo>
                <a:lnTo>
                  <a:pt x="125" y="13"/>
                </a:lnTo>
                <a:lnTo>
                  <a:pt x="138" y="23"/>
                </a:lnTo>
                <a:lnTo>
                  <a:pt x="148" y="36"/>
                </a:lnTo>
                <a:lnTo>
                  <a:pt x="155" y="49"/>
                </a:lnTo>
                <a:lnTo>
                  <a:pt x="160" y="64"/>
                </a:lnTo>
                <a:lnTo>
                  <a:pt x="161" y="80"/>
                </a:lnTo>
                <a:close/>
              </a:path>
            </a:pathLst>
          </a:custGeom>
          <a:solidFill>
            <a:srgbClr val="FFDE17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99" name="Freeform 784"/>
          <p:cNvSpPr>
            <a:spLocks/>
          </p:cNvSpPr>
          <p:nvPr/>
        </p:nvSpPr>
        <p:spPr bwMode="auto">
          <a:xfrm>
            <a:off x="7935913" y="4262438"/>
            <a:ext cx="36512" cy="31750"/>
          </a:xfrm>
          <a:custGeom>
            <a:avLst/>
            <a:gdLst>
              <a:gd name="T0" fmla="*/ 36512 w 23"/>
              <a:gd name="T1" fmla="*/ 23813 h 20"/>
              <a:gd name="T2" fmla="*/ 9525 w 23"/>
              <a:gd name="T3" fmla="*/ 31750 h 20"/>
              <a:gd name="T4" fmla="*/ 4762 w 23"/>
              <a:gd name="T5" fmla="*/ 19050 h 20"/>
              <a:gd name="T6" fmla="*/ 0 w 23"/>
              <a:gd name="T7" fmla="*/ 0 h 20"/>
              <a:gd name="T8" fmla="*/ 30162 w 23"/>
              <a:gd name="T9" fmla="*/ 11113 h 20"/>
              <a:gd name="T10" fmla="*/ 36512 w 23"/>
              <a:gd name="T11" fmla="*/ 23813 h 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"/>
              <a:gd name="T19" fmla="*/ 0 h 20"/>
              <a:gd name="T20" fmla="*/ 23 w 23"/>
              <a:gd name="T21" fmla="*/ 20 h 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" h="20">
                <a:moveTo>
                  <a:pt x="23" y="15"/>
                </a:moveTo>
                <a:lnTo>
                  <a:pt x="6" y="20"/>
                </a:lnTo>
                <a:lnTo>
                  <a:pt x="3" y="12"/>
                </a:lnTo>
                <a:lnTo>
                  <a:pt x="0" y="0"/>
                </a:lnTo>
                <a:lnTo>
                  <a:pt x="19" y="7"/>
                </a:lnTo>
                <a:lnTo>
                  <a:pt x="23" y="15"/>
                </a:lnTo>
                <a:close/>
              </a:path>
            </a:pathLst>
          </a:custGeom>
          <a:solidFill>
            <a:srgbClr val="006838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0" name="Freeform 785"/>
          <p:cNvSpPr>
            <a:spLocks/>
          </p:cNvSpPr>
          <p:nvPr/>
        </p:nvSpPr>
        <p:spPr bwMode="auto">
          <a:xfrm>
            <a:off x="7935913" y="4237038"/>
            <a:ext cx="30162" cy="20637"/>
          </a:xfrm>
          <a:custGeom>
            <a:avLst/>
            <a:gdLst>
              <a:gd name="T0" fmla="*/ 0 w 19"/>
              <a:gd name="T1" fmla="*/ 4762 h 13"/>
              <a:gd name="T2" fmla="*/ 0 w 19"/>
              <a:gd name="T3" fmla="*/ 11112 h 13"/>
              <a:gd name="T4" fmla="*/ 30162 w 19"/>
              <a:gd name="T5" fmla="*/ 20637 h 13"/>
              <a:gd name="T6" fmla="*/ 30162 w 19"/>
              <a:gd name="T7" fmla="*/ 0 h 13"/>
              <a:gd name="T8" fmla="*/ 15875 w 19"/>
              <a:gd name="T9" fmla="*/ 0 h 13"/>
              <a:gd name="T10" fmla="*/ 0 w 19"/>
              <a:gd name="T11" fmla="*/ 4762 h 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"/>
              <a:gd name="T19" fmla="*/ 0 h 13"/>
              <a:gd name="T20" fmla="*/ 19 w 19"/>
              <a:gd name="T21" fmla="*/ 13 h 1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" h="13">
                <a:moveTo>
                  <a:pt x="0" y="3"/>
                </a:moveTo>
                <a:lnTo>
                  <a:pt x="0" y="7"/>
                </a:lnTo>
                <a:lnTo>
                  <a:pt x="19" y="13"/>
                </a:lnTo>
                <a:lnTo>
                  <a:pt x="19" y="0"/>
                </a:lnTo>
                <a:lnTo>
                  <a:pt x="10" y="0"/>
                </a:lnTo>
                <a:lnTo>
                  <a:pt x="0" y="3"/>
                </a:lnTo>
                <a:close/>
              </a:path>
            </a:pathLst>
          </a:custGeom>
          <a:solidFill>
            <a:srgbClr val="006838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1" name="Freeform 786"/>
          <p:cNvSpPr>
            <a:spLocks/>
          </p:cNvSpPr>
          <p:nvPr/>
        </p:nvSpPr>
        <p:spPr bwMode="auto">
          <a:xfrm>
            <a:off x="7935913" y="4211638"/>
            <a:ext cx="15875" cy="14287"/>
          </a:xfrm>
          <a:custGeom>
            <a:avLst/>
            <a:gdLst>
              <a:gd name="T0" fmla="*/ 1588 w 10"/>
              <a:gd name="T1" fmla="*/ 0 h 9"/>
              <a:gd name="T2" fmla="*/ 0 w 10"/>
              <a:gd name="T3" fmla="*/ 14287 h 9"/>
              <a:gd name="T4" fmla="*/ 15875 w 10"/>
              <a:gd name="T5" fmla="*/ 9525 h 9"/>
              <a:gd name="T6" fmla="*/ 1588 w 10"/>
              <a:gd name="T7" fmla="*/ 0 h 9"/>
              <a:gd name="T8" fmla="*/ 0 60000 65536"/>
              <a:gd name="T9" fmla="*/ 0 60000 65536"/>
              <a:gd name="T10" fmla="*/ 0 60000 65536"/>
              <a:gd name="T11" fmla="*/ 0 60000 65536"/>
              <a:gd name="T12" fmla="*/ 0 w 10"/>
              <a:gd name="T13" fmla="*/ 0 h 9"/>
              <a:gd name="T14" fmla="*/ 10 w 10"/>
              <a:gd name="T15" fmla="*/ 9 h 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" h="9">
                <a:moveTo>
                  <a:pt x="1" y="0"/>
                </a:moveTo>
                <a:lnTo>
                  <a:pt x="0" y="9"/>
                </a:lnTo>
                <a:lnTo>
                  <a:pt x="10" y="6"/>
                </a:lnTo>
                <a:lnTo>
                  <a:pt x="1" y="0"/>
                </a:lnTo>
                <a:close/>
              </a:path>
            </a:pathLst>
          </a:custGeom>
          <a:solidFill>
            <a:srgbClr val="006838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2" name="Freeform 787"/>
          <p:cNvSpPr>
            <a:spLocks/>
          </p:cNvSpPr>
          <p:nvPr/>
        </p:nvSpPr>
        <p:spPr bwMode="auto">
          <a:xfrm>
            <a:off x="7956550" y="4176713"/>
            <a:ext cx="9525" cy="7937"/>
          </a:xfrm>
          <a:custGeom>
            <a:avLst/>
            <a:gdLst>
              <a:gd name="T0" fmla="*/ 0 w 6"/>
              <a:gd name="T1" fmla="*/ 0 h 5"/>
              <a:gd name="T2" fmla="*/ 9525 w 6"/>
              <a:gd name="T3" fmla="*/ 7937 h 5"/>
              <a:gd name="T4" fmla="*/ 9525 w 6"/>
              <a:gd name="T5" fmla="*/ 0 h 5"/>
              <a:gd name="T6" fmla="*/ 0 w 6"/>
              <a:gd name="T7" fmla="*/ 0 h 5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5"/>
              <a:gd name="T14" fmla="*/ 6 w 6"/>
              <a:gd name="T15" fmla="*/ 5 h 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5">
                <a:moveTo>
                  <a:pt x="0" y="0"/>
                </a:moveTo>
                <a:lnTo>
                  <a:pt x="6" y="5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8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3" name="Freeform 788"/>
          <p:cNvSpPr>
            <a:spLocks/>
          </p:cNvSpPr>
          <p:nvPr/>
        </p:nvSpPr>
        <p:spPr bwMode="auto">
          <a:xfrm>
            <a:off x="7972425" y="4130675"/>
            <a:ext cx="61913" cy="25400"/>
          </a:xfrm>
          <a:custGeom>
            <a:avLst/>
            <a:gdLst>
              <a:gd name="T0" fmla="*/ 61913 w 39"/>
              <a:gd name="T1" fmla="*/ 25400 h 16"/>
              <a:gd name="T2" fmla="*/ 61913 w 39"/>
              <a:gd name="T3" fmla="*/ 0 h 16"/>
              <a:gd name="T4" fmla="*/ 53975 w 39"/>
              <a:gd name="T5" fmla="*/ 1588 h 16"/>
              <a:gd name="T6" fmla="*/ 38100 w 39"/>
              <a:gd name="T7" fmla="*/ 4763 h 16"/>
              <a:gd name="T8" fmla="*/ 17463 w 39"/>
              <a:gd name="T9" fmla="*/ 12700 h 16"/>
              <a:gd name="T10" fmla="*/ 7938 w 39"/>
              <a:gd name="T11" fmla="*/ 17463 h 16"/>
              <a:gd name="T12" fmla="*/ 0 w 39"/>
              <a:gd name="T13" fmla="*/ 25400 h 16"/>
              <a:gd name="T14" fmla="*/ 61913 w 39"/>
              <a:gd name="T15" fmla="*/ 25400 h 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9"/>
              <a:gd name="T25" fmla="*/ 0 h 16"/>
              <a:gd name="T26" fmla="*/ 39 w 39"/>
              <a:gd name="T27" fmla="*/ 16 h 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9" h="16">
                <a:moveTo>
                  <a:pt x="39" y="16"/>
                </a:moveTo>
                <a:lnTo>
                  <a:pt x="39" y="0"/>
                </a:lnTo>
                <a:lnTo>
                  <a:pt x="34" y="1"/>
                </a:lnTo>
                <a:lnTo>
                  <a:pt x="24" y="3"/>
                </a:lnTo>
                <a:lnTo>
                  <a:pt x="11" y="8"/>
                </a:lnTo>
                <a:lnTo>
                  <a:pt x="5" y="11"/>
                </a:lnTo>
                <a:lnTo>
                  <a:pt x="0" y="16"/>
                </a:lnTo>
                <a:lnTo>
                  <a:pt x="39" y="16"/>
                </a:lnTo>
                <a:close/>
              </a:path>
            </a:pathLst>
          </a:custGeom>
          <a:solidFill>
            <a:srgbClr val="006838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4" name="Freeform 789"/>
          <p:cNvSpPr>
            <a:spLocks/>
          </p:cNvSpPr>
          <p:nvPr/>
        </p:nvSpPr>
        <p:spPr bwMode="auto">
          <a:xfrm>
            <a:off x="7956550" y="4298950"/>
            <a:ext cx="36513" cy="19050"/>
          </a:xfrm>
          <a:custGeom>
            <a:avLst/>
            <a:gdLst>
              <a:gd name="T0" fmla="*/ 36513 w 23"/>
              <a:gd name="T1" fmla="*/ 19050 h 12"/>
              <a:gd name="T2" fmla="*/ 0 w 23"/>
              <a:gd name="T3" fmla="*/ 14288 h 12"/>
              <a:gd name="T4" fmla="*/ 20638 w 23"/>
              <a:gd name="T5" fmla="*/ 0 h 12"/>
              <a:gd name="T6" fmla="*/ 25400 w 23"/>
              <a:gd name="T7" fmla="*/ 7938 h 12"/>
              <a:gd name="T8" fmla="*/ 31750 w 23"/>
              <a:gd name="T9" fmla="*/ 14288 h 12"/>
              <a:gd name="T10" fmla="*/ 36513 w 23"/>
              <a:gd name="T11" fmla="*/ 19050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"/>
              <a:gd name="T19" fmla="*/ 0 h 12"/>
              <a:gd name="T20" fmla="*/ 23 w 23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" h="12">
                <a:moveTo>
                  <a:pt x="23" y="12"/>
                </a:moveTo>
                <a:lnTo>
                  <a:pt x="0" y="9"/>
                </a:lnTo>
                <a:lnTo>
                  <a:pt x="13" y="0"/>
                </a:lnTo>
                <a:lnTo>
                  <a:pt x="16" y="5"/>
                </a:lnTo>
                <a:lnTo>
                  <a:pt x="20" y="9"/>
                </a:lnTo>
                <a:lnTo>
                  <a:pt x="23" y="12"/>
                </a:lnTo>
                <a:close/>
              </a:path>
            </a:pathLst>
          </a:custGeom>
          <a:solidFill>
            <a:srgbClr val="006838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5" name="Freeform 790"/>
          <p:cNvSpPr>
            <a:spLocks/>
          </p:cNvSpPr>
          <p:nvPr/>
        </p:nvSpPr>
        <p:spPr bwMode="auto">
          <a:xfrm>
            <a:off x="7969250" y="4329113"/>
            <a:ext cx="65088" cy="33337"/>
          </a:xfrm>
          <a:custGeom>
            <a:avLst/>
            <a:gdLst>
              <a:gd name="T0" fmla="*/ 65088 w 41"/>
              <a:gd name="T1" fmla="*/ 30162 h 21"/>
              <a:gd name="T2" fmla="*/ 41275 w 41"/>
              <a:gd name="T3" fmla="*/ 22225 h 21"/>
              <a:gd name="T4" fmla="*/ 20638 w 41"/>
              <a:gd name="T5" fmla="*/ 12700 h 21"/>
              <a:gd name="T6" fmla="*/ 0 w 41"/>
              <a:gd name="T7" fmla="*/ 0 h 21"/>
              <a:gd name="T8" fmla="*/ 44450 w 41"/>
              <a:gd name="T9" fmla="*/ 1587 h 21"/>
              <a:gd name="T10" fmla="*/ 52388 w 41"/>
              <a:gd name="T11" fmla="*/ 6350 h 21"/>
              <a:gd name="T12" fmla="*/ 60325 w 41"/>
              <a:gd name="T13" fmla="*/ 6350 h 21"/>
              <a:gd name="T14" fmla="*/ 65088 w 41"/>
              <a:gd name="T15" fmla="*/ 6350 h 21"/>
              <a:gd name="T16" fmla="*/ 65088 w 41"/>
              <a:gd name="T17" fmla="*/ 9525 h 21"/>
              <a:gd name="T18" fmla="*/ 65088 w 41"/>
              <a:gd name="T19" fmla="*/ 17462 h 21"/>
              <a:gd name="T20" fmla="*/ 65088 w 41"/>
              <a:gd name="T21" fmla="*/ 33337 h 21"/>
              <a:gd name="T22" fmla="*/ 65088 w 41"/>
              <a:gd name="T23" fmla="*/ 30162 h 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1"/>
              <a:gd name="T37" fmla="*/ 0 h 21"/>
              <a:gd name="T38" fmla="*/ 41 w 41"/>
              <a:gd name="T39" fmla="*/ 21 h 2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1" h="21">
                <a:moveTo>
                  <a:pt x="41" y="19"/>
                </a:moveTo>
                <a:lnTo>
                  <a:pt x="26" y="14"/>
                </a:lnTo>
                <a:lnTo>
                  <a:pt x="13" y="8"/>
                </a:lnTo>
                <a:lnTo>
                  <a:pt x="0" y="0"/>
                </a:lnTo>
                <a:lnTo>
                  <a:pt x="28" y="1"/>
                </a:lnTo>
                <a:lnTo>
                  <a:pt x="33" y="4"/>
                </a:lnTo>
                <a:lnTo>
                  <a:pt x="38" y="4"/>
                </a:lnTo>
                <a:lnTo>
                  <a:pt x="41" y="4"/>
                </a:lnTo>
                <a:lnTo>
                  <a:pt x="41" y="6"/>
                </a:lnTo>
                <a:lnTo>
                  <a:pt x="41" y="11"/>
                </a:lnTo>
                <a:lnTo>
                  <a:pt x="41" y="21"/>
                </a:lnTo>
                <a:lnTo>
                  <a:pt x="41" y="19"/>
                </a:lnTo>
                <a:close/>
              </a:path>
            </a:pathLst>
          </a:custGeom>
          <a:solidFill>
            <a:srgbClr val="006838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6" name="Freeform 791"/>
          <p:cNvSpPr>
            <a:spLocks/>
          </p:cNvSpPr>
          <p:nvPr/>
        </p:nvSpPr>
        <p:spPr bwMode="auto">
          <a:xfrm>
            <a:off x="8115300" y="4262438"/>
            <a:ext cx="39688" cy="31750"/>
          </a:xfrm>
          <a:custGeom>
            <a:avLst/>
            <a:gdLst>
              <a:gd name="T0" fmla="*/ 0 w 25"/>
              <a:gd name="T1" fmla="*/ 23813 h 20"/>
              <a:gd name="T2" fmla="*/ 28575 w 25"/>
              <a:gd name="T3" fmla="*/ 31750 h 20"/>
              <a:gd name="T4" fmla="*/ 33338 w 25"/>
              <a:gd name="T5" fmla="*/ 19050 h 20"/>
              <a:gd name="T6" fmla="*/ 39688 w 25"/>
              <a:gd name="T7" fmla="*/ 0 h 20"/>
              <a:gd name="T8" fmla="*/ 7938 w 25"/>
              <a:gd name="T9" fmla="*/ 7938 h 20"/>
              <a:gd name="T10" fmla="*/ 0 w 25"/>
              <a:gd name="T11" fmla="*/ 23813 h 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"/>
              <a:gd name="T19" fmla="*/ 0 h 20"/>
              <a:gd name="T20" fmla="*/ 25 w 25"/>
              <a:gd name="T21" fmla="*/ 20 h 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" h="20">
                <a:moveTo>
                  <a:pt x="0" y="15"/>
                </a:moveTo>
                <a:lnTo>
                  <a:pt x="18" y="20"/>
                </a:lnTo>
                <a:lnTo>
                  <a:pt x="21" y="12"/>
                </a:lnTo>
                <a:lnTo>
                  <a:pt x="25" y="0"/>
                </a:lnTo>
                <a:lnTo>
                  <a:pt x="5" y="5"/>
                </a:lnTo>
                <a:lnTo>
                  <a:pt x="0" y="15"/>
                </a:lnTo>
                <a:close/>
              </a:path>
            </a:pathLst>
          </a:custGeom>
          <a:solidFill>
            <a:srgbClr val="ED1C24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7" name="Freeform 792"/>
          <p:cNvSpPr>
            <a:spLocks/>
          </p:cNvSpPr>
          <p:nvPr/>
        </p:nvSpPr>
        <p:spPr bwMode="auto">
          <a:xfrm>
            <a:off x="8123238" y="4233863"/>
            <a:ext cx="31750" cy="23812"/>
          </a:xfrm>
          <a:custGeom>
            <a:avLst/>
            <a:gdLst>
              <a:gd name="T0" fmla="*/ 31750 w 20"/>
              <a:gd name="T1" fmla="*/ 7937 h 15"/>
              <a:gd name="T2" fmla="*/ 31750 w 20"/>
              <a:gd name="T3" fmla="*/ 14287 h 15"/>
              <a:gd name="T4" fmla="*/ 0 w 20"/>
              <a:gd name="T5" fmla="*/ 23812 h 15"/>
              <a:gd name="T6" fmla="*/ 0 w 20"/>
              <a:gd name="T7" fmla="*/ 0 h 15"/>
              <a:gd name="T8" fmla="*/ 15875 w 20"/>
              <a:gd name="T9" fmla="*/ 3175 h 15"/>
              <a:gd name="T10" fmla="*/ 31750 w 20"/>
              <a:gd name="T11" fmla="*/ 7937 h 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"/>
              <a:gd name="T19" fmla="*/ 0 h 15"/>
              <a:gd name="T20" fmla="*/ 20 w 20"/>
              <a:gd name="T21" fmla="*/ 15 h 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" h="15">
                <a:moveTo>
                  <a:pt x="20" y="5"/>
                </a:moveTo>
                <a:lnTo>
                  <a:pt x="20" y="9"/>
                </a:lnTo>
                <a:lnTo>
                  <a:pt x="0" y="15"/>
                </a:lnTo>
                <a:lnTo>
                  <a:pt x="0" y="0"/>
                </a:lnTo>
                <a:lnTo>
                  <a:pt x="10" y="2"/>
                </a:lnTo>
                <a:lnTo>
                  <a:pt x="20" y="5"/>
                </a:lnTo>
                <a:close/>
              </a:path>
            </a:pathLst>
          </a:custGeom>
          <a:solidFill>
            <a:srgbClr val="ED1C24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8" name="Freeform 793"/>
          <p:cNvSpPr>
            <a:spLocks/>
          </p:cNvSpPr>
          <p:nvPr/>
        </p:nvSpPr>
        <p:spPr bwMode="auto">
          <a:xfrm>
            <a:off x="8139113" y="4211638"/>
            <a:ext cx="15875" cy="14287"/>
          </a:xfrm>
          <a:custGeom>
            <a:avLst/>
            <a:gdLst>
              <a:gd name="T0" fmla="*/ 12700 w 10"/>
              <a:gd name="T1" fmla="*/ 0 h 9"/>
              <a:gd name="T2" fmla="*/ 15875 w 10"/>
              <a:gd name="T3" fmla="*/ 14287 h 9"/>
              <a:gd name="T4" fmla="*/ 0 w 10"/>
              <a:gd name="T5" fmla="*/ 9525 h 9"/>
              <a:gd name="T6" fmla="*/ 12700 w 10"/>
              <a:gd name="T7" fmla="*/ 0 h 9"/>
              <a:gd name="T8" fmla="*/ 0 60000 65536"/>
              <a:gd name="T9" fmla="*/ 0 60000 65536"/>
              <a:gd name="T10" fmla="*/ 0 60000 65536"/>
              <a:gd name="T11" fmla="*/ 0 60000 65536"/>
              <a:gd name="T12" fmla="*/ 0 w 10"/>
              <a:gd name="T13" fmla="*/ 0 h 9"/>
              <a:gd name="T14" fmla="*/ 10 w 10"/>
              <a:gd name="T15" fmla="*/ 9 h 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" h="9">
                <a:moveTo>
                  <a:pt x="8" y="0"/>
                </a:moveTo>
                <a:lnTo>
                  <a:pt x="10" y="9"/>
                </a:lnTo>
                <a:lnTo>
                  <a:pt x="0" y="6"/>
                </a:lnTo>
                <a:lnTo>
                  <a:pt x="8" y="0"/>
                </a:lnTo>
                <a:close/>
              </a:path>
            </a:pathLst>
          </a:custGeom>
          <a:solidFill>
            <a:srgbClr val="ED1C24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9" name="Freeform 794"/>
          <p:cNvSpPr>
            <a:spLocks/>
          </p:cNvSpPr>
          <p:nvPr/>
        </p:nvSpPr>
        <p:spPr bwMode="auto">
          <a:xfrm>
            <a:off x="8123238" y="4176713"/>
            <a:ext cx="7937" cy="6350"/>
          </a:xfrm>
          <a:custGeom>
            <a:avLst/>
            <a:gdLst>
              <a:gd name="T0" fmla="*/ 7937 w 5"/>
              <a:gd name="T1" fmla="*/ 0 h 4"/>
              <a:gd name="T2" fmla="*/ 0 w 5"/>
              <a:gd name="T3" fmla="*/ 6350 h 4"/>
              <a:gd name="T4" fmla="*/ 0 w 5"/>
              <a:gd name="T5" fmla="*/ 0 h 4"/>
              <a:gd name="T6" fmla="*/ 7937 w 5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4"/>
              <a:gd name="T14" fmla="*/ 5 w 5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4">
                <a:moveTo>
                  <a:pt x="5" y="0"/>
                </a:moveTo>
                <a:lnTo>
                  <a:pt x="0" y="4"/>
                </a:lnTo>
                <a:lnTo>
                  <a:pt x="0" y="0"/>
                </a:lnTo>
                <a:lnTo>
                  <a:pt x="5" y="0"/>
                </a:lnTo>
                <a:close/>
              </a:path>
            </a:pathLst>
          </a:custGeom>
          <a:solidFill>
            <a:srgbClr val="ED1C24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0" name="Freeform 795"/>
          <p:cNvSpPr>
            <a:spLocks/>
          </p:cNvSpPr>
          <p:nvPr/>
        </p:nvSpPr>
        <p:spPr bwMode="auto">
          <a:xfrm>
            <a:off x="8054975" y="4130675"/>
            <a:ext cx="60325" cy="25400"/>
          </a:xfrm>
          <a:custGeom>
            <a:avLst/>
            <a:gdLst>
              <a:gd name="T0" fmla="*/ 0 w 38"/>
              <a:gd name="T1" fmla="*/ 25400 h 16"/>
              <a:gd name="T2" fmla="*/ 0 w 38"/>
              <a:gd name="T3" fmla="*/ 0 h 16"/>
              <a:gd name="T4" fmla="*/ 7938 w 38"/>
              <a:gd name="T5" fmla="*/ 0 h 16"/>
              <a:gd name="T6" fmla="*/ 23813 w 38"/>
              <a:gd name="T7" fmla="*/ 4763 h 16"/>
              <a:gd name="T8" fmla="*/ 44450 w 38"/>
              <a:gd name="T9" fmla="*/ 12700 h 16"/>
              <a:gd name="T10" fmla="*/ 55563 w 38"/>
              <a:gd name="T11" fmla="*/ 17463 h 16"/>
              <a:gd name="T12" fmla="*/ 60325 w 38"/>
              <a:gd name="T13" fmla="*/ 25400 h 16"/>
              <a:gd name="T14" fmla="*/ 0 w 38"/>
              <a:gd name="T15" fmla="*/ 25400 h 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"/>
              <a:gd name="T25" fmla="*/ 0 h 16"/>
              <a:gd name="T26" fmla="*/ 38 w 38"/>
              <a:gd name="T27" fmla="*/ 16 h 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" h="16">
                <a:moveTo>
                  <a:pt x="0" y="16"/>
                </a:moveTo>
                <a:lnTo>
                  <a:pt x="0" y="0"/>
                </a:lnTo>
                <a:lnTo>
                  <a:pt x="5" y="0"/>
                </a:lnTo>
                <a:lnTo>
                  <a:pt x="15" y="3"/>
                </a:lnTo>
                <a:lnTo>
                  <a:pt x="28" y="8"/>
                </a:lnTo>
                <a:lnTo>
                  <a:pt x="35" y="11"/>
                </a:lnTo>
                <a:lnTo>
                  <a:pt x="38" y="16"/>
                </a:lnTo>
                <a:lnTo>
                  <a:pt x="0" y="16"/>
                </a:lnTo>
                <a:close/>
              </a:path>
            </a:pathLst>
          </a:custGeom>
          <a:solidFill>
            <a:srgbClr val="ED1C24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1" name="Freeform 796"/>
          <p:cNvSpPr>
            <a:spLocks/>
          </p:cNvSpPr>
          <p:nvPr/>
        </p:nvSpPr>
        <p:spPr bwMode="auto">
          <a:xfrm>
            <a:off x="8097838" y="4298950"/>
            <a:ext cx="33337" cy="15875"/>
          </a:xfrm>
          <a:custGeom>
            <a:avLst/>
            <a:gdLst>
              <a:gd name="T0" fmla="*/ 0 w 21"/>
              <a:gd name="T1" fmla="*/ 15875 h 10"/>
              <a:gd name="T2" fmla="*/ 33337 w 21"/>
              <a:gd name="T3" fmla="*/ 11113 h 10"/>
              <a:gd name="T4" fmla="*/ 14287 w 21"/>
              <a:gd name="T5" fmla="*/ 0 h 10"/>
              <a:gd name="T6" fmla="*/ 9525 w 21"/>
              <a:gd name="T7" fmla="*/ 7938 h 10"/>
              <a:gd name="T8" fmla="*/ 4762 w 21"/>
              <a:gd name="T9" fmla="*/ 14288 h 10"/>
              <a:gd name="T10" fmla="*/ 0 w 21"/>
              <a:gd name="T11" fmla="*/ 15875 h 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"/>
              <a:gd name="T19" fmla="*/ 0 h 10"/>
              <a:gd name="T20" fmla="*/ 21 w 21"/>
              <a:gd name="T21" fmla="*/ 10 h 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" h="10">
                <a:moveTo>
                  <a:pt x="0" y="10"/>
                </a:moveTo>
                <a:lnTo>
                  <a:pt x="21" y="7"/>
                </a:lnTo>
                <a:lnTo>
                  <a:pt x="9" y="0"/>
                </a:lnTo>
                <a:lnTo>
                  <a:pt x="6" y="5"/>
                </a:lnTo>
                <a:lnTo>
                  <a:pt x="3" y="9"/>
                </a:lnTo>
                <a:lnTo>
                  <a:pt x="0" y="10"/>
                </a:lnTo>
                <a:close/>
              </a:path>
            </a:pathLst>
          </a:custGeom>
          <a:solidFill>
            <a:srgbClr val="ED1C24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2" name="Freeform 797"/>
          <p:cNvSpPr>
            <a:spLocks/>
          </p:cNvSpPr>
          <p:nvPr/>
        </p:nvSpPr>
        <p:spPr bwMode="auto">
          <a:xfrm>
            <a:off x="8053388" y="4325938"/>
            <a:ext cx="66675" cy="36512"/>
          </a:xfrm>
          <a:custGeom>
            <a:avLst/>
            <a:gdLst>
              <a:gd name="T0" fmla="*/ 1588 w 42"/>
              <a:gd name="T1" fmla="*/ 33337 h 23"/>
              <a:gd name="T2" fmla="*/ 25400 w 42"/>
              <a:gd name="T3" fmla="*/ 25400 h 23"/>
              <a:gd name="T4" fmla="*/ 46038 w 42"/>
              <a:gd name="T5" fmla="*/ 15875 h 23"/>
              <a:gd name="T6" fmla="*/ 66675 w 42"/>
              <a:gd name="T7" fmla="*/ 0 h 23"/>
              <a:gd name="T8" fmla="*/ 22225 w 42"/>
              <a:gd name="T9" fmla="*/ 4762 h 23"/>
              <a:gd name="T10" fmla="*/ 12700 w 42"/>
              <a:gd name="T11" fmla="*/ 7937 h 23"/>
              <a:gd name="T12" fmla="*/ 7938 w 42"/>
              <a:gd name="T13" fmla="*/ 9525 h 23"/>
              <a:gd name="T14" fmla="*/ 1588 w 42"/>
              <a:gd name="T15" fmla="*/ 9525 h 23"/>
              <a:gd name="T16" fmla="*/ 0 w 42"/>
              <a:gd name="T17" fmla="*/ 12700 h 23"/>
              <a:gd name="T18" fmla="*/ 0 w 42"/>
              <a:gd name="T19" fmla="*/ 20637 h 23"/>
              <a:gd name="T20" fmla="*/ 1588 w 42"/>
              <a:gd name="T21" fmla="*/ 36512 h 23"/>
              <a:gd name="T22" fmla="*/ 1588 w 42"/>
              <a:gd name="T23" fmla="*/ 33337 h 2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2"/>
              <a:gd name="T37" fmla="*/ 0 h 23"/>
              <a:gd name="T38" fmla="*/ 42 w 42"/>
              <a:gd name="T39" fmla="*/ 23 h 2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2" h="23">
                <a:moveTo>
                  <a:pt x="1" y="21"/>
                </a:moveTo>
                <a:lnTo>
                  <a:pt x="16" y="16"/>
                </a:lnTo>
                <a:lnTo>
                  <a:pt x="29" y="10"/>
                </a:lnTo>
                <a:lnTo>
                  <a:pt x="42" y="0"/>
                </a:lnTo>
                <a:lnTo>
                  <a:pt x="14" y="3"/>
                </a:lnTo>
                <a:lnTo>
                  <a:pt x="8" y="5"/>
                </a:lnTo>
                <a:lnTo>
                  <a:pt x="5" y="6"/>
                </a:lnTo>
                <a:lnTo>
                  <a:pt x="1" y="6"/>
                </a:lnTo>
                <a:lnTo>
                  <a:pt x="0" y="8"/>
                </a:lnTo>
                <a:lnTo>
                  <a:pt x="0" y="13"/>
                </a:lnTo>
                <a:lnTo>
                  <a:pt x="1" y="23"/>
                </a:lnTo>
                <a:lnTo>
                  <a:pt x="1" y="21"/>
                </a:lnTo>
                <a:close/>
              </a:path>
            </a:pathLst>
          </a:custGeom>
          <a:solidFill>
            <a:srgbClr val="ED1C24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3" name="Freeform 798"/>
          <p:cNvSpPr>
            <a:spLocks/>
          </p:cNvSpPr>
          <p:nvPr/>
        </p:nvSpPr>
        <p:spPr bwMode="auto">
          <a:xfrm>
            <a:off x="7969250" y="4159250"/>
            <a:ext cx="150813" cy="176213"/>
          </a:xfrm>
          <a:custGeom>
            <a:avLst/>
            <a:gdLst>
              <a:gd name="T0" fmla="*/ 0 w 95"/>
              <a:gd name="T1" fmla="*/ 0 h 111"/>
              <a:gd name="T2" fmla="*/ 0 w 95"/>
              <a:gd name="T3" fmla="*/ 111125 h 111"/>
              <a:gd name="T4" fmla="*/ 3175 w 95"/>
              <a:gd name="T5" fmla="*/ 122238 h 111"/>
              <a:gd name="T6" fmla="*/ 7938 w 95"/>
              <a:gd name="T7" fmla="*/ 133350 h 111"/>
              <a:gd name="T8" fmla="*/ 15875 w 95"/>
              <a:gd name="T9" fmla="*/ 146050 h 111"/>
              <a:gd name="T10" fmla="*/ 25400 w 95"/>
              <a:gd name="T11" fmla="*/ 158750 h 111"/>
              <a:gd name="T12" fmla="*/ 39688 w 95"/>
              <a:gd name="T13" fmla="*/ 166688 h 111"/>
              <a:gd name="T14" fmla="*/ 57150 w 95"/>
              <a:gd name="T15" fmla="*/ 174625 h 111"/>
              <a:gd name="T16" fmla="*/ 68263 w 95"/>
              <a:gd name="T17" fmla="*/ 176213 h 111"/>
              <a:gd name="T18" fmla="*/ 77788 w 95"/>
              <a:gd name="T19" fmla="*/ 174625 h 111"/>
              <a:gd name="T20" fmla="*/ 85725 w 95"/>
              <a:gd name="T21" fmla="*/ 174625 h 111"/>
              <a:gd name="T22" fmla="*/ 96838 w 95"/>
              <a:gd name="T23" fmla="*/ 174625 h 111"/>
              <a:gd name="T24" fmla="*/ 109538 w 95"/>
              <a:gd name="T25" fmla="*/ 169863 h 111"/>
              <a:gd name="T26" fmla="*/ 122238 w 95"/>
              <a:gd name="T27" fmla="*/ 161925 h 111"/>
              <a:gd name="T28" fmla="*/ 133350 w 95"/>
              <a:gd name="T29" fmla="*/ 150813 h 111"/>
              <a:gd name="T30" fmla="*/ 142875 w 95"/>
              <a:gd name="T31" fmla="*/ 134938 h 111"/>
              <a:gd name="T32" fmla="*/ 150813 w 95"/>
              <a:gd name="T33" fmla="*/ 114300 h 111"/>
              <a:gd name="T34" fmla="*/ 150813 w 95"/>
              <a:gd name="T35" fmla="*/ 0 h 111"/>
              <a:gd name="T36" fmla="*/ 0 w 95"/>
              <a:gd name="T37" fmla="*/ 0 h 11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5"/>
              <a:gd name="T58" fmla="*/ 0 h 111"/>
              <a:gd name="T59" fmla="*/ 95 w 95"/>
              <a:gd name="T60" fmla="*/ 111 h 11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5" h="111">
                <a:moveTo>
                  <a:pt x="0" y="0"/>
                </a:moveTo>
                <a:lnTo>
                  <a:pt x="0" y="70"/>
                </a:lnTo>
                <a:lnTo>
                  <a:pt x="2" y="77"/>
                </a:lnTo>
                <a:lnTo>
                  <a:pt x="5" y="84"/>
                </a:lnTo>
                <a:lnTo>
                  <a:pt x="10" y="92"/>
                </a:lnTo>
                <a:lnTo>
                  <a:pt x="16" y="100"/>
                </a:lnTo>
                <a:lnTo>
                  <a:pt x="25" y="105"/>
                </a:lnTo>
                <a:lnTo>
                  <a:pt x="36" y="110"/>
                </a:lnTo>
                <a:lnTo>
                  <a:pt x="43" y="111"/>
                </a:lnTo>
                <a:lnTo>
                  <a:pt x="49" y="110"/>
                </a:lnTo>
                <a:lnTo>
                  <a:pt x="54" y="110"/>
                </a:lnTo>
                <a:lnTo>
                  <a:pt x="61" y="110"/>
                </a:lnTo>
                <a:lnTo>
                  <a:pt x="69" y="107"/>
                </a:lnTo>
                <a:lnTo>
                  <a:pt x="77" y="102"/>
                </a:lnTo>
                <a:lnTo>
                  <a:pt x="84" y="95"/>
                </a:lnTo>
                <a:lnTo>
                  <a:pt x="90" y="85"/>
                </a:lnTo>
                <a:lnTo>
                  <a:pt x="95" y="72"/>
                </a:lnTo>
                <a:lnTo>
                  <a:pt x="95" y="0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4" name="Freeform 799"/>
          <p:cNvSpPr>
            <a:spLocks/>
          </p:cNvSpPr>
          <p:nvPr/>
        </p:nvSpPr>
        <p:spPr bwMode="auto">
          <a:xfrm>
            <a:off x="8001000" y="4195763"/>
            <a:ext cx="88900" cy="103187"/>
          </a:xfrm>
          <a:custGeom>
            <a:avLst/>
            <a:gdLst>
              <a:gd name="T0" fmla="*/ 0 w 56"/>
              <a:gd name="T1" fmla="*/ 0 h 65"/>
              <a:gd name="T2" fmla="*/ 0 w 56"/>
              <a:gd name="T3" fmla="*/ 65087 h 65"/>
              <a:gd name="T4" fmla="*/ 0 w 56"/>
              <a:gd name="T5" fmla="*/ 73025 h 65"/>
              <a:gd name="T6" fmla="*/ 7938 w 56"/>
              <a:gd name="T7" fmla="*/ 85725 h 65"/>
              <a:gd name="T8" fmla="*/ 12700 w 56"/>
              <a:gd name="T9" fmla="*/ 93662 h 65"/>
              <a:gd name="T10" fmla="*/ 23813 w 56"/>
              <a:gd name="T11" fmla="*/ 98425 h 65"/>
              <a:gd name="T12" fmla="*/ 33338 w 56"/>
              <a:gd name="T13" fmla="*/ 101600 h 65"/>
              <a:gd name="T14" fmla="*/ 46038 w 56"/>
              <a:gd name="T15" fmla="*/ 103187 h 65"/>
              <a:gd name="T16" fmla="*/ 52388 w 56"/>
              <a:gd name="T17" fmla="*/ 103187 h 65"/>
              <a:gd name="T18" fmla="*/ 65088 w 56"/>
              <a:gd name="T19" fmla="*/ 98425 h 65"/>
              <a:gd name="T20" fmla="*/ 69850 w 56"/>
              <a:gd name="T21" fmla="*/ 96837 h 65"/>
              <a:gd name="T22" fmla="*/ 77788 w 56"/>
              <a:gd name="T23" fmla="*/ 88900 h 65"/>
              <a:gd name="T24" fmla="*/ 82550 w 56"/>
              <a:gd name="T25" fmla="*/ 80962 h 65"/>
              <a:gd name="T26" fmla="*/ 88900 w 56"/>
              <a:gd name="T27" fmla="*/ 66675 h 65"/>
              <a:gd name="T28" fmla="*/ 88900 w 56"/>
              <a:gd name="T29" fmla="*/ 0 h 65"/>
              <a:gd name="T30" fmla="*/ 0 w 56"/>
              <a:gd name="T31" fmla="*/ 0 h 6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6"/>
              <a:gd name="T49" fmla="*/ 0 h 65"/>
              <a:gd name="T50" fmla="*/ 56 w 56"/>
              <a:gd name="T51" fmla="*/ 65 h 6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6" h="65">
                <a:moveTo>
                  <a:pt x="0" y="0"/>
                </a:moveTo>
                <a:lnTo>
                  <a:pt x="0" y="41"/>
                </a:lnTo>
                <a:lnTo>
                  <a:pt x="0" y="46"/>
                </a:lnTo>
                <a:lnTo>
                  <a:pt x="5" y="54"/>
                </a:lnTo>
                <a:lnTo>
                  <a:pt x="8" y="59"/>
                </a:lnTo>
                <a:lnTo>
                  <a:pt x="15" y="62"/>
                </a:lnTo>
                <a:lnTo>
                  <a:pt x="21" y="64"/>
                </a:lnTo>
                <a:lnTo>
                  <a:pt x="29" y="65"/>
                </a:lnTo>
                <a:lnTo>
                  <a:pt x="33" y="65"/>
                </a:lnTo>
                <a:lnTo>
                  <a:pt x="41" y="62"/>
                </a:lnTo>
                <a:lnTo>
                  <a:pt x="44" y="61"/>
                </a:lnTo>
                <a:lnTo>
                  <a:pt x="49" y="56"/>
                </a:lnTo>
                <a:lnTo>
                  <a:pt x="52" y="51"/>
                </a:lnTo>
                <a:lnTo>
                  <a:pt x="56" y="42"/>
                </a:lnTo>
                <a:lnTo>
                  <a:pt x="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5" name="Freeform 800"/>
          <p:cNvSpPr>
            <a:spLocks/>
          </p:cNvSpPr>
          <p:nvPr/>
        </p:nvSpPr>
        <p:spPr bwMode="auto">
          <a:xfrm>
            <a:off x="8034338" y="4203700"/>
            <a:ext cx="20637" cy="22225"/>
          </a:xfrm>
          <a:custGeom>
            <a:avLst/>
            <a:gdLst>
              <a:gd name="T0" fmla="*/ 0 w 13"/>
              <a:gd name="T1" fmla="*/ 0 h 14"/>
              <a:gd name="T2" fmla="*/ 0 w 13"/>
              <a:gd name="T3" fmla="*/ 15875 h 14"/>
              <a:gd name="T4" fmla="*/ 3175 w 13"/>
              <a:gd name="T5" fmla="*/ 17463 h 14"/>
              <a:gd name="T6" fmla="*/ 4762 w 13"/>
              <a:gd name="T7" fmla="*/ 20638 h 14"/>
              <a:gd name="T8" fmla="*/ 11112 w 13"/>
              <a:gd name="T9" fmla="*/ 22225 h 14"/>
              <a:gd name="T10" fmla="*/ 15875 w 13"/>
              <a:gd name="T11" fmla="*/ 20638 h 14"/>
              <a:gd name="T12" fmla="*/ 19050 w 13"/>
              <a:gd name="T13" fmla="*/ 20638 h 14"/>
              <a:gd name="T14" fmla="*/ 20637 w 13"/>
              <a:gd name="T15" fmla="*/ 15875 h 14"/>
              <a:gd name="T16" fmla="*/ 20637 w 13"/>
              <a:gd name="T17" fmla="*/ 0 h 14"/>
              <a:gd name="T18" fmla="*/ 0 w 13"/>
              <a:gd name="T19" fmla="*/ 0 h 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"/>
              <a:gd name="T31" fmla="*/ 0 h 14"/>
              <a:gd name="T32" fmla="*/ 13 w 13"/>
              <a:gd name="T33" fmla="*/ 14 h 1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" h="14">
                <a:moveTo>
                  <a:pt x="0" y="0"/>
                </a:moveTo>
                <a:lnTo>
                  <a:pt x="0" y="10"/>
                </a:lnTo>
                <a:lnTo>
                  <a:pt x="2" y="11"/>
                </a:lnTo>
                <a:lnTo>
                  <a:pt x="3" y="13"/>
                </a:lnTo>
                <a:lnTo>
                  <a:pt x="7" y="14"/>
                </a:lnTo>
                <a:lnTo>
                  <a:pt x="10" y="13"/>
                </a:lnTo>
                <a:lnTo>
                  <a:pt x="12" y="13"/>
                </a:lnTo>
                <a:lnTo>
                  <a:pt x="13" y="10"/>
                </a:lnTo>
                <a:lnTo>
                  <a:pt x="13" y="0"/>
                </a:lnTo>
                <a:lnTo>
                  <a:pt x="0" y="0"/>
                </a:lnTo>
                <a:close/>
              </a:path>
            </a:pathLst>
          </a:custGeom>
          <a:solidFill>
            <a:srgbClr val="2B399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6" name="Freeform 801"/>
          <p:cNvSpPr>
            <a:spLocks/>
          </p:cNvSpPr>
          <p:nvPr/>
        </p:nvSpPr>
        <p:spPr bwMode="auto">
          <a:xfrm>
            <a:off x="8034338" y="4233863"/>
            <a:ext cx="20637" cy="23812"/>
          </a:xfrm>
          <a:custGeom>
            <a:avLst/>
            <a:gdLst>
              <a:gd name="T0" fmla="*/ 0 w 13"/>
              <a:gd name="T1" fmla="*/ 0 h 15"/>
              <a:gd name="T2" fmla="*/ 0 w 13"/>
              <a:gd name="T3" fmla="*/ 15875 h 15"/>
              <a:gd name="T4" fmla="*/ 3175 w 13"/>
              <a:gd name="T5" fmla="*/ 22225 h 15"/>
              <a:gd name="T6" fmla="*/ 4762 w 13"/>
              <a:gd name="T7" fmla="*/ 23812 h 15"/>
              <a:gd name="T8" fmla="*/ 11112 w 13"/>
              <a:gd name="T9" fmla="*/ 23812 h 15"/>
              <a:gd name="T10" fmla="*/ 15875 w 13"/>
              <a:gd name="T11" fmla="*/ 23812 h 15"/>
              <a:gd name="T12" fmla="*/ 19050 w 13"/>
              <a:gd name="T13" fmla="*/ 22225 h 15"/>
              <a:gd name="T14" fmla="*/ 20637 w 13"/>
              <a:gd name="T15" fmla="*/ 15875 h 15"/>
              <a:gd name="T16" fmla="*/ 20637 w 13"/>
              <a:gd name="T17" fmla="*/ 0 h 15"/>
              <a:gd name="T18" fmla="*/ 0 w 13"/>
              <a:gd name="T19" fmla="*/ 0 h 1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"/>
              <a:gd name="T31" fmla="*/ 0 h 15"/>
              <a:gd name="T32" fmla="*/ 13 w 13"/>
              <a:gd name="T33" fmla="*/ 15 h 1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" h="15">
                <a:moveTo>
                  <a:pt x="0" y="0"/>
                </a:moveTo>
                <a:lnTo>
                  <a:pt x="0" y="10"/>
                </a:lnTo>
                <a:lnTo>
                  <a:pt x="2" y="14"/>
                </a:lnTo>
                <a:lnTo>
                  <a:pt x="3" y="15"/>
                </a:lnTo>
                <a:lnTo>
                  <a:pt x="7" y="15"/>
                </a:lnTo>
                <a:lnTo>
                  <a:pt x="10" y="15"/>
                </a:lnTo>
                <a:lnTo>
                  <a:pt x="12" y="14"/>
                </a:lnTo>
                <a:lnTo>
                  <a:pt x="13" y="10"/>
                </a:lnTo>
                <a:lnTo>
                  <a:pt x="13" y="0"/>
                </a:lnTo>
                <a:lnTo>
                  <a:pt x="0" y="0"/>
                </a:lnTo>
                <a:close/>
              </a:path>
            </a:pathLst>
          </a:custGeom>
          <a:solidFill>
            <a:srgbClr val="2B399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7" name="Freeform 802"/>
          <p:cNvSpPr>
            <a:spLocks/>
          </p:cNvSpPr>
          <p:nvPr/>
        </p:nvSpPr>
        <p:spPr bwMode="auto">
          <a:xfrm>
            <a:off x="8005763" y="4233863"/>
            <a:ext cx="20637" cy="23812"/>
          </a:xfrm>
          <a:custGeom>
            <a:avLst/>
            <a:gdLst>
              <a:gd name="T0" fmla="*/ 0 w 13"/>
              <a:gd name="T1" fmla="*/ 0 h 15"/>
              <a:gd name="T2" fmla="*/ 0 w 13"/>
              <a:gd name="T3" fmla="*/ 15875 h 15"/>
              <a:gd name="T4" fmla="*/ 3175 w 13"/>
              <a:gd name="T5" fmla="*/ 22225 h 15"/>
              <a:gd name="T6" fmla="*/ 4762 w 13"/>
              <a:gd name="T7" fmla="*/ 23812 h 15"/>
              <a:gd name="T8" fmla="*/ 11112 w 13"/>
              <a:gd name="T9" fmla="*/ 23812 h 15"/>
              <a:gd name="T10" fmla="*/ 15875 w 13"/>
              <a:gd name="T11" fmla="*/ 23812 h 15"/>
              <a:gd name="T12" fmla="*/ 19050 w 13"/>
              <a:gd name="T13" fmla="*/ 22225 h 15"/>
              <a:gd name="T14" fmla="*/ 20637 w 13"/>
              <a:gd name="T15" fmla="*/ 15875 h 15"/>
              <a:gd name="T16" fmla="*/ 20637 w 13"/>
              <a:gd name="T17" fmla="*/ 0 h 15"/>
              <a:gd name="T18" fmla="*/ 0 w 13"/>
              <a:gd name="T19" fmla="*/ 0 h 1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"/>
              <a:gd name="T31" fmla="*/ 0 h 15"/>
              <a:gd name="T32" fmla="*/ 13 w 13"/>
              <a:gd name="T33" fmla="*/ 15 h 1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" h="15">
                <a:moveTo>
                  <a:pt x="0" y="0"/>
                </a:moveTo>
                <a:lnTo>
                  <a:pt x="0" y="10"/>
                </a:lnTo>
                <a:lnTo>
                  <a:pt x="2" y="14"/>
                </a:lnTo>
                <a:lnTo>
                  <a:pt x="3" y="15"/>
                </a:lnTo>
                <a:lnTo>
                  <a:pt x="7" y="15"/>
                </a:lnTo>
                <a:lnTo>
                  <a:pt x="10" y="15"/>
                </a:lnTo>
                <a:lnTo>
                  <a:pt x="12" y="14"/>
                </a:lnTo>
                <a:lnTo>
                  <a:pt x="13" y="10"/>
                </a:lnTo>
                <a:lnTo>
                  <a:pt x="13" y="0"/>
                </a:lnTo>
                <a:lnTo>
                  <a:pt x="0" y="0"/>
                </a:lnTo>
                <a:close/>
              </a:path>
            </a:pathLst>
          </a:custGeom>
          <a:solidFill>
            <a:srgbClr val="2B399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8" name="Freeform 803"/>
          <p:cNvSpPr>
            <a:spLocks/>
          </p:cNvSpPr>
          <p:nvPr/>
        </p:nvSpPr>
        <p:spPr bwMode="auto">
          <a:xfrm>
            <a:off x="8062913" y="4233863"/>
            <a:ext cx="19050" cy="23812"/>
          </a:xfrm>
          <a:custGeom>
            <a:avLst/>
            <a:gdLst>
              <a:gd name="T0" fmla="*/ 0 w 12"/>
              <a:gd name="T1" fmla="*/ 0 h 15"/>
              <a:gd name="T2" fmla="*/ 0 w 12"/>
              <a:gd name="T3" fmla="*/ 15875 h 15"/>
              <a:gd name="T4" fmla="*/ 0 w 12"/>
              <a:gd name="T5" fmla="*/ 22225 h 15"/>
              <a:gd name="T6" fmla="*/ 4763 w 12"/>
              <a:gd name="T7" fmla="*/ 23812 h 15"/>
              <a:gd name="T8" fmla="*/ 11113 w 12"/>
              <a:gd name="T9" fmla="*/ 23812 h 15"/>
              <a:gd name="T10" fmla="*/ 12700 w 12"/>
              <a:gd name="T11" fmla="*/ 23812 h 15"/>
              <a:gd name="T12" fmla="*/ 15875 w 12"/>
              <a:gd name="T13" fmla="*/ 22225 h 15"/>
              <a:gd name="T14" fmla="*/ 19050 w 12"/>
              <a:gd name="T15" fmla="*/ 15875 h 15"/>
              <a:gd name="T16" fmla="*/ 19050 w 12"/>
              <a:gd name="T17" fmla="*/ 0 h 15"/>
              <a:gd name="T18" fmla="*/ 0 w 12"/>
              <a:gd name="T19" fmla="*/ 0 h 1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"/>
              <a:gd name="T31" fmla="*/ 0 h 15"/>
              <a:gd name="T32" fmla="*/ 12 w 12"/>
              <a:gd name="T33" fmla="*/ 15 h 1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" h="15">
                <a:moveTo>
                  <a:pt x="0" y="0"/>
                </a:moveTo>
                <a:lnTo>
                  <a:pt x="0" y="10"/>
                </a:lnTo>
                <a:lnTo>
                  <a:pt x="0" y="14"/>
                </a:lnTo>
                <a:lnTo>
                  <a:pt x="3" y="15"/>
                </a:lnTo>
                <a:lnTo>
                  <a:pt x="7" y="15"/>
                </a:lnTo>
                <a:lnTo>
                  <a:pt x="8" y="15"/>
                </a:lnTo>
                <a:lnTo>
                  <a:pt x="10" y="14"/>
                </a:lnTo>
                <a:lnTo>
                  <a:pt x="12" y="10"/>
                </a:lnTo>
                <a:lnTo>
                  <a:pt x="12" y="0"/>
                </a:lnTo>
                <a:lnTo>
                  <a:pt x="0" y="0"/>
                </a:lnTo>
                <a:close/>
              </a:path>
            </a:pathLst>
          </a:custGeom>
          <a:solidFill>
            <a:srgbClr val="2B399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9" name="Freeform 804"/>
          <p:cNvSpPr>
            <a:spLocks/>
          </p:cNvSpPr>
          <p:nvPr/>
        </p:nvSpPr>
        <p:spPr bwMode="auto">
          <a:xfrm>
            <a:off x="8034338" y="4268788"/>
            <a:ext cx="20637" cy="20637"/>
          </a:xfrm>
          <a:custGeom>
            <a:avLst/>
            <a:gdLst>
              <a:gd name="T0" fmla="*/ 0 w 13"/>
              <a:gd name="T1" fmla="*/ 0 h 13"/>
              <a:gd name="T2" fmla="*/ 0 w 13"/>
              <a:gd name="T3" fmla="*/ 12700 h 13"/>
              <a:gd name="T4" fmla="*/ 3175 w 13"/>
              <a:gd name="T5" fmla="*/ 17462 h 13"/>
              <a:gd name="T6" fmla="*/ 4762 w 13"/>
              <a:gd name="T7" fmla="*/ 20637 h 13"/>
              <a:gd name="T8" fmla="*/ 11112 w 13"/>
              <a:gd name="T9" fmla="*/ 20637 h 13"/>
              <a:gd name="T10" fmla="*/ 15875 w 13"/>
              <a:gd name="T11" fmla="*/ 20637 h 13"/>
              <a:gd name="T12" fmla="*/ 19050 w 13"/>
              <a:gd name="T13" fmla="*/ 17462 h 13"/>
              <a:gd name="T14" fmla="*/ 20637 w 13"/>
              <a:gd name="T15" fmla="*/ 12700 h 13"/>
              <a:gd name="T16" fmla="*/ 20637 w 13"/>
              <a:gd name="T17" fmla="*/ 0 h 13"/>
              <a:gd name="T18" fmla="*/ 0 w 13"/>
              <a:gd name="T19" fmla="*/ 0 h 1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"/>
              <a:gd name="T31" fmla="*/ 0 h 13"/>
              <a:gd name="T32" fmla="*/ 13 w 13"/>
              <a:gd name="T33" fmla="*/ 13 h 1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" h="13">
                <a:moveTo>
                  <a:pt x="0" y="0"/>
                </a:moveTo>
                <a:lnTo>
                  <a:pt x="0" y="8"/>
                </a:lnTo>
                <a:lnTo>
                  <a:pt x="2" y="11"/>
                </a:lnTo>
                <a:lnTo>
                  <a:pt x="3" y="13"/>
                </a:lnTo>
                <a:lnTo>
                  <a:pt x="7" y="13"/>
                </a:lnTo>
                <a:lnTo>
                  <a:pt x="10" y="13"/>
                </a:lnTo>
                <a:lnTo>
                  <a:pt x="12" y="11"/>
                </a:lnTo>
                <a:lnTo>
                  <a:pt x="13" y="8"/>
                </a:lnTo>
                <a:lnTo>
                  <a:pt x="13" y="0"/>
                </a:lnTo>
                <a:lnTo>
                  <a:pt x="0" y="0"/>
                </a:lnTo>
                <a:close/>
              </a:path>
            </a:pathLst>
          </a:custGeom>
          <a:solidFill>
            <a:srgbClr val="2B399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20" name="Rectangle 805"/>
          <p:cNvSpPr>
            <a:spLocks noChangeArrowheads="1"/>
          </p:cNvSpPr>
          <p:nvPr/>
        </p:nvSpPr>
        <p:spPr bwMode="auto">
          <a:xfrm>
            <a:off x="7974013" y="4167188"/>
            <a:ext cx="19050" cy="20637"/>
          </a:xfrm>
          <a:prstGeom prst="rect">
            <a:avLst/>
          </a:prstGeom>
          <a:solidFill>
            <a:srgbClr val="FFDE17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21" name="Rectangle 806"/>
          <p:cNvSpPr>
            <a:spLocks noChangeArrowheads="1"/>
          </p:cNvSpPr>
          <p:nvPr/>
        </p:nvSpPr>
        <p:spPr bwMode="auto">
          <a:xfrm>
            <a:off x="8031163" y="4167188"/>
            <a:ext cx="22225" cy="20637"/>
          </a:xfrm>
          <a:prstGeom prst="rect">
            <a:avLst/>
          </a:prstGeom>
          <a:solidFill>
            <a:srgbClr val="FFDE17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22" name="Rectangle 807"/>
          <p:cNvSpPr>
            <a:spLocks noChangeArrowheads="1"/>
          </p:cNvSpPr>
          <p:nvPr/>
        </p:nvSpPr>
        <p:spPr bwMode="auto">
          <a:xfrm>
            <a:off x="8091488" y="4168775"/>
            <a:ext cx="20637" cy="20638"/>
          </a:xfrm>
          <a:prstGeom prst="rect">
            <a:avLst/>
          </a:prstGeom>
          <a:solidFill>
            <a:srgbClr val="FFDE17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23" name="Rectangle 808"/>
          <p:cNvSpPr>
            <a:spLocks noChangeArrowheads="1"/>
          </p:cNvSpPr>
          <p:nvPr/>
        </p:nvSpPr>
        <p:spPr bwMode="auto">
          <a:xfrm>
            <a:off x="7974013" y="4224338"/>
            <a:ext cx="19050" cy="20637"/>
          </a:xfrm>
          <a:prstGeom prst="rect">
            <a:avLst/>
          </a:prstGeom>
          <a:solidFill>
            <a:srgbClr val="FFDE17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24" name="Rectangle 809"/>
          <p:cNvSpPr>
            <a:spLocks noChangeArrowheads="1"/>
          </p:cNvSpPr>
          <p:nvPr/>
        </p:nvSpPr>
        <p:spPr bwMode="auto">
          <a:xfrm>
            <a:off x="8094663" y="4225925"/>
            <a:ext cx="20637" cy="22225"/>
          </a:xfrm>
          <a:prstGeom prst="rect">
            <a:avLst/>
          </a:prstGeom>
          <a:solidFill>
            <a:srgbClr val="FFDE17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25" name="Freeform 810"/>
          <p:cNvSpPr>
            <a:spLocks/>
          </p:cNvSpPr>
          <p:nvPr/>
        </p:nvSpPr>
        <p:spPr bwMode="auto">
          <a:xfrm>
            <a:off x="7985125" y="4281488"/>
            <a:ext cx="28575" cy="28575"/>
          </a:xfrm>
          <a:custGeom>
            <a:avLst/>
            <a:gdLst>
              <a:gd name="T0" fmla="*/ 28575 w 18"/>
              <a:gd name="T1" fmla="*/ 15875 h 18"/>
              <a:gd name="T2" fmla="*/ 12700 w 18"/>
              <a:gd name="T3" fmla="*/ 28575 h 18"/>
              <a:gd name="T4" fmla="*/ 0 w 18"/>
              <a:gd name="T5" fmla="*/ 12700 h 18"/>
              <a:gd name="T6" fmla="*/ 15875 w 18"/>
              <a:gd name="T7" fmla="*/ 0 h 18"/>
              <a:gd name="T8" fmla="*/ 28575 w 18"/>
              <a:gd name="T9" fmla="*/ 15875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"/>
              <a:gd name="T16" fmla="*/ 0 h 18"/>
              <a:gd name="T17" fmla="*/ 18 w 1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" h="18">
                <a:moveTo>
                  <a:pt x="18" y="10"/>
                </a:moveTo>
                <a:lnTo>
                  <a:pt x="8" y="18"/>
                </a:lnTo>
                <a:lnTo>
                  <a:pt x="0" y="8"/>
                </a:lnTo>
                <a:lnTo>
                  <a:pt x="10" y="0"/>
                </a:lnTo>
                <a:lnTo>
                  <a:pt x="18" y="10"/>
                </a:lnTo>
                <a:close/>
              </a:path>
            </a:pathLst>
          </a:custGeom>
          <a:solidFill>
            <a:srgbClr val="FFDE17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26" name="Freeform 811"/>
          <p:cNvSpPr>
            <a:spLocks/>
          </p:cNvSpPr>
          <p:nvPr/>
        </p:nvSpPr>
        <p:spPr bwMode="auto">
          <a:xfrm>
            <a:off x="8074025" y="4281488"/>
            <a:ext cx="28575" cy="28575"/>
          </a:xfrm>
          <a:custGeom>
            <a:avLst/>
            <a:gdLst>
              <a:gd name="T0" fmla="*/ 0 w 18"/>
              <a:gd name="T1" fmla="*/ 15875 h 18"/>
              <a:gd name="T2" fmla="*/ 15875 w 18"/>
              <a:gd name="T3" fmla="*/ 28575 h 18"/>
              <a:gd name="T4" fmla="*/ 28575 w 18"/>
              <a:gd name="T5" fmla="*/ 12700 h 18"/>
              <a:gd name="T6" fmla="*/ 12700 w 18"/>
              <a:gd name="T7" fmla="*/ 0 h 18"/>
              <a:gd name="T8" fmla="*/ 0 w 18"/>
              <a:gd name="T9" fmla="*/ 15875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"/>
              <a:gd name="T16" fmla="*/ 0 h 18"/>
              <a:gd name="T17" fmla="*/ 18 w 1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" h="18">
                <a:moveTo>
                  <a:pt x="0" y="10"/>
                </a:moveTo>
                <a:lnTo>
                  <a:pt x="10" y="18"/>
                </a:lnTo>
                <a:lnTo>
                  <a:pt x="18" y="8"/>
                </a:lnTo>
                <a:lnTo>
                  <a:pt x="8" y="0"/>
                </a:lnTo>
                <a:lnTo>
                  <a:pt x="0" y="10"/>
                </a:lnTo>
                <a:close/>
              </a:path>
            </a:pathLst>
          </a:custGeom>
          <a:solidFill>
            <a:srgbClr val="FFDE17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27" name="Rectangle 812"/>
          <p:cNvSpPr>
            <a:spLocks noChangeArrowheads="1"/>
          </p:cNvSpPr>
          <p:nvPr/>
        </p:nvSpPr>
        <p:spPr bwMode="auto">
          <a:xfrm>
            <a:off x="1570038" y="4927600"/>
            <a:ext cx="884237" cy="547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28" name="Freeform 813"/>
          <p:cNvSpPr>
            <a:spLocks/>
          </p:cNvSpPr>
          <p:nvPr/>
        </p:nvSpPr>
        <p:spPr bwMode="auto">
          <a:xfrm>
            <a:off x="7967663" y="4152900"/>
            <a:ext cx="150812" cy="177800"/>
          </a:xfrm>
          <a:custGeom>
            <a:avLst/>
            <a:gdLst>
              <a:gd name="T0" fmla="*/ 0 w 95"/>
              <a:gd name="T1" fmla="*/ 0 h 112"/>
              <a:gd name="T2" fmla="*/ 0 w 95"/>
              <a:gd name="T3" fmla="*/ 112713 h 112"/>
              <a:gd name="T4" fmla="*/ 0 w 95"/>
              <a:gd name="T5" fmla="*/ 112713 h 112"/>
              <a:gd name="T6" fmla="*/ 1587 w 95"/>
              <a:gd name="T7" fmla="*/ 123825 h 112"/>
              <a:gd name="T8" fmla="*/ 7937 w 95"/>
              <a:gd name="T9" fmla="*/ 133350 h 112"/>
              <a:gd name="T10" fmla="*/ 15875 w 95"/>
              <a:gd name="T11" fmla="*/ 146050 h 112"/>
              <a:gd name="T12" fmla="*/ 25400 w 95"/>
              <a:gd name="T13" fmla="*/ 160338 h 112"/>
              <a:gd name="T14" fmla="*/ 38100 w 95"/>
              <a:gd name="T15" fmla="*/ 168275 h 112"/>
              <a:gd name="T16" fmla="*/ 57150 w 95"/>
              <a:gd name="T17" fmla="*/ 176213 h 112"/>
              <a:gd name="T18" fmla="*/ 66675 w 95"/>
              <a:gd name="T19" fmla="*/ 177800 h 112"/>
              <a:gd name="T20" fmla="*/ 77787 w 95"/>
              <a:gd name="T21" fmla="*/ 176213 h 112"/>
              <a:gd name="T22" fmla="*/ 77787 w 95"/>
              <a:gd name="T23" fmla="*/ 176213 h 112"/>
              <a:gd name="T24" fmla="*/ 85725 w 95"/>
              <a:gd name="T25" fmla="*/ 176213 h 112"/>
              <a:gd name="T26" fmla="*/ 96837 w 95"/>
              <a:gd name="T27" fmla="*/ 176213 h 112"/>
              <a:gd name="T28" fmla="*/ 109537 w 95"/>
              <a:gd name="T29" fmla="*/ 169863 h 112"/>
              <a:gd name="T30" fmla="*/ 122237 w 95"/>
              <a:gd name="T31" fmla="*/ 161925 h 112"/>
              <a:gd name="T32" fmla="*/ 133350 w 95"/>
              <a:gd name="T33" fmla="*/ 152400 h 112"/>
              <a:gd name="T34" fmla="*/ 142875 w 95"/>
              <a:gd name="T35" fmla="*/ 136525 h 112"/>
              <a:gd name="T36" fmla="*/ 150812 w 95"/>
              <a:gd name="T37" fmla="*/ 115888 h 112"/>
              <a:gd name="T38" fmla="*/ 150812 w 95"/>
              <a:gd name="T39" fmla="*/ 0 h 112"/>
              <a:gd name="T40" fmla="*/ 0 w 95"/>
              <a:gd name="T41" fmla="*/ 0 h 11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95"/>
              <a:gd name="T64" fmla="*/ 0 h 112"/>
              <a:gd name="T65" fmla="*/ 95 w 95"/>
              <a:gd name="T66" fmla="*/ 112 h 11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95" h="112">
                <a:moveTo>
                  <a:pt x="0" y="0"/>
                </a:moveTo>
                <a:lnTo>
                  <a:pt x="0" y="71"/>
                </a:lnTo>
                <a:lnTo>
                  <a:pt x="1" y="78"/>
                </a:lnTo>
                <a:lnTo>
                  <a:pt x="5" y="84"/>
                </a:lnTo>
                <a:lnTo>
                  <a:pt x="10" y="92"/>
                </a:lnTo>
                <a:lnTo>
                  <a:pt x="16" y="101"/>
                </a:lnTo>
                <a:lnTo>
                  <a:pt x="24" y="106"/>
                </a:lnTo>
                <a:lnTo>
                  <a:pt x="36" y="111"/>
                </a:lnTo>
                <a:lnTo>
                  <a:pt x="42" y="112"/>
                </a:lnTo>
                <a:lnTo>
                  <a:pt x="49" y="111"/>
                </a:lnTo>
                <a:lnTo>
                  <a:pt x="54" y="111"/>
                </a:lnTo>
                <a:lnTo>
                  <a:pt x="61" y="111"/>
                </a:lnTo>
                <a:lnTo>
                  <a:pt x="69" y="107"/>
                </a:lnTo>
                <a:lnTo>
                  <a:pt x="77" y="102"/>
                </a:lnTo>
                <a:lnTo>
                  <a:pt x="84" y="96"/>
                </a:lnTo>
                <a:lnTo>
                  <a:pt x="90" y="86"/>
                </a:lnTo>
                <a:lnTo>
                  <a:pt x="95" y="73"/>
                </a:lnTo>
                <a:lnTo>
                  <a:pt x="95" y="0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29" name="Rectangle 814"/>
          <p:cNvSpPr>
            <a:spLocks noChangeArrowheads="1"/>
          </p:cNvSpPr>
          <p:nvPr/>
        </p:nvSpPr>
        <p:spPr bwMode="auto">
          <a:xfrm>
            <a:off x="1568450" y="4922838"/>
            <a:ext cx="884238" cy="5476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30" name="Rectangle 815"/>
          <p:cNvSpPr>
            <a:spLocks noChangeArrowheads="1"/>
          </p:cNvSpPr>
          <p:nvPr/>
        </p:nvSpPr>
        <p:spPr bwMode="auto">
          <a:xfrm>
            <a:off x="1570038" y="5295900"/>
            <a:ext cx="884237" cy="179388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31" name="Rectangle 816"/>
          <p:cNvSpPr>
            <a:spLocks noChangeArrowheads="1"/>
          </p:cNvSpPr>
          <p:nvPr/>
        </p:nvSpPr>
        <p:spPr bwMode="auto">
          <a:xfrm>
            <a:off x="1570038" y="5113338"/>
            <a:ext cx="884237" cy="182562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32" name="Rectangle 820"/>
          <p:cNvSpPr>
            <a:spLocks noChangeArrowheads="1"/>
          </p:cNvSpPr>
          <p:nvPr/>
        </p:nvSpPr>
        <p:spPr bwMode="auto">
          <a:xfrm>
            <a:off x="4646613" y="3981450"/>
            <a:ext cx="885825" cy="539750"/>
          </a:xfrm>
          <a:prstGeom prst="rect">
            <a:avLst/>
          </a:prstGeom>
          <a:solidFill>
            <a:srgbClr val="2C2F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33" name="Freeform 821"/>
          <p:cNvSpPr>
            <a:spLocks/>
          </p:cNvSpPr>
          <p:nvPr/>
        </p:nvSpPr>
        <p:spPr bwMode="auto">
          <a:xfrm>
            <a:off x="4646613" y="3981450"/>
            <a:ext cx="485775" cy="274638"/>
          </a:xfrm>
          <a:custGeom>
            <a:avLst/>
            <a:gdLst>
              <a:gd name="T0" fmla="*/ 485775 w 306"/>
              <a:gd name="T1" fmla="*/ 274638 h 173"/>
              <a:gd name="T2" fmla="*/ 0 w 306"/>
              <a:gd name="T3" fmla="*/ 274638 h 173"/>
              <a:gd name="T4" fmla="*/ 0 w 306"/>
              <a:gd name="T5" fmla="*/ 55563 h 173"/>
              <a:gd name="T6" fmla="*/ 0 w 306"/>
              <a:gd name="T7" fmla="*/ 4763 h 173"/>
              <a:gd name="T8" fmla="*/ 0 w 306"/>
              <a:gd name="T9" fmla="*/ 0 h 173"/>
              <a:gd name="T10" fmla="*/ 485775 w 306"/>
              <a:gd name="T11" fmla="*/ 0 h 173"/>
              <a:gd name="T12" fmla="*/ 485775 w 306"/>
              <a:gd name="T13" fmla="*/ 274638 h 17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6"/>
              <a:gd name="T22" fmla="*/ 0 h 173"/>
              <a:gd name="T23" fmla="*/ 306 w 306"/>
              <a:gd name="T24" fmla="*/ 173 h 17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6" h="173">
                <a:moveTo>
                  <a:pt x="306" y="173"/>
                </a:moveTo>
                <a:lnTo>
                  <a:pt x="0" y="173"/>
                </a:lnTo>
                <a:lnTo>
                  <a:pt x="0" y="35"/>
                </a:lnTo>
                <a:lnTo>
                  <a:pt x="0" y="3"/>
                </a:lnTo>
                <a:lnTo>
                  <a:pt x="0" y="0"/>
                </a:lnTo>
                <a:lnTo>
                  <a:pt x="306" y="0"/>
                </a:lnTo>
                <a:lnTo>
                  <a:pt x="306" y="173"/>
                </a:lnTo>
                <a:close/>
              </a:path>
            </a:pathLst>
          </a:custGeom>
          <a:solidFill>
            <a:srgbClr val="2C2F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34" name="Freeform 822"/>
          <p:cNvSpPr>
            <a:spLocks/>
          </p:cNvSpPr>
          <p:nvPr/>
        </p:nvSpPr>
        <p:spPr bwMode="auto">
          <a:xfrm>
            <a:off x="4646613" y="3981450"/>
            <a:ext cx="485775" cy="274638"/>
          </a:xfrm>
          <a:custGeom>
            <a:avLst/>
            <a:gdLst>
              <a:gd name="T0" fmla="*/ 125413 w 306"/>
              <a:gd name="T1" fmla="*/ 106363 h 173"/>
              <a:gd name="T2" fmla="*/ 0 w 306"/>
              <a:gd name="T3" fmla="*/ 106363 h 173"/>
              <a:gd name="T4" fmla="*/ 0 w 306"/>
              <a:gd name="T5" fmla="*/ 169863 h 173"/>
              <a:gd name="T6" fmla="*/ 115888 w 306"/>
              <a:gd name="T7" fmla="*/ 169863 h 173"/>
              <a:gd name="T8" fmla="*/ 0 w 306"/>
              <a:gd name="T9" fmla="*/ 215900 h 173"/>
              <a:gd name="T10" fmla="*/ 0 w 306"/>
              <a:gd name="T11" fmla="*/ 268288 h 173"/>
              <a:gd name="T12" fmla="*/ 209550 w 306"/>
              <a:gd name="T13" fmla="*/ 177800 h 173"/>
              <a:gd name="T14" fmla="*/ 209550 w 306"/>
              <a:gd name="T15" fmla="*/ 274638 h 173"/>
              <a:gd name="T16" fmla="*/ 298450 w 306"/>
              <a:gd name="T17" fmla="*/ 271463 h 173"/>
              <a:gd name="T18" fmla="*/ 298450 w 306"/>
              <a:gd name="T19" fmla="*/ 179388 h 173"/>
              <a:gd name="T20" fmla="*/ 485775 w 306"/>
              <a:gd name="T21" fmla="*/ 260350 h 173"/>
              <a:gd name="T22" fmla="*/ 485775 w 306"/>
              <a:gd name="T23" fmla="*/ 211138 h 173"/>
              <a:gd name="T24" fmla="*/ 379413 w 306"/>
              <a:gd name="T25" fmla="*/ 166688 h 173"/>
              <a:gd name="T26" fmla="*/ 485775 w 306"/>
              <a:gd name="T27" fmla="*/ 165100 h 173"/>
              <a:gd name="T28" fmla="*/ 485775 w 306"/>
              <a:gd name="T29" fmla="*/ 104775 h 173"/>
              <a:gd name="T30" fmla="*/ 388938 w 306"/>
              <a:gd name="T31" fmla="*/ 104775 h 173"/>
              <a:gd name="T32" fmla="*/ 485775 w 306"/>
              <a:gd name="T33" fmla="*/ 61913 h 173"/>
              <a:gd name="T34" fmla="*/ 485775 w 306"/>
              <a:gd name="T35" fmla="*/ 15875 h 173"/>
              <a:gd name="T36" fmla="*/ 295275 w 306"/>
              <a:gd name="T37" fmla="*/ 96838 h 173"/>
              <a:gd name="T38" fmla="*/ 295275 w 306"/>
              <a:gd name="T39" fmla="*/ 0 h 173"/>
              <a:gd name="T40" fmla="*/ 206375 w 306"/>
              <a:gd name="T41" fmla="*/ 0 h 173"/>
              <a:gd name="T42" fmla="*/ 206375 w 306"/>
              <a:gd name="T43" fmla="*/ 93663 h 173"/>
              <a:gd name="T44" fmla="*/ 0 w 306"/>
              <a:gd name="T45" fmla="*/ 4763 h 173"/>
              <a:gd name="T46" fmla="*/ 0 w 306"/>
              <a:gd name="T47" fmla="*/ 55563 h 173"/>
              <a:gd name="T48" fmla="*/ 125413 w 306"/>
              <a:gd name="T49" fmla="*/ 106363 h 17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06"/>
              <a:gd name="T76" fmla="*/ 0 h 173"/>
              <a:gd name="T77" fmla="*/ 306 w 306"/>
              <a:gd name="T78" fmla="*/ 173 h 17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06" h="173">
                <a:moveTo>
                  <a:pt x="79" y="67"/>
                </a:moveTo>
                <a:lnTo>
                  <a:pt x="0" y="67"/>
                </a:lnTo>
                <a:lnTo>
                  <a:pt x="0" y="107"/>
                </a:lnTo>
                <a:lnTo>
                  <a:pt x="73" y="107"/>
                </a:lnTo>
                <a:lnTo>
                  <a:pt x="0" y="136"/>
                </a:lnTo>
                <a:lnTo>
                  <a:pt x="0" y="169"/>
                </a:lnTo>
                <a:lnTo>
                  <a:pt x="132" y="112"/>
                </a:lnTo>
                <a:lnTo>
                  <a:pt x="132" y="173"/>
                </a:lnTo>
                <a:lnTo>
                  <a:pt x="188" y="171"/>
                </a:lnTo>
                <a:lnTo>
                  <a:pt x="188" y="113"/>
                </a:lnTo>
                <a:lnTo>
                  <a:pt x="306" y="164"/>
                </a:lnTo>
                <a:lnTo>
                  <a:pt x="306" y="133"/>
                </a:lnTo>
                <a:lnTo>
                  <a:pt x="239" y="105"/>
                </a:lnTo>
                <a:lnTo>
                  <a:pt x="306" y="104"/>
                </a:lnTo>
                <a:lnTo>
                  <a:pt x="306" y="66"/>
                </a:lnTo>
                <a:lnTo>
                  <a:pt x="245" y="66"/>
                </a:lnTo>
                <a:lnTo>
                  <a:pt x="306" y="39"/>
                </a:lnTo>
                <a:lnTo>
                  <a:pt x="306" y="10"/>
                </a:lnTo>
                <a:lnTo>
                  <a:pt x="186" y="61"/>
                </a:lnTo>
                <a:lnTo>
                  <a:pt x="186" y="0"/>
                </a:lnTo>
                <a:lnTo>
                  <a:pt x="130" y="0"/>
                </a:lnTo>
                <a:lnTo>
                  <a:pt x="130" y="59"/>
                </a:lnTo>
                <a:lnTo>
                  <a:pt x="0" y="3"/>
                </a:lnTo>
                <a:lnTo>
                  <a:pt x="0" y="35"/>
                </a:lnTo>
                <a:lnTo>
                  <a:pt x="79" y="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235" name="Group 919"/>
          <p:cNvGrpSpPr>
            <a:grpSpLocks/>
          </p:cNvGrpSpPr>
          <p:nvPr/>
        </p:nvGrpSpPr>
        <p:grpSpPr bwMode="auto">
          <a:xfrm>
            <a:off x="4640263" y="3981450"/>
            <a:ext cx="492125" cy="277813"/>
            <a:chOff x="2923" y="2508"/>
            <a:chExt cx="310" cy="175"/>
          </a:xfrm>
        </p:grpSpPr>
        <p:sp>
          <p:nvSpPr>
            <p:cNvPr id="3361" name="Freeform 823"/>
            <p:cNvSpPr>
              <a:spLocks/>
            </p:cNvSpPr>
            <p:nvPr/>
          </p:nvSpPr>
          <p:spPr bwMode="auto">
            <a:xfrm>
              <a:off x="2925" y="2528"/>
              <a:ext cx="112" cy="47"/>
            </a:xfrm>
            <a:custGeom>
              <a:avLst/>
              <a:gdLst>
                <a:gd name="T0" fmla="*/ 0 w 110"/>
                <a:gd name="T1" fmla="*/ 0 h 46"/>
                <a:gd name="T2" fmla="*/ 0 w 110"/>
                <a:gd name="T3" fmla="*/ 6 h 46"/>
                <a:gd name="T4" fmla="*/ 94 w 110"/>
                <a:gd name="T5" fmla="*/ 47 h 46"/>
                <a:gd name="T6" fmla="*/ 112 w 110"/>
                <a:gd name="T7" fmla="*/ 47 h 46"/>
                <a:gd name="T8" fmla="*/ 0 w 110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"/>
                <a:gd name="T16" fmla="*/ 0 h 46"/>
                <a:gd name="T17" fmla="*/ 110 w 110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" h="46">
                  <a:moveTo>
                    <a:pt x="0" y="0"/>
                  </a:moveTo>
                  <a:lnTo>
                    <a:pt x="0" y="6"/>
                  </a:lnTo>
                  <a:lnTo>
                    <a:pt x="92" y="46"/>
                  </a:lnTo>
                  <a:lnTo>
                    <a:pt x="110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2" name="Freeform 824"/>
            <p:cNvSpPr>
              <a:spLocks/>
            </p:cNvSpPr>
            <p:nvPr/>
          </p:nvSpPr>
          <p:spPr bwMode="auto">
            <a:xfrm>
              <a:off x="2923" y="2508"/>
              <a:ext cx="310" cy="175"/>
            </a:xfrm>
            <a:custGeom>
              <a:avLst/>
              <a:gdLst>
                <a:gd name="T0" fmla="*/ 0 w 306"/>
                <a:gd name="T1" fmla="*/ 75 h 173"/>
                <a:gd name="T2" fmla="*/ 0 w 306"/>
                <a:gd name="T3" fmla="*/ 100 h 173"/>
                <a:gd name="T4" fmla="*/ 144 w 306"/>
                <a:gd name="T5" fmla="*/ 100 h 173"/>
                <a:gd name="T6" fmla="*/ 144 w 306"/>
                <a:gd name="T7" fmla="*/ 175 h 173"/>
                <a:gd name="T8" fmla="*/ 178 w 306"/>
                <a:gd name="T9" fmla="*/ 175 h 173"/>
                <a:gd name="T10" fmla="*/ 178 w 306"/>
                <a:gd name="T11" fmla="*/ 100 h 173"/>
                <a:gd name="T12" fmla="*/ 310 w 306"/>
                <a:gd name="T13" fmla="*/ 100 h 173"/>
                <a:gd name="T14" fmla="*/ 310 w 306"/>
                <a:gd name="T15" fmla="*/ 75 h 173"/>
                <a:gd name="T16" fmla="*/ 178 w 306"/>
                <a:gd name="T17" fmla="*/ 75 h 173"/>
                <a:gd name="T18" fmla="*/ 178 w 306"/>
                <a:gd name="T19" fmla="*/ 0 h 173"/>
                <a:gd name="T20" fmla="*/ 144 w 306"/>
                <a:gd name="T21" fmla="*/ 0 h 173"/>
                <a:gd name="T22" fmla="*/ 144 w 306"/>
                <a:gd name="T23" fmla="*/ 75 h 173"/>
                <a:gd name="T24" fmla="*/ 0 w 306"/>
                <a:gd name="T25" fmla="*/ 75 h 1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6"/>
                <a:gd name="T40" fmla="*/ 0 h 173"/>
                <a:gd name="T41" fmla="*/ 306 w 306"/>
                <a:gd name="T42" fmla="*/ 173 h 1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6" h="173">
                  <a:moveTo>
                    <a:pt x="0" y="74"/>
                  </a:moveTo>
                  <a:lnTo>
                    <a:pt x="0" y="99"/>
                  </a:lnTo>
                  <a:lnTo>
                    <a:pt x="142" y="99"/>
                  </a:lnTo>
                  <a:lnTo>
                    <a:pt x="142" y="173"/>
                  </a:lnTo>
                  <a:lnTo>
                    <a:pt x="176" y="173"/>
                  </a:lnTo>
                  <a:lnTo>
                    <a:pt x="176" y="99"/>
                  </a:lnTo>
                  <a:lnTo>
                    <a:pt x="306" y="99"/>
                  </a:lnTo>
                  <a:lnTo>
                    <a:pt x="306" y="74"/>
                  </a:lnTo>
                  <a:lnTo>
                    <a:pt x="176" y="74"/>
                  </a:lnTo>
                  <a:lnTo>
                    <a:pt x="176" y="0"/>
                  </a:lnTo>
                  <a:lnTo>
                    <a:pt x="142" y="0"/>
                  </a:lnTo>
                  <a:lnTo>
                    <a:pt x="142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3" name="Freeform 825"/>
            <p:cNvSpPr>
              <a:spLocks/>
            </p:cNvSpPr>
            <p:nvPr/>
          </p:nvSpPr>
          <p:spPr bwMode="auto">
            <a:xfrm>
              <a:off x="3114" y="2524"/>
              <a:ext cx="119" cy="51"/>
            </a:xfrm>
            <a:custGeom>
              <a:avLst/>
              <a:gdLst>
                <a:gd name="T0" fmla="*/ 0 w 117"/>
                <a:gd name="T1" fmla="*/ 51 h 50"/>
                <a:gd name="T2" fmla="*/ 17 w 117"/>
                <a:gd name="T3" fmla="*/ 51 h 50"/>
                <a:gd name="T4" fmla="*/ 119 w 117"/>
                <a:gd name="T5" fmla="*/ 7 h 50"/>
                <a:gd name="T6" fmla="*/ 119 w 117"/>
                <a:gd name="T7" fmla="*/ 0 h 50"/>
                <a:gd name="T8" fmla="*/ 0 w 117"/>
                <a:gd name="T9" fmla="*/ 51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50"/>
                <a:gd name="T17" fmla="*/ 117 w 11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50">
                  <a:moveTo>
                    <a:pt x="0" y="50"/>
                  </a:moveTo>
                  <a:lnTo>
                    <a:pt x="17" y="50"/>
                  </a:lnTo>
                  <a:lnTo>
                    <a:pt x="117" y="7"/>
                  </a:lnTo>
                  <a:lnTo>
                    <a:pt x="117" y="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4" name="Freeform 826"/>
            <p:cNvSpPr>
              <a:spLocks/>
            </p:cNvSpPr>
            <p:nvPr/>
          </p:nvSpPr>
          <p:spPr bwMode="auto">
            <a:xfrm>
              <a:off x="3134" y="2613"/>
              <a:ext cx="99" cy="43"/>
            </a:xfrm>
            <a:custGeom>
              <a:avLst/>
              <a:gdLst>
                <a:gd name="T0" fmla="*/ 0 w 99"/>
                <a:gd name="T1" fmla="*/ 0 h 43"/>
                <a:gd name="T2" fmla="*/ 17 w 99"/>
                <a:gd name="T3" fmla="*/ 0 h 43"/>
                <a:gd name="T4" fmla="*/ 99 w 99"/>
                <a:gd name="T5" fmla="*/ 36 h 43"/>
                <a:gd name="T6" fmla="*/ 99 w 99"/>
                <a:gd name="T7" fmla="*/ 43 h 43"/>
                <a:gd name="T8" fmla="*/ 0 w 99"/>
                <a:gd name="T9" fmla="*/ 0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"/>
                <a:gd name="T16" fmla="*/ 0 h 43"/>
                <a:gd name="T17" fmla="*/ 99 w 99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" h="43">
                  <a:moveTo>
                    <a:pt x="0" y="0"/>
                  </a:moveTo>
                  <a:lnTo>
                    <a:pt x="17" y="0"/>
                  </a:lnTo>
                  <a:lnTo>
                    <a:pt x="99" y="36"/>
                  </a:lnTo>
                  <a:lnTo>
                    <a:pt x="99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5" name="Freeform 827"/>
            <p:cNvSpPr>
              <a:spLocks/>
            </p:cNvSpPr>
            <p:nvPr/>
          </p:nvSpPr>
          <p:spPr bwMode="auto">
            <a:xfrm>
              <a:off x="2927" y="2613"/>
              <a:ext cx="130" cy="56"/>
            </a:xfrm>
            <a:custGeom>
              <a:avLst/>
              <a:gdLst>
                <a:gd name="T0" fmla="*/ 130 w 130"/>
                <a:gd name="T1" fmla="*/ 0 h 56"/>
                <a:gd name="T2" fmla="*/ 112 w 130"/>
                <a:gd name="T3" fmla="*/ 0 h 56"/>
                <a:gd name="T4" fmla="*/ 0 w 130"/>
                <a:gd name="T5" fmla="*/ 48 h 56"/>
                <a:gd name="T6" fmla="*/ 0 w 130"/>
                <a:gd name="T7" fmla="*/ 56 h 56"/>
                <a:gd name="T8" fmla="*/ 130 w 130"/>
                <a:gd name="T9" fmla="*/ 0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0"/>
                <a:gd name="T16" fmla="*/ 0 h 56"/>
                <a:gd name="T17" fmla="*/ 130 w 130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0" h="56">
                  <a:moveTo>
                    <a:pt x="130" y="0"/>
                  </a:moveTo>
                  <a:lnTo>
                    <a:pt x="112" y="0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36" name="Freeform 828"/>
          <p:cNvSpPr>
            <a:spLocks/>
          </p:cNvSpPr>
          <p:nvPr/>
        </p:nvSpPr>
        <p:spPr bwMode="auto">
          <a:xfrm>
            <a:off x="5313363" y="4029075"/>
            <a:ext cx="74612" cy="73025"/>
          </a:xfrm>
          <a:custGeom>
            <a:avLst/>
            <a:gdLst>
              <a:gd name="T0" fmla="*/ 38100 w 47"/>
              <a:gd name="T1" fmla="*/ 0 h 46"/>
              <a:gd name="T2" fmla="*/ 49212 w 47"/>
              <a:gd name="T3" fmla="*/ 22225 h 46"/>
              <a:gd name="T4" fmla="*/ 74612 w 47"/>
              <a:gd name="T5" fmla="*/ 28575 h 46"/>
              <a:gd name="T6" fmla="*/ 57150 w 47"/>
              <a:gd name="T7" fmla="*/ 46038 h 46"/>
              <a:gd name="T8" fmla="*/ 58737 w 47"/>
              <a:gd name="T9" fmla="*/ 73025 h 46"/>
              <a:gd name="T10" fmla="*/ 38100 w 47"/>
              <a:gd name="T11" fmla="*/ 58738 h 46"/>
              <a:gd name="T12" fmla="*/ 14287 w 47"/>
              <a:gd name="T13" fmla="*/ 73025 h 46"/>
              <a:gd name="T14" fmla="*/ 17462 w 47"/>
              <a:gd name="T15" fmla="*/ 46038 h 46"/>
              <a:gd name="T16" fmla="*/ 0 w 47"/>
              <a:gd name="T17" fmla="*/ 28575 h 46"/>
              <a:gd name="T18" fmla="*/ 25400 w 47"/>
              <a:gd name="T19" fmla="*/ 22225 h 46"/>
              <a:gd name="T20" fmla="*/ 38100 w 47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6"/>
              <a:gd name="T35" fmla="*/ 47 w 47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6">
                <a:moveTo>
                  <a:pt x="24" y="0"/>
                </a:moveTo>
                <a:lnTo>
                  <a:pt x="31" y="14"/>
                </a:lnTo>
                <a:lnTo>
                  <a:pt x="47" y="18"/>
                </a:lnTo>
                <a:lnTo>
                  <a:pt x="36" y="29"/>
                </a:lnTo>
                <a:lnTo>
                  <a:pt x="37" y="46"/>
                </a:lnTo>
                <a:lnTo>
                  <a:pt x="24" y="37"/>
                </a:lnTo>
                <a:lnTo>
                  <a:pt x="9" y="46"/>
                </a:lnTo>
                <a:lnTo>
                  <a:pt x="11" y="29"/>
                </a:lnTo>
                <a:lnTo>
                  <a:pt x="0" y="18"/>
                </a:lnTo>
                <a:lnTo>
                  <a:pt x="16" y="14"/>
                </a:lnTo>
                <a:lnTo>
                  <a:pt x="24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237" name="Group 927"/>
          <p:cNvGrpSpPr>
            <a:grpSpLocks/>
          </p:cNvGrpSpPr>
          <p:nvPr/>
        </p:nvGrpSpPr>
        <p:grpSpPr bwMode="auto">
          <a:xfrm>
            <a:off x="1674813" y="5081588"/>
            <a:ext cx="201612" cy="263525"/>
            <a:chOff x="1055" y="3201"/>
            <a:chExt cx="127" cy="166"/>
          </a:xfrm>
        </p:grpSpPr>
        <p:sp>
          <p:nvSpPr>
            <p:cNvPr id="3357" name="Freeform 817"/>
            <p:cNvSpPr>
              <a:spLocks/>
            </p:cNvSpPr>
            <p:nvPr/>
          </p:nvSpPr>
          <p:spPr bwMode="auto">
            <a:xfrm>
              <a:off x="1055" y="3205"/>
              <a:ext cx="127" cy="162"/>
            </a:xfrm>
            <a:custGeom>
              <a:avLst/>
              <a:gdLst>
                <a:gd name="T0" fmla="*/ 0 w 127"/>
                <a:gd name="T1" fmla="*/ 0 h 162"/>
                <a:gd name="T2" fmla="*/ 0 w 127"/>
                <a:gd name="T3" fmla="*/ 87 h 162"/>
                <a:gd name="T4" fmla="*/ 3 w 127"/>
                <a:gd name="T5" fmla="*/ 97 h 162"/>
                <a:gd name="T6" fmla="*/ 7 w 127"/>
                <a:gd name="T7" fmla="*/ 106 h 162"/>
                <a:gd name="T8" fmla="*/ 13 w 127"/>
                <a:gd name="T9" fmla="*/ 118 h 162"/>
                <a:gd name="T10" fmla="*/ 21 w 127"/>
                <a:gd name="T11" fmla="*/ 131 h 162"/>
                <a:gd name="T12" fmla="*/ 31 w 127"/>
                <a:gd name="T13" fmla="*/ 143 h 162"/>
                <a:gd name="T14" fmla="*/ 44 w 127"/>
                <a:gd name="T15" fmla="*/ 154 h 162"/>
                <a:gd name="T16" fmla="*/ 53 w 127"/>
                <a:gd name="T17" fmla="*/ 157 h 162"/>
                <a:gd name="T18" fmla="*/ 62 w 127"/>
                <a:gd name="T19" fmla="*/ 162 h 162"/>
                <a:gd name="T20" fmla="*/ 71 w 127"/>
                <a:gd name="T21" fmla="*/ 159 h 162"/>
                <a:gd name="T22" fmla="*/ 79 w 127"/>
                <a:gd name="T23" fmla="*/ 154 h 162"/>
                <a:gd name="T24" fmla="*/ 90 w 127"/>
                <a:gd name="T25" fmla="*/ 147 h 162"/>
                <a:gd name="T26" fmla="*/ 100 w 127"/>
                <a:gd name="T27" fmla="*/ 139 h 162"/>
                <a:gd name="T28" fmla="*/ 112 w 127"/>
                <a:gd name="T29" fmla="*/ 126 h 162"/>
                <a:gd name="T30" fmla="*/ 120 w 127"/>
                <a:gd name="T31" fmla="*/ 110 h 162"/>
                <a:gd name="T32" fmla="*/ 123 w 127"/>
                <a:gd name="T33" fmla="*/ 100 h 162"/>
                <a:gd name="T34" fmla="*/ 127 w 127"/>
                <a:gd name="T35" fmla="*/ 90 h 162"/>
                <a:gd name="T36" fmla="*/ 127 w 127"/>
                <a:gd name="T37" fmla="*/ 0 h 162"/>
                <a:gd name="T38" fmla="*/ 0 w 127"/>
                <a:gd name="T39" fmla="*/ 0 h 1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7"/>
                <a:gd name="T61" fmla="*/ 0 h 162"/>
                <a:gd name="T62" fmla="*/ 127 w 127"/>
                <a:gd name="T63" fmla="*/ 162 h 1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7" h="162">
                  <a:moveTo>
                    <a:pt x="0" y="0"/>
                  </a:moveTo>
                  <a:lnTo>
                    <a:pt x="0" y="87"/>
                  </a:lnTo>
                  <a:lnTo>
                    <a:pt x="3" y="97"/>
                  </a:lnTo>
                  <a:lnTo>
                    <a:pt x="7" y="106"/>
                  </a:lnTo>
                  <a:lnTo>
                    <a:pt x="13" y="118"/>
                  </a:lnTo>
                  <a:lnTo>
                    <a:pt x="21" y="131"/>
                  </a:lnTo>
                  <a:lnTo>
                    <a:pt x="31" y="143"/>
                  </a:lnTo>
                  <a:lnTo>
                    <a:pt x="44" y="154"/>
                  </a:lnTo>
                  <a:lnTo>
                    <a:pt x="53" y="157"/>
                  </a:lnTo>
                  <a:lnTo>
                    <a:pt x="62" y="162"/>
                  </a:lnTo>
                  <a:lnTo>
                    <a:pt x="71" y="159"/>
                  </a:lnTo>
                  <a:lnTo>
                    <a:pt x="79" y="154"/>
                  </a:lnTo>
                  <a:lnTo>
                    <a:pt x="90" y="147"/>
                  </a:lnTo>
                  <a:lnTo>
                    <a:pt x="100" y="139"/>
                  </a:lnTo>
                  <a:lnTo>
                    <a:pt x="112" y="126"/>
                  </a:lnTo>
                  <a:lnTo>
                    <a:pt x="120" y="110"/>
                  </a:lnTo>
                  <a:lnTo>
                    <a:pt x="123" y="100"/>
                  </a:lnTo>
                  <a:lnTo>
                    <a:pt x="127" y="90"/>
                  </a:lnTo>
                  <a:lnTo>
                    <a:pt x="1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8" name="Freeform 818"/>
            <p:cNvSpPr>
              <a:spLocks/>
            </p:cNvSpPr>
            <p:nvPr/>
          </p:nvSpPr>
          <p:spPr bwMode="auto">
            <a:xfrm>
              <a:off x="1081" y="3210"/>
              <a:ext cx="78" cy="90"/>
            </a:xfrm>
            <a:custGeom>
              <a:avLst/>
              <a:gdLst>
                <a:gd name="T0" fmla="*/ 5 w 78"/>
                <a:gd name="T1" fmla="*/ 19 h 90"/>
                <a:gd name="T2" fmla="*/ 5 w 78"/>
                <a:gd name="T3" fmla="*/ 29 h 90"/>
                <a:gd name="T4" fmla="*/ 5 w 78"/>
                <a:gd name="T5" fmla="*/ 36 h 90"/>
                <a:gd name="T6" fmla="*/ 5 w 78"/>
                <a:gd name="T7" fmla="*/ 41 h 90"/>
                <a:gd name="T8" fmla="*/ 31 w 78"/>
                <a:gd name="T9" fmla="*/ 37 h 90"/>
                <a:gd name="T10" fmla="*/ 31 w 78"/>
                <a:gd name="T11" fmla="*/ 52 h 90"/>
                <a:gd name="T12" fmla="*/ 18 w 78"/>
                <a:gd name="T13" fmla="*/ 52 h 90"/>
                <a:gd name="T14" fmla="*/ 7 w 78"/>
                <a:gd name="T15" fmla="*/ 50 h 90"/>
                <a:gd name="T16" fmla="*/ 0 w 78"/>
                <a:gd name="T17" fmla="*/ 49 h 90"/>
                <a:gd name="T18" fmla="*/ 0 w 78"/>
                <a:gd name="T19" fmla="*/ 70 h 90"/>
                <a:gd name="T20" fmla="*/ 10 w 78"/>
                <a:gd name="T21" fmla="*/ 67 h 90"/>
                <a:gd name="T22" fmla="*/ 22 w 78"/>
                <a:gd name="T23" fmla="*/ 65 h 90"/>
                <a:gd name="T24" fmla="*/ 27 w 78"/>
                <a:gd name="T25" fmla="*/ 65 h 90"/>
                <a:gd name="T26" fmla="*/ 31 w 78"/>
                <a:gd name="T27" fmla="*/ 67 h 90"/>
                <a:gd name="T28" fmla="*/ 31 w 78"/>
                <a:gd name="T29" fmla="*/ 90 h 90"/>
                <a:gd name="T30" fmla="*/ 43 w 78"/>
                <a:gd name="T31" fmla="*/ 90 h 90"/>
                <a:gd name="T32" fmla="*/ 45 w 78"/>
                <a:gd name="T33" fmla="*/ 90 h 90"/>
                <a:gd name="T34" fmla="*/ 45 w 78"/>
                <a:gd name="T35" fmla="*/ 87 h 90"/>
                <a:gd name="T36" fmla="*/ 45 w 78"/>
                <a:gd name="T37" fmla="*/ 77 h 90"/>
                <a:gd name="T38" fmla="*/ 43 w 78"/>
                <a:gd name="T39" fmla="*/ 64 h 90"/>
                <a:gd name="T40" fmla="*/ 58 w 78"/>
                <a:gd name="T41" fmla="*/ 65 h 90"/>
                <a:gd name="T42" fmla="*/ 69 w 78"/>
                <a:gd name="T43" fmla="*/ 67 h 90"/>
                <a:gd name="T44" fmla="*/ 74 w 78"/>
                <a:gd name="T45" fmla="*/ 69 h 90"/>
                <a:gd name="T46" fmla="*/ 78 w 78"/>
                <a:gd name="T47" fmla="*/ 70 h 90"/>
                <a:gd name="T48" fmla="*/ 76 w 78"/>
                <a:gd name="T49" fmla="*/ 64 h 90"/>
                <a:gd name="T50" fmla="*/ 76 w 78"/>
                <a:gd name="T51" fmla="*/ 57 h 90"/>
                <a:gd name="T52" fmla="*/ 78 w 78"/>
                <a:gd name="T53" fmla="*/ 52 h 90"/>
                <a:gd name="T54" fmla="*/ 63 w 78"/>
                <a:gd name="T55" fmla="*/ 50 h 90"/>
                <a:gd name="T56" fmla="*/ 51 w 78"/>
                <a:gd name="T57" fmla="*/ 50 h 90"/>
                <a:gd name="T58" fmla="*/ 45 w 78"/>
                <a:gd name="T59" fmla="*/ 52 h 90"/>
                <a:gd name="T60" fmla="*/ 45 w 78"/>
                <a:gd name="T61" fmla="*/ 36 h 90"/>
                <a:gd name="T62" fmla="*/ 58 w 78"/>
                <a:gd name="T63" fmla="*/ 37 h 90"/>
                <a:gd name="T64" fmla="*/ 66 w 78"/>
                <a:gd name="T65" fmla="*/ 39 h 90"/>
                <a:gd name="T66" fmla="*/ 71 w 78"/>
                <a:gd name="T67" fmla="*/ 42 h 90"/>
                <a:gd name="T68" fmla="*/ 69 w 78"/>
                <a:gd name="T69" fmla="*/ 31 h 90"/>
                <a:gd name="T70" fmla="*/ 69 w 78"/>
                <a:gd name="T71" fmla="*/ 24 h 90"/>
                <a:gd name="T72" fmla="*/ 69 w 78"/>
                <a:gd name="T73" fmla="*/ 19 h 90"/>
                <a:gd name="T74" fmla="*/ 58 w 78"/>
                <a:gd name="T75" fmla="*/ 19 h 90"/>
                <a:gd name="T76" fmla="*/ 50 w 78"/>
                <a:gd name="T77" fmla="*/ 19 h 90"/>
                <a:gd name="T78" fmla="*/ 43 w 78"/>
                <a:gd name="T79" fmla="*/ 19 h 90"/>
                <a:gd name="T80" fmla="*/ 46 w 78"/>
                <a:gd name="T81" fmla="*/ 0 h 90"/>
                <a:gd name="T82" fmla="*/ 28 w 78"/>
                <a:gd name="T83" fmla="*/ 0 h 90"/>
                <a:gd name="T84" fmla="*/ 30 w 78"/>
                <a:gd name="T85" fmla="*/ 21 h 90"/>
                <a:gd name="T86" fmla="*/ 27 w 78"/>
                <a:gd name="T87" fmla="*/ 21 h 90"/>
                <a:gd name="T88" fmla="*/ 18 w 78"/>
                <a:gd name="T89" fmla="*/ 21 h 90"/>
                <a:gd name="T90" fmla="*/ 10 w 78"/>
                <a:gd name="T91" fmla="*/ 19 h 90"/>
                <a:gd name="T92" fmla="*/ 5 w 78"/>
                <a:gd name="T93" fmla="*/ 19 h 9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8"/>
                <a:gd name="T142" fmla="*/ 0 h 90"/>
                <a:gd name="T143" fmla="*/ 78 w 78"/>
                <a:gd name="T144" fmla="*/ 90 h 9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8" h="90">
                  <a:moveTo>
                    <a:pt x="5" y="19"/>
                  </a:moveTo>
                  <a:lnTo>
                    <a:pt x="5" y="29"/>
                  </a:lnTo>
                  <a:lnTo>
                    <a:pt x="5" y="36"/>
                  </a:lnTo>
                  <a:lnTo>
                    <a:pt x="5" y="41"/>
                  </a:lnTo>
                  <a:lnTo>
                    <a:pt x="31" y="37"/>
                  </a:lnTo>
                  <a:lnTo>
                    <a:pt x="31" y="52"/>
                  </a:lnTo>
                  <a:lnTo>
                    <a:pt x="18" y="52"/>
                  </a:lnTo>
                  <a:lnTo>
                    <a:pt x="7" y="50"/>
                  </a:lnTo>
                  <a:lnTo>
                    <a:pt x="0" y="49"/>
                  </a:lnTo>
                  <a:lnTo>
                    <a:pt x="0" y="70"/>
                  </a:lnTo>
                  <a:lnTo>
                    <a:pt x="10" y="67"/>
                  </a:lnTo>
                  <a:lnTo>
                    <a:pt x="22" y="65"/>
                  </a:lnTo>
                  <a:lnTo>
                    <a:pt x="27" y="65"/>
                  </a:lnTo>
                  <a:lnTo>
                    <a:pt x="31" y="67"/>
                  </a:lnTo>
                  <a:lnTo>
                    <a:pt x="31" y="90"/>
                  </a:lnTo>
                  <a:lnTo>
                    <a:pt x="43" y="90"/>
                  </a:lnTo>
                  <a:lnTo>
                    <a:pt x="45" y="90"/>
                  </a:lnTo>
                  <a:lnTo>
                    <a:pt x="45" y="87"/>
                  </a:lnTo>
                  <a:lnTo>
                    <a:pt x="45" y="77"/>
                  </a:lnTo>
                  <a:lnTo>
                    <a:pt x="43" y="64"/>
                  </a:lnTo>
                  <a:lnTo>
                    <a:pt x="58" y="65"/>
                  </a:lnTo>
                  <a:lnTo>
                    <a:pt x="69" y="67"/>
                  </a:lnTo>
                  <a:lnTo>
                    <a:pt x="74" y="69"/>
                  </a:lnTo>
                  <a:lnTo>
                    <a:pt x="78" y="70"/>
                  </a:lnTo>
                  <a:lnTo>
                    <a:pt x="76" y="64"/>
                  </a:lnTo>
                  <a:lnTo>
                    <a:pt x="76" y="57"/>
                  </a:lnTo>
                  <a:lnTo>
                    <a:pt x="78" y="52"/>
                  </a:lnTo>
                  <a:lnTo>
                    <a:pt x="63" y="50"/>
                  </a:lnTo>
                  <a:lnTo>
                    <a:pt x="51" y="50"/>
                  </a:lnTo>
                  <a:lnTo>
                    <a:pt x="45" y="52"/>
                  </a:lnTo>
                  <a:lnTo>
                    <a:pt x="45" y="36"/>
                  </a:lnTo>
                  <a:lnTo>
                    <a:pt x="58" y="37"/>
                  </a:lnTo>
                  <a:lnTo>
                    <a:pt x="66" y="39"/>
                  </a:lnTo>
                  <a:lnTo>
                    <a:pt x="71" y="42"/>
                  </a:lnTo>
                  <a:lnTo>
                    <a:pt x="69" y="31"/>
                  </a:lnTo>
                  <a:lnTo>
                    <a:pt x="69" y="24"/>
                  </a:lnTo>
                  <a:lnTo>
                    <a:pt x="69" y="19"/>
                  </a:lnTo>
                  <a:lnTo>
                    <a:pt x="58" y="19"/>
                  </a:lnTo>
                  <a:lnTo>
                    <a:pt x="50" y="19"/>
                  </a:lnTo>
                  <a:lnTo>
                    <a:pt x="43" y="19"/>
                  </a:lnTo>
                  <a:lnTo>
                    <a:pt x="46" y="0"/>
                  </a:lnTo>
                  <a:lnTo>
                    <a:pt x="28" y="0"/>
                  </a:lnTo>
                  <a:lnTo>
                    <a:pt x="30" y="21"/>
                  </a:lnTo>
                  <a:lnTo>
                    <a:pt x="27" y="21"/>
                  </a:lnTo>
                  <a:lnTo>
                    <a:pt x="18" y="21"/>
                  </a:lnTo>
                  <a:lnTo>
                    <a:pt x="10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9" name="Freeform 819"/>
            <p:cNvSpPr>
              <a:spLocks/>
            </p:cNvSpPr>
            <p:nvPr/>
          </p:nvSpPr>
          <p:spPr bwMode="auto">
            <a:xfrm>
              <a:off x="1068" y="3300"/>
              <a:ext cx="100" cy="66"/>
            </a:xfrm>
            <a:custGeom>
              <a:avLst/>
              <a:gdLst>
                <a:gd name="T0" fmla="*/ 0 w 100"/>
                <a:gd name="T1" fmla="*/ 21 h 66"/>
                <a:gd name="T2" fmla="*/ 3 w 100"/>
                <a:gd name="T3" fmla="*/ 26 h 66"/>
                <a:gd name="T4" fmla="*/ 13 w 100"/>
                <a:gd name="T5" fmla="*/ 41 h 66"/>
                <a:gd name="T6" fmla="*/ 21 w 100"/>
                <a:gd name="T7" fmla="*/ 48 h 66"/>
                <a:gd name="T8" fmla="*/ 30 w 100"/>
                <a:gd name="T9" fmla="*/ 56 h 66"/>
                <a:gd name="T10" fmla="*/ 40 w 100"/>
                <a:gd name="T11" fmla="*/ 62 h 66"/>
                <a:gd name="T12" fmla="*/ 51 w 100"/>
                <a:gd name="T13" fmla="*/ 66 h 66"/>
                <a:gd name="T14" fmla="*/ 58 w 100"/>
                <a:gd name="T15" fmla="*/ 62 h 66"/>
                <a:gd name="T16" fmla="*/ 72 w 100"/>
                <a:gd name="T17" fmla="*/ 54 h 66"/>
                <a:gd name="T18" fmla="*/ 81 w 100"/>
                <a:gd name="T19" fmla="*/ 48 h 66"/>
                <a:gd name="T20" fmla="*/ 89 w 100"/>
                <a:gd name="T21" fmla="*/ 41 h 66"/>
                <a:gd name="T22" fmla="*/ 95 w 100"/>
                <a:gd name="T23" fmla="*/ 33 h 66"/>
                <a:gd name="T24" fmla="*/ 100 w 100"/>
                <a:gd name="T25" fmla="*/ 23 h 66"/>
                <a:gd name="T26" fmla="*/ 99 w 100"/>
                <a:gd name="T27" fmla="*/ 20 h 66"/>
                <a:gd name="T28" fmla="*/ 94 w 100"/>
                <a:gd name="T29" fmla="*/ 13 h 66"/>
                <a:gd name="T30" fmla="*/ 89 w 100"/>
                <a:gd name="T31" fmla="*/ 10 h 66"/>
                <a:gd name="T32" fmla="*/ 84 w 100"/>
                <a:gd name="T33" fmla="*/ 10 h 66"/>
                <a:gd name="T34" fmla="*/ 77 w 100"/>
                <a:gd name="T35" fmla="*/ 13 h 66"/>
                <a:gd name="T36" fmla="*/ 71 w 100"/>
                <a:gd name="T37" fmla="*/ 18 h 66"/>
                <a:gd name="T38" fmla="*/ 69 w 100"/>
                <a:gd name="T39" fmla="*/ 15 h 66"/>
                <a:gd name="T40" fmla="*/ 66 w 100"/>
                <a:gd name="T41" fmla="*/ 8 h 66"/>
                <a:gd name="T42" fmla="*/ 61 w 100"/>
                <a:gd name="T43" fmla="*/ 3 h 66"/>
                <a:gd name="T44" fmla="*/ 56 w 100"/>
                <a:gd name="T45" fmla="*/ 2 h 66"/>
                <a:gd name="T46" fmla="*/ 51 w 100"/>
                <a:gd name="T47" fmla="*/ 0 h 66"/>
                <a:gd name="T48" fmla="*/ 49 w 100"/>
                <a:gd name="T49" fmla="*/ 0 h 66"/>
                <a:gd name="T50" fmla="*/ 43 w 100"/>
                <a:gd name="T51" fmla="*/ 2 h 66"/>
                <a:gd name="T52" fmla="*/ 40 w 100"/>
                <a:gd name="T53" fmla="*/ 3 h 66"/>
                <a:gd name="T54" fmla="*/ 35 w 100"/>
                <a:gd name="T55" fmla="*/ 6 h 66"/>
                <a:gd name="T56" fmla="*/ 33 w 100"/>
                <a:gd name="T57" fmla="*/ 11 h 66"/>
                <a:gd name="T58" fmla="*/ 30 w 100"/>
                <a:gd name="T59" fmla="*/ 18 h 66"/>
                <a:gd name="T60" fmla="*/ 26 w 100"/>
                <a:gd name="T61" fmla="*/ 15 h 66"/>
                <a:gd name="T62" fmla="*/ 20 w 100"/>
                <a:gd name="T63" fmla="*/ 10 h 66"/>
                <a:gd name="T64" fmla="*/ 15 w 100"/>
                <a:gd name="T65" fmla="*/ 8 h 66"/>
                <a:gd name="T66" fmla="*/ 10 w 100"/>
                <a:gd name="T67" fmla="*/ 8 h 66"/>
                <a:gd name="T68" fmla="*/ 5 w 100"/>
                <a:gd name="T69" fmla="*/ 13 h 66"/>
                <a:gd name="T70" fmla="*/ 0 w 100"/>
                <a:gd name="T71" fmla="*/ 21 h 6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00"/>
                <a:gd name="T109" fmla="*/ 0 h 66"/>
                <a:gd name="T110" fmla="*/ 100 w 100"/>
                <a:gd name="T111" fmla="*/ 66 h 6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00" h="66">
                  <a:moveTo>
                    <a:pt x="0" y="21"/>
                  </a:moveTo>
                  <a:lnTo>
                    <a:pt x="3" y="26"/>
                  </a:lnTo>
                  <a:lnTo>
                    <a:pt x="13" y="41"/>
                  </a:lnTo>
                  <a:lnTo>
                    <a:pt x="21" y="48"/>
                  </a:lnTo>
                  <a:lnTo>
                    <a:pt x="30" y="56"/>
                  </a:lnTo>
                  <a:lnTo>
                    <a:pt x="40" y="62"/>
                  </a:lnTo>
                  <a:lnTo>
                    <a:pt x="51" y="66"/>
                  </a:lnTo>
                  <a:lnTo>
                    <a:pt x="58" y="62"/>
                  </a:lnTo>
                  <a:lnTo>
                    <a:pt x="72" y="54"/>
                  </a:lnTo>
                  <a:lnTo>
                    <a:pt x="81" y="48"/>
                  </a:lnTo>
                  <a:lnTo>
                    <a:pt x="89" y="41"/>
                  </a:lnTo>
                  <a:lnTo>
                    <a:pt x="95" y="33"/>
                  </a:lnTo>
                  <a:lnTo>
                    <a:pt x="100" y="23"/>
                  </a:lnTo>
                  <a:lnTo>
                    <a:pt x="99" y="20"/>
                  </a:lnTo>
                  <a:lnTo>
                    <a:pt x="94" y="13"/>
                  </a:lnTo>
                  <a:lnTo>
                    <a:pt x="89" y="10"/>
                  </a:lnTo>
                  <a:lnTo>
                    <a:pt x="84" y="10"/>
                  </a:lnTo>
                  <a:lnTo>
                    <a:pt x="77" y="13"/>
                  </a:lnTo>
                  <a:lnTo>
                    <a:pt x="71" y="18"/>
                  </a:lnTo>
                  <a:lnTo>
                    <a:pt x="69" y="15"/>
                  </a:lnTo>
                  <a:lnTo>
                    <a:pt x="66" y="8"/>
                  </a:lnTo>
                  <a:lnTo>
                    <a:pt x="61" y="3"/>
                  </a:lnTo>
                  <a:lnTo>
                    <a:pt x="56" y="2"/>
                  </a:lnTo>
                  <a:lnTo>
                    <a:pt x="51" y="0"/>
                  </a:lnTo>
                  <a:lnTo>
                    <a:pt x="49" y="0"/>
                  </a:lnTo>
                  <a:lnTo>
                    <a:pt x="43" y="2"/>
                  </a:lnTo>
                  <a:lnTo>
                    <a:pt x="40" y="3"/>
                  </a:lnTo>
                  <a:lnTo>
                    <a:pt x="35" y="6"/>
                  </a:lnTo>
                  <a:lnTo>
                    <a:pt x="33" y="11"/>
                  </a:lnTo>
                  <a:lnTo>
                    <a:pt x="30" y="18"/>
                  </a:lnTo>
                  <a:lnTo>
                    <a:pt x="26" y="15"/>
                  </a:lnTo>
                  <a:lnTo>
                    <a:pt x="20" y="10"/>
                  </a:lnTo>
                  <a:lnTo>
                    <a:pt x="15" y="8"/>
                  </a:lnTo>
                  <a:lnTo>
                    <a:pt x="10" y="8"/>
                  </a:lnTo>
                  <a:lnTo>
                    <a:pt x="5" y="1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0" name="Freeform 829"/>
            <p:cNvSpPr>
              <a:spLocks/>
            </p:cNvSpPr>
            <p:nvPr/>
          </p:nvSpPr>
          <p:spPr bwMode="auto">
            <a:xfrm>
              <a:off x="1055" y="3201"/>
              <a:ext cx="127" cy="162"/>
            </a:xfrm>
            <a:custGeom>
              <a:avLst/>
              <a:gdLst>
                <a:gd name="T0" fmla="*/ 0 w 127"/>
                <a:gd name="T1" fmla="*/ 0 h 162"/>
                <a:gd name="T2" fmla="*/ 0 w 127"/>
                <a:gd name="T3" fmla="*/ 87 h 162"/>
                <a:gd name="T4" fmla="*/ 0 w 127"/>
                <a:gd name="T5" fmla="*/ 87 h 162"/>
                <a:gd name="T6" fmla="*/ 3 w 127"/>
                <a:gd name="T7" fmla="*/ 97 h 162"/>
                <a:gd name="T8" fmla="*/ 7 w 127"/>
                <a:gd name="T9" fmla="*/ 107 h 162"/>
                <a:gd name="T10" fmla="*/ 13 w 127"/>
                <a:gd name="T11" fmla="*/ 118 h 162"/>
                <a:gd name="T12" fmla="*/ 21 w 127"/>
                <a:gd name="T13" fmla="*/ 131 h 162"/>
                <a:gd name="T14" fmla="*/ 31 w 127"/>
                <a:gd name="T15" fmla="*/ 143 h 162"/>
                <a:gd name="T16" fmla="*/ 44 w 127"/>
                <a:gd name="T17" fmla="*/ 154 h 162"/>
                <a:gd name="T18" fmla="*/ 53 w 127"/>
                <a:gd name="T19" fmla="*/ 157 h 162"/>
                <a:gd name="T20" fmla="*/ 63 w 127"/>
                <a:gd name="T21" fmla="*/ 162 h 162"/>
                <a:gd name="T22" fmla="*/ 63 w 127"/>
                <a:gd name="T23" fmla="*/ 162 h 162"/>
                <a:gd name="T24" fmla="*/ 71 w 127"/>
                <a:gd name="T25" fmla="*/ 159 h 162"/>
                <a:gd name="T26" fmla="*/ 79 w 127"/>
                <a:gd name="T27" fmla="*/ 154 h 162"/>
                <a:gd name="T28" fmla="*/ 91 w 127"/>
                <a:gd name="T29" fmla="*/ 148 h 162"/>
                <a:gd name="T30" fmla="*/ 100 w 127"/>
                <a:gd name="T31" fmla="*/ 139 h 162"/>
                <a:gd name="T32" fmla="*/ 112 w 127"/>
                <a:gd name="T33" fmla="*/ 126 h 162"/>
                <a:gd name="T34" fmla="*/ 120 w 127"/>
                <a:gd name="T35" fmla="*/ 110 h 162"/>
                <a:gd name="T36" fmla="*/ 123 w 127"/>
                <a:gd name="T37" fmla="*/ 100 h 162"/>
                <a:gd name="T38" fmla="*/ 127 w 127"/>
                <a:gd name="T39" fmla="*/ 90 h 162"/>
                <a:gd name="T40" fmla="*/ 127 w 127"/>
                <a:gd name="T41" fmla="*/ 0 h 162"/>
                <a:gd name="T42" fmla="*/ 0 w 127"/>
                <a:gd name="T43" fmla="*/ 0 h 16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7"/>
                <a:gd name="T67" fmla="*/ 0 h 162"/>
                <a:gd name="T68" fmla="*/ 127 w 127"/>
                <a:gd name="T69" fmla="*/ 162 h 16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7" h="162">
                  <a:moveTo>
                    <a:pt x="0" y="0"/>
                  </a:moveTo>
                  <a:lnTo>
                    <a:pt x="0" y="87"/>
                  </a:lnTo>
                  <a:lnTo>
                    <a:pt x="3" y="97"/>
                  </a:lnTo>
                  <a:lnTo>
                    <a:pt x="7" y="107"/>
                  </a:lnTo>
                  <a:lnTo>
                    <a:pt x="13" y="118"/>
                  </a:lnTo>
                  <a:lnTo>
                    <a:pt x="21" y="131"/>
                  </a:lnTo>
                  <a:lnTo>
                    <a:pt x="31" y="143"/>
                  </a:lnTo>
                  <a:lnTo>
                    <a:pt x="44" y="154"/>
                  </a:lnTo>
                  <a:lnTo>
                    <a:pt x="53" y="157"/>
                  </a:lnTo>
                  <a:lnTo>
                    <a:pt x="63" y="162"/>
                  </a:lnTo>
                  <a:lnTo>
                    <a:pt x="71" y="159"/>
                  </a:lnTo>
                  <a:lnTo>
                    <a:pt x="79" y="154"/>
                  </a:lnTo>
                  <a:lnTo>
                    <a:pt x="91" y="148"/>
                  </a:lnTo>
                  <a:lnTo>
                    <a:pt x="100" y="139"/>
                  </a:lnTo>
                  <a:lnTo>
                    <a:pt x="112" y="126"/>
                  </a:lnTo>
                  <a:lnTo>
                    <a:pt x="120" y="110"/>
                  </a:lnTo>
                  <a:lnTo>
                    <a:pt x="123" y="100"/>
                  </a:lnTo>
                  <a:lnTo>
                    <a:pt x="127" y="90"/>
                  </a:lnTo>
                  <a:lnTo>
                    <a:pt x="12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38" name="Freeform 830"/>
          <p:cNvSpPr>
            <a:spLocks/>
          </p:cNvSpPr>
          <p:nvPr/>
        </p:nvSpPr>
        <p:spPr bwMode="auto">
          <a:xfrm>
            <a:off x="5310188" y="4025900"/>
            <a:ext cx="74612" cy="73025"/>
          </a:xfrm>
          <a:custGeom>
            <a:avLst/>
            <a:gdLst>
              <a:gd name="T0" fmla="*/ 38100 w 47"/>
              <a:gd name="T1" fmla="*/ 0 h 46"/>
              <a:gd name="T2" fmla="*/ 49212 w 47"/>
              <a:gd name="T3" fmla="*/ 23813 h 46"/>
              <a:gd name="T4" fmla="*/ 74612 w 47"/>
              <a:gd name="T5" fmla="*/ 28575 h 46"/>
              <a:gd name="T6" fmla="*/ 57150 w 47"/>
              <a:gd name="T7" fmla="*/ 46038 h 46"/>
              <a:gd name="T8" fmla="*/ 58737 w 47"/>
              <a:gd name="T9" fmla="*/ 73025 h 46"/>
              <a:gd name="T10" fmla="*/ 38100 w 47"/>
              <a:gd name="T11" fmla="*/ 60325 h 46"/>
              <a:gd name="T12" fmla="*/ 15875 w 47"/>
              <a:gd name="T13" fmla="*/ 73025 h 46"/>
              <a:gd name="T14" fmla="*/ 17462 w 47"/>
              <a:gd name="T15" fmla="*/ 46038 h 46"/>
              <a:gd name="T16" fmla="*/ 0 w 47"/>
              <a:gd name="T17" fmla="*/ 28575 h 46"/>
              <a:gd name="T18" fmla="*/ 25400 w 47"/>
              <a:gd name="T19" fmla="*/ 23813 h 46"/>
              <a:gd name="T20" fmla="*/ 38100 w 47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6"/>
              <a:gd name="T35" fmla="*/ 47 w 47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6">
                <a:moveTo>
                  <a:pt x="24" y="0"/>
                </a:moveTo>
                <a:lnTo>
                  <a:pt x="31" y="15"/>
                </a:lnTo>
                <a:lnTo>
                  <a:pt x="47" y="18"/>
                </a:lnTo>
                <a:lnTo>
                  <a:pt x="36" y="29"/>
                </a:lnTo>
                <a:lnTo>
                  <a:pt x="37" y="46"/>
                </a:lnTo>
                <a:lnTo>
                  <a:pt x="24" y="38"/>
                </a:lnTo>
                <a:lnTo>
                  <a:pt x="10" y="46"/>
                </a:lnTo>
                <a:lnTo>
                  <a:pt x="11" y="29"/>
                </a:lnTo>
                <a:lnTo>
                  <a:pt x="0" y="18"/>
                </a:lnTo>
                <a:lnTo>
                  <a:pt x="16" y="15"/>
                </a:lnTo>
                <a:lnTo>
                  <a:pt x="24" y="0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39" name="Freeform 831"/>
          <p:cNvSpPr>
            <a:spLocks/>
          </p:cNvSpPr>
          <p:nvPr/>
        </p:nvSpPr>
        <p:spPr bwMode="auto">
          <a:xfrm>
            <a:off x="5192713" y="4164013"/>
            <a:ext cx="68262" cy="65087"/>
          </a:xfrm>
          <a:custGeom>
            <a:avLst/>
            <a:gdLst>
              <a:gd name="T0" fmla="*/ 33337 w 43"/>
              <a:gd name="T1" fmla="*/ 0 h 41"/>
              <a:gd name="T2" fmla="*/ 44450 w 43"/>
              <a:gd name="T3" fmla="*/ 20637 h 41"/>
              <a:gd name="T4" fmla="*/ 68262 w 43"/>
              <a:gd name="T5" fmla="*/ 23812 h 41"/>
              <a:gd name="T6" fmla="*/ 49212 w 43"/>
              <a:gd name="T7" fmla="*/ 41275 h 41"/>
              <a:gd name="T8" fmla="*/ 53975 w 43"/>
              <a:gd name="T9" fmla="*/ 65087 h 41"/>
              <a:gd name="T10" fmla="*/ 33337 w 43"/>
              <a:gd name="T11" fmla="*/ 55562 h 41"/>
              <a:gd name="T12" fmla="*/ 12700 w 43"/>
              <a:gd name="T13" fmla="*/ 65087 h 41"/>
              <a:gd name="T14" fmla="*/ 15875 w 43"/>
              <a:gd name="T15" fmla="*/ 41275 h 41"/>
              <a:gd name="T16" fmla="*/ 0 w 43"/>
              <a:gd name="T17" fmla="*/ 23812 h 41"/>
              <a:gd name="T18" fmla="*/ 23812 w 43"/>
              <a:gd name="T19" fmla="*/ 20637 h 41"/>
              <a:gd name="T20" fmla="*/ 33337 w 43"/>
              <a:gd name="T21" fmla="*/ 0 h 4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"/>
              <a:gd name="T34" fmla="*/ 0 h 41"/>
              <a:gd name="T35" fmla="*/ 43 w 43"/>
              <a:gd name="T36" fmla="*/ 41 h 4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" h="41">
                <a:moveTo>
                  <a:pt x="21" y="0"/>
                </a:moveTo>
                <a:lnTo>
                  <a:pt x="28" y="13"/>
                </a:lnTo>
                <a:lnTo>
                  <a:pt x="43" y="15"/>
                </a:lnTo>
                <a:lnTo>
                  <a:pt x="31" y="26"/>
                </a:lnTo>
                <a:lnTo>
                  <a:pt x="34" y="41"/>
                </a:lnTo>
                <a:lnTo>
                  <a:pt x="21" y="35"/>
                </a:lnTo>
                <a:lnTo>
                  <a:pt x="8" y="41"/>
                </a:lnTo>
                <a:lnTo>
                  <a:pt x="10" y="26"/>
                </a:lnTo>
                <a:lnTo>
                  <a:pt x="0" y="15"/>
                </a:lnTo>
                <a:lnTo>
                  <a:pt x="15" y="13"/>
                </a:lnTo>
                <a:lnTo>
                  <a:pt x="21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40" name="Freeform 832"/>
          <p:cNvSpPr>
            <a:spLocks/>
          </p:cNvSpPr>
          <p:nvPr/>
        </p:nvSpPr>
        <p:spPr bwMode="auto">
          <a:xfrm>
            <a:off x="5313363" y="4351338"/>
            <a:ext cx="74612" cy="73025"/>
          </a:xfrm>
          <a:custGeom>
            <a:avLst/>
            <a:gdLst>
              <a:gd name="T0" fmla="*/ 38100 w 47"/>
              <a:gd name="T1" fmla="*/ 0 h 46"/>
              <a:gd name="T2" fmla="*/ 49212 w 47"/>
              <a:gd name="T3" fmla="*/ 23813 h 46"/>
              <a:gd name="T4" fmla="*/ 74612 w 47"/>
              <a:gd name="T5" fmla="*/ 28575 h 46"/>
              <a:gd name="T6" fmla="*/ 57150 w 47"/>
              <a:gd name="T7" fmla="*/ 47625 h 46"/>
              <a:gd name="T8" fmla="*/ 58737 w 47"/>
              <a:gd name="T9" fmla="*/ 73025 h 46"/>
              <a:gd name="T10" fmla="*/ 38100 w 47"/>
              <a:gd name="T11" fmla="*/ 60325 h 46"/>
              <a:gd name="T12" fmla="*/ 14287 w 47"/>
              <a:gd name="T13" fmla="*/ 73025 h 46"/>
              <a:gd name="T14" fmla="*/ 17462 w 47"/>
              <a:gd name="T15" fmla="*/ 47625 h 46"/>
              <a:gd name="T16" fmla="*/ 0 w 47"/>
              <a:gd name="T17" fmla="*/ 28575 h 46"/>
              <a:gd name="T18" fmla="*/ 25400 w 47"/>
              <a:gd name="T19" fmla="*/ 23813 h 46"/>
              <a:gd name="T20" fmla="*/ 38100 w 47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6"/>
              <a:gd name="T35" fmla="*/ 47 w 47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6">
                <a:moveTo>
                  <a:pt x="24" y="0"/>
                </a:moveTo>
                <a:lnTo>
                  <a:pt x="31" y="15"/>
                </a:lnTo>
                <a:lnTo>
                  <a:pt x="47" y="18"/>
                </a:lnTo>
                <a:lnTo>
                  <a:pt x="36" y="30"/>
                </a:lnTo>
                <a:lnTo>
                  <a:pt x="37" y="46"/>
                </a:lnTo>
                <a:lnTo>
                  <a:pt x="24" y="38"/>
                </a:lnTo>
                <a:lnTo>
                  <a:pt x="9" y="46"/>
                </a:lnTo>
                <a:lnTo>
                  <a:pt x="11" y="30"/>
                </a:lnTo>
                <a:lnTo>
                  <a:pt x="0" y="18"/>
                </a:lnTo>
                <a:lnTo>
                  <a:pt x="16" y="15"/>
                </a:lnTo>
                <a:lnTo>
                  <a:pt x="24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41" name="Freeform 833"/>
          <p:cNvSpPr>
            <a:spLocks/>
          </p:cNvSpPr>
          <p:nvPr/>
        </p:nvSpPr>
        <p:spPr bwMode="auto">
          <a:xfrm>
            <a:off x="5189538" y="4160838"/>
            <a:ext cx="68262" cy="65087"/>
          </a:xfrm>
          <a:custGeom>
            <a:avLst/>
            <a:gdLst>
              <a:gd name="T0" fmla="*/ 33337 w 43"/>
              <a:gd name="T1" fmla="*/ 0 h 41"/>
              <a:gd name="T2" fmla="*/ 44450 w 43"/>
              <a:gd name="T3" fmla="*/ 20637 h 41"/>
              <a:gd name="T4" fmla="*/ 68262 w 43"/>
              <a:gd name="T5" fmla="*/ 23812 h 41"/>
              <a:gd name="T6" fmla="*/ 49212 w 43"/>
              <a:gd name="T7" fmla="*/ 41275 h 41"/>
              <a:gd name="T8" fmla="*/ 55562 w 43"/>
              <a:gd name="T9" fmla="*/ 65087 h 41"/>
              <a:gd name="T10" fmla="*/ 33337 w 43"/>
              <a:gd name="T11" fmla="*/ 55562 h 41"/>
              <a:gd name="T12" fmla="*/ 12700 w 43"/>
              <a:gd name="T13" fmla="*/ 65087 h 41"/>
              <a:gd name="T14" fmla="*/ 15875 w 43"/>
              <a:gd name="T15" fmla="*/ 41275 h 41"/>
              <a:gd name="T16" fmla="*/ 0 w 43"/>
              <a:gd name="T17" fmla="*/ 23812 h 41"/>
              <a:gd name="T18" fmla="*/ 23812 w 43"/>
              <a:gd name="T19" fmla="*/ 20637 h 41"/>
              <a:gd name="T20" fmla="*/ 33337 w 43"/>
              <a:gd name="T21" fmla="*/ 0 h 4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"/>
              <a:gd name="T34" fmla="*/ 0 h 41"/>
              <a:gd name="T35" fmla="*/ 43 w 43"/>
              <a:gd name="T36" fmla="*/ 41 h 4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" h="41">
                <a:moveTo>
                  <a:pt x="21" y="0"/>
                </a:moveTo>
                <a:lnTo>
                  <a:pt x="28" y="13"/>
                </a:lnTo>
                <a:lnTo>
                  <a:pt x="43" y="15"/>
                </a:lnTo>
                <a:lnTo>
                  <a:pt x="31" y="26"/>
                </a:lnTo>
                <a:lnTo>
                  <a:pt x="35" y="41"/>
                </a:lnTo>
                <a:lnTo>
                  <a:pt x="21" y="35"/>
                </a:lnTo>
                <a:lnTo>
                  <a:pt x="8" y="41"/>
                </a:lnTo>
                <a:lnTo>
                  <a:pt x="10" y="26"/>
                </a:lnTo>
                <a:lnTo>
                  <a:pt x="0" y="15"/>
                </a:lnTo>
                <a:lnTo>
                  <a:pt x="15" y="13"/>
                </a:lnTo>
                <a:lnTo>
                  <a:pt x="21" y="0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42" name="Freeform 834"/>
          <p:cNvSpPr>
            <a:spLocks/>
          </p:cNvSpPr>
          <p:nvPr/>
        </p:nvSpPr>
        <p:spPr bwMode="auto">
          <a:xfrm>
            <a:off x="5310188" y="4348163"/>
            <a:ext cx="74612" cy="73025"/>
          </a:xfrm>
          <a:custGeom>
            <a:avLst/>
            <a:gdLst>
              <a:gd name="T0" fmla="*/ 38100 w 47"/>
              <a:gd name="T1" fmla="*/ 0 h 46"/>
              <a:gd name="T2" fmla="*/ 49212 w 47"/>
              <a:gd name="T3" fmla="*/ 23813 h 46"/>
              <a:gd name="T4" fmla="*/ 74612 w 47"/>
              <a:gd name="T5" fmla="*/ 30163 h 46"/>
              <a:gd name="T6" fmla="*/ 57150 w 47"/>
              <a:gd name="T7" fmla="*/ 47625 h 46"/>
              <a:gd name="T8" fmla="*/ 58737 w 47"/>
              <a:gd name="T9" fmla="*/ 73025 h 46"/>
              <a:gd name="T10" fmla="*/ 38100 w 47"/>
              <a:gd name="T11" fmla="*/ 60325 h 46"/>
              <a:gd name="T12" fmla="*/ 15875 w 47"/>
              <a:gd name="T13" fmla="*/ 73025 h 46"/>
              <a:gd name="T14" fmla="*/ 17462 w 47"/>
              <a:gd name="T15" fmla="*/ 47625 h 46"/>
              <a:gd name="T16" fmla="*/ 0 w 47"/>
              <a:gd name="T17" fmla="*/ 30163 h 46"/>
              <a:gd name="T18" fmla="*/ 25400 w 47"/>
              <a:gd name="T19" fmla="*/ 23813 h 46"/>
              <a:gd name="T20" fmla="*/ 38100 w 47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6"/>
              <a:gd name="T35" fmla="*/ 47 w 47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6">
                <a:moveTo>
                  <a:pt x="24" y="0"/>
                </a:moveTo>
                <a:lnTo>
                  <a:pt x="31" y="15"/>
                </a:lnTo>
                <a:lnTo>
                  <a:pt x="47" y="19"/>
                </a:lnTo>
                <a:lnTo>
                  <a:pt x="36" y="30"/>
                </a:lnTo>
                <a:lnTo>
                  <a:pt x="37" y="46"/>
                </a:lnTo>
                <a:lnTo>
                  <a:pt x="24" y="38"/>
                </a:lnTo>
                <a:lnTo>
                  <a:pt x="10" y="46"/>
                </a:lnTo>
                <a:lnTo>
                  <a:pt x="11" y="30"/>
                </a:lnTo>
                <a:lnTo>
                  <a:pt x="0" y="19"/>
                </a:lnTo>
                <a:lnTo>
                  <a:pt x="16" y="15"/>
                </a:lnTo>
                <a:lnTo>
                  <a:pt x="24" y="0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43" name="Freeform 835"/>
          <p:cNvSpPr>
            <a:spLocks/>
          </p:cNvSpPr>
          <p:nvPr/>
        </p:nvSpPr>
        <p:spPr bwMode="auto">
          <a:xfrm>
            <a:off x="5427663" y="4127500"/>
            <a:ext cx="60325" cy="55563"/>
          </a:xfrm>
          <a:custGeom>
            <a:avLst/>
            <a:gdLst>
              <a:gd name="T0" fmla="*/ 31750 w 38"/>
              <a:gd name="T1" fmla="*/ 0 h 35"/>
              <a:gd name="T2" fmla="*/ 39688 w 38"/>
              <a:gd name="T3" fmla="*/ 19050 h 35"/>
              <a:gd name="T4" fmla="*/ 60325 w 38"/>
              <a:gd name="T5" fmla="*/ 20638 h 35"/>
              <a:gd name="T6" fmla="*/ 44450 w 38"/>
              <a:gd name="T7" fmla="*/ 36513 h 35"/>
              <a:gd name="T8" fmla="*/ 46038 w 38"/>
              <a:gd name="T9" fmla="*/ 55563 h 35"/>
              <a:gd name="T10" fmla="*/ 31750 w 38"/>
              <a:gd name="T11" fmla="*/ 47625 h 35"/>
              <a:gd name="T12" fmla="*/ 12700 w 38"/>
              <a:gd name="T13" fmla="*/ 55563 h 35"/>
              <a:gd name="T14" fmla="*/ 15875 w 38"/>
              <a:gd name="T15" fmla="*/ 36513 h 35"/>
              <a:gd name="T16" fmla="*/ 0 w 38"/>
              <a:gd name="T17" fmla="*/ 20638 h 35"/>
              <a:gd name="T18" fmla="*/ 20638 w 38"/>
              <a:gd name="T19" fmla="*/ 19050 h 35"/>
              <a:gd name="T20" fmla="*/ 31750 w 38"/>
              <a:gd name="T21" fmla="*/ 0 h 3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"/>
              <a:gd name="T34" fmla="*/ 0 h 35"/>
              <a:gd name="T35" fmla="*/ 38 w 38"/>
              <a:gd name="T36" fmla="*/ 35 h 3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" h="35">
                <a:moveTo>
                  <a:pt x="20" y="0"/>
                </a:moveTo>
                <a:lnTo>
                  <a:pt x="25" y="12"/>
                </a:lnTo>
                <a:lnTo>
                  <a:pt x="38" y="13"/>
                </a:lnTo>
                <a:lnTo>
                  <a:pt x="28" y="23"/>
                </a:lnTo>
                <a:lnTo>
                  <a:pt x="29" y="35"/>
                </a:lnTo>
                <a:lnTo>
                  <a:pt x="20" y="30"/>
                </a:lnTo>
                <a:lnTo>
                  <a:pt x="8" y="35"/>
                </a:lnTo>
                <a:lnTo>
                  <a:pt x="10" y="23"/>
                </a:lnTo>
                <a:lnTo>
                  <a:pt x="0" y="13"/>
                </a:lnTo>
                <a:lnTo>
                  <a:pt x="13" y="12"/>
                </a:lnTo>
                <a:lnTo>
                  <a:pt x="2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44" name="Rectangle 836"/>
          <p:cNvSpPr>
            <a:spLocks noChangeArrowheads="1"/>
          </p:cNvSpPr>
          <p:nvPr/>
        </p:nvSpPr>
        <p:spPr bwMode="auto">
          <a:xfrm>
            <a:off x="2611438" y="2087563"/>
            <a:ext cx="884237" cy="542925"/>
          </a:xfrm>
          <a:prstGeom prst="rect">
            <a:avLst/>
          </a:prstGeom>
          <a:solidFill>
            <a:srgbClr val="2C2F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45" name="Freeform 837"/>
          <p:cNvSpPr>
            <a:spLocks/>
          </p:cNvSpPr>
          <p:nvPr/>
        </p:nvSpPr>
        <p:spPr bwMode="auto">
          <a:xfrm>
            <a:off x="2611438" y="2087563"/>
            <a:ext cx="457200" cy="258762"/>
          </a:xfrm>
          <a:custGeom>
            <a:avLst/>
            <a:gdLst>
              <a:gd name="T0" fmla="*/ 457200 w 288"/>
              <a:gd name="T1" fmla="*/ 258762 h 163"/>
              <a:gd name="T2" fmla="*/ 0 w 288"/>
              <a:gd name="T3" fmla="*/ 258762 h 163"/>
              <a:gd name="T4" fmla="*/ 0 w 288"/>
              <a:gd name="T5" fmla="*/ 52387 h 163"/>
              <a:gd name="T6" fmla="*/ 0 w 288"/>
              <a:gd name="T7" fmla="*/ 6350 h 163"/>
              <a:gd name="T8" fmla="*/ 0 w 288"/>
              <a:gd name="T9" fmla="*/ 0 h 163"/>
              <a:gd name="T10" fmla="*/ 457200 w 288"/>
              <a:gd name="T11" fmla="*/ 0 h 163"/>
              <a:gd name="T12" fmla="*/ 457200 w 288"/>
              <a:gd name="T13" fmla="*/ 258762 h 1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8"/>
              <a:gd name="T22" fmla="*/ 0 h 163"/>
              <a:gd name="T23" fmla="*/ 288 w 288"/>
              <a:gd name="T24" fmla="*/ 163 h 1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8" h="163">
                <a:moveTo>
                  <a:pt x="288" y="163"/>
                </a:moveTo>
                <a:lnTo>
                  <a:pt x="0" y="163"/>
                </a:lnTo>
                <a:lnTo>
                  <a:pt x="0" y="33"/>
                </a:lnTo>
                <a:lnTo>
                  <a:pt x="0" y="4"/>
                </a:lnTo>
                <a:lnTo>
                  <a:pt x="0" y="0"/>
                </a:lnTo>
                <a:lnTo>
                  <a:pt x="288" y="0"/>
                </a:lnTo>
                <a:lnTo>
                  <a:pt x="288" y="163"/>
                </a:lnTo>
                <a:close/>
              </a:path>
            </a:pathLst>
          </a:custGeom>
          <a:solidFill>
            <a:srgbClr val="2C2F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46" name="Freeform 838"/>
          <p:cNvSpPr>
            <a:spLocks/>
          </p:cNvSpPr>
          <p:nvPr/>
        </p:nvSpPr>
        <p:spPr bwMode="auto">
          <a:xfrm>
            <a:off x="2611438" y="2087563"/>
            <a:ext cx="457200" cy="258762"/>
          </a:xfrm>
          <a:custGeom>
            <a:avLst/>
            <a:gdLst>
              <a:gd name="T0" fmla="*/ 117475 w 288"/>
              <a:gd name="T1" fmla="*/ 101600 h 163"/>
              <a:gd name="T2" fmla="*/ 0 w 288"/>
              <a:gd name="T3" fmla="*/ 101600 h 163"/>
              <a:gd name="T4" fmla="*/ 3175 w 288"/>
              <a:gd name="T5" fmla="*/ 160337 h 163"/>
              <a:gd name="T6" fmla="*/ 109538 w 288"/>
              <a:gd name="T7" fmla="*/ 160337 h 163"/>
              <a:gd name="T8" fmla="*/ 0 w 288"/>
              <a:gd name="T9" fmla="*/ 206375 h 163"/>
              <a:gd name="T10" fmla="*/ 0 w 288"/>
              <a:gd name="T11" fmla="*/ 254000 h 163"/>
              <a:gd name="T12" fmla="*/ 198438 w 288"/>
              <a:gd name="T13" fmla="*/ 166687 h 163"/>
              <a:gd name="T14" fmla="*/ 198438 w 288"/>
              <a:gd name="T15" fmla="*/ 258762 h 163"/>
              <a:gd name="T16" fmla="*/ 279400 w 288"/>
              <a:gd name="T17" fmla="*/ 255587 h 163"/>
              <a:gd name="T18" fmla="*/ 279400 w 288"/>
              <a:gd name="T19" fmla="*/ 169862 h 163"/>
              <a:gd name="T20" fmla="*/ 454025 w 288"/>
              <a:gd name="T21" fmla="*/ 246062 h 163"/>
              <a:gd name="T22" fmla="*/ 457200 w 288"/>
              <a:gd name="T23" fmla="*/ 201612 h 163"/>
              <a:gd name="T24" fmla="*/ 355600 w 288"/>
              <a:gd name="T25" fmla="*/ 157162 h 163"/>
              <a:gd name="T26" fmla="*/ 457200 w 288"/>
              <a:gd name="T27" fmla="*/ 157162 h 163"/>
              <a:gd name="T28" fmla="*/ 454025 w 288"/>
              <a:gd name="T29" fmla="*/ 100012 h 163"/>
              <a:gd name="T30" fmla="*/ 365125 w 288"/>
              <a:gd name="T31" fmla="*/ 100012 h 163"/>
              <a:gd name="T32" fmla="*/ 457200 w 288"/>
              <a:gd name="T33" fmla="*/ 60325 h 163"/>
              <a:gd name="T34" fmla="*/ 457200 w 288"/>
              <a:gd name="T35" fmla="*/ 14287 h 163"/>
              <a:gd name="T36" fmla="*/ 276225 w 288"/>
              <a:gd name="T37" fmla="*/ 92075 h 163"/>
              <a:gd name="T38" fmla="*/ 276225 w 288"/>
              <a:gd name="T39" fmla="*/ 0 h 163"/>
              <a:gd name="T40" fmla="*/ 195263 w 288"/>
              <a:gd name="T41" fmla="*/ 0 h 163"/>
              <a:gd name="T42" fmla="*/ 195263 w 288"/>
              <a:gd name="T43" fmla="*/ 88900 h 163"/>
              <a:gd name="T44" fmla="*/ 0 w 288"/>
              <a:gd name="T45" fmla="*/ 6350 h 163"/>
              <a:gd name="T46" fmla="*/ 0 w 288"/>
              <a:gd name="T47" fmla="*/ 52387 h 163"/>
              <a:gd name="T48" fmla="*/ 117475 w 288"/>
              <a:gd name="T49" fmla="*/ 101600 h 16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88"/>
              <a:gd name="T76" fmla="*/ 0 h 163"/>
              <a:gd name="T77" fmla="*/ 288 w 288"/>
              <a:gd name="T78" fmla="*/ 163 h 16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88" h="163">
                <a:moveTo>
                  <a:pt x="74" y="64"/>
                </a:moveTo>
                <a:lnTo>
                  <a:pt x="0" y="64"/>
                </a:lnTo>
                <a:lnTo>
                  <a:pt x="2" y="101"/>
                </a:lnTo>
                <a:lnTo>
                  <a:pt x="69" y="101"/>
                </a:lnTo>
                <a:lnTo>
                  <a:pt x="0" y="130"/>
                </a:lnTo>
                <a:lnTo>
                  <a:pt x="0" y="160"/>
                </a:lnTo>
                <a:lnTo>
                  <a:pt x="125" y="105"/>
                </a:lnTo>
                <a:lnTo>
                  <a:pt x="125" y="163"/>
                </a:lnTo>
                <a:lnTo>
                  <a:pt x="176" y="161"/>
                </a:lnTo>
                <a:lnTo>
                  <a:pt x="176" y="107"/>
                </a:lnTo>
                <a:lnTo>
                  <a:pt x="286" y="155"/>
                </a:lnTo>
                <a:lnTo>
                  <a:pt x="288" y="127"/>
                </a:lnTo>
                <a:lnTo>
                  <a:pt x="224" y="99"/>
                </a:lnTo>
                <a:lnTo>
                  <a:pt x="288" y="99"/>
                </a:lnTo>
                <a:lnTo>
                  <a:pt x="286" y="63"/>
                </a:lnTo>
                <a:lnTo>
                  <a:pt x="230" y="63"/>
                </a:lnTo>
                <a:lnTo>
                  <a:pt x="288" y="38"/>
                </a:lnTo>
                <a:lnTo>
                  <a:pt x="288" y="9"/>
                </a:lnTo>
                <a:lnTo>
                  <a:pt x="174" y="58"/>
                </a:lnTo>
                <a:lnTo>
                  <a:pt x="174" y="0"/>
                </a:lnTo>
                <a:lnTo>
                  <a:pt x="123" y="0"/>
                </a:lnTo>
                <a:lnTo>
                  <a:pt x="123" y="56"/>
                </a:lnTo>
                <a:lnTo>
                  <a:pt x="0" y="4"/>
                </a:lnTo>
                <a:lnTo>
                  <a:pt x="0" y="33"/>
                </a:lnTo>
                <a:lnTo>
                  <a:pt x="74" y="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247" name="Group 916"/>
          <p:cNvGrpSpPr>
            <a:grpSpLocks/>
          </p:cNvGrpSpPr>
          <p:nvPr/>
        </p:nvGrpSpPr>
        <p:grpSpPr bwMode="auto">
          <a:xfrm>
            <a:off x="2611438" y="2087563"/>
            <a:ext cx="457200" cy="258762"/>
            <a:chOff x="1645" y="1315"/>
            <a:chExt cx="288" cy="163"/>
          </a:xfrm>
        </p:grpSpPr>
        <p:sp>
          <p:nvSpPr>
            <p:cNvPr id="3352" name="Freeform 839"/>
            <p:cNvSpPr>
              <a:spLocks/>
            </p:cNvSpPr>
            <p:nvPr/>
          </p:nvSpPr>
          <p:spPr bwMode="auto">
            <a:xfrm>
              <a:off x="1645" y="1333"/>
              <a:ext cx="104" cy="45"/>
            </a:xfrm>
            <a:custGeom>
              <a:avLst/>
              <a:gdLst>
                <a:gd name="T0" fmla="*/ 2 w 104"/>
                <a:gd name="T1" fmla="*/ 0 h 45"/>
                <a:gd name="T2" fmla="*/ 0 w 104"/>
                <a:gd name="T3" fmla="*/ 7 h 45"/>
                <a:gd name="T4" fmla="*/ 87 w 104"/>
                <a:gd name="T5" fmla="*/ 45 h 45"/>
                <a:gd name="T6" fmla="*/ 104 w 104"/>
                <a:gd name="T7" fmla="*/ 45 h 45"/>
                <a:gd name="T8" fmla="*/ 2 w 104"/>
                <a:gd name="T9" fmla="*/ 0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45"/>
                <a:gd name="T17" fmla="*/ 104 w 104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45">
                  <a:moveTo>
                    <a:pt x="2" y="0"/>
                  </a:moveTo>
                  <a:lnTo>
                    <a:pt x="0" y="7"/>
                  </a:lnTo>
                  <a:lnTo>
                    <a:pt x="87" y="45"/>
                  </a:lnTo>
                  <a:lnTo>
                    <a:pt x="104" y="4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3" name="Freeform 840"/>
            <p:cNvSpPr>
              <a:spLocks/>
            </p:cNvSpPr>
            <p:nvPr/>
          </p:nvSpPr>
          <p:spPr bwMode="auto">
            <a:xfrm>
              <a:off x="1647" y="1315"/>
              <a:ext cx="286" cy="163"/>
            </a:xfrm>
            <a:custGeom>
              <a:avLst/>
              <a:gdLst>
                <a:gd name="T0" fmla="*/ 0 w 286"/>
                <a:gd name="T1" fmla="*/ 69 h 163"/>
                <a:gd name="T2" fmla="*/ 0 w 286"/>
                <a:gd name="T3" fmla="*/ 92 h 163"/>
                <a:gd name="T4" fmla="*/ 131 w 286"/>
                <a:gd name="T5" fmla="*/ 92 h 163"/>
                <a:gd name="T6" fmla="*/ 131 w 286"/>
                <a:gd name="T7" fmla="*/ 163 h 163"/>
                <a:gd name="T8" fmla="*/ 164 w 286"/>
                <a:gd name="T9" fmla="*/ 163 h 163"/>
                <a:gd name="T10" fmla="*/ 164 w 286"/>
                <a:gd name="T11" fmla="*/ 92 h 163"/>
                <a:gd name="T12" fmla="*/ 286 w 286"/>
                <a:gd name="T13" fmla="*/ 92 h 163"/>
                <a:gd name="T14" fmla="*/ 286 w 286"/>
                <a:gd name="T15" fmla="*/ 69 h 163"/>
                <a:gd name="T16" fmla="*/ 163 w 286"/>
                <a:gd name="T17" fmla="*/ 69 h 163"/>
                <a:gd name="T18" fmla="*/ 164 w 286"/>
                <a:gd name="T19" fmla="*/ 0 h 163"/>
                <a:gd name="T20" fmla="*/ 131 w 286"/>
                <a:gd name="T21" fmla="*/ 0 h 163"/>
                <a:gd name="T22" fmla="*/ 131 w 286"/>
                <a:gd name="T23" fmla="*/ 69 h 163"/>
                <a:gd name="T24" fmla="*/ 0 w 286"/>
                <a:gd name="T25" fmla="*/ 69 h 1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6"/>
                <a:gd name="T40" fmla="*/ 0 h 163"/>
                <a:gd name="T41" fmla="*/ 286 w 286"/>
                <a:gd name="T42" fmla="*/ 163 h 1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86" h="163">
                  <a:moveTo>
                    <a:pt x="0" y="69"/>
                  </a:moveTo>
                  <a:lnTo>
                    <a:pt x="0" y="92"/>
                  </a:lnTo>
                  <a:lnTo>
                    <a:pt x="131" y="92"/>
                  </a:lnTo>
                  <a:lnTo>
                    <a:pt x="131" y="163"/>
                  </a:lnTo>
                  <a:lnTo>
                    <a:pt x="164" y="163"/>
                  </a:lnTo>
                  <a:lnTo>
                    <a:pt x="164" y="92"/>
                  </a:lnTo>
                  <a:lnTo>
                    <a:pt x="286" y="92"/>
                  </a:lnTo>
                  <a:lnTo>
                    <a:pt x="286" y="69"/>
                  </a:lnTo>
                  <a:lnTo>
                    <a:pt x="163" y="69"/>
                  </a:lnTo>
                  <a:lnTo>
                    <a:pt x="164" y="0"/>
                  </a:lnTo>
                  <a:lnTo>
                    <a:pt x="131" y="0"/>
                  </a:lnTo>
                  <a:lnTo>
                    <a:pt x="131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4" name="Freeform 841"/>
            <p:cNvSpPr>
              <a:spLocks/>
            </p:cNvSpPr>
            <p:nvPr/>
          </p:nvSpPr>
          <p:spPr bwMode="auto">
            <a:xfrm>
              <a:off x="1823" y="1330"/>
              <a:ext cx="108" cy="48"/>
            </a:xfrm>
            <a:custGeom>
              <a:avLst/>
              <a:gdLst>
                <a:gd name="T0" fmla="*/ 0 w 108"/>
                <a:gd name="T1" fmla="*/ 48 h 48"/>
                <a:gd name="T2" fmla="*/ 14 w 108"/>
                <a:gd name="T3" fmla="*/ 48 h 48"/>
                <a:gd name="T4" fmla="*/ 108 w 108"/>
                <a:gd name="T5" fmla="*/ 7 h 48"/>
                <a:gd name="T6" fmla="*/ 108 w 108"/>
                <a:gd name="T7" fmla="*/ 0 h 48"/>
                <a:gd name="T8" fmla="*/ 0 w 108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"/>
                <a:gd name="T16" fmla="*/ 0 h 48"/>
                <a:gd name="T17" fmla="*/ 108 w 108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" h="48">
                  <a:moveTo>
                    <a:pt x="0" y="48"/>
                  </a:moveTo>
                  <a:lnTo>
                    <a:pt x="14" y="48"/>
                  </a:lnTo>
                  <a:lnTo>
                    <a:pt x="108" y="7"/>
                  </a:lnTo>
                  <a:lnTo>
                    <a:pt x="108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5" name="Freeform 842"/>
            <p:cNvSpPr>
              <a:spLocks/>
            </p:cNvSpPr>
            <p:nvPr/>
          </p:nvSpPr>
          <p:spPr bwMode="auto">
            <a:xfrm>
              <a:off x="1839" y="1414"/>
              <a:ext cx="94" cy="41"/>
            </a:xfrm>
            <a:custGeom>
              <a:avLst/>
              <a:gdLst>
                <a:gd name="T0" fmla="*/ 0 w 94"/>
                <a:gd name="T1" fmla="*/ 0 h 41"/>
                <a:gd name="T2" fmla="*/ 17 w 94"/>
                <a:gd name="T3" fmla="*/ 0 h 41"/>
                <a:gd name="T4" fmla="*/ 92 w 94"/>
                <a:gd name="T5" fmla="*/ 34 h 41"/>
                <a:gd name="T6" fmla="*/ 94 w 94"/>
                <a:gd name="T7" fmla="*/ 41 h 41"/>
                <a:gd name="T8" fmla="*/ 0 w 94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41"/>
                <a:gd name="T17" fmla="*/ 94 w 94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41">
                  <a:moveTo>
                    <a:pt x="0" y="0"/>
                  </a:moveTo>
                  <a:lnTo>
                    <a:pt x="17" y="0"/>
                  </a:lnTo>
                  <a:lnTo>
                    <a:pt x="92" y="34"/>
                  </a:lnTo>
                  <a:lnTo>
                    <a:pt x="94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6" name="Freeform 843"/>
            <p:cNvSpPr>
              <a:spLocks/>
            </p:cNvSpPr>
            <p:nvPr/>
          </p:nvSpPr>
          <p:spPr bwMode="auto">
            <a:xfrm>
              <a:off x="1645" y="1414"/>
              <a:ext cx="122" cy="52"/>
            </a:xfrm>
            <a:custGeom>
              <a:avLst/>
              <a:gdLst>
                <a:gd name="T0" fmla="*/ 122 w 122"/>
                <a:gd name="T1" fmla="*/ 0 h 52"/>
                <a:gd name="T2" fmla="*/ 105 w 122"/>
                <a:gd name="T3" fmla="*/ 0 h 52"/>
                <a:gd name="T4" fmla="*/ 0 w 122"/>
                <a:gd name="T5" fmla="*/ 46 h 52"/>
                <a:gd name="T6" fmla="*/ 2 w 122"/>
                <a:gd name="T7" fmla="*/ 52 h 52"/>
                <a:gd name="T8" fmla="*/ 122 w 122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"/>
                <a:gd name="T16" fmla="*/ 0 h 52"/>
                <a:gd name="T17" fmla="*/ 122 w 122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" h="52">
                  <a:moveTo>
                    <a:pt x="122" y="0"/>
                  </a:moveTo>
                  <a:lnTo>
                    <a:pt x="105" y="0"/>
                  </a:lnTo>
                  <a:lnTo>
                    <a:pt x="0" y="46"/>
                  </a:lnTo>
                  <a:lnTo>
                    <a:pt x="2" y="52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48" name="Group 914"/>
          <p:cNvGrpSpPr>
            <a:grpSpLocks/>
          </p:cNvGrpSpPr>
          <p:nvPr/>
        </p:nvGrpSpPr>
        <p:grpSpPr bwMode="auto">
          <a:xfrm>
            <a:off x="2784475" y="2181225"/>
            <a:ext cx="646113" cy="373063"/>
            <a:chOff x="1754" y="1374"/>
            <a:chExt cx="407" cy="235"/>
          </a:xfrm>
        </p:grpSpPr>
        <p:sp>
          <p:nvSpPr>
            <p:cNvPr id="3346" name="Freeform 844"/>
            <p:cNvSpPr>
              <a:spLocks/>
            </p:cNvSpPr>
            <p:nvPr/>
          </p:nvSpPr>
          <p:spPr bwMode="auto">
            <a:xfrm>
              <a:off x="1754" y="1522"/>
              <a:ext cx="80" cy="82"/>
            </a:xfrm>
            <a:custGeom>
              <a:avLst/>
              <a:gdLst>
                <a:gd name="T0" fmla="*/ 39 w 80"/>
                <a:gd name="T1" fmla="*/ 0 h 82"/>
                <a:gd name="T2" fmla="*/ 31 w 80"/>
                <a:gd name="T3" fmla="*/ 25 h 82"/>
                <a:gd name="T4" fmla="*/ 6 w 80"/>
                <a:gd name="T5" fmla="*/ 18 h 82"/>
                <a:gd name="T6" fmla="*/ 23 w 80"/>
                <a:gd name="T7" fmla="*/ 40 h 82"/>
                <a:gd name="T8" fmla="*/ 0 w 80"/>
                <a:gd name="T9" fmla="*/ 53 h 82"/>
                <a:gd name="T10" fmla="*/ 24 w 80"/>
                <a:gd name="T11" fmla="*/ 58 h 82"/>
                <a:gd name="T12" fmla="*/ 19 w 80"/>
                <a:gd name="T13" fmla="*/ 82 h 82"/>
                <a:gd name="T14" fmla="*/ 39 w 80"/>
                <a:gd name="T15" fmla="*/ 61 h 82"/>
                <a:gd name="T16" fmla="*/ 59 w 80"/>
                <a:gd name="T17" fmla="*/ 82 h 82"/>
                <a:gd name="T18" fmla="*/ 54 w 80"/>
                <a:gd name="T19" fmla="*/ 56 h 82"/>
                <a:gd name="T20" fmla="*/ 80 w 80"/>
                <a:gd name="T21" fmla="*/ 53 h 82"/>
                <a:gd name="T22" fmla="*/ 57 w 80"/>
                <a:gd name="T23" fmla="*/ 41 h 82"/>
                <a:gd name="T24" fmla="*/ 72 w 80"/>
                <a:gd name="T25" fmla="*/ 18 h 82"/>
                <a:gd name="T26" fmla="*/ 49 w 80"/>
                <a:gd name="T27" fmla="*/ 25 h 82"/>
                <a:gd name="T28" fmla="*/ 39 w 80"/>
                <a:gd name="T29" fmla="*/ 0 h 8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0"/>
                <a:gd name="T46" fmla="*/ 0 h 82"/>
                <a:gd name="T47" fmla="*/ 80 w 80"/>
                <a:gd name="T48" fmla="*/ 82 h 8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0" h="82">
                  <a:moveTo>
                    <a:pt x="39" y="0"/>
                  </a:moveTo>
                  <a:lnTo>
                    <a:pt x="31" y="25"/>
                  </a:lnTo>
                  <a:lnTo>
                    <a:pt x="6" y="18"/>
                  </a:lnTo>
                  <a:lnTo>
                    <a:pt x="23" y="40"/>
                  </a:lnTo>
                  <a:lnTo>
                    <a:pt x="0" y="53"/>
                  </a:lnTo>
                  <a:lnTo>
                    <a:pt x="24" y="58"/>
                  </a:lnTo>
                  <a:lnTo>
                    <a:pt x="19" y="82"/>
                  </a:lnTo>
                  <a:lnTo>
                    <a:pt x="39" y="61"/>
                  </a:lnTo>
                  <a:lnTo>
                    <a:pt x="59" y="82"/>
                  </a:lnTo>
                  <a:lnTo>
                    <a:pt x="54" y="56"/>
                  </a:lnTo>
                  <a:lnTo>
                    <a:pt x="80" y="53"/>
                  </a:lnTo>
                  <a:lnTo>
                    <a:pt x="57" y="41"/>
                  </a:lnTo>
                  <a:lnTo>
                    <a:pt x="72" y="18"/>
                  </a:lnTo>
                  <a:lnTo>
                    <a:pt x="49" y="25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7" name="Freeform 845"/>
            <p:cNvSpPr>
              <a:spLocks/>
            </p:cNvSpPr>
            <p:nvPr/>
          </p:nvSpPr>
          <p:spPr bwMode="auto">
            <a:xfrm>
              <a:off x="1985" y="1452"/>
              <a:ext cx="39" cy="39"/>
            </a:xfrm>
            <a:custGeom>
              <a:avLst/>
              <a:gdLst>
                <a:gd name="T0" fmla="*/ 20 w 39"/>
                <a:gd name="T1" fmla="*/ 0 h 39"/>
                <a:gd name="T2" fmla="*/ 15 w 39"/>
                <a:gd name="T3" fmla="*/ 11 h 39"/>
                <a:gd name="T4" fmla="*/ 3 w 39"/>
                <a:gd name="T5" fmla="*/ 8 h 39"/>
                <a:gd name="T6" fmla="*/ 12 w 39"/>
                <a:gd name="T7" fmla="*/ 18 h 39"/>
                <a:gd name="T8" fmla="*/ 0 w 39"/>
                <a:gd name="T9" fmla="*/ 24 h 39"/>
                <a:gd name="T10" fmla="*/ 12 w 39"/>
                <a:gd name="T11" fmla="*/ 28 h 39"/>
                <a:gd name="T12" fmla="*/ 10 w 39"/>
                <a:gd name="T13" fmla="*/ 39 h 39"/>
                <a:gd name="T14" fmla="*/ 20 w 39"/>
                <a:gd name="T15" fmla="*/ 29 h 39"/>
                <a:gd name="T16" fmla="*/ 30 w 39"/>
                <a:gd name="T17" fmla="*/ 39 h 39"/>
                <a:gd name="T18" fmla="*/ 26 w 39"/>
                <a:gd name="T19" fmla="*/ 26 h 39"/>
                <a:gd name="T20" fmla="*/ 39 w 39"/>
                <a:gd name="T21" fmla="*/ 24 h 39"/>
                <a:gd name="T22" fmla="*/ 28 w 39"/>
                <a:gd name="T23" fmla="*/ 19 h 39"/>
                <a:gd name="T24" fmla="*/ 36 w 39"/>
                <a:gd name="T25" fmla="*/ 8 h 39"/>
                <a:gd name="T26" fmla="*/ 25 w 39"/>
                <a:gd name="T27" fmla="*/ 11 h 39"/>
                <a:gd name="T28" fmla="*/ 20 w 39"/>
                <a:gd name="T29" fmla="*/ 0 h 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9"/>
                <a:gd name="T46" fmla="*/ 0 h 39"/>
                <a:gd name="T47" fmla="*/ 39 w 39"/>
                <a:gd name="T48" fmla="*/ 39 h 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9" h="39">
                  <a:moveTo>
                    <a:pt x="20" y="0"/>
                  </a:moveTo>
                  <a:lnTo>
                    <a:pt x="15" y="11"/>
                  </a:lnTo>
                  <a:lnTo>
                    <a:pt x="3" y="8"/>
                  </a:lnTo>
                  <a:lnTo>
                    <a:pt x="12" y="18"/>
                  </a:lnTo>
                  <a:lnTo>
                    <a:pt x="0" y="24"/>
                  </a:lnTo>
                  <a:lnTo>
                    <a:pt x="12" y="28"/>
                  </a:lnTo>
                  <a:lnTo>
                    <a:pt x="10" y="39"/>
                  </a:lnTo>
                  <a:lnTo>
                    <a:pt x="20" y="29"/>
                  </a:lnTo>
                  <a:lnTo>
                    <a:pt x="30" y="39"/>
                  </a:lnTo>
                  <a:lnTo>
                    <a:pt x="26" y="26"/>
                  </a:lnTo>
                  <a:lnTo>
                    <a:pt x="39" y="24"/>
                  </a:lnTo>
                  <a:lnTo>
                    <a:pt x="28" y="19"/>
                  </a:lnTo>
                  <a:lnTo>
                    <a:pt x="36" y="8"/>
                  </a:lnTo>
                  <a:lnTo>
                    <a:pt x="25" y="1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8" name="Freeform 846"/>
            <p:cNvSpPr>
              <a:spLocks/>
            </p:cNvSpPr>
            <p:nvPr/>
          </p:nvSpPr>
          <p:spPr bwMode="auto">
            <a:xfrm>
              <a:off x="2056" y="1374"/>
              <a:ext cx="39" cy="40"/>
            </a:xfrm>
            <a:custGeom>
              <a:avLst/>
              <a:gdLst>
                <a:gd name="T0" fmla="*/ 19 w 39"/>
                <a:gd name="T1" fmla="*/ 0 h 40"/>
                <a:gd name="T2" fmla="*/ 15 w 39"/>
                <a:gd name="T3" fmla="*/ 12 h 40"/>
                <a:gd name="T4" fmla="*/ 3 w 39"/>
                <a:gd name="T5" fmla="*/ 9 h 40"/>
                <a:gd name="T6" fmla="*/ 11 w 39"/>
                <a:gd name="T7" fmla="*/ 19 h 40"/>
                <a:gd name="T8" fmla="*/ 0 w 39"/>
                <a:gd name="T9" fmla="*/ 25 h 40"/>
                <a:gd name="T10" fmla="*/ 11 w 39"/>
                <a:gd name="T11" fmla="*/ 28 h 40"/>
                <a:gd name="T12" fmla="*/ 10 w 39"/>
                <a:gd name="T13" fmla="*/ 40 h 40"/>
                <a:gd name="T14" fmla="*/ 19 w 39"/>
                <a:gd name="T15" fmla="*/ 30 h 40"/>
                <a:gd name="T16" fmla="*/ 29 w 39"/>
                <a:gd name="T17" fmla="*/ 40 h 40"/>
                <a:gd name="T18" fmla="*/ 26 w 39"/>
                <a:gd name="T19" fmla="*/ 27 h 40"/>
                <a:gd name="T20" fmla="*/ 39 w 39"/>
                <a:gd name="T21" fmla="*/ 25 h 40"/>
                <a:gd name="T22" fmla="*/ 29 w 39"/>
                <a:gd name="T23" fmla="*/ 20 h 40"/>
                <a:gd name="T24" fmla="*/ 36 w 39"/>
                <a:gd name="T25" fmla="*/ 9 h 40"/>
                <a:gd name="T26" fmla="*/ 24 w 39"/>
                <a:gd name="T27" fmla="*/ 12 h 40"/>
                <a:gd name="T28" fmla="*/ 19 w 39"/>
                <a:gd name="T29" fmla="*/ 0 h 4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9"/>
                <a:gd name="T46" fmla="*/ 0 h 40"/>
                <a:gd name="T47" fmla="*/ 39 w 39"/>
                <a:gd name="T48" fmla="*/ 40 h 4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9" h="40">
                  <a:moveTo>
                    <a:pt x="19" y="0"/>
                  </a:moveTo>
                  <a:lnTo>
                    <a:pt x="15" y="12"/>
                  </a:lnTo>
                  <a:lnTo>
                    <a:pt x="3" y="9"/>
                  </a:lnTo>
                  <a:lnTo>
                    <a:pt x="11" y="19"/>
                  </a:lnTo>
                  <a:lnTo>
                    <a:pt x="0" y="25"/>
                  </a:lnTo>
                  <a:lnTo>
                    <a:pt x="11" y="28"/>
                  </a:lnTo>
                  <a:lnTo>
                    <a:pt x="10" y="40"/>
                  </a:lnTo>
                  <a:lnTo>
                    <a:pt x="19" y="30"/>
                  </a:lnTo>
                  <a:lnTo>
                    <a:pt x="29" y="40"/>
                  </a:lnTo>
                  <a:lnTo>
                    <a:pt x="26" y="27"/>
                  </a:lnTo>
                  <a:lnTo>
                    <a:pt x="39" y="25"/>
                  </a:lnTo>
                  <a:lnTo>
                    <a:pt x="29" y="20"/>
                  </a:lnTo>
                  <a:lnTo>
                    <a:pt x="36" y="9"/>
                  </a:lnTo>
                  <a:lnTo>
                    <a:pt x="24" y="12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9" name="Freeform 847"/>
            <p:cNvSpPr>
              <a:spLocks/>
            </p:cNvSpPr>
            <p:nvPr/>
          </p:nvSpPr>
          <p:spPr bwMode="auto">
            <a:xfrm>
              <a:off x="2120" y="1435"/>
              <a:ext cx="41" cy="40"/>
            </a:xfrm>
            <a:custGeom>
              <a:avLst/>
              <a:gdLst>
                <a:gd name="T0" fmla="*/ 20 w 41"/>
                <a:gd name="T1" fmla="*/ 0 h 40"/>
                <a:gd name="T2" fmla="*/ 16 w 41"/>
                <a:gd name="T3" fmla="*/ 12 h 40"/>
                <a:gd name="T4" fmla="*/ 3 w 41"/>
                <a:gd name="T5" fmla="*/ 8 h 40"/>
                <a:gd name="T6" fmla="*/ 11 w 41"/>
                <a:gd name="T7" fmla="*/ 20 h 40"/>
                <a:gd name="T8" fmla="*/ 0 w 41"/>
                <a:gd name="T9" fmla="*/ 27 h 40"/>
                <a:gd name="T10" fmla="*/ 13 w 41"/>
                <a:gd name="T11" fmla="*/ 28 h 40"/>
                <a:gd name="T12" fmla="*/ 10 w 41"/>
                <a:gd name="T13" fmla="*/ 40 h 40"/>
                <a:gd name="T14" fmla="*/ 20 w 41"/>
                <a:gd name="T15" fmla="*/ 30 h 40"/>
                <a:gd name="T16" fmla="*/ 29 w 41"/>
                <a:gd name="T17" fmla="*/ 40 h 40"/>
                <a:gd name="T18" fmla="*/ 28 w 41"/>
                <a:gd name="T19" fmla="*/ 27 h 40"/>
                <a:gd name="T20" fmla="*/ 41 w 41"/>
                <a:gd name="T21" fmla="*/ 25 h 40"/>
                <a:gd name="T22" fmla="*/ 29 w 41"/>
                <a:gd name="T23" fmla="*/ 20 h 40"/>
                <a:gd name="T24" fmla="*/ 36 w 41"/>
                <a:gd name="T25" fmla="*/ 8 h 40"/>
                <a:gd name="T26" fmla="*/ 25 w 41"/>
                <a:gd name="T27" fmla="*/ 12 h 40"/>
                <a:gd name="T28" fmla="*/ 20 w 41"/>
                <a:gd name="T29" fmla="*/ 0 h 4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1"/>
                <a:gd name="T46" fmla="*/ 0 h 40"/>
                <a:gd name="T47" fmla="*/ 41 w 41"/>
                <a:gd name="T48" fmla="*/ 40 h 4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1" h="40">
                  <a:moveTo>
                    <a:pt x="20" y="0"/>
                  </a:moveTo>
                  <a:lnTo>
                    <a:pt x="16" y="12"/>
                  </a:lnTo>
                  <a:lnTo>
                    <a:pt x="3" y="8"/>
                  </a:lnTo>
                  <a:lnTo>
                    <a:pt x="11" y="20"/>
                  </a:lnTo>
                  <a:lnTo>
                    <a:pt x="0" y="27"/>
                  </a:lnTo>
                  <a:lnTo>
                    <a:pt x="13" y="28"/>
                  </a:lnTo>
                  <a:lnTo>
                    <a:pt x="10" y="40"/>
                  </a:lnTo>
                  <a:lnTo>
                    <a:pt x="20" y="30"/>
                  </a:lnTo>
                  <a:lnTo>
                    <a:pt x="29" y="40"/>
                  </a:lnTo>
                  <a:lnTo>
                    <a:pt x="28" y="27"/>
                  </a:lnTo>
                  <a:lnTo>
                    <a:pt x="41" y="25"/>
                  </a:lnTo>
                  <a:lnTo>
                    <a:pt x="29" y="20"/>
                  </a:lnTo>
                  <a:lnTo>
                    <a:pt x="36" y="8"/>
                  </a:lnTo>
                  <a:lnTo>
                    <a:pt x="25" y="1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0" name="Freeform 848"/>
            <p:cNvSpPr>
              <a:spLocks/>
            </p:cNvSpPr>
            <p:nvPr/>
          </p:nvSpPr>
          <p:spPr bwMode="auto">
            <a:xfrm>
              <a:off x="2056" y="1570"/>
              <a:ext cx="39" cy="39"/>
            </a:xfrm>
            <a:custGeom>
              <a:avLst/>
              <a:gdLst>
                <a:gd name="T0" fmla="*/ 19 w 39"/>
                <a:gd name="T1" fmla="*/ 0 h 39"/>
                <a:gd name="T2" fmla="*/ 15 w 39"/>
                <a:gd name="T3" fmla="*/ 11 h 39"/>
                <a:gd name="T4" fmla="*/ 3 w 39"/>
                <a:gd name="T5" fmla="*/ 8 h 39"/>
                <a:gd name="T6" fmla="*/ 11 w 39"/>
                <a:gd name="T7" fmla="*/ 20 h 39"/>
                <a:gd name="T8" fmla="*/ 0 w 39"/>
                <a:gd name="T9" fmla="*/ 26 h 39"/>
                <a:gd name="T10" fmla="*/ 11 w 39"/>
                <a:gd name="T11" fmla="*/ 28 h 39"/>
                <a:gd name="T12" fmla="*/ 10 w 39"/>
                <a:gd name="T13" fmla="*/ 39 h 39"/>
                <a:gd name="T14" fmla="*/ 19 w 39"/>
                <a:gd name="T15" fmla="*/ 30 h 39"/>
                <a:gd name="T16" fmla="*/ 29 w 39"/>
                <a:gd name="T17" fmla="*/ 39 h 39"/>
                <a:gd name="T18" fmla="*/ 26 w 39"/>
                <a:gd name="T19" fmla="*/ 28 h 39"/>
                <a:gd name="T20" fmla="*/ 39 w 39"/>
                <a:gd name="T21" fmla="*/ 26 h 39"/>
                <a:gd name="T22" fmla="*/ 29 w 39"/>
                <a:gd name="T23" fmla="*/ 20 h 39"/>
                <a:gd name="T24" fmla="*/ 36 w 39"/>
                <a:gd name="T25" fmla="*/ 8 h 39"/>
                <a:gd name="T26" fmla="*/ 24 w 39"/>
                <a:gd name="T27" fmla="*/ 11 h 39"/>
                <a:gd name="T28" fmla="*/ 19 w 39"/>
                <a:gd name="T29" fmla="*/ 0 h 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9"/>
                <a:gd name="T46" fmla="*/ 0 h 39"/>
                <a:gd name="T47" fmla="*/ 39 w 39"/>
                <a:gd name="T48" fmla="*/ 39 h 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9" h="39">
                  <a:moveTo>
                    <a:pt x="19" y="0"/>
                  </a:moveTo>
                  <a:lnTo>
                    <a:pt x="15" y="11"/>
                  </a:lnTo>
                  <a:lnTo>
                    <a:pt x="3" y="8"/>
                  </a:lnTo>
                  <a:lnTo>
                    <a:pt x="11" y="20"/>
                  </a:lnTo>
                  <a:lnTo>
                    <a:pt x="0" y="26"/>
                  </a:lnTo>
                  <a:lnTo>
                    <a:pt x="11" y="28"/>
                  </a:lnTo>
                  <a:lnTo>
                    <a:pt x="10" y="39"/>
                  </a:lnTo>
                  <a:lnTo>
                    <a:pt x="19" y="30"/>
                  </a:lnTo>
                  <a:lnTo>
                    <a:pt x="29" y="39"/>
                  </a:lnTo>
                  <a:lnTo>
                    <a:pt x="26" y="28"/>
                  </a:lnTo>
                  <a:lnTo>
                    <a:pt x="39" y="26"/>
                  </a:lnTo>
                  <a:lnTo>
                    <a:pt x="29" y="20"/>
                  </a:lnTo>
                  <a:lnTo>
                    <a:pt x="36" y="8"/>
                  </a:lnTo>
                  <a:lnTo>
                    <a:pt x="24" y="1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1" name="Freeform 849"/>
            <p:cNvSpPr>
              <a:spLocks/>
            </p:cNvSpPr>
            <p:nvPr/>
          </p:nvSpPr>
          <p:spPr bwMode="auto">
            <a:xfrm>
              <a:off x="2095" y="1493"/>
              <a:ext cx="18" cy="16"/>
            </a:xfrm>
            <a:custGeom>
              <a:avLst/>
              <a:gdLst>
                <a:gd name="T0" fmla="*/ 10 w 18"/>
                <a:gd name="T1" fmla="*/ 0 h 16"/>
                <a:gd name="T2" fmla="*/ 12 w 18"/>
                <a:gd name="T3" fmla="*/ 6 h 16"/>
                <a:gd name="T4" fmla="*/ 18 w 18"/>
                <a:gd name="T5" fmla="*/ 6 h 16"/>
                <a:gd name="T6" fmla="*/ 13 w 18"/>
                <a:gd name="T7" fmla="*/ 11 h 16"/>
                <a:gd name="T8" fmla="*/ 15 w 18"/>
                <a:gd name="T9" fmla="*/ 16 h 16"/>
                <a:gd name="T10" fmla="*/ 10 w 18"/>
                <a:gd name="T11" fmla="*/ 15 h 16"/>
                <a:gd name="T12" fmla="*/ 3 w 18"/>
                <a:gd name="T13" fmla="*/ 16 h 16"/>
                <a:gd name="T14" fmla="*/ 5 w 18"/>
                <a:gd name="T15" fmla="*/ 11 h 16"/>
                <a:gd name="T16" fmla="*/ 0 w 18"/>
                <a:gd name="T17" fmla="*/ 6 h 16"/>
                <a:gd name="T18" fmla="*/ 7 w 18"/>
                <a:gd name="T19" fmla="*/ 6 h 16"/>
                <a:gd name="T20" fmla="*/ 10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10" y="0"/>
                  </a:moveTo>
                  <a:lnTo>
                    <a:pt x="12" y="6"/>
                  </a:lnTo>
                  <a:lnTo>
                    <a:pt x="18" y="6"/>
                  </a:lnTo>
                  <a:lnTo>
                    <a:pt x="13" y="11"/>
                  </a:lnTo>
                  <a:lnTo>
                    <a:pt x="15" y="16"/>
                  </a:lnTo>
                  <a:lnTo>
                    <a:pt x="10" y="15"/>
                  </a:lnTo>
                  <a:lnTo>
                    <a:pt x="3" y="16"/>
                  </a:lnTo>
                  <a:lnTo>
                    <a:pt x="5" y="11"/>
                  </a:lnTo>
                  <a:lnTo>
                    <a:pt x="0" y="6"/>
                  </a:lnTo>
                  <a:lnTo>
                    <a:pt x="7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49" name="Rectangle 850"/>
          <p:cNvSpPr>
            <a:spLocks noChangeArrowheads="1"/>
          </p:cNvSpPr>
          <p:nvPr/>
        </p:nvSpPr>
        <p:spPr bwMode="auto">
          <a:xfrm>
            <a:off x="7729538" y="4935538"/>
            <a:ext cx="884237" cy="5318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50" name="Freeform 851"/>
          <p:cNvSpPr>
            <a:spLocks/>
          </p:cNvSpPr>
          <p:nvPr/>
        </p:nvSpPr>
        <p:spPr bwMode="auto">
          <a:xfrm>
            <a:off x="5424488" y="4124325"/>
            <a:ext cx="60325" cy="55563"/>
          </a:xfrm>
          <a:custGeom>
            <a:avLst/>
            <a:gdLst>
              <a:gd name="T0" fmla="*/ 31750 w 38"/>
              <a:gd name="T1" fmla="*/ 0 h 35"/>
              <a:gd name="T2" fmla="*/ 39688 w 38"/>
              <a:gd name="T3" fmla="*/ 19050 h 35"/>
              <a:gd name="T4" fmla="*/ 60325 w 38"/>
              <a:gd name="T5" fmla="*/ 20638 h 35"/>
              <a:gd name="T6" fmla="*/ 44450 w 38"/>
              <a:gd name="T7" fmla="*/ 36513 h 35"/>
              <a:gd name="T8" fmla="*/ 47625 w 38"/>
              <a:gd name="T9" fmla="*/ 55563 h 35"/>
              <a:gd name="T10" fmla="*/ 31750 w 38"/>
              <a:gd name="T11" fmla="*/ 47625 h 35"/>
              <a:gd name="T12" fmla="*/ 12700 w 38"/>
              <a:gd name="T13" fmla="*/ 55563 h 35"/>
              <a:gd name="T14" fmla="*/ 15875 w 38"/>
              <a:gd name="T15" fmla="*/ 36513 h 35"/>
              <a:gd name="T16" fmla="*/ 0 w 38"/>
              <a:gd name="T17" fmla="*/ 20638 h 35"/>
              <a:gd name="T18" fmla="*/ 20638 w 38"/>
              <a:gd name="T19" fmla="*/ 19050 h 35"/>
              <a:gd name="T20" fmla="*/ 31750 w 38"/>
              <a:gd name="T21" fmla="*/ 0 h 3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"/>
              <a:gd name="T34" fmla="*/ 0 h 35"/>
              <a:gd name="T35" fmla="*/ 38 w 38"/>
              <a:gd name="T36" fmla="*/ 35 h 3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" h="35">
                <a:moveTo>
                  <a:pt x="20" y="0"/>
                </a:moveTo>
                <a:lnTo>
                  <a:pt x="25" y="12"/>
                </a:lnTo>
                <a:lnTo>
                  <a:pt x="38" y="13"/>
                </a:lnTo>
                <a:lnTo>
                  <a:pt x="28" y="23"/>
                </a:lnTo>
                <a:lnTo>
                  <a:pt x="30" y="35"/>
                </a:lnTo>
                <a:lnTo>
                  <a:pt x="20" y="30"/>
                </a:lnTo>
                <a:lnTo>
                  <a:pt x="8" y="35"/>
                </a:lnTo>
                <a:lnTo>
                  <a:pt x="10" y="23"/>
                </a:lnTo>
                <a:lnTo>
                  <a:pt x="0" y="13"/>
                </a:lnTo>
                <a:lnTo>
                  <a:pt x="13" y="12"/>
                </a:lnTo>
                <a:lnTo>
                  <a:pt x="20" y="0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51" name="Rectangle 852"/>
          <p:cNvSpPr>
            <a:spLocks noChangeArrowheads="1"/>
          </p:cNvSpPr>
          <p:nvPr/>
        </p:nvSpPr>
        <p:spPr bwMode="auto">
          <a:xfrm>
            <a:off x="7727950" y="4933950"/>
            <a:ext cx="884238" cy="53181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252" name="Group 923"/>
          <p:cNvGrpSpPr>
            <a:grpSpLocks/>
          </p:cNvGrpSpPr>
          <p:nvPr/>
        </p:nvGrpSpPr>
        <p:grpSpPr bwMode="auto">
          <a:xfrm>
            <a:off x="7729538" y="4935538"/>
            <a:ext cx="884237" cy="531812"/>
            <a:chOff x="4869" y="3109"/>
            <a:chExt cx="557" cy="335"/>
          </a:xfrm>
        </p:grpSpPr>
        <p:sp>
          <p:nvSpPr>
            <p:cNvPr id="3338" name="Rectangle 853"/>
            <p:cNvSpPr>
              <a:spLocks noChangeArrowheads="1"/>
            </p:cNvSpPr>
            <p:nvPr/>
          </p:nvSpPr>
          <p:spPr bwMode="auto">
            <a:xfrm>
              <a:off x="4869" y="3109"/>
              <a:ext cx="557" cy="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39" name="Rectangle 854"/>
            <p:cNvSpPr>
              <a:spLocks noChangeArrowheads="1"/>
            </p:cNvSpPr>
            <p:nvPr/>
          </p:nvSpPr>
          <p:spPr bwMode="auto">
            <a:xfrm>
              <a:off x="5091" y="3109"/>
              <a:ext cx="335" cy="28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40" name="Rectangle 855"/>
            <p:cNvSpPr>
              <a:spLocks noChangeArrowheads="1"/>
            </p:cNvSpPr>
            <p:nvPr/>
          </p:nvSpPr>
          <p:spPr bwMode="auto">
            <a:xfrm>
              <a:off x="5091" y="3160"/>
              <a:ext cx="335" cy="27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41" name="Rectangle 856"/>
            <p:cNvSpPr>
              <a:spLocks noChangeArrowheads="1"/>
            </p:cNvSpPr>
            <p:nvPr/>
          </p:nvSpPr>
          <p:spPr bwMode="auto">
            <a:xfrm>
              <a:off x="5091" y="3213"/>
              <a:ext cx="335" cy="28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42" name="Rectangle 857"/>
            <p:cNvSpPr>
              <a:spLocks noChangeArrowheads="1"/>
            </p:cNvSpPr>
            <p:nvPr/>
          </p:nvSpPr>
          <p:spPr bwMode="auto">
            <a:xfrm>
              <a:off x="5091" y="3264"/>
              <a:ext cx="335" cy="28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43" name="Rectangle 858"/>
            <p:cNvSpPr>
              <a:spLocks noChangeArrowheads="1"/>
            </p:cNvSpPr>
            <p:nvPr/>
          </p:nvSpPr>
          <p:spPr bwMode="auto">
            <a:xfrm>
              <a:off x="4869" y="3315"/>
              <a:ext cx="557" cy="28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44" name="Rectangle 859"/>
            <p:cNvSpPr>
              <a:spLocks noChangeArrowheads="1"/>
            </p:cNvSpPr>
            <p:nvPr/>
          </p:nvSpPr>
          <p:spPr bwMode="auto">
            <a:xfrm>
              <a:off x="4869" y="3367"/>
              <a:ext cx="557" cy="27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45" name="Rectangle 860"/>
            <p:cNvSpPr>
              <a:spLocks noChangeArrowheads="1"/>
            </p:cNvSpPr>
            <p:nvPr/>
          </p:nvSpPr>
          <p:spPr bwMode="auto">
            <a:xfrm>
              <a:off x="4869" y="3418"/>
              <a:ext cx="557" cy="26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253" name="Rectangle 861"/>
          <p:cNvSpPr>
            <a:spLocks noChangeArrowheads="1"/>
          </p:cNvSpPr>
          <p:nvPr/>
        </p:nvSpPr>
        <p:spPr bwMode="auto">
          <a:xfrm>
            <a:off x="7729538" y="4935538"/>
            <a:ext cx="354012" cy="290512"/>
          </a:xfrm>
          <a:prstGeom prst="rect">
            <a:avLst/>
          </a:prstGeom>
          <a:solidFill>
            <a:srgbClr val="2925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254" name="Group 922"/>
          <p:cNvGrpSpPr>
            <a:grpSpLocks/>
          </p:cNvGrpSpPr>
          <p:nvPr/>
        </p:nvGrpSpPr>
        <p:grpSpPr bwMode="auto">
          <a:xfrm>
            <a:off x="7745413" y="4954588"/>
            <a:ext cx="322262" cy="252412"/>
            <a:chOff x="4879" y="3121"/>
            <a:chExt cx="203" cy="159"/>
          </a:xfrm>
        </p:grpSpPr>
        <p:sp>
          <p:nvSpPr>
            <p:cNvPr id="3288" name="Freeform 862"/>
            <p:cNvSpPr>
              <a:spLocks/>
            </p:cNvSpPr>
            <p:nvPr/>
          </p:nvSpPr>
          <p:spPr bwMode="auto">
            <a:xfrm>
              <a:off x="4879" y="3121"/>
              <a:ext cx="18" cy="16"/>
            </a:xfrm>
            <a:custGeom>
              <a:avLst/>
              <a:gdLst>
                <a:gd name="T0" fmla="*/ 8 w 18"/>
                <a:gd name="T1" fmla="*/ 0 h 16"/>
                <a:gd name="T2" fmla="*/ 11 w 18"/>
                <a:gd name="T3" fmla="*/ 5 h 16"/>
                <a:gd name="T4" fmla="*/ 18 w 18"/>
                <a:gd name="T5" fmla="*/ 5 h 16"/>
                <a:gd name="T6" fmla="*/ 13 w 18"/>
                <a:gd name="T7" fmla="*/ 10 h 16"/>
                <a:gd name="T8" fmla="*/ 14 w 18"/>
                <a:gd name="T9" fmla="*/ 16 h 16"/>
                <a:gd name="T10" fmla="*/ 8 w 18"/>
                <a:gd name="T11" fmla="*/ 13 h 16"/>
                <a:gd name="T12" fmla="*/ 3 w 18"/>
                <a:gd name="T13" fmla="*/ 16 h 16"/>
                <a:gd name="T14" fmla="*/ 5 w 18"/>
                <a:gd name="T15" fmla="*/ 10 h 16"/>
                <a:gd name="T16" fmla="*/ 0 w 18"/>
                <a:gd name="T17" fmla="*/ 5 h 16"/>
                <a:gd name="T18" fmla="*/ 6 w 18"/>
                <a:gd name="T19" fmla="*/ 5 h 16"/>
                <a:gd name="T20" fmla="*/ 8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8" y="0"/>
                  </a:moveTo>
                  <a:lnTo>
                    <a:pt x="11" y="5"/>
                  </a:lnTo>
                  <a:lnTo>
                    <a:pt x="18" y="5"/>
                  </a:lnTo>
                  <a:lnTo>
                    <a:pt x="13" y="10"/>
                  </a:lnTo>
                  <a:lnTo>
                    <a:pt x="14" y="16"/>
                  </a:lnTo>
                  <a:lnTo>
                    <a:pt x="8" y="13"/>
                  </a:lnTo>
                  <a:lnTo>
                    <a:pt x="3" y="16"/>
                  </a:lnTo>
                  <a:lnTo>
                    <a:pt x="5" y="10"/>
                  </a:lnTo>
                  <a:lnTo>
                    <a:pt x="0" y="5"/>
                  </a:lnTo>
                  <a:lnTo>
                    <a:pt x="6" y="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9" name="Freeform 863"/>
            <p:cNvSpPr>
              <a:spLocks/>
            </p:cNvSpPr>
            <p:nvPr/>
          </p:nvSpPr>
          <p:spPr bwMode="auto">
            <a:xfrm>
              <a:off x="4916" y="3121"/>
              <a:ext cx="19" cy="16"/>
            </a:xfrm>
            <a:custGeom>
              <a:avLst/>
              <a:gdLst>
                <a:gd name="T0" fmla="*/ 9 w 19"/>
                <a:gd name="T1" fmla="*/ 0 h 16"/>
                <a:gd name="T2" fmla="*/ 12 w 19"/>
                <a:gd name="T3" fmla="*/ 5 h 16"/>
                <a:gd name="T4" fmla="*/ 19 w 19"/>
                <a:gd name="T5" fmla="*/ 5 h 16"/>
                <a:gd name="T6" fmla="*/ 14 w 19"/>
                <a:gd name="T7" fmla="*/ 10 h 16"/>
                <a:gd name="T8" fmla="*/ 15 w 19"/>
                <a:gd name="T9" fmla="*/ 16 h 16"/>
                <a:gd name="T10" fmla="*/ 9 w 19"/>
                <a:gd name="T11" fmla="*/ 13 h 16"/>
                <a:gd name="T12" fmla="*/ 4 w 19"/>
                <a:gd name="T13" fmla="*/ 16 h 16"/>
                <a:gd name="T14" fmla="*/ 5 w 19"/>
                <a:gd name="T15" fmla="*/ 10 h 16"/>
                <a:gd name="T16" fmla="*/ 0 w 19"/>
                <a:gd name="T17" fmla="*/ 5 h 16"/>
                <a:gd name="T18" fmla="*/ 7 w 19"/>
                <a:gd name="T19" fmla="*/ 5 h 16"/>
                <a:gd name="T20" fmla="*/ 9 w 19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"/>
                <a:gd name="T34" fmla="*/ 0 h 16"/>
                <a:gd name="T35" fmla="*/ 19 w 19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" h="16">
                  <a:moveTo>
                    <a:pt x="9" y="0"/>
                  </a:moveTo>
                  <a:lnTo>
                    <a:pt x="12" y="5"/>
                  </a:lnTo>
                  <a:lnTo>
                    <a:pt x="19" y="5"/>
                  </a:lnTo>
                  <a:lnTo>
                    <a:pt x="14" y="10"/>
                  </a:lnTo>
                  <a:lnTo>
                    <a:pt x="15" y="16"/>
                  </a:lnTo>
                  <a:lnTo>
                    <a:pt x="9" y="13"/>
                  </a:lnTo>
                  <a:lnTo>
                    <a:pt x="4" y="16"/>
                  </a:lnTo>
                  <a:lnTo>
                    <a:pt x="5" y="10"/>
                  </a:lnTo>
                  <a:lnTo>
                    <a:pt x="0" y="5"/>
                  </a:lnTo>
                  <a:lnTo>
                    <a:pt x="7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0" name="Freeform 864"/>
            <p:cNvSpPr>
              <a:spLocks/>
            </p:cNvSpPr>
            <p:nvPr/>
          </p:nvSpPr>
          <p:spPr bwMode="auto">
            <a:xfrm>
              <a:off x="4953" y="3121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1 w 18"/>
                <a:gd name="T3" fmla="*/ 5 h 16"/>
                <a:gd name="T4" fmla="*/ 18 w 18"/>
                <a:gd name="T5" fmla="*/ 5 h 16"/>
                <a:gd name="T6" fmla="*/ 13 w 18"/>
                <a:gd name="T7" fmla="*/ 10 h 16"/>
                <a:gd name="T8" fmla="*/ 14 w 18"/>
                <a:gd name="T9" fmla="*/ 16 h 16"/>
                <a:gd name="T10" fmla="*/ 9 w 18"/>
                <a:gd name="T11" fmla="*/ 13 h 16"/>
                <a:gd name="T12" fmla="*/ 3 w 18"/>
                <a:gd name="T13" fmla="*/ 16 h 16"/>
                <a:gd name="T14" fmla="*/ 5 w 18"/>
                <a:gd name="T15" fmla="*/ 10 h 16"/>
                <a:gd name="T16" fmla="*/ 0 w 18"/>
                <a:gd name="T17" fmla="*/ 5 h 16"/>
                <a:gd name="T18" fmla="*/ 6 w 18"/>
                <a:gd name="T19" fmla="*/ 5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1" y="5"/>
                  </a:lnTo>
                  <a:lnTo>
                    <a:pt x="18" y="5"/>
                  </a:lnTo>
                  <a:lnTo>
                    <a:pt x="13" y="10"/>
                  </a:lnTo>
                  <a:lnTo>
                    <a:pt x="14" y="16"/>
                  </a:lnTo>
                  <a:lnTo>
                    <a:pt x="9" y="13"/>
                  </a:lnTo>
                  <a:lnTo>
                    <a:pt x="3" y="16"/>
                  </a:lnTo>
                  <a:lnTo>
                    <a:pt x="5" y="10"/>
                  </a:lnTo>
                  <a:lnTo>
                    <a:pt x="0" y="5"/>
                  </a:lnTo>
                  <a:lnTo>
                    <a:pt x="6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1" name="Freeform 865"/>
            <p:cNvSpPr>
              <a:spLocks/>
            </p:cNvSpPr>
            <p:nvPr/>
          </p:nvSpPr>
          <p:spPr bwMode="auto">
            <a:xfrm>
              <a:off x="4990" y="3121"/>
              <a:ext cx="19" cy="16"/>
            </a:xfrm>
            <a:custGeom>
              <a:avLst/>
              <a:gdLst>
                <a:gd name="T0" fmla="*/ 10 w 19"/>
                <a:gd name="T1" fmla="*/ 0 h 16"/>
                <a:gd name="T2" fmla="*/ 12 w 19"/>
                <a:gd name="T3" fmla="*/ 5 h 16"/>
                <a:gd name="T4" fmla="*/ 19 w 19"/>
                <a:gd name="T5" fmla="*/ 5 h 16"/>
                <a:gd name="T6" fmla="*/ 14 w 19"/>
                <a:gd name="T7" fmla="*/ 10 h 16"/>
                <a:gd name="T8" fmla="*/ 15 w 19"/>
                <a:gd name="T9" fmla="*/ 16 h 16"/>
                <a:gd name="T10" fmla="*/ 10 w 19"/>
                <a:gd name="T11" fmla="*/ 13 h 16"/>
                <a:gd name="T12" fmla="*/ 4 w 19"/>
                <a:gd name="T13" fmla="*/ 16 h 16"/>
                <a:gd name="T14" fmla="*/ 5 w 19"/>
                <a:gd name="T15" fmla="*/ 10 h 16"/>
                <a:gd name="T16" fmla="*/ 0 w 19"/>
                <a:gd name="T17" fmla="*/ 5 h 16"/>
                <a:gd name="T18" fmla="*/ 7 w 19"/>
                <a:gd name="T19" fmla="*/ 5 h 16"/>
                <a:gd name="T20" fmla="*/ 10 w 19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"/>
                <a:gd name="T34" fmla="*/ 0 h 16"/>
                <a:gd name="T35" fmla="*/ 19 w 19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" h="16">
                  <a:moveTo>
                    <a:pt x="10" y="0"/>
                  </a:moveTo>
                  <a:lnTo>
                    <a:pt x="12" y="5"/>
                  </a:lnTo>
                  <a:lnTo>
                    <a:pt x="19" y="5"/>
                  </a:lnTo>
                  <a:lnTo>
                    <a:pt x="14" y="10"/>
                  </a:lnTo>
                  <a:lnTo>
                    <a:pt x="15" y="16"/>
                  </a:lnTo>
                  <a:lnTo>
                    <a:pt x="10" y="13"/>
                  </a:lnTo>
                  <a:lnTo>
                    <a:pt x="4" y="16"/>
                  </a:lnTo>
                  <a:lnTo>
                    <a:pt x="5" y="10"/>
                  </a:lnTo>
                  <a:lnTo>
                    <a:pt x="0" y="5"/>
                  </a:lnTo>
                  <a:lnTo>
                    <a:pt x="7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2" name="Freeform 866"/>
            <p:cNvSpPr>
              <a:spLocks/>
            </p:cNvSpPr>
            <p:nvPr/>
          </p:nvSpPr>
          <p:spPr bwMode="auto">
            <a:xfrm>
              <a:off x="5027" y="3121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1 w 18"/>
                <a:gd name="T3" fmla="*/ 5 h 16"/>
                <a:gd name="T4" fmla="*/ 18 w 18"/>
                <a:gd name="T5" fmla="*/ 5 h 16"/>
                <a:gd name="T6" fmla="*/ 13 w 18"/>
                <a:gd name="T7" fmla="*/ 10 h 16"/>
                <a:gd name="T8" fmla="*/ 14 w 18"/>
                <a:gd name="T9" fmla="*/ 16 h 16"/>
                <a:gd name="T10" fmla="*/ 9 w 18"/>
                <a:gd name="T11" fmla="*/ 13 h 16"/>
                <a:gd name="T12" fmla="*/ 3 w 18"/>
                <a:gd name="T13" fmla="*/ 16 h 16"/>
                <a:gd name="T14" fmla="*/ 5 w 18"/>
                <a:gd name="T15" fmla="*/ 10 h 16"/>
                <a:gd name="T16" fmla="*/ 0 w 18"/>
                <a:gd name="T17" fmla="*/ 5 h 16"/>
                <a:gd name="T18" fmla="*/ 6 w 18"/>
                <a:gd name="T19" fmla="*/ 5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1" y="5"/>
                  </a:lnTo>
                  <a:lnTo>
                    <a:pt x="18" y="5"/>
                  </a:lnTo>
                  <a:lnTo>
                    <a:pt x="13" y="10"/>
                  </a:lnTo>
                  <a:lnTo>
                    <a:pt x="14" y="16"/>
                  </a:lnTo>
                  <a:lnTo>
                    <a:pt x="9" y="13"/>
                  </a:lnTo>
                  <a:lnTo>
                    <a:pt x="3" y="16"/>
                  </a:lnTo>
                  <a:lnTo>
                    <a:pt x="5" y="10"/>
                  </a:lnTo>
                  <a:lnTo>
                    <a:pt x="0" y="5"/>
                  </a:lnTo>
                  <a:lnTo>
                    <a:pt x="6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3" name="Freeform 867"/>
            <p:cNvSpPr>
              <a:spLocks/>
            </p:cNvSpPr>
            <p:nvPr/>
          </p:nvSpPr>
          <p:spPr bwMode="auto">
            <a:xfrm>
              <a:off x="5064" y="3121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2 w 18"/>
                <a:gd name="T3" fmla="*/ 5 h 16"/>
                <a:gd name="T4" fmla="*/ 18 w 18"/>
                <a:gd name="T5" fmla="*/ 5 h 16"/>
                <a:gd name="T6" fmla="*/ 14 w 18"/>
                <a:gd name="T7" fmla="*/ 10 h 16"/>
                <a:gd name="T8" fmla="*/ 15 w 18"/>
                <a:gd name="T9" fmla="*/ 16 h 16"/>
                <a:gd name="T10" fmla="*/ 9 w 18"/>
                <a:gd name="T11" fmla="*/ 13 h 16"/>
                <a:gd name="T12" fmla="*/ 4 w 18"/>
                <a:gd name="T13" fmla="*/ 16 h 16"/>
                <a:gd name="T14" fmla="*/ 4 w 18"/>
                <a:gd name="T15" fmla="*/ 10 h 16"/>
                <a:gd name="T16" fmla="*/ 0 w 18"/>
                <a:gd name="T17" fmla="*/ 5 h 16"/>
                <a:gd name="T18" fmla="*/ 5 w 18"/>
                <a:gd name="T19" fmla="*/ 5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2" y="5"/>
                  </a:lnTo>
                  <a:lnTo>
                    <a:pt x="18" y="5"/>
                  </a:lnTo>
                  <a:lnTo>
                    <a:pt x="14" y="10"/>
                  </a:lnTo>
                  <a:lnTo>
                    <a:pt x="15" y="16"/>
                  </a:lnTo>
                  <a:lnTo>
                    <a:pt x="9" y="13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0" y="5"/>
                  </a:lnTo>
                  <a:lnTo>
                    <a:pt x="5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4" name="Freeform 868"/>
            <p:cNvSpPr>
              <a:spLocks/>
            </p:cNvSpPr>
            <p:nvPr/>
          </p:nvSpPr>
          <p:spPr bwMode="auto">
            <a:xfrm>
              <a:off x="4898" y="3139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2 w 18"/>
                <a:gd name="T3" fmla="*/ 5 h 16"/>
                <a:gd name="T4" fmla="*/ 18 w 18"/>
                <a:gd name="T5" fmla="*/ 6 h 16"/>
                <a:gd name="T6" fmla="*/ 14 w 18"/>
                <a:gd name="T7" fmla="*/ 10 h 16"/>
                <a:gd name="T8" fmla="*/ 15 w 18"/>
                <a:gd name="T9" fmla="*/ 16 h 16"/>
                <a:gd name="T10" fmla="*/ 9 w 18"/>
                <a:gd name="T11" fmla="*/ 13 h 16"/>
                <a:gd name="T12" fmla="*/ 4 w 18"/>
                <a:gd name="T13" fmla="*/ 16 h 16"/>
                <a:gd name="T14" fmla="*/ 4 w 18"/>
                <a:gd name="T15" fmla="*/ 10 h 16"/>
                <a:gd name="T16" fmla="*/ 0 w 18"/>
                <a:gd name="T17" fmla="*/ 6 h 16"/>
                <a:gd name="T18" fmla="*/ 7 w 18"/>
                <a:gd name="T19" fmla="*/ 5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2" y="5"/>
                  </a:lnTo>
                  <a:lnTo>
                    <a:pt x="18" y="6"/>
                  </a:lnTo>
                  <a:lnTo>
                    <a:pt x="14" y="10"/>
                  </a:lnTo>
                  <a:lnTo>
                    <a:pt x="15" y="16"/>
                  </a:lnTo>
                  <a:lnTo>
                    <a:pt x="9" y="13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0" y="6"/>
                  </a:lnTo>
                  <a:lnTo>
                    <a:pt x="7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5" name="Freeform 869"/>
            <p:cNvSpPr>
              <a:spLocks/>
            </p:cNvSpPr>
            <p:nvPr/>
          </p:nvSpPr>
          <p:spPr bwMode="auto">
            <a:xfrm>
              <a:off x="4936" y="3139"/>
              <a:ext cx="17" cy="16"/>
            </a:xfrm>
            <a:custGeom>
              <a:avLst/>
              <a:gdLst>
                <a:gd name="T0" fmla="*/ 8 w 17"/>
                <a:gd name="T1" fmla="*/ 0 h 16"/>
                <a:gd name="T2" fmla="*/ 12 w 17"/>
                <a:gd name="T3" fmla="*/ 5 h 16"/>
                <a:gd name="T4" fmla="*/ 17 w 17"/>
                <a:gd name="T5" fmla="*/ 6 h 16"/>
                <a:gd name="T6" fmla="*/ 13 w 17"/>
                <a:gd name="T7" fmla="*/ 10 h 16"/>
                <a:gd name="T8" fmla="*/ 13 w 17"/>
                <a:gd name="T9" fmla="*/ 16 h 16"/>
                <a:gd name="T10" fmla="*/ 8 w 17"/>
                <a:gd name="T11" fmla="*/ 13 h 16"/>
                <a:gd name="T12" fmla="*/ 3 w 17"/>
                <a:gd name="T13" fmla="*/ 16 h 16"/>
                <a:gd name="T14" fmla="*/ 3 w 17"/>
                <a:gd name="T15" fmla="*/ 10 h 16"/>
                <a:gd name="T16" fmla="*/ 0 w 17"/>
                <a:gd name="T17" fmla="*/ 6 h 16"/>
                <a:gd name="T18" fmla="*/ 5 w 17"/>
                <a:gd name="T19" fmla="*/ 5 h 16"/>
                <a:gd name="T20" fmla="*/ 8 w 17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8" y="0"/>
                  </a:moveTo>
                  <a:lnTo>
                    <a:pt x="12" y="5"/>
                  </a:lnTo>
                  <a:lnTo>
                    <a:pt x="17" y="6"/>
                  </a:lnTo>
                  <a:lnTo>
                    <a:pt x="13" y="10"/>
                  </a:lnTo>
                  <a:lnTo>
                    <a:pt x="13" y="16"/>
                  </a:lnTo>
                  <a:lnTo>
                    <a:pt x="8" y="13"/>
                  </a:lnTo>
                  <a:lnTo>
                    <a:pt x="3" y="16"/>
                  </a:lnTo>
                  <a:lnTo>
                    <a:pt x="3" y="10"/>
                  </a:lnTo>
                  <a:lnTo>
                    <a:pt x="0" y="6"/>
                  </a:lnTo>
                  <a:lnTo>
                    <a:pt x="5" y="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6" name="Freeform 870"/>
            <p:cNvSpPr>
              <a:spLocks/>
            </p:cNvSpPr>
            <p:nvPr/>
          </p:nvSpPr>
          <p:spPr bwMode="auto">
            <a:xfrm>
              <a:off x="4972" y="3139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2 w 18"/>
                <a:gd name="T3" fmla="*/ 5 h 16"/>
                <a:gd name="T4" fmla="*/ 18 w 18"/>
                <a:gd name="T5" fmla="*/ 6 h 16"/>
                <a:gd name="T6" fmla="*/ 14 w 18"/>
                <a:gd name="T7" fmla="*/ 10 h 16"/>
                <a:gd name="T8" fmla="*/ 15 w 18"/>
                <a:gd name="T9" fmla="*/ 16 h 16"/>
                <a:gd name="T10" fmla="*/ 9 w 18"/>
                <a:gd name="T11" fmla="*/ 13 h 16"/>
                <a:gd name="T12" fmla="*/ 4 w 18"/>
                <a:gd name="T13" fmla="*/ 16 h 16"/>
                <a:gd name="T14" fmla="*/ 5 w 18"/>
                <a:gd name="T15" fmla="*/ 10 h 16"/>
                <a:gd name="T16" fmla="*/ 0 w 18"/>
                <a:gd name="T17" fmla="*/ 6 h 16"/>
                <a:gd name="T18" fmla="*/ 7 w 18"/>
                <a:gd name="T19" fmla="*/ 5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2" y="5"/>
                  </a:lnTo>
                  <a:lnTo>
                    <a:pt x="18" y="6"/>
                  </a:lnTo>
                  <a:lnTo>
                    <a:pt x="14" y="10"/>
                  </a:lnTo>
                  <a:lnTo>
                    <a:pt x="15" y="16"/>
                  </a:lnTo>
                  <a:lnTo>
                    <a:pt x="9" y="13"/>
                  </a:lnTo>
                  <a:lnTo>
                    <a:pt x="4" y="16"/>
                  </a:lnTo>
                  <a:lnTo>
                    <a:pt x="5" y="10"/>
                  </a:lnTo>
                  <a:lnTo>
                    <a:pt x="0" y="6"/>
                  </a:lnTo>
                  <a:lnTo>
                    <a:pt x="7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7" name="Freeform 871"/>
            <p:cNvSpPr>
              <a:spLocks/>
            </p:cNvSpPr>
            <p:nvPr/>
          </p:nvSpPr>
          <p:spPr bwMode="auto">
            <a:xfrm>
              <a:off x="5010" y="3139"/>
              <a:ext cx="18" cy="16"/>
            </a:xfrm>
            <a:custGeom>
              <a:avLst/>
              <a:gdLst>
                <a:gd name="T0" fmla="*/ 8 w 18"/>
                <a:gd name="T1" fmla="*/ 0 h 16"/>
                <a:gd name="T2" fmla="*/ 12 w 18"/>
                <a:gd name="T3" fmla="*/ 5 h 16"/>
                <a:gd name="T4" fmla="*/ 18 w 18"/>
                <a:gd name="T5" fmla="*/ 6 h 16"/>
                <a:gd name="T6" fmla="*/ 13 w 18"/>
                <a:gd name="T7" fmla="*/ 10 h 16"/>
                <a:gd name="T8" fmla="*/ 15 w 18"/>
                <a:gd name="T9" fmla="*/ 16 h 16"/>
                <a:gd name="T10" fmla="*/ 8 w 18"/>
                <a:gd name="T11" fmla="*/ 13 h 16"/>
                <a:gd name="T12" fmla="*/ 3 w 18"/>
                <a:gd name="T13" fmla="*/ 16 h 16"/>
                <a:gd name="T14" fmla="*/ 5 w 18"/>
                <a:gd name="T15" fmla="*/ 10 h 16"/>
                <a:gd name="T16" fmla="*/ 0 w 18"/>
                <a:gd name="T17" fmla="*/ 6 h 16"/>
                <a:gd name="T18" fmla="*/ 7 w 18"/>
                <a:gd name="T19" fmla="*/ 5 h 16"/>
                <a:gd name="T20" fmla="*/ 8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8" y="0"/>
                  </a:moveTo>
                  <a:lnTo>
                    <a:pt x="12" y="5"/>
                  </a:lnTo>
                  <a:lnTo>
                    <a:pt x="18" y="6"/>
                  </a:lnTo>
                  <a:lnTo>
                    <a:pt x="13" y="10"/>
                  </a:lnTo>
                  <a:lnTo>
                    <a:pt x="15" y="16"/>
                  </a:lnTo>
                  <a:lnTo>
                    <a:pt x="8" y="13"/>
                  </a:lnTo>
                  <a:lnTo>
                    <a:pt x="3" y="16"/>
                  </a:lnTo>
                  <a:lnTo>
                    <a:pt x="5" y="10"/>
                  </a:lnTo>
                  <a:lnTo>
                    <a:pt x="0" y="6"/>
                  </a:lnTo>
                  <a:lnTo>
                    <a:pt x="7" y="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8" name="Freeform 872"/>
            <p:cNvSpPr>
              <a:spLocks/>
            </p:cNvSpPr>
            <p:nvPr/>
          </p:nvSpPr>
          <p:spPr bwMode="auto">
            <a:xfrm>
              <a:off x="5046" y="3139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2 w 18"/>
                <a:gd name="T3" fmla="*/ 5 h 16"/>
                <a:gd name="T4" fmla="*/ 18 w 18"/>
                <a:gd name="T5" fmla="*/ 6 h 16"/>
                <a:gd name="T6" fmla="*/ 13 w 18"/>
                <a:gd name="T7" fmla="*/ 10 h 16"/>
                <a:gd name="T8" fmla="*/ 15 w 18"/>
                <a:gd name="T9" fmla="*/ 16 h 16"/>
                <a:gd name="T10" fmla="*/ 9 w 18"/>
                <a:gd name="T11" fmla="*/ 13 h 16"/>
                <a:gd name="T12" fmla="*/ 4 w 18"/>
                <a:gd name="T13" fmla="*/ 16 h 16"/>
                <a:gd name="T14" fmla="*/ 5 w 18"/>
                <a:gd name="T15" fmla="*/ 10 h 16"/>
                <a:gd name="T16" fmla="*/ 0 w 18"/>
                <a:gd name="T17" fmla="*/ 6 h 16"/>
                <a:gd name="T18" fmla="*/ 7 w 18"/>
                <a:gd name="T19" fmla="*/ 5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2" y="5"/>
                  </a:lnTo>
                  <a:lnTo>
                    <a:pt x="18" y="6"/>
                  </a:lnTo>
                  <a:lnTo>
                    <a:pt x="13" y="10"/>
                  </a:lnTo>
                  <a:lnTo>
                    <a:pt x="15" y="16"/>
                  </a:lnTo>
                  <a:lnTo>
                    <a:pt x="9" y="13"/>
                  </a:lnTo>
                  <a:lnTo>
                    <a:pt x="4" y="16"/>
                  </a:lnTo>
                  <a:lnTo>
                    <a:pt x="5" y="10"/>
                  </a:lnTo>
                  <a:lnTo>
                    <a:pt x="0" y="6"/>
                  </a:lnTo>
                  <a:lnTo>
                    <a:pt x="7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9" name="Freeform 873"/>
            <p:cNvSpPr>
              <a:spLocks/>
            </p:cNvSpPr>
            <p:nvPr/>
          </p:nvSpPr>
          <p:spPr bwMode="auto">
            <a:xfrm>
              <a:off x="4880" y="3155"/>
              <a:ext cx="17" cy="17"/>
            </a:xfrm>
            <a:custGeom>
              <a:avLst/>
              <a:gdLst>
                <a:gd name="T0" fmla="*/ 9 w 17"/>
                <a:gd name="T1" fmla="*/ 0 h 17"/>
                <a:gd name="T2" fmla="*/ 12 w 17"/>
                <a:gd name="T3" fmla="*/ 5 h 17"/>
                <a:gd name="T4" fmla="*/ 17 w 17"/>
                <a:gd name="T5" fmla="*/ 7 h 17"/>
                <a:gd name="T6" fmla="*/ 13 w 17"/>
                <a:gd name="T7" fmla="*/ 12 h 17"/>
                <a:gd name="T8" fmla="*/ 13 w 17"/>
                <a:gd name="T9" fmla="*/ 17 h 17"/>
                <a:gd name="T10" fmla="*/ 9 w 17"/>
                <a:gd name="T11" fmla="*/ 15 h 17"/>
                <a:gd name="T12" fmla="*/ 4 w 17"/>
                <a:gd name="T13" fmla="*/ 17 h 17"/>
                <a:gd name="T14" fmla="*/ 4 w 17"/>
                <a:gd name="T15" fmla="*/ 12 h 17"/>
                <a:gd name="T16" fmla="*/ 0 w 17"/>
                <a:gd name="T17" fmla="*/ 7 h 17"/>
                <a:gd name="T18" fmla="*/ 5 w 17"/>
                <a:gd name="T19" fmla="*/ 5 h 17"/>
                <a:gd name="T20" fmla="*/ 9 w 17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7"/>
                <a:gd name="T35" fmla="*/ 17 w 17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7">
                  <a:moveTo>
                    <a:pt x="9" y="0"/>
                  </a:moveTo>
                  <a:lnTo>
                    <a:pt x="12" y="5"/>
                  </a:lnTo>
                  <a:lnTo>
                    <a:pt x="17" y="7"/>
                  </a:lnTo>
                  <a:lnTo>
                    <a:pt x="13" y="12"/>
                  </a:lnTo>
                  <a:lnTo>
                    <a:pt x="13" y="17"/>
                  </a:lnTo>
                  <a:lnTo>
                    <a:pt x="9" y="15"/>
                  </a:lnTo>
                  <a:lnTo>
                    <a:pt x="4" y="17"/>
                  </a:lnTo>
                  <a:lnTo>
                    <a:pt x="4" y="12"/>
                  </a:lnTo>
                  <a:lnTo>
                    <a:pt x="0" y="7"/>
                  </a:lnTo>
                  <a:lnTo>
                    <a:pt x="5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0" name="Freeform 874"/>
            <p:cNvSpPr>
              <a:spLocks/>
            </p:cNvSpPr>
            <p:nvPr/>
          </p:nvSpPr>
          <p:spPr bwMode="auto">
            <a:xfrm>
              <a:off x="4916" y="3155"/>
              <a:ext cx="19" cy="17"/>
            </a:xfrm>
            <a:custGeom>
              <a:avLst/>
              <a:gdLst>
                <a:gd name="T0" fmla="*/ 10 w 19"/>
                <a:gd name="T1" fmla="*/ 0 h 17"/>
                <a:gd name="T2" fmla="*/ 12 w 19"/>
                <a:gd name="T3" fmla="*/ 5 h 17"/>
                <a:gd name="T4" fmla="*/ 19 w 19"/>
                <a:gd name="T5" fmla="*/ 7 h 17"/>
                <a:gd name="T6" fmla="*/ 15 w 19"/>
                <a:gd name="T7" fmla="*/ 12 h 17"/>
                <a:gd name="T8" fmla="*/ 15 w 19"/>
                <a:gd name="T9" fmla="*/ 17 h 17"/>
                <a:gd name="T10" fmla="*/ 10 w 19"/>
                <a:gd name="T11" fmla="*/ 15 h 17"/>
                <a:gd name="T12" fmla="*/ 4 w 19"/>
                <a:gd name="T13" fmla="*/ 17 h 17"/>
                <a:gd name="T14" fmla="*/ 5 w 19"/>
                <a:gd name="T15" fmla="*/ 12 h 17"/>
                <a:gd name="T16" fmla="*/ 0 w 19"/>
                <a:gd name="T17" fmla="*/ 7 h 17"/>
                <a:gd name="T18" fmla="*/ 7 w 19"/>
                <a:gd name="T19" fmla="*/ 5 h 17"/>
                <a:gd name="T20" fmla="*/ 10 w 19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"/>
                <a:gd name="T34" fmla="*/ 0 h 17"/>
                <a:gd name="T35" fmla="*/ 19 w 19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" h="17">
                  <a:moveTo>
                    <a:pt x="10" y="0"/>
                  </a:moveTo>
                  <a:lnTo>
                    <a:pt x="12" y="5"/>
                  </a:lnTo>
                  <a:lnTo>
                    <a:pt x="19" y="7"/>
                  </a:lnTo>
                  <a:lnTo>
                    <a:pt x="15" y="12"/>
                  </a:lnTo>
                  <a:lnTo>
                    <a:pt x="15" y="17"/>
                  </a:lnTo>
                  <a:lnTo>
                    <a:pt x="10" y="15"/>
                  </a:lnTo>
                  <a:lnTo>
                    <a:pt x="4" y="17"/>
                  </a:lnTo>
                  <a:lnTo>
                    <a:pt x="5" y="12"/>
                  </a:lnTo>
                  <a:lnTo>
                    <a:pt x="0" y="7"/>
                  </a:lnTo>
                  <a:lnTo>
                    <a:pt x="7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1" name="Freeform 875"/>
            <p:cNvSpPr>
              <a:spLocks/>
            </p:cNvSpPr>
            <p:nvPr/>
          </p:nvSpPr>
          <p:spPr bwMode="auto">
            <a:xfrm>
              <a:off x="4954" y="3155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2 w 17"/>
                <a:gd name="T3" fmla="*/ 5 h 17"/>
                <a:gd name="T4" fmla="*/ 17 w 17"/>
                <a:gd name="T5" fmla="*/ 7 h 17"/>
                <a:gd name="T6" fmla="*/ 13 w 17"/>
                <a:gd name="T7" fmla="*/ 12 h 17"/>
                <a:gd name="T8" fmla="*/ 13 w 17"/>
                <a:gd name="T9" fmla="*/ 17 h 17"/>
                <a:gd name="T10" fmla="*/ 8 w 17"/>
                <a:gd name="T11" fmla="*/ 15 h 17"/>
                <a:gd name="T12" fmla="*/ 4 w 17"/>
                <a:gd name="T13" fmla="*/ 17 h 17"/>
                <a:gd name="T14" fmla="*/ 4 w 17"/>
                <a:gd name="T15" fmla="*/ 12 h 17"/>
                <a:gd name="T16" fmla="*/ 0 w 17"/>
                <a:gd name="T17" fmla="*/ 7 h 17"/>
                <a:gd name="T18" fmla="*/ 5 w 17"/>
                <a:gd name="T19" fmla="*/ 5 h 17"/>
                <a:gd name="T20" fmla="*/ 8 w 17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7"/>
                <a:gd name="T35" fmla="*/ 17 w 17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7">
                  <a:moveTo>
                    <a:pt x="8" y="0"/>
                  </a:moveTo>
                  <a:lnTo>
                    <a:pt x="12" y="5"/>
                  </a:lnTo>
                  <a:lnTo>
                    <a:pt x="17" y="7"/>
                  </a:lnTo>
                  <a:lnTo>
                    <a:pt x="13" y="12"/>
                  </a:lnTo>
                  <a:lnTo>
                    <a:pt x="13" y="17"/>
                  </a:lnTo>
                  <a:lnTo>
                    <a:pt x="8" y="15"/>
                  </a:lnTo>
                  <a:lnTo>
                    <a:pt x="4" y="17"/>
                  </a:lnTo>
                  <a:lnTo>
                    <a:pt x="4" y="12"/>
                  </a:lnTo>
                  <a:lnTo>
                    <a:pt x="0" y="7"/>
                  </a:lnTo>
                  <a:lnTo>
                    <a:pt x="5" y="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2" name="Freeform 876"/>
            <p:cNvSpPr>
              <a:spLocks/>
            </p:cNvSpPr>
            <p:nvPr/>
          </p:nvSpPr>
          <p:spPr bwMode="auto">
            <a:xfrm>
              <a:off x="4992" y="3155"/>
              <a:ext cx="17" cy="17"/>
            </a:xfrm>
            <a:custGeom>
              <a:avLst/>
              <a:gdLst>
                <a:gd name="T0" fmla="*/ 8 w 17"/>
                <a:gd name="T1" fmla="*/ 0 h 17"/>
                <a:gd name="T2" fmla="*/ 12 w 17"/>
                <a:gd name="T3" fmla="*/ 5 h 17"/>
                <a:gd name="T4" fmla="*/ 17 w 17"/>
                <a:gd name="T5" fmla="*/ 7 h 17"/>
                <a:gd name="T6" fmla="*/ 13 w 17"/>
                <a:gd name="T7" fmla="*/ 12 h 17"/>
                <a:gd name="T8" fmla="*/ 13 w 17"/>
                <a:gd name="T9" fmla="*/ 17 h 17"/>
                <a:gd name="T10" fmla="*/ 8 w 17"/>
                <a:gd name="T11" fmla="*/ 15 h 17"/>
                <a:gd name="T12" fmla="*/ 3 w 17"/>
                <a:gd name="T13" fmla="*/ 17 h 17"/>
                <a:gd name="T14" fmla="*/ 3 w 17"/>
                <a:gd name="T15" fmla="*/ 12 h 17"/>
                <a:gd name="T16" fmla="*/ 0 w 17"/>
                <a:gd name="T17" fmla="*/ 7 h 17"/>
                <a:gd name="T18" fmla="*/ 5 w 17"/>
                <a:gd name="T19" fmla="*/ 5 h 17"/>
                <a:gd name="T20" fmla="*/ 8 w 17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7"/>
                <a:gd name="T35" fmla="*/ 17 w 17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7">
                  <a:moveTo>
                    <a:pt x="8" y="0"/>
                  </a:moveTo>
                  <a:lnTo>
                    <a:pt x="12" y="5"/>
                  </a:lnTo>
                  <a:lnTo>
                    <a:pt x="17" y="7"/>
                  </a:lnTo>
                  <a:lnTo>
                    <a:pt x="13" y="12"/>
                  </a:lnTo>
                  <a:lnTo>
                    <a:pt x="13" y="17"/>
                  </a:lnTo>
                  <a:lnTo>
                    <a:pt x="8" y="15"/>
                  </a:lnTo>
                  <a:lnTo>
                    <a:pt x="3" y="17"/>
                  </a:lnTo>
                  <a:lnTo>
                    <a:pt x="3" y="12"/>
                  </a:lnTo>
                  <a:lnTo>
                    <a:pt x="0" y="7"/>
                  </a:lnTo>
                  <a:lnTo>
                    <a:pt x="5" y="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3" name="Freeform 877"/>
            <p:cNvSpPr>
              <a:spLocks/>
            </p:cNvSpPr>
            <p:nvPr/>
          </p:nvSpPr>
          <p:spPr bwMode="auto">
            <a:xfrm>
              <a:off x="5028" y="3155"/>
              <a:ext cx="18" cy="17"/>
            </a:xfrm>
            <a:custGeom>
              <a:avLst/>
              <a:gdLst>
                <a:gd name="T0" fmla="*/ 8 w 18"/>
                <a:gd name="T1" fmla="*/ 0 h 17"/>
                <a:gd name="T2" fmla="*/ 12 w 18"/>
                <a:gd name="T3" fmla="*/ 5 h 17"/>
                <a:gd name="T4" fmla="*/ 18 w 18"/>
                <a:gd name="T5" fmla="*/ 7 h 17"/>
                <a:gd name="T6" fmla="*/ 13 w 18"/>
                <a:gd name="T7" fmla="*/ 12 h 17"/>
                <a:gd name="T8" fmla="*/ 13 w 18"/>
                <a:gd name="T9" fmla="*/ 17 h 17"/>
                <a:gd name="T10" fmla="*/ 8 w 18"/>
                <a:gd name="T11" fmla="*/ 15 h 17"/>
                <a:gd name="T12" fmla="*/ 4 w 18"/>
                <a:gd name="T13" fmla="*/ 17 h 17"/>
                <a:gd name="T14" fmla="*/ 4 w 18"/>
                <a:gd name="T15" fmla="*/ 12 h 17"/>
                <a:gd name="T16" fmla="*/ 0 w 18"/>
                <a:gd name="T17" fmla="*/ 7 h 17"/>
                <a:gd name="T18" fmla="*/ 5 w 18"/>
                <a:gd name="T19" fmla="*/ 5 h 17"/>
                <a:gd name="T20" fmla="*/ 8 w 18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7"/>
                <a:gd name="T35" fmla="*/ 18 w 18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7">
                  <a:moveTo>
                    <a:pt x="8" y="0"/>
                  </a:moveTo>
                  <a:lnTo>
                    <a:pt x="12" y="5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13" y="17"/>
                  </a:lnTo>
                  <a:lnTo>
                    <a:pt x="8" y="15"/>
                  </a:lnTo>
                  <a:lnTo>
                    <a:pt x="4" y="17"/>
                  </a:lnTo>
                  <a:lnTo>
                    <a:pt x="4" y="12"/>
                  </a:lnTo>
                  <a:lnTo>
                    <a:pt x="0" y="7"/>
                  </a:lnTo>
                  <a:lnTo>
                    <a:pt x="5" y="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4" name="Freeform 878"/>
            <p:cNvSpPr>
              <a:spLocks/>
            </p:cNvSpPr>
            <p:nvPr/>
          </p:nvSpPr>
          <p:spPr bwMode="auto">
            <a:xfrm>
              <a:off x="5064" y="3155"/>
              <a:ext cx="18" cy="17"/>
            </a:xfrm>
            <a:custGeom>
              <a:avLst/>
              <a:gdLst>
                <a:gd name="T0" fmla="*/ 10 w 18"/>
                <a:gd name="T1" fmla="*/ 0 h 17"/>
                <a:gd name="T2" fmla="*/ 12 w 18"/>
                <a:gd name="T3" fmla="*/ 5 h 17"/>
                <a:gd name="T4" fmla="*/ 18 w 18"/>
                <a:gd name="T5" fmla="*/ 7 h 17"/>
                <a:gd name="T6" fmla="*/ 14 w 18"/>
                <a:gd name="T7" fmla="*/ 12 h 17"/>
                <a:gd name="T8" fmla="*/ 15 w 18"/>
                <a:gd name="T9" fmla="*/ 17 h 17"/>
                <a:gd name="T10" fmla="*/ 10 w 18"/>
                <a:gd name="T11" fmla="*/ 15 h 17"/>
                <a:gd name="T12" fmla="*/ 4 w 18"/>
                <a:gd name="T13" fmla="*/ 17 h 17"/>
                <a:gd name="T14" fmla="*/ 5 w 18"/>
                <a:gd name="T15" fmla="*/ 12 h 17"/>
                <a:gd name="T16" fmla="*/ 0 w 18"/>
                <a:gd name="T17" fmla="*/ 7 h 17"/>
                <a:gd name="T18" fmla="*/ 7 w 18"/>
                <a:gd name="T19" fmla="*/ 5 h 17"/>
                <a:gd name="T20" fmla="*/ 10 w 18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7"/>
                <a:gd name="T35" fmla="*/ 18 w 18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7">
                  <a:moveTo>
                    <a:pt x="10" y="0"/>
                  </a:moveTo>
                  <a:lnTo>
                    <a:pt x="12" y="5"/>
                  </a:lnTo>
                  <a:lnTo>
                    <a:pt x="18" y="7"/>
                  </a:lnTo>
                  <a:lnTo>
                    <a:pt x="14" y="12"/>
                  </a:lnTo>
                  <a:lnTo>
                    <a:pt x="15" y="17"/>
                  </a:lnTo>
                  <a:lnTo>
                    <a:pt x="10" y="15"/>
                  </a:lnTo>
                  <a:lnTo>
                    <a:pt x="4" y="17"/>
                  </a:lnTo>
                  <a:lnTo>
                    <a:pt x="5" y="12"/>
                  </a:lnTo>
                  <a:lnTo>
                    <a:pt x="0" y="7"/>
                  </a:lnTo>
                  <a:lnTo>
                    <a:pt x="7" y="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5" name="Freeform 879"/>
            <p:cNvSpPr>
              <a:spLocks/>
            </p:cNvSpPr>
            <p:nvPr/>
          </p:nvSpPr>
          <p:spPr bwMode="auto">
            <a:xfrm>
              <a:off x="4880" y="3191"/>
              <a:ext cx="17" cy="19"/>
            </a:xfrm>
            <a:custGeom>
              <a:avLst/>
              <a:gdLst>
                <a:gd name="T0" fmla="*/ 9 w 17"/>
                <a:gd name="T1" fmla="*/ 0 h 19"/>
                <a:gd name="T2" fmla="*/ 12 w 17"/>
                <a:gd name="T3" fmla="*/ 7 h 19"/>
                <a:gd name="T4" fmla="*/ 17 w 17"/>
                <a:gd name="T5" fmla="*/ 7 h 19"/>
                <a:gd name="T6" fmla="*/ 13 w 17"/>
                <a:gd name="T7" fmla="*/ 12 h 19"/>
                <a:gd name="T8" fmla="*/ 13 w 17"/>
                <a:gd name="T9" fmla="*/ 19 h 19"/>
                <a:gd name="T10" fmla="*/ 9 w 17"/>
                <a:gd name="T11" fmla="*/ 15 h 19"/>
                <a:gd name="T12" fmla="*/ 4 w 17"/>
                <a:gd name="T13" fmla="*/ 19 h 19"/>
                <a:gd name="T14" fmla="*/ 4 w 17"/>
                <a:gd name="T15" fmla="*/ 12 h 19"/>
                <a:gd name="T16" fmla="*/ 0 w 17"/>
                <a:gd name="T17" fmla="*/ 7 h 19"/>
                <a:gd name="T18" fmla="*/ 5 w 17"/>
                <a:gd name="T19" fmla="*/ 7 h 19"/>
                <a:gd name="T20" fmla="*/ 9 w 17"/>
                <a:gd name="T21" fmla="*/ 0 h 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9"/>
                <a:gd name="T35" fmla="*/ 17 w 17"/>
                <a:gd name="T36" fmla="*/ 19 h 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9">
                  <a:moveTo>
                    <a:pt x="9" y="0"/>
                  </a:moveTo>
                  <a:lnTo>
                    <a:pt x="12" y="7"/>
                  </a:lnTo>
                  <a:lnTo>
                    <a:pt x="17" y="7"/>
                  </a:lnTo>
                  <a:lnTo>
                    <a:pt x="13" y="12"/>
                  </a:lnTo>
                  <a:lnTo>
                    <a:pt x="13" y="19"/>
                  </a:lnTo>
                  <a:lnTo>
                    <a:pt x="9" y="15"/>
                  </a:lnTo>
                  <a:lnTo>
                    <a:pt x="4" y="19"/>
                  </a:lnTo>
                  <a:lnTo>
                    <a:pt x="4" y="12"/>
                  </a:lnTo>
                  <a:lnTo>
                    <a:pt x="0" y="7"/>
                  </a:lnTo>
                  <a:lnTo>
                    <a:pt x="5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6" name="Freeform 880"/>
            <p:cNvSpPr>
              <a:spLocks/>
            </p:cNvSpPr>
            <p:nvPr/>
          </p:nvSpPr>
          <p:spPr bwMode="auto">
            <a:xfrm>
              <a:off x="4916" y="3191"/>
              <a:ext cx="19" cy="19"/>
            </a:xfrm>
            <a:custGeom>
              <a:avLst/>
              <a:gdLst>
                <a:gd name="T0" fmla="*/ 10 w 19"/>
                <a:gd name="T1" fmla="*/ 0 h 19"/>
                <a:gd name="T2" fmla="*/ 12 w 19"/>
                <a:gd name="T3" fmla="*/ 7 h 19"/>
                <a:gd name="T4" fmla="*/ 19 w 19"/>
                <a:gd name="T5" fmla="*/ 7 h 19"/>
                <a:gd name="T6" fmla="*/ 15 w 19"/>
                <a:gd name="T7" fmla="*/ 12 h 19"/>
                <a:gd name="T8" fmla="*/ 15 w 19"/>
                <a:gd name="T9" fmla="*/ 19 h 19"/>
                <a:gd name="T10" fmla="*/ 10 w 19"/>
                <a:gd name="T11" fmla="*/ 15 h 19"/>
                <a:gd name="T12" fmla="*/ 4 w 19"/>
                <a:gd name="T13" fmla="*/ 19 h 19"/>
                <a:gd name="T14" fmla="*/ 5 w 19"/>
                <a:gd name="T15" fmla="*/ 12 h 19"/>
                <a:gd name="T16" fmla="*/ 0 w 19"/>
                <a:gd name="T17" fmla="*/ 7 h 19"/>
                <a:gd name="T18" fmla="*/ 7 w 19"/>
                <a:gd name="T19" fmla="*/ 7 h 19"/>
                <a:gd name="T20" fmla="*/ 10 w 19"/>
                <a:gd name="T21" fmla="*/ 0 h 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"/>
                <a:gd name="T34" fmla="*/ 0 h 19"/>
                <a:gd name="T35" fmla="*/ 19 w 19"/>
                <a:gd name="T36" fmla="*/ 19 h 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" h="19">
                  <a:moveTo>
                    <a:pt x="10" y="0"/>
                  </a:moveTo>
                  <a:lnTo>
                    <a:pt x="12" y="7"/>
                  </a:lnTo>
                  <a:lnTo>
                    <a:pt x="19" y="7"/>
                  </a:lnTo>
                  <a:lnTo>
                    <a:pt x="15" y="12"/>
                  </a:lnTo>
                  <a:lnTo>
                    <a:pt x="15" y="19"/>
                  </a:lnTo>
                  <a:lnTo>
                    <a:pt x="10" y="15"/>
                  </a:lnTo>
                  <a:lnTo>
                    <a:pt x="4" y="19"/>
                  </a:lnTo>
                  <a:lnTo>
                    <a:pt x="5" y="12"/>
                  </a:lnTo>
                  <a:lnTo>
                    <a:pt x="0" y="7"/>
                  </a:lnTo>
                  <a:lnTo>
                    <a:pt x="7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7" name="Freeform 881"/>
            <p:cNvSpPr>
              <a:spLocks/>
            </p:cNvSpPr>
            <p:nvPr/>
          </p:nvSpPr>
          <p:spPr bwMode="auto">
            <a:xfrm>
              <a:off x="4954" y="3191"/>
              <a:ext cx="17" cy="19"/>
            </a:xfrm>
            <a:custGeom>
              <a:avLst/>
              <a:gdLst>
                <a:gd name="T0" fmla="*/ 8 w 17"/>
                <a:gd name="T1" fmla="*/ 0 h 19"/>
                <a:gd name="T2" fmla="*/ 12 w 17"/>
                <a:gd name="T3" fmla="*/ 7 h 19"/>
                <a:gd name="T4" fmla="*/ 17 w 17"/>
                <a:gd name="T5" fmla="*/ 7 h 19"/>
                <a:gd name="T6" fmla="*/ 13 w 17"/>
                <a:gd name="T7" fmla="*/ 12 h 19"/>
                <a:gd name="T8" fmla="*/ 13 w 17"/>
                <a:gd name="T9" fmla="*/ 19 h 19"/>
                <a:gd name="T10" fmla="*/ 8 w 17"/>
                <a:gd name="T11" fmla="*/ 15 h 19"/>
                <a:gd name="T12" fmla="*/ 4 w 17"/>
                <a:gd name="T13" fmla="*/ 19 h 19"/>
                <a:gd name="T14" fmla="*/ 4 w 17"/>
                <a:gd name="T15" fmla="*/ 12 h 19"/>
                <a:gd name="T16" fmla="*/ 0 w 17"/>
                <a:gd name="T17" fmla="*/ 7 h 19"/>
                <a:gd name="T18" fmla="*/ 5 w 17"/>
                <a:gd name="T19" fmla="*/ 7 h 19"/>
                <a:gd name="T20" fmla="*/ 8 w 17"/>
                <a:gd name="T21" fmla="*/ 0 h 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9"/>
                <a:gd name="T35" fmla="*/ 17 w 17"/>
                <a:gd name="T36" fmla="*/ 19 h 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9">
                  <a:moveTo>
                    <a:pt x="8" y="0"/>
                  </a:moveTo>
                  <a:lnTo>
                    <a:pt x="12" y="7"/>
                  </a:lnTo>
                  <a:lnTo>
                    <a:pt x="17" y="7"/>
                  </a:lnTo>
                  <a:lnTo>
                    <a:pt x="13" y="12"/>
                  </a:lnTo>
                  <a:lnTo>
                    <a:pt x="13" y="19"/>
                  </a:lnTo>
                  <a:lnTo>
                    <a:pt x="8" y="15"/>
                  </a:lnTo>
                  <a:lnTo>
                    <a:pt x="4" y="19"/>
                  </a:lnTo>
                  <a:lnTo>
                    <a:pt x="4" y="12"/>
                  </a:lnTo>
                  <a:lnTo>
                    <a:pt x="0" y="7"/>
                  </a:lnTo>
                  <a:lnTo>
                    <a:pt x="5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8" name="Freeform 882"/>
            <p:cNvSpPr>
              <a:spLocks/>
            </p:cNvSpPr>
            <p:nvPr/>
          </p:nvSpPr>
          <p:spPr bwMode="auto">
            <a:xfrm>
              <a:off x="4992" y="3191"/>
              <a:ext cx="17" cy="19"/>
            </a:xfrm>
            <a:custGeom>
              <a:avLst/>
              <a:gdLst>
                <a:gd name="T0" fmla="*/ 8 w 17"/>
                <a:gd name="T1" fmla="*/ 0 h 19"/>
                <a:gd name="T2" fmla="*/ 12 w 17"/>
                <a:gd name="T3" fmla="*/ 7 h 19"/>
                <a:gd name="T4" fmla="*/ 17 w 17"/>
                <a:gd name="T5" fmla="*/ 7 h 19"/>
                <a:gd name="T6" fmla="*/ 13 w 17"/>
                <a:gd name="T7" fmla="*/ 12 h 19"/>
                <a:gd name="T8" fmla="*/ 13 w 17"/>
                <a:gd name="T9" fmla="*/ 19 h 19"/>
                <a:gd name="T10" fmla="*/ 8 w 17"/>
                <a:gd name="T11" fmla="*/ 15 h 19"/>
                <a:gd name="T12" fmla="*/ 3 w 17"/>
                <a:gd name="T13" fmla="*/ 19 h 19"/>
                <a:gd name="T14" fmla="*/ 3 w 17"/>
                <a:gd name="T15" fmla="*/ 12 h 19"/>
                <a:gd name="T16" fmla="*/ 0 w 17"/>
                <a:gd name="T17" fmla="*/ 7 h 19"/>
                <a:gd name="T18" fmla="*/ 5 w 17"/>
                <a:gd name="T19" fmla="*/ 7 h 19"/>
                <a:gd name="T20" fmla="*/ 8 w 17"/>
                <a:gd name="T21" fmla="*/ 0 h 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9"/>
                <a:gd name="T35" fmla="*/ 17 w 17"/>
                <a:gd name="T36" fmla="*/ 19 h 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9">
                  <a:moveTo>
                    <a:pt x="8" y="0"/>
                  </a:moveTo>
                  <a:lnTo>
                    <a:pt x="12" y="7"/>
                  </a:lnTo>
                  <a:lnTo>
                    <a:pt x="17" y="7"/>
                  </a:lnTo>
                  <a:lnTo>
                    <a:pt x="13" y="12"/>
                  </a:lnTo>
                  <a:lnTo>
                    <a:pt x="13" y="19"/>
                  </a:lnTo>
                  <a:lnTo>
                    <a:pt x="8" y="15"/>
                  </a:lnTo>
                  <a:lnTo>
                    <a:pt x="3" y="19"/>
                  </a:lnTo>
                  <a:lnTo>
                    <a:pt x="3" y="12"/>
                  </a:lnTo>
                  <a:lnTo>
                    <a:pt x="0" y="7"/>
                  </a:lnTo>
                  <a:lnTo>
                    <a:pt x="5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9" name="Freeform 883"/>
            <p:cNvSpPr>
              <a:spLocks/>
            </p:cNvSpPr>
            <p:nvPr/>
          </p:nvSpPr>
          <p:spPr bwMode="auto">
            <a:xfrm>
              <a:off x="5028" y="3191"/>
              <a:ext cx="18" cy="19"/>
            </a:xfrm>
            <a:custGeom>
              <a:avLst/>
              <a:gdLst>
                <a:gd name="T0" fmla="*/ 8 w 18"/>
                <a:gd name="T1" fmla="*/ 0 h 19"/>
                <a:gd name="T2" fmla="*/ 12 w 18"/>
                <a:gd name="T3" fmla="*/ 7 h 19"/>
                <a:gd name="T4" fmla="*/ 18 w 18"/>
                <a:gd name="T5" fmla="*/ 7 h 19"/>
                <a:gd name="T6" fmla="*/ 13 w 18"/>
                <a:gd name="T7" fmla="*/ 12 h 19"/>
                <a:gd name="T8" fmla="*/ 13 w 18"/>
                <a:gd name="T9" fmla="*/ 19 h 19"/>
                <a:gd name="T10" fmla="*/ 8 w 18"/>
                <a:gd name="T11" fmla="*/ 15 h 19"/>
                <a:gd name="T12" fmla="*/ 4 w 18"/>
                <a:gd name="T13" fmla="*/ 19 h 19"/>
                <a:gd name="T14" fmla="*/ 4 w 18"/>
                <a:gd name="T15" fmla="*/ 12 h 19"/>
                <a:gd name="T16" fmla="*/ 0 w 18"/>
                <a:gd name="T17" fmla="*/ 7 h 19"/>
                <a:gd name="T18" fmla="*/ 5 w 18"/>
                <a:gd name="T19" fmla="*/ 7 h 19"/>
                <a:gd name="T20" fmla="*/ 8 w 18"/>
                <a:gd name="T21" fmla="*/ 0 h 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9"/>
                <a:gd name="T35" fmla="*/ 18 w 18"/>
                <a:gd name="T36" fmla="*/ 19 h 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9">
                  <a:moveTo>
                    <a:pt x="8" y="0"/>
                  </a:moveTo>
                  <a:lnTo>
                    <a:pt x="12" y="7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13" y="19"/>
                  </a:lnTo>
                  <a:lnTo>
                    <a:pt x="8" y="15"/>
                  </a:lnTo>
                  <a:lnTo>
                    <a:pt x="4" y="19"/>
                  </a:lnTo>
                  <a:lnTo>
                    <a:pt x="4" y="12"/>
                  </a:lnTo>
                  <a:lnTo>
                    <a:pt x="0" y="7"/>
                  </a:lnTo>
                  <a:lnTo>
                    <a:pt x="5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0" name="Freeform 884"/>
            <p:cNvSpPr>
              <a:spLocks/>
            </p:cNvSpPr>
            <p:nvPr/>
          </p:nvSpPr>
          <p:spPr bwMode="auto">
            <a:xfrm>
              <a:off x="5064" y="3191"/>
              <a:ext cx="18" cy="19"/>
            </a:xfrm>
            <a:custGeom>
              <a:avLst/>
              <a:gdLst>
                <a:gd name="T0" fmla="*/ 10 w 18"/>
                <a:gd name="T1" fmla="*/ 0 h 19"/>
                <a:gd name="T2" fmla="*/ 12 w 18"/>
                <a:gd name="T3" fmla="*/ 7 h 19"/>
                <a:gd name="T4" fmla="*/ 18 w 18"/>
                <a:gd name="T5" fmla="*/ 7 h 19"/>
                <a:gd name="T6" fmla="*/ 14 w 18"/>
                <a:gd name="T7" fmla="*/ 12 h 19"/>
                <a:gd name="T8" fmla="*/ 15 w 18"/>
                <a:gd name="T9" fmla="*/ 19 h 19"/>
                <a:gd name="T10" fmla="*/ 10 w 18"/>
                <a:gd name="T11" fmla="*/ 15 h 19"/>
                <a:gd name="T12" fmla="*/ 4 w 18"/>
                <a:gd name="T13" fmla="*/ 19 h 19"/>
                <a:gd name="T14" fmla="*/ 5 w 18"/>
                <a:gd name="T15" fmla="*/ 12 h 19"/>
                <a:gd name="T16" fmla="*/ 0 w 18"/>
                <a:gd name="T17" fmla="*/ 7 h 19"/>
                <a:gd name="T18" fmla="*/ 7 w 18"/>
                <a:gd name="T19" fmla="*/ 7 h 19"/>
                <a:gd name="T20" fmla="*/ 10 w 18"/>
                <a:gd name="T21" fmla="*/ 0 h 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9"/>
                <a:gd name="T35" fmla="*/ 18 w 18"/>
                <a:gd name="T36" fmla="*/ 19 h 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9">
                  <a:moveTo>
                    <a:pt x="10" y="0"/>
                  </a:moveTo>
                  <a:lnTo>
                    <a:pt x="12" y="7"/>
                  </a:lnTo>
                  <a:lnTo>
                    <a:pt x="18" y="7"/>
                  </a:lnTo>
                  <a:lnTo>
                    <a:pt x="14" y="12"/>
                  </a:lnTo>
                  <a:lnTo>
                    <a:pt x="15" y="19"/>
                  </a:lnTo>
                  <a:lnTo>
                    <a:pt x="10" y="15"/>
                  </a:lnTo>
                  <a:lnTo>
                    <a:pt x="4" y="19"/>
                  </a:lnTo>
                  <a:lnTo>
                    <a:pt x="5" y="12"/>
                  </a:lnTo>
                  <a:lnTo>
                    <a:pt x="0" y="7"/>
                  </a:lnTo>
                  <a:lnTo>
                    <a:pt x="7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1" name="Freeform 885"/>
            <p:cNvSpPr>
              <a:spLocks/>
            </p:cNvSpPr>
            <p:nvPr/>
          </p:nvSpPr>
          <p:spPr bwMode="auto">
            <a:xfrm>
              <a:off x="4880" y="3226"/>
              <a:ext cx="17" cy="18"/>
            </a:xfrm>
            <a:custGeom>
              <a:avLst/>
              <a:gdLst>
                <a:gd name="T0" fmla="*/ 9 w 17"/>
                <a:gd name="T1" fmla="*/ 0 h 18"/>
                <a:gd name="T2" fmla="*/ 12 w 17"/>
                <a:gd name="T3" fmla="*/ 7 h 18"/>
                <a:gd name="T4" fmla="*/ 17 w 17"/>
                <a:gd name="T5" fmla="*/ 7 h 18"/>
                <a:gd name="T6" fmla="*/ 13 w 17"/>
                <a:gd name="T7" fmla="*/ 11 h 18"/>
                <a:gd name="T8" fmla="*/ 13 w 17"/>
                <a:gd name="T9" fmla="*/ 18 h 18"/>
                <a:gd name="T10" fmla="*/ 9 w 17"/>
                <a:gd name="T11" fmla="*/ 15 h 18"/>
                <a:gd name="T12" fmla="*/ 4 w 17"/>
                <a:gd name="T13" fmla="*/ 18 h 18"/>
                <a:gd name="T14" fmla="*/ 4 w 17"/>
                <a:gd name="T15" fmla="*/ 11 h 18"/>
                <a:gd name="T16" fmla="*/ 0 w 17"/>
                <a:gd name="T17" fmla="*/ 7 h 18"/>
                <a:gd name="T18" fmla="*/ 5 w 17"/>
                <a:gd name="T19" fmla="*/ 7 h 18"/>
                <a:gd name="T20" fmla="*/ 9 w 17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8"/>
                <a:gd name="T35" fmla="*/ 17 w 17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8">
                  <a:moveTo>
                    <a:pt x="9" y="0"/>
                  </a:moveTo>
                  <a:lnTo>
                    <a:pt x="12" y="7"/>
                  </a:lnTo>
                  <a:lnTo>
                    <a:pt x="17" y="7"/>
                  </a:lnTo>
                  <a:lnTo>
                    <a:pt x="13" y="11"/>
                  </a:lnTo>
                  <a:lnTo>
                    <a:pt x="13" y="18"/>
                  </a:lnTo>
                  <a:lnTo>
                    <a:pt x="9" y="15"/>
                  </a:lnTo>
                  <a:lnTo>
                    <a:pt x="4" y="18"/>
                  </a:lnTo>
                  <a:lnTo>
                    <a:pt x="4" y="11"/>
                  </a:lnTo>
                  <a:lnTo>
                    <a:pt x="0" y="7"/>
                  </a:lnTo>
                  <a:lnTo>
                    <a:pt x="5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2" name="Freeform 886"/>
            <p:cNvSpPr>
              <a:spLocks/>
            </p:cNvSpPr>
            <p:nvPr/>
          </p:nvSpPr>
          <p:spPr bwMode="auto">
            <a:xfrm>
              <a:off x="4916" y="3226"/>
              <a:ext cx="19" cy="18"/>
            </a:xfrm>
            <a:custGeom>
              <a:avLst/>
              <a:gdLst>
                <a:gd name="T0" fmla="*/ 10 w 19"/>
                <a:gd name="T1" fmla="*/ 0 h 18"/>
                <a:gd name="T2" fmla="*/ 12 w 19"/>
                <a:gd name="T3" fmla="*/ 7 h 18"/>
                <a:gd name="T4" fmla="*/ 19 w 19"/>
                <a:gd name="T5" fmla="*/ 7 h 18"/>
                <a:gd name="T6" fmla="*/ 15 w 19"/>
                <a:gd name="T7" fmla="*/ 11 h 18"/>
                <a:gd name="T8" fmla="*/ 15 w 19"/>
                <a:gd name="T9" fmla="*/ 18 h 18"/>
                <a:gd name="T10" fmla="*/ 10 w 19"/>
                <a:gd name="T11" fmla="*/ 15 h 18"/>
                <a:gd name="T12" fmla="*/ 4 w 19"/>
                <a:gd name="T13" fmla="*/ 18 h 18"/>
                <a:gd name="T14" fmla="*/ 5 w 19"/>
                <a:gd name="T15" fmla="*/ 11 h 18"/>
                <a:gd name="T16" fmla="*/ 0 w 19"/>
                <a:gd name="T17" fmla="*/ 7 h 18"/>
                <a:gd name="T18" fmla="*/ 7 w 19"/>
                <a:gd name="T19" fmla="*/ 7 h 18"/>
                <a:gd name="T20" fmla="*/ 10 w 19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"/>
                <a:gd name="T34" fmla="*/ 0 h 18"/>
                <a:gd name="T35" fmla="*/ 19 w 19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" h="18">
                  <a:moveTo>
                    <a:pt x="10" y="0"/>
                  </a:moveTo>
                  <a:lnTo>
                    <a:pt x="12" y="7"/>
                  </a:lnTo>
                  <a:lnTo>
                    <a:pt x="19" y="7"/>
                  </a:lnTo>
                  <a:lnTo>
                    <a:pt x="15" y="11"/>
                  </a:lnTo>
                  <a:lnTo>
                    <a:pt x="15" y="18"/>
                  </a:lnTo>
                  <a:lnTo>
                    <a:pt x="10" y="15"/>
                  </a:lnTo>
                  <a:lnTo>
                    <a:pt x="4" y="18"/>
                  </a:lnTo>
                  <a:lnTo>
                    <a:pt x="5" y="11"/>
                  </a:lnTo>
                  <a:lnTo>
                    <a:pt x="0" y="7"/>
                  </a:lnTo>
                  <a:lnTo>
                    <a:pt x="7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3" name="Freeform 887"/>
            <p:cNvSpPr>
              <a:spLocks/>
            </p:cNvSpPr>
            <p:nvPr/>
          </p:nvSpPr>
          <p:spPr bwMode="auto">
            <a:xfrm>
              <a:off x="4954" y="3226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2 w 17"/>
                <a:gd name="T3" fmla="*/ 7 h 18"/>
                <a:gd name="T4" fmla="*/ 17 w 17"/>
                <a:gd name="T5" fmla="*/ 7 h 18"/>
                <a:gd name="T6" fmla="*/ 13 w 17"/>
                <a:gd name="T7" fmla="*/ 11 h 18"/>
                <a:gd name="T8" fmla="*/ 13 w 17"/>
                <a:gd name="T9" fmla="*/ 18 h 18"/>
                <a:gd name="T10" fmla="*/ 8 w 17"/>
                <a:gd name="T11" fmla="*/ 15 h 18"/>
                <a:gd name="T12" fmla="*/ 4 w 17"/>
                <a:gd name="T13" fmla="*/ 18 h 18"/>
                <a:gd name="T14" fmla="*/ 4 w 17"/>
                <a:gd name="T15" fmla="*/ 11 h 18"/>
                <a:gd name="T16" fmla="*/ 0 w 17"/>
                <a:gd name="T17" fmla="*/ 7 h 18"/>
                <a:gd name="T18" fmla="*/ 5 w 17"/>
                <a:gd name="T19" fmla="*/ 7 h 18"/>
                <a:gd name="T20" fmla="*/ 8 w 17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8"/>
                <a:gd name="T35" fmla="*/ 17 w 17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8">
                  <a:moveTo>
                    <a:pt x="8" y="0"/>
                  </a:moveTo>
                  <a:lnTo>
                    <a:pt x="12" y="7"/>
                  </a:lnTo>
                  <a:lnTo>
                    <a:pt x="17" y="7"/>
                  </a:lnTo>
                  <a:lnTo>
                    <a:pt x="13" y="11"/>
                  </a:lnTo>
                  <a:lnTo>
                    <a:pt x="13" y="18"/>
                  </a:lnTo>
                  <a:lnTo>
                    <a:pt x="8" y="15"/>
                  </a:lnTo>
                  <a:lnTo>
                    <a:pt x="4" y="18"/>
                  </a:lnTo>
                  <a:lnTo>
                    <a:pt x="4" y="11"/>
                  </a:lnTo>
                  <a:lnTo>
                    <a:pt x="0" y="7"/>
                  </a:lnTo>
                  <a:lnTo>
                    <a:pt x="5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4" name="Freeform 888"/>
            <p:cNvSpPr>
              <a:spLocks/>
            </p:cNvSpPr>
            <p:nvPr/>
          </p:nvSpPr>
          <p:spPr bwMode="auto">
            <a:xfrm>
              <a:off x="4992" y="3226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2 w 17"/>
                <a:gd name="T3" fmla="*/ 7 h 18"/>
                <a:gd name="T4" fmla="*/ 17 w 17"/>
                <a:gd name="T5" fmla="*/ 7 h 18"/>
                <a:gd name="T6" fmla="*/ 13 w 17"/>
                <a:gd name="T7" fmla="*/ 11 h 18"/>
                <a:gd name="T8" fmla="*/ 13 w 17"/>
                <a:gd name="T9" fmla="*/ 18 h 18"/>
                <a:gd name="T10" fmla="*/ 8 w 17"/>
                <a:gd name="T11" fmla="*/ 15 h 18"/>
                <a:gd name="T12" fmla="*/ 3 w 17"/>
                <a:gd name="T13" fmla="*/ 18 h 18"/>
                <a:gd name="T14" fmla="*/ 3 w 17"/>
                <a:gd name="T15" fmla="*/ 11 h 18"/>
                <a:gd name="T16" fmla="*/ 0 w 17"/>
                <a:gd name="T17" fmla="*/ 7 h 18"/>
                <a:gd name="T18" fmla="*/ 5 w 17"/>
                <a:gd name="T19" fmla="*/ 7 h 18"/>
                <a:gd name="T20" fmla="*/ 8 w 17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8"/>
                <a:gd name="T35" fmla="*/ 17 w 17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8">
                  <a:moveTo>
                    <a:pt x="8" y="0"/>
                  </a:moveTo>
                  <a:lnTo>
                    <a:pt x="12" y="7"/>
                  </a:lnTo>
                  <a:lnTo>
                    <a:pt x="17" y="7"/>
                  </a:lnTo>
                  <a:lnTo>
                    <a:pt x="13" y="11"/>
                  </a:lnTo>
                  <a:lnTo>
                    <a:pt x="13" y="18"/>
                  </a:lnTo>
                  <a:lnTo>
                    <a:pt x="8" y="15"/>
                  </a:lnTo>
                  <a:lnTo>
                    <a:pt x="3" y="18"/>
                  </a:lnTo>
                  <a:lnTo>
                    <a:pt x="3" y="11"/>
                  </a:lnTo>
                  <a:lnTo>
                    <a:pt x="0" y="7"/>
                  </a:lnTo>
                  <a:lnTo>
                    <a:pt x="5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5" name="Freeform 889"/>
            <p:cNvSpPr>
              <a:spLocks/>
            </p:cNvSpPr>
            <p:nvPr/>
          </p:nvSpPr>
          <p:spPr bwMode="auto">
            <a:xfrm>
              <a:off x="5028" y="3226"/>
              <a:ext cx="18" cy="18"/>
            </a:xfrm>
            <a:custGeom>
              <a:avLst/>
              <a:gdLst>
                <a:gd name="T0" fmla="*/ 8 w 18"/>
                <a:gd name="T1" fmla="*/ 0 h 18"/>
                <a:gd name="T2" fmla="*/ 12 w 18"/>
                <a:gd name="T3" fmla="*/ 7 h 18"/>
                <a:gd name="T4" fmla="*/ 18 w 18"/>
                <a:gd name="T5" fmla="*/ 7 h 18"/>
                <a:gd name="T6" fmla="*/ 13 w 18"/>
                <a:gd name="T7" fmla="*/ 11 h 18"/>
                <a:gd name="T8" fmla="*/ 13 w 18"/>
                <a:gd name="T9" fmla="*/ 18 h 18"/>
                <a:gd name="T10" fmla="*/ 8 w 18"/>
                <a:gd name="T11" fmla="*/ 15 h 18"/>
                <a:gd name="T12" fmla="*/ 4 w 18"/>
                <a:gd name="T13" fmla="*/ 18 h 18"/>
                <a:gd name="T14" fmla="*/ 4 w 18"/>
                <a:gd name="T15" fmla="*/ 11 h 18"/>
                <a:gd name="T16" fmla="*/ 0 w 18"/>
                <a:gd name="T17" fmla="*/ 7 h 18"/>
                <a:gd name="T18" fmla="*/ 5 w 18"/>
                <a:gd name="T19" fmla="*/ 7 h 18"/>
                <a:gd name="T20" fmla="*/ 8 w 18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8"/>
                <a:gd name="T35" fmla="*/ 18 w 18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8">
                  <a:moveTo>
                    <a:pt x="8" y="0"/>
                  </a:moveTo>
                  <a:lnTo>
                    <a:pt x="12" y="7"/>
                  </a:lnTo>
                  <a:lnTo>
                    <a:pt x="18" y="7"/>
                  </a:lnTo>
                  <a:lnTo>
                    <a:pt x="13" y="11"/>
                  </a:lnTo>
                  <a:lnTo>
                    <a:pt x="13" y="18"/>
                  </a:lnTo>
                  <a:lnTo>
                    <a:pt x="8" y="15"/>
                  </a:lnTo>
                  <a:lnTo>
                    <a:pt x="4" y="18"/>
                  </a:lnTo>
                  <a:lnTo>
                    <a:pt x="4" y="11"/>
                  </a:lnTo>
                  <a:lnTo>
                    <a:pt x="0" y="7"/>
                  </a:lnTo>
                  <a:lnTo>
                    <a:pt x="5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6" name="Freeform 890"/>
            <p:cNvSpPr>
              <a:spLocks/>
            </p:cNvSpPr>
            <p:nvPr/>
          </p:nvSpPr>
          <p:spPr bwMode="auto">
            <a:xfrm>
              <a:off x="5064" y="3226"/>
              <a:ext cx="18" cy="18"/>
            </a:xfrm>
            <a:custGeom>
              <a:avLst/>
              <a:gdLst>
                <a:gd name="T0" fmla="*/ 10 w 18"/>
                <a:gd name="T1" fmla="*/ 0 h 18"/>
                <a:gd name="T2" fmla="*/ 12 w 18"/>
                <a:gd name="T3" fmla="*/ 7 h 18"/>
                <a:gd name="T4" fmla="*/ 18 w 18"/>
                <a:gd name="T5" fmla="*/ 7 h 18"/>
                <a:gd name="T6" fmla="*/ 14 w 18"/>
                <a:gd name="T7" fmla="*/ 11 h 18"/>
                <a:gd name="T8" fmla="*/ 15 w 18"/>
                <a:gd name="T9" fmla="*/ 18 h 18"/>
                <a:gd name="T10" fmla="*/ 10 w 18"/>
                <a:gd name="T11" fmla="*/ 15 h 18"/>
                <a:gd name="T12" fmla="*/ 4 w 18"/>
                <a:gd name="T13" fmla="*/ 18 h 18"/>
                <a:gd name="T14" fmla="*/ 5 w 18"/>
                <a:gd name="T15" fmla="*/ 11 h 18"/>
                <a:gd name="T16" fmla="*/ 0 w 18"/>
                <a:gd name="T17" fmla="*/ 7 h 18"/>
                <a:gd name="T18" fmla="*/ 7 w 18"/>
                <a:gd name="T19" fmla="*/ 7 h 18"/>
                <a:gd name="T20" fmla="*/ 10 w 18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8"/>
                <a:gd name="T35" fmla="*/ 18 w 18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8">
                  <a:moveTo>
                    <a:pt x="10" y="0"/>
                  </a:moveTo>
                  <a:lnTo>
                    <a:pt x="12" y="7"/>
                  </a:lnTo>
                  <a:lnTo>
                    <a:pt x="18" y="7"/>
                  </a:lnTo>
                  <a:lnTo>
                    <a:pt x="14" y="11"/>
                  </a:lnTo>
                  <a:lnTo>
                    <a:pt x="15" y="18"/>
                  </a:lnTo>
                  <a:lnTo>
                    <a:pt x="10" y="15"/>
                  </a:lnTo>
                  <a:lnTo>
                    <a:pt x="4" y="18"/>
                  </a:lnTo>
                  <a:lnTo>
                    <a:pt x="5" y="11"/>
                  </a:lnTo>
                  <a:lnTo>
                    <a:pt x="0" y="7"/>
                  </a:lnTo>
                  <a:lnTo>
                    <a:pt x="7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7" name="Freeform 891"/>
            <p:cNvSpPr>
              <a:spLocks/>
            </p:cNvSpPr>
            <p:nvPr/>
          </p:nvSpPr>
          <p:spPr bwMode="auto">
            <a:xfrm>
              <a:off x="4880" y="3262"/>
              <a:ext cx="17" cy="18"/>
            </a:xfrm>
            <a:custGeom>
              <a:avLst/>
              <a:gdLst>
                <a:gd name="T0" fmla="*/ 9 w 17"/>
                <a:gd name="T1" fmla="*/ 0 h 18"/>
                <a:gd name="T2" fmla="*/ 12 w 17"/>
                <a:gd name="T3" fmla="*/ 7 h 18"/>
                <a:gd name="T4" fmla="*/ 17 w 17"/>
                <a:gd name="T5" fmla="*/ 7 h 18"/>
                <a:gd name="T6" fmla="*/ 13 w 17"/>
                <a:gd name="T7" fmla="*/ 12 h 18"/>
                <a:gd name="T8" fmla="*/ 13 w 17"/>
                <a:gd name="T9" fmla="*/ 18 h 18"/>
                <a:gd name="T10" fmla="*/ 9 w 17"/>
                <a:gd name="T11" fmla="*/ 15 h 18"/>
                <a:gd name="T12" fmla="*/ 4 w 17"/>
                <a:gd name="T13" fmla="*/ 18 h 18"/>
                <a:gd name="T14" fmla="*/ 4 w 17"/>
                <a:gd name="T15" fmla="*/ 12 h 18"/>
                <a:gd name="T16" fmla="*/ 0 w 17"/>
                <a:gd name="T17" fmla="*/ 7 h 18"/>
                <a:gd name="T18" fmla="*/ 5 w 17"/>
                <a:gd name="T19" fmla="*/ 7 h 18"/>
                <a:gd name="T20" fmla="*/ 9 w 17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8"/>
                <a:gd name="T35" fmla="*/ 17 w 17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8">
                  <a:moveTo>
                    <a:pt x="9" y="0"/>
                  </a:moveTo>
                  <a:lnTo>
                    <a:pt x="12" y="7"/>
                  </a:lnTo>
                  <a:lnTo>
                    <a:pt x="17" y="7"/>
                  </a:lnTo>
                  <a:lnTo>
                    <a:pt x="13" y="12"/>
                  </a:lnTo>
                  <a:lnTo>
                    <a:pt x="13" y="18"/>
                  </a:lnTo>
                  <a:lnTo>
                    <a:pt x="9" y="15"/>
                  </a:lnTo>
                  <a:lnTo>
                    <a:pt x="4" y="18"/>
                  </a:lnTo>
                  <a:lnTo>
                    <a:pt x="4" y="12"/>
                  </a:lnTo>
                  <a:lnTo>
                    <a:pt x="0" y="7"/>
                  </a:lnTo>
                  <a:lnTo>
                    <a:pt x="5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8" name="Freeform 892"/>
            <p:cNvSpPr>
              <a:spLocks/>
            </p:cNvSpPr>
            <p:nvPr/>
          </p:nvSpPr>
          <p:spPr bwMode="auto">
            <a:xfrm>
              <a:off x="4916" y="3262"/>
              <a:ext cx="19" cy="18"/>
            </a:xfrm>
            <a:custGeom>
              <a:avLst/>
              <a:gdLst>
                <a:gd name="T0" fmla="*/ 10 w 19"/>
                <a:gd name="T1" fmla="*/ 0 h 18"/>
                <a:gd name="T2" fmla="*/ 12 w 19"/>
                <a:gd name="T3" fmla="*/ 7 h 18"/>
                <a:gd name="T4" fmla="*/ 19 w 19"/>
                <a:gd name="T5" fmla="*/ 7 h 18"/>
                <a:gd name="T6" fmla="*/ 15 w 19"/>
                <a:gd name="T7" fmla="*/ 12 h 18"/>
                <a:gd name="T8" fmla="*/ 15 w 19"/>
                <a:gd name="T9" fmla="*/ 18 h 18"/>
                <a:gd name="T10" fmla="*/ 10 w 19"/>
                <a:gd name="T11" fmla="*/ 15 h 18"/>
                <a:gd name="T12" fmla="*/ 4 w 19"/>
                <a:gd name="T13" fmla="*/ 18 h 18"/>
                <a:gd name="T14" fmla="*/ 5 w 19"/>
                <a:gd name="T15" fmla="*/ 12 h 18"/>
                <a:gd name="T16" fmla="*/ 0 w 19"/>
                <a:gd name="T17" fmla="*/ 7 h 18"/>
                <a:gd name="T18" fmla="*/ 7 w 19"/>
                <a:gd name="T19" fmla="*/ 7 h 18"/>
                <a:gd name="T20" fmla="*/ 10 w 19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"/>
                <a:gd name="T34" fmla="*/ 0 h 18"/>
                <a:gd name="T35" fmla="*/ 19 w 19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" h="18">
                  <a:moveTo>
                    <a:pt x="10" y="0"/>
                  </a:moveTo>
                  <a:lnTo>
                    <a:pt x="12" y="7"/>
                  </a:lnTo>
                  <a:lnTo>
                    <a:pt x="19" y="7"/>
                  </a:lnTo>
                  <a:lnTo>
                    <a:pt x="15" y="12"/>
                  </a:lnTo>
                  <a:lnTo>
                    <a:pt x="15" y="18"/>
                  </a:lnTo>
                  <a:lnTo>
                    <a:pt x="10" y="15"/>
                  </a:lnTo>
                  <a:lnTo>
                    <a:pt x="4" y="18"/>
                  </a:lnTo>
                  <a:lnTo>
                    <a:pt x="5" y="12"/>
                  </a:lnTo>
                  <a:lnTo>
                    <a:pt x="0" y="7"/>
                  </a:lnTo>
                  <a:lnTo>
                    <a:pt x="7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9" name="Freeform 893"/>
            <p:cNvSpPr>
              <a:spLocks/>
            </p:cNvSpPr>
            <p:nvPr/>
          </p:nvSpPr>
          <p:spPr bwMode="auto">
            <a:xfrm>
              <a:off x="4954" y="3262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2 w 17"/>
                <a:gd name="T3" fmla="*/ 7 h 18"/>
                <a:gd name="T4" fmla="*/ 17 w 17"/>
                <a:gd name="T5" fmla="*/ 7 h 18"/>
                <a:gd name="T6" fmla="*/ 13 w 17"/>
                <a:gd name="T7" fmla="*/ 12 h 18"/>
                <a:gd name="T8" fmla="*/ 13 w 17"/>
                <a:gd name="T9" fmla="*/ 18 h 18"/>
                <a:gd name="T10" fmla="*/ 8 w 17"/>
                <a:gd name="T11" fmla="*/ 15 h 18"/>
                <a:gd name="T12" fmla="*/ 4 w 17"/>
                <a:gd name="T13" fmla="*/ 18 h 18"/>
                <a:gd name="T14" fmla="*/ 4 w 17"/>
                <a:gd name="T15" fmla="*/ 12 h 18"/>
                <a:gd name="T16" fmla="*/ 0 w 17"/>
                <a:gd name="T17" fmla="*/ 7 h 18"/>
                <a:gd name="T18" fmla="*/ 5 w 17"/>
                <a:gd name="T19" fmla="*/ 7 h 18"/>
                <a:gd name="T20" fmla="*/ 8 w 17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8"/>
                <a:gd name="T35" fmla="*/ 17 w 17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8">
                  <a:moveTo>
                    <a:pt x="8" y="0"/>
                  </a:moveTo>
                  <a:lnTo>
                    <a:pt x="12" y="7"/>
                  </a:lnTo>
                  <a:lnTo>
                    <a:pt x="17" y="7"/>
                  </a:lnTo>
                  <a:lnTo>
                    <a:pt x="13" y="12"/>
                  </a:lnTo>
                  <a:lnTo>
                    <a:pt x="13" y="18"/>
                  </a:lnTo>
                  <a:lnTo>
                    <a:pt x="8" y="15"/>
                  </a:lnTo>
                  <a:lnTo>
                    <a:pt x="4" y="18"/>
                  </a:lnTo>
                  <a:lnTo>
                    <a:pt x="4" y="12"/>
                  </a:lnTo>
                  <a:lnTo>
                    <a:pt x="0" y="7"/>
                  </a:lnTo>
                  <a:lnTo>
                    <a:pt x="5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0" name="Freeform 894"/>
            <p:cNvSpPr>
              <a:spLocks/>
            </p:cNvSpPr>
            <p:nvPr/>
          </p:nvSpPr>
          <p:spPr bwMode="auto">
            <a:xfrm>
              <a:off x="4992" y="3262"/>
              <a:ext cx="17" cy="18"/>
            </a:xfrm>
            <a:custGeom>
              <a:avLst/>
              <a:gdLst>
                <a:gd name="T0" fmla="*/ 8 w 17"/>
                <a:gd name="T1" fmla="*/ 0 h 18"/>
                <a:gd name="T2" fmla="*/ 12 w 17"/>
                <a:gd name="T3" fmla="*/ 7 h 18"/>
                <a:gd name="T4" fmla="*/ 17 w 17"/>
                <a:gd name="T5" fmla="*/ 7 h 18"/>
                <a:gd name="T6" fmla="*/ 13 w 17"/>
                <a:gd name="T7" fmla="*/ 12 h 18"/>
                <a:gd name="T8" fmla="*/ 13 w 17"/>
                <a:gd name="T9" fmla="*/ 18 h 18"/>
                <a:gd name="T10" fmla="*/ 8 w 17"/>
                <a:gd name="T11" fmla="*/ 15 h 18"/>
                <a:gd name="T12" fmla="*/ 3 w 17"/>
                <a:gd name="T13" fmla="*/ 18 h 18"/>
                <a:gd name="T14" fmla="*/ 3 w 17"/>
                <a:gd name="T15" fmla="*/ 12 h 18"/>
                <a:gd name="T16" fmla="*/ 0 w 17"/>
                <a:gd name="T17" fmla="*/ 7 h 18"/>
                <a:gd name="T18" fmla="*/ 5 w 17"/>
                <a:gd name="T19" fmla="*/ 7 h 18"/>
                <a:gd name="T20" fmla="*/ 8 w 17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8"/>
                <a:gd name="T35" fmla="*/ 17 w 17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8">
                  <a:moveTo>
                    <a:pt x="8" y="0"/>
                  </a:moveTo>
                  <a:lnTo>
                    <a:pt x="12" y="7"/>
                  </a:lnTo>
                  <a:lnTo>
                    <a:pt x="17" y="7"/>
                  </a:lnTo>
                  <a:lnTo>
                    <a:pt x="13" y="12"/>
                  </a:lnTo>
                  <a:lnTo>
                    <a:pt x="13" y="18"/>
                  </a:lnTo>
                  <a:lnTo>
                    <a:pt x="8" y="15"/>
                  </a:lnTo>
                  <a:lnTo>
                    <a:pt x="3" y="18"/>
                  </a:lnTo>
                  <a:lnTo>
                    <a:pt x="3" y="12"/>
                  </a:lnTo>
                  <a:lnTo>
                    <a:pt x="0" y="7"/>
                  </a:lnTo>
                  <a:lnTo>
                    <a:pt x="5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1" name="Freeform 895"/>
            <p:cNvSpPr>
              <a:spLocks/>
            </p:cNvSpPr>
            <p:nvPr/>
          </p:nvSpPr>
          <p:spPr bwMode="auto">
            <a:xfrm>
              <a:off x="5028" y="3262"/>
              <a:ext cx="18" cy="18"/>
            </a:xfrm>
            <a:custGeom>
              <a:avLst/>
              <a:gdLst>
                <a:gd name="T0" fmla="*/ 8 w 18"/>
                <a:gd name="T1" fmla="*/ 0 h 18"/>
                <a:gd name="T2" fmla="*/ 12 w 18"/>
                <a:gd name="T3" fmla="*/ 7 h 18"/>
                <a:gd name="T4" fmla="*/ 18 w 18"/>
                <a:gd name="T5" fmla="*/ 7 h 18"/>
                <a:gd name="T6" fmla="*/ 13 w 18"/>
                <a:gd name="T7" fmla="*/ 12 h 18"/>
                <a:gd name="T8" fmla="*/ 13 w 18"/>
                <a:gd name="T9" fmla="*/ 18 h 18"/>
                <a:gd name="T10" fmla="*/ 8 w 18"/>
                <a:gd name="T11" fmla="*/ 15 h 18"/>
                <a:gd name="T12" fmla="*/ 4 w 18"/>
                <a:gd name="T13" fmla="*/ 18 h 18"/>
                <a:gd name="T14" fmla="*/ 4 w 18"/>
                <a:gd name="T15" fmla="*/ 12 h 18"/>
                <a:gd name="T16" fmla="*/ 0 w 18"/>
                <a:gd name="T17" fmla="*/ 7 h 18"/>
                <a:gd name="T18" fmla="*/ 5 w 18"/>
                <a:gd name="T19" fmla="*/ 7 h 18"/>
                <a:gd name="T20" fmla="*/ 8 w 18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8"/>
                <a:gd name="T35" fmla="*/ 18 w 18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8">
                  <a:moveTo>
                    <a:pt x="8" y="0"/>
                  </a:moveTo>
                  <a:lnTo>
                    <a:pt x="12" y="7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13" y="18"/>
                  </a:lnTo>
                  <a:lnTo>
                    <a:pt x="8" y="15"/>
                  </a:lnTo>
                  <a:lnTo>
                    <a:pt x="4" y="18"/>
                  </a:lnTo>
                  <a:lnTo>
                    <a:pt x="4" y="12"/>
                  </a:lnTo>
                  <a:lnTo>
                    <a:pt x="0" y="7"/>
                  </a:lnTo>
                  <a:lnTo>
                    <a:pt x="5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2" name="Freeform 896"/>
            <p:cNvSpPr>
              <a:spLocks/>
            </p:cNvSpPr>
            <p:nvPr/>
          </p:nvSpPr>
          <p:spPr bwMode="auto">
            <a:xfrm>
              <a:off x="5064" y="3262"/>
              <a:ext cx="18" cy="18"/>
            </a:xfrm>
            <a:custGeom>
              <a:avLst/>
              <a:gdLst>
                <a:gd name="T0" fmla="*/ 10 w 18"/>
                <a:gd name="T1" fmla="*/ 0 h 18"/>
                <a:gd name="T2" fmla="*/ 12 w 18"/>
                <a:gd name="T3" fmla="*/ 7 h 18"/>
                <a:gd name="T4" fmla="*/ 18 w 18"/>
                <a:gd name="T5" fmla="*/ 7 h 18"/>
                <a:gd name="T6" fmla="*/ 14 w 18"/>
                <a:gd name="T7" fmla="*/ 12 h 18"/>
                <a:gd name="T8" fmla="*/ 15 w 18"/>
                <a:gd name="T9" fmla="*/ 18 h 18"/>
                <a:gd name="T10" fmla="*/ 10 w 18"/>
                <a:gd name="T11" fmla="*/ 15 h 18"/>
                <a:gd name="T12" fmla="*/ 4 w 18"/>
                <a:gd name="T13" fmla="*/ 18 h 18"/>
                <a:gd name="T14" fmla="*/ 5 w 18"/>
                <a:gd name="T15" fmla="*/ 12 h 18"/>
                <a:gd name="T16" fmla="*/ 0 w 18"/>
                <a:gd name="T17" fmla="*/ 7 h 18"/>
                <a:gd name="T18" fmla="*/ 7 w 18"/>
                <a:gd name="T19" fmla="*/ 7 h 18"/>
                <a:gd name="T20" fmla="*/ 10 w 18"/>
                <a:gd name="T21" fmla="*/ 0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8"/>
                <a:gd name="T35" fmla="*/ 18 w 18"/>
                <a:gd name="T36" fmla="*/ 18 h 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8">
                  <a:moveTo>
                    <a:pt x="10" y="0"/>
                  </a:moveTo>
                  <a:lnTo>
                    <a:pt x="12" y="7"/>
                  </a:lnTo>
                  <a:lnTo>
                    <a:pt x="18" y="7"/>
                  </a:lnTo>
                  <a:lnTo>
                    <a:pt x="14" y="12"/>
                  </a:lnTo>
                  <a:lnTo>
                    <a:pt x="15" y="18"/>
                  </a:lnTo>
                  <a:lnTo>
                    <a:pt x="10" y="15"/>
                  </a:lnTo>
                  <a:lnTo>
                    <a:pt x="4" y="18"/>
                  </a:lnTo>
                  <a:lnTo>
                    <a:pt x="5" y="12"/>
                  </a:lnTo>
                  <a:lnTo>
                    <a:pt x="0" y="7"/>
                  </a:lnTo>
                  <a:lnTo>
                    <a:pt x="7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3" name="Freeform 897"/>
            <p:cNvSpPr>
              <a:spLocks/>
            </p:cNvSpPr>
            <p:nvPr/>
          </p:nvSpPr>
          <p:spPr bwMode="auto">
            <a:xfrm>
              <a:off x="4897" y="3173"/>
              <a:ext cx="18" cy="17"/>
            </a:xfrm>
            <a:custGeom>
              <a:avLst/>
              <a:gdLst>
                <a:gd name="T0" fmla="*/ 8 w 18"/>
                <a:gd name="T1" fmla="*/ 0 h 17"/>
                <a:gd name="T2" fmla="*/ 11 w 18"/>
                <a:gd name="T3" fmla="*/ 7 h 17"/>
                <a:gd name="T4" fmla="*/ 18 w 18"/>
                <a:gd name="T5" fmla="*/ 7 h 17"/>
                <a:gd name="T6" fmla="*/ 13 w 18"/>
                <a:gd name="T7" fmla="*/ 12 h 17"/>
                <a:gd name="T8" fmla="*/ 15 w 18"/>
                <a:gd name="T9" fmla="*/ 17 h 17"/>
                <a:gd name="T10" fmla="*/ 8 w 18"/>
                <a:gd name="T11" fmla="*/ 15 h 17"/>
                <a:gd name="T12" fmla="*/ 3 w 18"/>
                <a:gd name="T13" fmla="*/ 17 h 17"/>
                <a:gd name="T14" fmla="*/ 5 w 18"/>
                <a:gd name="T15" fmla="*/ 12 h 17"/>
                <a:gd name="T16" fmla="*/ 0 w 18"/>
                <a:gd name="T17" fmla="*/ 7 h 17"/>
                <a:gd name="T18" fmla="*/ 6 w 18"/>
                <a:gd name="T19" fmla="*/ 7 h 17"/>
                <a:gd name="T20" fmla="*/ 8 w 18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7"/>
                <a:gd name="T35" fmla="*/ 18 w 18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7">
                  <a:moveTo>
                    <a:pt x="8" y="0"/>
                  </a:moveTo>
                  <a:lnTo>
                    <a:pt x="11" y="7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15" y="17"/>
                  </a:lnTo>
                  <a:lnTo>
                    <a:pt x="8" y="15"/>
                  </a:lnTo>
                  <a:lnTo>
                    <a:pt x="3" y="17"/>
                  </a:lnTo>
                  <a:lnTo>
                    <a:pt x="5" y="12"/>
                  </a:lnTo>
                  <a:lnTo>
                    <a:pt x="0" y="7"/>
                  </a:lnTo>
                  <a:lnTo>
                    <a:pt x="6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4" name="Freeform 898"/>
            <p:cNvSpPr>
              <a:spLocks/>
            </p:cNvSpPr>
            <p:nvPr/>
          </p:nvSpPr>
          <p:spPr bwMode="auto">
            <a:xfrm>
              <a:off x="4935" y="3173"/>
              <a:ext cx="18" cy="17"/>
            </a:xfrm>
            <a:custGeom>
              <a:avLst/>
              <a:gdLst>
                <a:gd name="T0" fmla="*/ 8 w 18"/>
                <a:gd name="T1" fmla="*/ 0 h 17"/>
                <a:gd name="T2" fmla="*/ 11 w 18"/>
                <a:gd name="T3" fmla="*/ 7 h 17"/>
                <a:gd name="T4" fmla="*/ 18 w 18"/>
                <a:gd name="T5" fmla="*/ 7 h 17"/>
                <a:gd name="T6" fmla="*/ 13 w 18"/>
                <a:gd name="T7" fmla="*/ 12 h 17"/>
                <a:gd name="T8" fmla="*/ 14 w 18"/>
                <a:gd name="T9" fmla="*/ 17 h 17"/>
                <a:gd name="T10" fmla="*/ 8 w 18"/>
                <a:gd name="T11" fmla="*/ 15 h 17"/>
                <a:gd name="T12" fmla="*/ 3 w 18"/>
                <a:gd name="T13" fmla="*/ 17 h 17"/>
                <a:gd name="T14" fmla="*/ 4 w 18"/>
                <a:gd name="T15" fmla="*/ 12 h 17"/>
                <a:gd name="T16" fmla="*/ 0 w 18"/>
                <a:gd name="T17" fmla="*/ 7 h 17"/>
                <a:gd name="T18" fmla="*/ 6 w 18"/>
                <a:gd name="T19" fmla="*/ 7 h 17"/>
                <a:gd name="T20" fmla="*/ 8 w 18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7"/>
                <a:gd name="T35" fmla="*/ 18 w 18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7">
                  <a:moveTo>
                    <a:pt x="8" y="0"/>
                  </a:moveTo>
                  <a:lnTo>
                    <a:pt x="11" y="7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14" y="17"/>
                  </a:lnTo>
                  <a:lnTo>
                    <a:pt x="8" y="15"/>
                  </a:lnTo>
                  <a:lnTo>
                    <a:pt x="3" y="17"/>
                  </a:lnTo>
                  <a:lnTo>
                    <a:pt x="4" y="12"/>
                  </a:lnTo>
                  <a:lnTo>
                    <a:pt x="0" y="7"/>
                  </a:lnTo>
                  <a:lnTo>
                    <a:pt x="6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5" name="Freeform 899"/>
            <p:cNvSpPr>
              <a:spLocks/>
            </p:cNvSpPr>
            <p:nvPr/>
          </p:nvSpPr>
          <p:spPr bwMode="auto">
            <a:xfrm>
              <a:off x="4971" y="3173"/>
              <a:ext cx="18" cy="17"/>
            </a:xfrm>
            <a:custGeom>
              <a:avLst/>
              <a:gdLst>
                <a:gd name="T0" fmla="*/ 10 w 18"/>
                <a:gd name="T1" fmla="*/ 0 h 17"/>
                <a:gd name="T2" fmla="*/ 11 w 18"/>
                <a:gd name="T3" fmla="*/ 7 h 17"/>
                <a:gd name="T4" fmla="*/ 18 w 18"/>
                <a:gd name="T5" fmla="*/ 7 h 17"/>
                <a:gd name="T6" fmla="*/ 13 w 18"/>
                <a:gd name="T7" fmla="*/ 12 h 17"/>
                <a:gd name="T8" fmla="*/ 15 w 18"/>
                <a:gd name="T9" fmla="*/ 17 h 17"/>
                <a:gd name="T10" fmla="*/ 10 w 18"/>
                <a:gd name="T11" fmla="*/ 15 h 17"/>
                <a:gd name="T12" fmla="*/ 3 w 18"/>
                <a:gd name="T13" fmla="*/ 17 h 17"/>
                <a:gd name="T14" fmla="*/ 5 w 18"/>
                <a:gd name="T15" fmla="*/ 12 h 17"/>
                <a:gd name="T16" fmla="*/ 0 w 18"/>
                <a:gd name="T17" fmla="*/ 7 h 17"/>
                <a:gd name="T18" fmla="*/ 6 w 18"/>
                <a:gd name="T19" fmla="*/ 7 h 17"/>
                <a:gd name="T20" fmla="*/ 10 w 18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7"/>
                <a:gd name="T35" fmla="*/ 18 w 18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7">
                  <a:moveTo>
                    <a:pt x="10" y="0"/>
                  </a:moveTo>
                  <a:lnTo>
                    <a:pt x="11" y="7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15" y="17"/>
                  </a:lnTo>
                  <a:lnTo>
                    <a:pt x="10" y="15"/>
                  </a:lnTo>
                  <a:lnTo>
                    <a:pt x="3" y="17"/>
                  </a:lnTo>
                  <a:lnTo>
                    <a:pt x="5" y="12"/>
                  </a:lnTo>
                  <a:lnTo>
                    <a:pt x="0" y="7"/>
                  </a:lnTo>
                  <a:lnTo>
                    <a:pt x="6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6" name="Freeform 900"/>
            <p:cNvSpPr>
              <a:spLocks/>
            </p:cNvSpPr>
            <p:nvPr/>
          </p:nvSpPr>
          <p:spPr bwMode="auto">
            <a:xfrm>
              <a:off x="5009" y="3173"/>
              <a:ext cx="18" cy="17"/>
            </a:xfrm>
            <a:custGeom>
              <a:avLst/>
              <a:gdLst>
                <a:gd name="T0" fmla="*/ 8 w 18"/>
                <a:gd name="T1" fmla="*/ 0 h 17"/>
                <a:gd name="T2" fmla="*/ 11 w 18"/>
                <a:gd name="T3" fmla="*/ 7 h 17"/>
                <a:gd name="T4" fmla="*/ 18 w 18"/>
                <a:gd name="T5" fmla="*/ 7 h 17"/>
                <a:gd name="T6" fmla="*/ 13 w 18"/>
                <a:gd name="T7" fmla="*/ 12 h 17"/>
                <a:gd name="T8" fmla="*/ 14 w 18"/>
                <a:gd name="T9" fmla="*/ 17 h 17"/>
                <a:gd name="T10" fmla="*/ 8 w 18"/>
                <a:gd name="T11" fmla="*/ 15 h 17"/>
                <a:gd name="T12" fmla="*/ 3 w 18"/>
                <a:gd name="T13" fmla="*/ 17 h 17"/>
                <a:gd name="T14" fmla="*/ 4 w 18"/>
                <a:gd name="T15" fmla="*/ 12 h 17"/>
                <a:gd name="T16" fmla="*/ 0 w 18"/>
                <a:gd name="T17" fmla="*/ 7 h 17"/>
                <a:gd name="T18" fmla="*/ 6 w 18"/>
                <a:gd name="T19" fmla="*/ 7 h 17"/>
                <a:gd name="T20" fmla="*/ 8 w 18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7"/>
                <a:gd name="T35" fmla="*/ 18 w 18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7">
                  <a:moveTo>
                    <a:pt x="8" y="0"/>
                  </a:moveTo>
                  <a:lnTo>
                    <a:pt x="11" y="7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14" y="17"/>
                  </a:lnTo>
                  <a:lnTo>
                    <a:pt x="8" y="15"/>
                  </a:lnTo>
                  <a:lnTo>
                    <a:pt x="3" y="17"/>
                  </a:lnTo>
                  <a:lnTo>
                    <a:pt x="4" y="12"/>
                  </a:lnTo>
                  <a:lnTo>
                    <a:pt x="0" y="7"/>
                  </a:lnTo>
                  <a:lnTo>
                    <a:pt x="6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7" name="Freeform 901"/>
            <p:cNvSpPr>
              <a:spLocks/>
            </p:cNvSpPr>
            <p:nvPr/>
          </p:nvSpPr>
          <p:spPr bwMode="auto">
            <a:xfrm>
              <a:off x="5045" y="3173"/>
              <a:ext cx="18" cy="17"/>
            </a:xfrm>
            <a:custGeom>
              <a:avLst/>
              <a:gdLst>
                <a:gd name="T0" fmla="*/ 10 w 18"/>
                <a:gd name="T1" fmla="*/ 0 h 17"/>
                <a:gd name="T2" fmla="*/ 11 w 18"/>
                <a:gd name="T3" fmla="*/ 7 h 17"/>
                <a:gd name="T4" fmla="*/ 18 w 18"/>
                <a:gd name="T5" fmla="*/ 7 h 17"/>
                <a:gd name="T6" fmla="*/ 13 w 18"/>
                <a:gd name="T7" fmla="*/ 12 h 17"/>
                <a:gd name="T8" fmla="*/ 14 w 18"/>
                <a:gd name="T9" fmla="*/ 17 h 17"/>
                <a:gd name="T10" fmla="*/ 10 w 18"/>
                <a:gd name="T11" fmla="*/ 15 h 17"/>
                <a:gd name="T12" fmla="*/ 3 w 18"/>
                <a:gd name="T13" fmla="*/ 17 h 17"/>
                <a:gd name="T14" fmla="*/ 5 w 18"/>
                <a:gd name="T15" fmla="*/ 12 h 17"/>
                <a:gd name="T16" fmla="*/ 0 w 18"/>
                <a:gd name="T17" fmla="*/ 7 h 17"/>
                <a:gd name="T18" fmla="*/ 6 w 18"/>
                <a:gd name="T19" fmla="*/ 7 h 17"/>
                <a:gd name="T20" fmla="*/ 10 w 18"/>
                <a:gd name="T21" fmla="*/ 0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7"/>
                <a:gd name="T35" fmla="*/ 18 w 18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7">
                  <a:moveTo>
                    <a:pt x="10" y="0"/>
                  </a:moveTo>
                  <a:lnTo>
                    <a:pt x="11" y="7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14" y="17"/>
                  </a:lnTo>
                  <a:lnTo>
                    <a:pt x="10" y="15"/>
                  </a:lnTo>
                  <a:lnTo>
                    <a:pt x="3" y="17"/>
                  </a:lnTo>
                  <a:lnTo>
                    <a:pt x="5" y="12"/>
                  </a:lnTo>
                  <a:lnTo>
                    <a:pt x="0" y="7"/>
                  </a:lnTo>
                  <a:lnTo>
                    <a:pt x="6" y="7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8" name="Freeform 902"/>
            <p:cNvSpPr>
              <a:spLocks/>
            </p:cNvSpPr>
            <p:nvPr/>
          </p:nvSpPr>
          <p:spPr bwMode="auto">
            <a:xfrm>
              <a:off x="4898" y="3210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2 w 18"/>
                <a:gd name="T3" fmla="*/ 4 h 16"/>
                <a:gd name="T4" fmla="*/ 18 w 18"/>
                <a:gd name="T5" fmla="*/ 4 h 16"/>
                <a:gd name="T6" fmla="*/ 14 w 18"/>
                <a:gd name="T7" fmla="*/ 9 h 16"/>
                <a:gd name="T8" fmla="*/ 15 w 18"/>
                <a:gd name="T9" fmla="*/ 16 h 16"/>
                <a:gd name="T10" fmla="*/ 9 w 18"/>
                <a:gd name="T11" fmla="*/ 13 h 16"/>
                <a:gd name="T12" fmla="*/ 4 w 18"/>
                <a:gd name="T13" fmla="*/ 16 h 16"/>
                <a:gd name="T14" fmla="*/ 4 w 18"/>
                <a:gd name="T15" fmla="*/ 9 h 16"/>
                <a:gd name="T16" fmla="*/ 0 w 18"/>
                <a:gd name="T17" fmla="*/ 4 h 16"/>
                <a:gd name="T18" fmla="*/ 7 w 18"/>
                <a:gd name="T19" fmla="*/ 4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2" y="4"/>
                  </a:lnTo>
                  <a:lnTo>
                    <a:pt x="18" y="4"/>
                  </a:lnTo>
                  <a:lnTo>
                    <a:pt x="14" y="9"/>
                  </a:lnTo>
                  <a:lnTo>
                    <a:pt x="15" y="16"/>
                  </a:lnTo>
                  <a:lnTo>
                    <a:pt x="9" y="13"/>
                  </a:lnTo>
                  <a:lnTo>
                    <a:pt x="4" y="16"/>
                  </a:lnTo>
                  <a:lnTo>
                    <a:pt x="4" y="9"/>
                  </a:lnTo>
                  <a:lnTo>
                    <a:pt x="0" y="4"/>
                  </a:lnTo>
                  <a:lnTo>
                    <a:pt x="7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9" name="Freeform 903"/>
            <p:cNvSpPr>
              <a:spLocks/>
            </p:cNvSpPr>
            <p:nvPr/>
          </p:nvSpPr>
          <p:spPr bwMode="auto">
            <a:xfrm>
              <a:off x="4936" y="3210"/>
              <a:ext cx="17" cy="16"/>
            </a:xfrm>
            <a:custGeom>
              <a:avLst/>
              <a:gdLst>
                <a:gd name="T0" fmla="*/ 8 w 17"/>
                <a:gd name="T1" fmla="*/ 0 h 16"/>
                <a:gd name="T2" fmla="*/ 12 w 17"/>
                <a:gd name="T3" fmla="*/ 4 h 16"/>
                <a:gd name="T4" fmla="*/ 17 w 17"/>
                <a:gd name="T5" fmla="*/ 4 h 16"/>
                <a:gd name="T6" fmla="*/ 13 w 17"/>
                <a:gd name="T7" fmla="*/ 9 h 16"/>
                <a:gd name="T8" fmla="*/ 13 w 17"/>
                <a:gd name="T9" fmla="*/ 16 h 16"/>
                <a:gd name="T10" fmla="*/ 8 w 17"/>
                <a:gd name="T11" fmla="*/ 13 h 16"/>
                <a:gd name="T12" fmla="*/ 3 w 17"/>
                <a:gd name="T13" fmla="*/ 16 h 16"/>
                <a:gd name="T14" fmla="*/ 3 w 17"/>
                <a:gd name="T15" fmla="*/ 9 h 16"/>
                <a:gd name="T16" fmla="*/ 0 w 17"/>
                <a:gd name="T17" fmla="*/ 4 h 16"/>
                <a:gd name="T18" fmla="*/ 5 w 17"/>
                <a:gd name="T19" fmla="*/ 4 h 16"/>
                <a:gd name="T20" fmla="*/ 8 w 17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8" y="0"/>
                  </a:moveTo>
                  <a:lnTo>
                    <a:pt x="12" y="4"/>
                  </a:lnTo>
                  <a:lnTo>
                    <a:pt x="17" y="4"/>
                  </a:lnTo>
                  <a:lnTo>
                    <a:pt x="13" y="9"/>
                  </a:lnTo>
                  <a:lnTo>
                    <a:pt x="13" y="16"/>
                  </a:lnTo>
                  <a:lnTo>
                    <a:pt x="8" y="13"/>
                  </a:lnTo>
                  <a:lnTo>
                    <a:pt x="3" y="16"/>
                  </a:lnTo>
                  <a:lnTo>
                    <a:pt x="3" y="9"/>
                  </a:lnTo>
                  <a:lnTo>
                    <a:pt x="0" y="4"/>
                  </a:lnTo>
                  <a:lnTo>
                    <a:pt x="5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0" name="Freeform 904"/>
            <p:cNvSpPr>
              <a:spLocks/>
            </p:cNvSpPr>
            <p:nvPr/>
          </p:nvSpPr>
          <p:spPr bwMode="auto">
            <a:xfrm>
              <a:off x="4972" y="3210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2 w 18"/>
                <a:gd name="T3" fmla="*/ 4 h 16"/>
                <a:gd name="T4" fmla="*/ 18 w 18"/>
                <a:gd name="T5" fmla="*/ 4 h 16"/>
                <a:gd name="T6" fmla="*/ 14 w 18"/>
                <a:gd name="T7" fmla="*/ 9 h 16"/>
                <a:gd name="T8" fmla="*/ 15 w 18"/>
                <a:gd name="T9" fmla="*/ 16 h 16"/>
                <a:gd name="T10" fmla="*/ 9 w 18"/>
                <a:gd name="T11" fmla="*/ 13 h 16"/>
                <a:gd name="T12" fmla="*/ 4 w 18"/>
                <a:gd name="T13" fmla="*/ 16 h 16"/>
                <a:gd name="T14" fmla="*/ 5 w 18"/>
                <a:gd name="T15" fmla="*/ 9 h 16"/>
                <a:gd name="T16" fmla="*/ 0 w 18"/>
                <a:gd name="T17" fmla="*/ 4 h 16"/>
                <a:gd name="T18" fmla="*/ 7 w 18"/>
                <a:gd name="T19" fmla="*/ 4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2" y="4"/>
                  </a:lnTo>
                  <a:lnTo>
                    <a:pt x="18" y="4"/>
                  </a:lnTo>
                  <a:lnTo>
                    <a:pt x="14" y="9"/>
                  </a:lnTo>
                  <a:lnTo>
                    <a:pt x="15" y="16"/>
                  </a:lnTo>
                  <a:lnTo>
                    <a:pt x="9" y="13"/>
                  </a:lnTo>
                  <a:lnTo>
                    <a:pt x="4" y="16"/>
                  </a:lnTo>
                  <a:lnTo>
                    <a:pt x="5" y="9"/>
                  </a:lnTo>
                  <a:lnTo>
                    <a:pt x="0" y="4"/>
                  </a:lnTo>
                  <a:lnTo>
                    <a:pt x="7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1" name="Freeform 905"/>
            <p:cNvSpPr>
              <a:spLocks/>
            </p:cNvSpPr>
            <p:nvPr/>
          </p:nvSpPr>
          <p:spPr bwMode="auto">
            <a:xfrm>
              <a:off x="5010" y="3210"/>
              <a:ext cx="18" cy="16"/>
            </a:xfrm>
            <a:custGeom>
              <a:avLst/>
              <a:gdLst>
                <a:gd name="T0" fmla="*/ 8 w 18"/>
                <a:gd name="T1" fmla="*/ 0 h 16"/>
                <a:gd name="T2" fmla="*/ 12 w 18"/>
                <a:gd name="T3" fmla="*/ 4 h 16"/>
                <a:gd name="T4" fmla="*/ 18 w 18"/>
                <a:gd name="T5" fmla="*/ 4 h 16"/>
                <a:gd name="T6" fmla="*/ 13 w 18"/>
                <a:gd name="T7" fmla="*/ 9 h 16"/>
                <a:gd name="T8" fmla="*/ 15 w 18"/>
                <a:gd name="T9" fmla="*/ 16 h 16"/>
                <a:gd name="T10" fmla="*/ 8 w 18"/>
                <a:gd name="T11" fmla="*/ 13 h 16"/>
                <a:gd name="T12" fmla="*/ 3 w 18"/>
                <a:gd name="T13" fmla="*/ 16 h 16"/>
                <a:gd name="T14" fmla="*/ 5 w 18"/>
                <a:gd name="T15" fmla="*/ 9 h 16"/>
                <a:gd name="T16" fmla="*/ 0 w 18"/>
                <a:gd name="T17" fmla="*/ 4 h 16"/>
                <a:gd name="T18" fmla="*/ 7 w 18"/>
                <a:gd name="T19" fmla="*/ 4 h 16"/>
                <a:gd name="T20" fmla="*/ 8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8" y="0"/>
                  </a:moveTo>
                  <a:lnTo>
                    <a:pt x="12" y="4"/>
                  </a:lnTo>
                  <a:lnTo>
                    <a:pt x="18" y="4"/>
                  </a:lnTo>
                  <a:lnTo>
                    <a:pt x="13" y="9"/>
                  </a:lnTo>
                  <a:lnTo>
                    <a:pt x="15" y="16"/>
                  </a:lnTo>
                  <a:lnTo>
                    <a:pt x="8" y="13"/>
                  </a:lnTo>
                  <a:lnTo>
                    <a:pt x="3" y="16"/>
                  </a:lnTo>
                  <a:lnTo>
                    <a:pt x="5" y="9"/>
                  </a:lnTo>
                  <a:lnTo>
                    <a:pt x="0" y="4"/>
                  </a:lnTo>
                  <a:lnTo>
                    <a:pt x="7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2" name="Freeform 906"/>
            <p:cNvSpPr>
              <a:spLocks/>
            </p:cNvSpPr>
            <p:nvPr/>
          </p:nvSpPr>
          <p:spPr bwMode="auto">
            <a:xfrm>
              <a:off x="5046" y="3210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2 w 18"/>
                <a:gd name="T3" fmla="*/ 4 h 16"/>
                <a:gd name="T4" fmla="*/ 18 w 18"/>
                <a:gd name="T5" fmla="*/ 4 h 16"/>
                <a:gd name="T6" fmla="*/ 13 w 18"/>
                <a:gd name="T7" fmla="*/ 9 h 16"/>
                <a:gd name="T8" fmla="*/ 15 w 18"/>
                <a:gd name="T9" fmla="*/ 16 h 16"/>
                <a:gd name="T10" fmla="*/ 9 w 18"/>
                <a:gd name="T11" fmla="*/ 13 h 16"/>
                <a:gd name="T12" fmla="*/ 4 w 18"/>
                <a:gd name="T13" fmla="*/ 16 h 16"/>
                <a:gd name="T14" fmla="*/ 5 w 18"/>
                <a:gd name="T15" fmla="*/ 9 h 16"/>
                <a:gd name="T16" fmla="*/ 0 w 18"/>
                <a:gd name="T17" fmla="*/ 4 h 16"/>
                <a:gd name="T18" fmla="*/ 7 w 18"/>
                <a:gd name="T19" fmla="*/ 4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2" y="4"/>
                  </a:lnTo>
                  <a:lnTo>
                    <a:pt x="18" y="4"/>
                  </a:lnTo>
                  <a:lnTo>
                    <a:pt x="13" y="9"/>
                  </a:lnTo>
                  <a:lnTo>
                    <a:pt x="15" y="16"/>
                  </a:lnTo>
                  <a:lnTo>
                    <a:pt x="9" y="13"/>
                  </a:lnTo>
                  <a:lnTo>
                    <a:pt x="4" y="16"/>
                  </a:lnTo>
                  <a:lnTo>
                    <a:pt x="5" y="9"/>
                  </a:lnTo>
                  <a:lnTo>
                    <a:pt x="0" y="4"/>
                  </a:lnTo>
                  <a:lnTo>
                    <a:pt x="7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3" name="Freeform 907"/>
            <p:cNvSpPr>
              <a:spLocks/>
            </p:cNvSpPr>
            <p:nvPr/>
          </p:nvSpPr>
          <p:spPr bwMode="auto">
            <a:xfrm>
              <a:off x="4898" y="3246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2 w 18"/>
                <a:gd name="T3" fmla="*/ 5 h 16"/>
                <a:gd name="T4" fmla="*/ 18 w 18"/>
                <a:gd name="T5" fmla="*/ 6 h 16"/>
                <a:gd name="T6" fmla="*/ 14 w 18"/>
                <a:gd name="T7" fmla="*/ 11 h 16"/>
                <a:gd name="T8" fmla="*/ 15 w 18"/>
                <a:gd name="T9" fmla="*/ 16 h 16"/>
                <a:gd name="T10" fmla="*/ 9 w 18"/>
                <a:gd name="T11" fmla="*/ 14 h 16"/>
                <a:gd name="T12" fmla="*/ 4 w 18"/>
                <a:gd name="T13" fmla="*/ 16 h 16"/>
                <a:gd name="T14" fmla="*/ 4 w 18"/>
                <a:gd name="T15" fmla="*/ 11 h 16"/>
                <a:gd name="T16" fmla="*/ 0 w 18"/>
                <a:gd name="T17" fmla="*/ 6 h 16"/>
                <a:gd name="T18" fmla="*/ 7 w 18"/>
                <a:gd name="T19" fmla="*/ 5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2" y="5"/>
                  </a:lnTo>
                  <a:lnTo>
                    <a:pt x="18" y="6"/>
                  </a:lnTo>
                  <a:lnTo>
                    <a:pt x="14" y="11"/>
                  </a:lnTo>
                  <a:lnTo>
                    <a:pt x="15" y="16"/>
                  </a:lnTo>
                  <a:lnTo>
                    <a:pt x="9" y="14"/>
                  </a:lnTo>
                  <a:lnTo>
                    <a:pt x="4" y="16"/>
                  </a:lnTo>
                  <a:lnTo>
                    <a:pt x="4" y="11"/>
                  </a:lnTo>
                  <a:lnTo>
                    <a:pt x="0" y="6"/>
                  </a:lnTo>
                  <a:lnTo>
                    <a:pt x="7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4" name="Freeform 908"/>
            <p:cNvSpPr>
              <a:spLocks/>
            </p:cNvSpPr>
            <p:nvPr/>
          </p:nvSpPr>
          <p:spPr bwMode="auto">
            <a:xfrm>
              <a:off x="4936" y="3246"/>
              <a:ext cx="17" cy="16"/>
            </a:xfrm>
            <a:custGeom>
              <a:avLst/>
              <a:gdLst>
                <a:gd name="T0" fmla="*/ 8 w 17"/>
                <a:gd name="T1" fmla="*/ 0 h 16"/>
                <a:gd name="T2" fmla="*/ 12 w 17"/>
                <a:gd name="T3" fmla="*/ 5 h 16"/>
                <a:gd name="T4" fmla="*/ 17 w 17"/>
                <a:gd name="T5" fmla="*/ 6 h 16"/>
                <a:gd name="T6" fmla="*/ 13 w 17"/>
                <a:gd name="T7" fmla="*/ 11 h 16"/>
                <a:gd name="T8" fmla="*/ 13 w 17"/>
                <a:gd name="T9" fmla="*/ 16 h 16"/>
                <a:gd name="T10" fmla="*/ 8 w 17"/>
                <a:gd name="T11" fmla="*/ 14 h 16"/>
                <a:gd name="T12" fmla="*/ 3 w 17"/>
                <a:gd name="T13" fmla="*/ 16 h 16"/>
                <a:gd name="T14" fmla="*/ 3 w 17"/>
                <a:gd name="T15" fmla="*/ 11 h 16"/>
                <a:gd name="T16" fmla="*/ 0 w 17"/>
                <a:gd name="T17" fmla="*/ 6 h 16"/>
                <a:gd name="T18" fmla="*/ 5 w 17"/>
                <a:gd name="T19" fmla="*/ 5 h 16"/>
                <a:gd name="T20" fmla="*/ 8 w 17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8" y="0"/>
                  </a:moveTo>
                  <a:lnTo>
                    <a:pt x="12" y="5"/>
                  </a:lnTo>
                  <a:lnTo>
                    <a:pt x="17" y="6"/>
                  </a:lnTo>
                  <a:lnTo>
                    <a:pt x="13" y="11"/>
                  </a:lnTo>
                  <a:lnTo>
                    <a:pt x="13" y="16"/>
                  </a:lnTo>
                  <a:lnTo>
                    <a:pt x="8" y="14"/>
                  </a:lnTo>
                  <a:lnTo>
                    <a:pt x="3" y="16"/>
                  </a:lnTo>
                  <a:lnTo>
                    <a:pt x="3" y="11"/>
                  </a:lnTo>
                  <a:lnTo>
                    <a:pt x="0" y="6"/>
                  </a:lnTo>
                  <a:lnTo>
                    <a:pt x="5" y="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5" name="Freeform 909"/>
            <p:cNvSpPr>
              <a:spLocks/>
            </p:cNvSpPr>
            <p:nvPr/>
          </p:nvSpPr>
          <p:spPr bwMode="auto">
            <a:xfrm>
              <a:off x="4972" y="3246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2 w 18"/>
                <a:gd name="T3" fmla="*/ 5 h 16"/>
                <a:gd name="T4" fmla="*/ 18 w 18"/>
                <a:gd name="T5" fmla="*/ 6 h 16"/>
                <a:gd name="T6" fmla="*/ 14 w 18"/>
                <a:gd name="T7" fmla="*/ 11 h 16"/>
                <a:gd name="T8" fmla="*/ 15 w 18"/>
                <a:gd name="T9" fmla="*/ 16 h 16"/>
                <a:gd name="T10" fmla="*/ 9 w 18"/>
                <a:gd name="T11" fmla="*/ 14 h 16"/>
                <a:gd name="T12" fmla="*/ 4 w 18"/>
                <a:gd name="T13" fmla="*/ 16 h 16"/>
                <a:gd name="T14" fmla="*/ 5 w 18"/>
                <a:gd name="T15" fmla="*/ 11 h 16"/>
                <a:gd name="T16" fmla="*/ 0 w 18"/>
                <a:gd name="T17" fmla="*/ 6 h 16"/>
                <a:gd name="T18" fmla="*/ 7 w 18"/>
                <a:gd name="T19" fmla="*/ 5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2" y="5"/>
                  </a:lnTo>
                  <a:lnTo>
                    <a:pt x="18" y="6"/>
                  </a:lnTo>
                  <a:lnTo>
                    <a:pt x="14" y="11"/>
                  </a:lnTo>
                  <a:lnTo>
                    <a:pt x="15" y="16"/>
                  </a:lnTo>
                  <a:lnTo>
                    <a:pt x="9" y="14"/>
                  </a:lnTo>
                  <a:lnTo>
                    <a:pt x="4" y="16"/>
                  </a:lnTo>
                  <a:lnTo>
                    <a:pt x="5" y="11"/>
                  </a:lnTo>
                  <a:lnTo>
                    <a:pt x="0" y="6"/>
                  </a:lnTo>
                  <a:lnTo>
                    <a:pt x="7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6" name="Freeform 910"/>
            <p:cNvSpPr>
              <a:spLocks/>
            </p:cNvSpPr>
            <p:nvPr/>
          </p:nvSpPr>
          <p:spPr bwMode="auto">
            <a:xfrm>
              <a:off x="5010" y="3246"/>
              <a:ext cx="18" cy="16"/>
            </a:xfrm>
            <a:custGeom>
              <a:avLst/>
              <a:gdLst>
                <a:gd name="T0" fmla="*/ 8 w 18"/>
                <a:gd name="T1" fmla="*/ 0 h 16"/>
                <a:gd name="T2" fmla="*/ 12 w 18"/>
                <a:gd name="T3" fmla="*/ 5 h 16"/>
                <a:gd name="T4" fmla="*/ 18 w 18"/>
                <a:gd name="T5" fmla="*/ 6 h 16"/>
                <a:gd name="T6" fmla="*/ 13 w 18"/>
                <a:gd name="T7" fmla="*/ 11 h 16"/>
                <a:gd name="T8" fmla="*/ 15 w 18"/>
                <a:gd name="T9" fmla="*/ 16 h 16"/>
                <a:gd name="T10" fmla="*/ 8 w 18"/>
                <a:gd name="T11" fmla="*/ 14 h 16"/>
                <a:gd name="T12" fmla="*/ 3 w 18"/>
                <a:gd name="T13" fmla="*/ 16 h 16"/>
                <a:gd name="T14" fmla="*/ 5 w 18"/>
                <a:gd name="T15" fmla="*/ 11 h 16"/>
                <a:gd name="T16" fmla="*/ 0 w 18"/>
                <a:gd name="T17" fmla="*/ 6 h 16"/>
                <a:gd name="T18" fmla="*/ 7 w 18"/>
                <a:gd name="T19" fmla="*/ 5 h 16"/>
                <a:gd name="T20" fmla="*/ 8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8" y="0"/>
                  </a:moveTo>
                  <a:lnTo>
                    <a:pt x="12" y="5"/>
                  </a:lnTo>
                  <a:lnTo>
                    <a:pt x="18" y="6"/>
                  </a:lnTo>
                  <a:lnTo>
                    <a:pt x="13" y="11"/>
                  </a:lnTo>
                  <a:lnTo>
                    <a:pt x="15" y="16"/>
                  </a:lnTo>
                  <a:lnTo>
                    <a:pt x="8" y="14"/>
                  </a:lnTo>
                  <a:lnTo>
                    <a:pt x="3" y="16"/>
                  </a:lnTo>
                  <a:lnTo>
                    <a:pt x="5" y="11"/>
                  </a:lnTo>
                  <a:lnTo>
                    <a:pt x="0" y="6"/>
                  </a:lnTo>
                  <a:lnTo>
                    <a:pt x="7" y="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7" name="Freeform 911"/>
            <p:cNvSpPr>
              <a:spLocks/>
            </p:cNvSpPr>
            <p:nvPr/>
          </p:nvSpPr>
          <p:spPr bwMode="auto">
            <a:xfrm>
              <a:off x="5046" y="3246"/>
              <a:ext cx="18" cy="16"/>
            </a:xfrm>
            <a:custGeom>
              <a:avLst/>
              <a:gdLst>
                <a:gd name="T0" fmla="*/ 9 w 18"/>
                <a:gd name="T1" fmla="*/ 0 h 16"/>
                <a:gd name="T2" fmla="*/ 12 w 18"/>
                <a:gd name="T3" fmla="*/ 5 h 16"/>
                <a:gd name="T4" fmla="*/ 18 w 18"/>
                <a:gd name="T5" fmla="*/ 6 h 16"/>
                <a:gd name="T6" fmla="*/ 13 w 18"/>
                <a:gd name="T7" fmla="*/ 11 h 16"/>
                <a:gd name="T8" fmla="*/ 15 w 18"/>
                <a:gd name="T9" fmla="*/ 16 h 16"/>
                <a:gd name="T10" fmla="*/ 9 w 18"/>
                <a:gd name="T11" fmla="*/ 14 h 16"/>
                <a:gd name="T12" fmla="*/ 4 w 18"/>
                <a:gd name="T13" fmla="*/ 16 h 16"/>
                <a:gd name="T14" fmla="*/ 5 w 18"/>
                <a:gd name="T15" fmla="*/ 11 h 16"/>
                <a:gd name="T16" fmla="*/ 0 w 18"/>
                <a:gd name="T17" fmla="*/ 6 h 16"/>
                <a:gd name="T18" fmla="*/ 7 w 18"/>
                <a:gd name="T19" fmla="*/ 5 h 16"/>
                <a:gd name="T20" fmla="*/ 9 w 1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16"/>
                <a:gd name="T35" fmla="*/ 18 w 18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16">
                  <a:moveTo>
                    <a:pt x="9" y="0"/>
                  </a:moveTo>
                  <a:lnTo>
                    <a:pt x="12" y="5"/>
                  </a:lnTo>
                  <a:lnTo>
                    <a:pt x="18" y="6"/>
                  </a:lnTo>
                  <a:lnTo>
                    <a:pt x="13" y="11"/>
                  </a:lnTo>
                  <a:lnTo>
                    <a:pt x="15" y="16"/>
                  </a:lnTo>
                  <a:lnTo>
                    <a:pt x="9" y="14"/>
                  </a:lnTo>
                  <a:lnTo>
                    <a:pt x="4" y="16"/>
                  </a:lnTo>
                  <a:lnTo>
                    <a:pt x="5" y="11"/>
                  </a:lnTo>
                  <a:lnTo>
                    <a:pt x="0" y="6"/>
                  </a:lnTo>
                  <a:lnTo>
                    <a:pt x="7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55" name="Rectangle 912"/>
          <p:cNvSpPr>
            <a:spLocks noChangeArrowheads="1"/>
          </p:cNvSpPr>
          <p:nvPr/>
        </p:nvSpPr>
        <p:spPr bwMode="auto">
          <a:xfrm>
            <a:off x="7724775" y="4930775"/>
            <a:ext cx="884238" cy="53181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56" name="Rectangle 929"/>
          <p:cNvSpPr>
            <a:spLocks noChangeArrowheads="1"/>
          </p:cNvSpPr>
          <p:nvPr/>
        </p:nvSpPr>
        <p:spPr bwMode="auto">
          <a:xfrm>
            <a:off x="4695825" y="2667000"/>
            <a:ext cx="7778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Cameroon</a:t>
            </a:r>
            <a:endParaRPr lang="en-US" altLang="en-US" sz="1800"/>
          </a:p>
        </p:txBody>
      </p:sp>
      <p:sp>
        <p:nvSpPr>
          <p:cNvPr id="3257" name="Rectangle 930"/>
          <p:cNvSpPr>
            <a:spLocks noChangeArrowheads="1"/>
          </p:cNvSpPr>
          <p:nvPr/>
        </p:nvSpPr>
        <p:spPr bwMode="auto">
          <a:xfrm>
            <a:off x="6791325" y="2667000"/>
            <a:ext cx="7000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Denmark</a:t>
            </a:r>
            <a:endParaRPr lang="en-US" altLang="en-US" sz="1800"/>
          </a:p>
        </p:txBody>
      </p:sp>
      <p:sp>
        <p:nvSpPr>
          <p:cNvPr id="3258" name="Rectangle 931"/>
          <p:cNvSpPr>
            <a:spLocks noChangeArrowheads="1"/>
          </p:cNvSpPr>
          <p:nvPr/>
        </p:nvSpPr>
        <p:spPr bwMode="auto">
          <a:xfrm>
            <a:off x="3794125" y="2679700"/>
            <a:ext cx="501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Brazil</a:t>
            </a:r>
            <a:endParaRPr lang="en-US" altLang="en-US" sz="1800"/>
          </a:p>
        </p:txBody>
      </p:sp>
      <p:sp>
        <p:nvSpPr>
          <p:cNvPr id="3259" name="Rectangle 932"/>
          <p:cNvSpPr>
            <a:spLocks noChangeArrowheads="1"/>
          </p:cNvSpPr>
          <p:nvPr/>
        </p:nvSpPr>
        <p:spPr bwMode="auto">
          <a:xfrm>
            <a:off x="7858125" y="2686050"/>
            <a:ext cx="6508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England</a:t>
            </a:r>
            <a:endParaRPr lang="en-US" altLang="en-US" sz="1800"/>
          </a:p>
        </p:txBody>
      </p:sp>
      <p:sp>
        <p:nvSpPr>
          <p:cNvPr id="3260" name="Rectangle 933"/>
          <p:cNvSpPr>
            <a:spLocks noChangeArrowheads="1"/>
          </p:cNvSpPr>
          <p:nvPr/>
        </p:nvSpPr>
        <p:spPr bwMode="auto">
          <a:xfrm>
            <a:off x="5876925" y="2654300"/>
            <a:ext cx="473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Chile</a:t>
            </a:r>
            <a:endParaRPr lang="en-US" altLang="en-US" sz="1800"/>
          </a:p>
        </p:txBody>
      </p:sp>
      <p:sp>
        <p:nvSpPr>
          <p:cNvPr id="3261" name="Rectangle 934"/>
          <p:cNvSpPr>
            <a:spLocks noChangeArrowheads="1"/>
          </p:cNvSpPr>
          <p:nvPr/>
        </p:nvSpPr>
        <p:spPr bwMode="auto">
          <a:xfrm>
            <a:off x="2689225" y="2667000"/>
            <a:ext cx="677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Australia</a:t>
            </a:r>
            <a:endParaRPr lang="en-US" altLang="en-US" sz="1800"/>
          </a:p>
        </p:txBody>
      </p:sp>
      <p:sp>
        <p:nvSpPr>
          <p:cNvPr id="3262" name="Rectangle 935"/>
          <p:cNvSpPr>
            <a:spLocks noChangeArrowheads="1"/>
          </p:cNvSpPr>
          <p:nvPr/>
        </p:nvSpPr>
        <p:spPr bwMode="auto">
          <a:xfrm>
            <a:off x="669925" y="2686050"/>
            <a:ext cx="5794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Algeria</a:t>
            </a:r>
            <a:endParaRPr lang="en-US" altLang="en-US" sz="1800"/>
          </a:p>
        </p:txBody>
      </p:sp>
      <p:sp>
        <p:nvSpPr>
          <p:cNvPr id="3263" name="Rectangle 936"/>
          <p:cNvSpPr>
            <a:spLocks noChangeArrowheads="1"/>
          </p:cNvSpPr>
          <p:nvPr/>
        </p:nvSpPr>
        <p:spPr bwMode="auto">
          <a:xfrm>
            <a:off x="1647825" y="2686050"/>
            <a:ext cx="72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Argentina</a:t>
            </a:r>
            <a:endParaRPr lang="en-US" altLang="en-US" sz="1800"/>
          </a:p>
        </p:txBody>
      </p:sp>
      <p:sp>
        <p:nvSpPr>
          <p:cNvPr id="3264" name="Rectangle 937"/>
          <p:cNvSpPr>
            <a:spLocks noChangeArrowheads="1"/>
          </p:cNvSpPr>
          <p:nvPr/>
        </p:nvSpPr>
        <p:spPr bwMode="auto">
          <a:xfrm>
            <a:off x="5902325" y="3644900"/>
            <a:ext cx="4175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Italy</a:t>
            </a:r>
            <a:endParaRPr lang="en-US" altLang="en-US" sz="1800"/>
          </a:p>
        </p:txBody>
      </p:sp>
      <p:sp>
        <p:nvSpPr>
          <p:cNvPr id="3265" name="Rectangle 938"/>
          <p:cNvSpPr>
            <a:spLocks noChangeArrowheads="1"/>
          </p:cNvSpPr>
          <p:nvPr/>
        </p:nvSpPr>
        <p:spPr bwMode="auto">
          <a:xfrm>
            <a:off x="6740525" y="3644900"/>
            <a:ext cx="7985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Ivory coast</a:t>
            </a:r>
            <a:endParaRPr lang="en-US" altLang="en-US" sz="1800"/>
          </a:p>
        </p:txBody>
      </p:sp>
      <p:sp>
        <p:nvSpPr>
          <p:cNvPr id="3266" name="Rectangle 939"/>
          <p:cNvSpPr>
            <a:spLocks noChangeArrowheads="1"/>
          </p:cNvSpPr>
          <p:nvPr/>
        </p:nvSpPr>
        <p:spPr bwMode="auto">
          <a:xfrm>
            <a:off x="4695825" y="3632200"/>
            <a:ext cx="7350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Honduras</a:t>
            </a:r>
            <a:endParaRPr lang="en-US" altLang="en-US" sz="1800"/>
          </a:p>
        </p:txBody>
      </p:sp>
      <p:sp>
        <p:nvSpPr>
          <p:cNvPr id="3267" name="Rectangle 940"/>
          <p:cNvSpPr>
            <a:spLocks noChangeArrowheads="1"/>
          </p:cNvSpPr>
          <p:nvPr/>
        </p:nvSpPr>
        <p:spPr bwMode="auto">
          <a:xfrm>
            <a:off x="3717925" y="3644900"/>
            <a:ext cx="600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Greece</a:t>
            </a:r>
            <a:endParaRPr lang="en-US" altLang="en-US" sz="1800"/>
          </a:p>
        </p:txBody>
      </p:sp>
      <p:sp>
        <p:nvSpPr>
          <p:cNvPr id="3268" name="Rectangle 941"/>
          <p:cNvSpPr>
            <a:spLocks noChangeArrowheads="1"/>
          </p:cNvSpPr>
          <p:nvPr/>
        </p:nvSpPr>
        <p:spPr bwMode="auto">
          <a:xfrm>
            <a:off x="7896225" y="3644900"/>
            <a:ext cx="5302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Japan</a:t>
            </a:r>
            <a:endParaRPr lang="en-US" altLang="en-US" sz="1800"/>
          </a:p>
        </p:txBody>
      </p:sp>
      <p:sp>
        <p:nvSpPr>
          <p:cNvPr id="3269" name="Rectangle 942"/>
          <p:cNvSpPr>
            <a:spLocks noChangeArrowheads="1"/>
          </p:cNvSpPr>
          <p:nvPr/>
        </p:nvSpPr>
        <p:spPr bwMode="auto">
          <a:xfrm>
            <a:off x="2740025" y="3644900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Ghana</a:t>
            </a:r>
            <a:endParaRPr lang="en-US" altLang="en-US" sz="1800"/>
          </a:p>
        </p:txBody>
      </p:sp>
      <p:sp>
        <p:nvSpPr>
          <p:cNvPr id="3270" name="Rectangle 943"/>
          <p:cNvSpPr>
            <a:spLocks noChangeArrowheads="1"/>
          </p:cNvSpPr>
          <p:nvPr/>
        </p:nvSpPr>
        <p:spPr bwMode="auto">
          <a:xfrm>
            <a:off x="701675" y="3638550"/>
            <a:ext cx="5794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France</a:t>
            </a:r>
            <a:endParaRPr lang="en-US" altLang="en-US" sz="1800"/>
          </a:p>
        </p:txBody>
      </p:sp>
      <p:sp>
        <p:nvSpPr>
          <p:cNvPr id="3271" name="Rectangle 944"/>
          <p:cNvSpPr>
            <a:spLocks noChangeArrowheads="1"/>
          </p:cNvSpPr>
          <p:nvPr/>
        </p:nvSpPr>
        <p:spPr bwMode="auto">
          <a:xfrm>
            <a:off x="1647825" y="3638550"/>
            <a:ext cx="7064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Germany</a:t>
            </a:r>
            <a:endParaRPr lang="en-US" altLang="en-US" sz="1800"/>
          </a:p>
        </p:txBody>
      </p:sp>
      <p:sp>
        <p:nvSpPr>
          <p:cNvPr id="3272" name="Rectangle 945"/>
          <p:cNvSpPr>
            <a:spLocks noChangeArrowheads="1"/>
          </p:cNvSpPr>
          <p:nvPr/>
        </p:nvSpPr>
        <p:spPr bwMode="auto">
          <a:xfrm>
            <a:off x="5800725" y="4559300"/>
            <a:ext cx="5857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Nigeria</a:t>
            </a:r>
            <a:endParaRPr lang="en-US" altLang="en-US" sz="1800"/>
          </a:p>
        </p:txBody>
      </p:sp>
      <p:sp>
        <p:nvSpPr>
          <p:cNvPr id="3273" name="Rectangle 946"/>
          <p:cNvSpPr>
            <a:spLocks noChangeArrowheads="1"/>
          </p:cNvSpPr>
          <p:nvPr/>
        </p:nvSpPr>
        <p:spPr bwMode="auto">
          <a:xfrm>
            <a:off x="6753225" y="4559300"/>
            <a:ext cx="727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Paraguay</a:t>
            </a:r>
            <a:endParaRPr lang="en-US" altLang="en-US" sz="1800"/>
          </a:p>
        </p:txBody>
      </p:sp>
      <p:sp>
        <p:nvSpPr>
          <p:cNvPr id="3274" name="Rectangle 947"/>
          <p:cNvSpPr>
            <a:spLocks noChangeArrowheads="1"/>
          </p:cNvSpPr>
          <p:nvPr/>
        </p:nvSpPr>
        <p:spPr bwMode="auto">
          <a:xfrm>
            <a:off x="3641725" y="4572000"/>
            <a:ext cx="8683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Netherlands</a:t>
            </a:r>
            <a:endParaRPr lang="en-US" altLang="en-US" sz="1800"/>
          </a:p>
        </p:txBody>
      </p:sp>
      <p:sp>
        <p:nvSpPr>
          <p:cNvPr id="3275" name="Rectangle 948"/>
          <p:cNvSpPr>
            <a:spLocks noChangeArrowheads="1"/>
          </p:cNvSpPr>
          <p:nvPr/>
        </p:nvSpPr>
        <p:spPr bwMode="auto">
          <a:xfrm>
            <a:off x="4606925" y="4559300"/>
            <a:ext cx="931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New Zealand</a:t>
            </a:r>
            <a:endParaRPr lang="en-US" altLang="en-US" sz="1800"/>
          </a:p>
        </p:txBody>
      </p:sp>
      <p:sp>
        <p:nvSpPr>
          <p:cNvPr id="3276" name="Rectangle 949"/>
          <p:cNvSpPr>
            <a:spLocks noChangeArrowheads="1"/>
          </p:cNvSpPr>
          <p:nvPr/>
        </p:nvSpPr>
        <p:spPr bwMode="auto">
          <a:xfrm>
            <a:off x="7832725" y="4559300"/>
            <a:ext cx="6572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Portugal</a:t>
            </a:r>
            <a:endParaRPr lang="en-US" altLang="en-US" sz="1800"/>
          </a:p>
        </p:txBody>
      </p:sp>
      <p:sp>
        <p:nvSpPr>
          <p:cNvPr id="3277" name="Rectangle 950"/>
          <p:cNvSpPr>
            <a:spLocks noChangeArrowheads="1"/>
          </p:cNvSpPr>
          <p:nvPr/>
        </p:nvSpPr>
        <p:spPr bwMode="auto">
          <a:xfrm>
            <a:off x="2752725" y="4584700"/>
            <a:ext cx="5857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Mexico</a:t>
            </a:r>
            <a:endParaRPr lang="en-US" altLang="en-US" sz="1800"/>
          </a:p>
        </p:txBody>
      </p:sp>
      <p:sp>
        <p:nvSpPr>
          <p:cNvPr id="3278" name="Rectangle 951"/>
          <p:cNvSpPr>
            <a:spLocks noChangeArrowheads="1"/>
          </p:cNvSpPr>
          <p:nvPr/>
        </p:nvSpPr>
        <p:spPr bwMode="auto">
          <a:xfrm>
            <a:off x="1568450" y="4572000"/>
            <a:ext cx="8270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Korea DPR</a:t>
            </a:r>
            <a:endParaRPr lang="en-US" altLang="en-US" sz="1800"/>
          </a:p>
        </p:txBody>
      </p:sp>
      <p:sp>
        <p:nvSpPr>
          <p:cNvPr id="3279" name="Rectangle 952"/>
          <p:cNvSpPr>
            <a:spLocks noChangeArrowheads="1"/>
          </p:cNvSpPr>
          <p:nvPr/>
        </p:nvSpPr>
        <p:spPr bwMode="auto">
          <a:xfrm>
            <a:off x="438150" y="4572000"/>
            <a:ext cx="10525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Korea Republic</a:t>
            </a:r>
            <a:endParaRPr lang="en-US" altLang="en-US" sz="1800"/>
          </a:p>
        </p:txBody>
      </p:sp>
      <p:sp>
        <p:nvSpPr>
          <p:cNvPr id="3280" name="Rectangle 953"/>
          <p:cNvSpPr>
            <a:spLocks noChangeArrowheads="1"/>
          </p:cNvSpPr>
          <p:nvPr/>
        </p:nvSpPr>
        <p:spPr bwMode="auto">
          <a:xfrm>
            <a:off x="4645025" y="5562600"/>
            <a:ext cx="876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South Africa</a:t>
            </a:r>
            <a:endParaRPr lang="en-US" altLang="en-US" sz="1800"/>
          </a:p>
        </p:txBody>
      </p:sp>
      <p:sp>
        <p:nvSpPr>
          <p:cNvPr id="3281" name="Rectangle 954"/>
          <p:cNvSpPr>
            <a:spLocks noChangeArrowheads="1"/>
          </p:cNvSpPr>
          <p:nvPr/>
        </p:nvSpPr>
        <p:spPr bwMode="auto">
          <a:xfrm>
            <a:off x="6804025" y="5575300"/>
            <a:ext cx="663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Uruguay</a:t>
            </a:r>
            <a:endParaRPr lang="en-US" altLang="en-US" sz="1800"/>
          </a:p>
        </p:txBody>
      </p:sp>
      <p:sp>
        <p:nvSpPr>
          <p:cNvPr id="3282" name="Rectangle 955"/>
          <p:cNvSpPr>
            <a:spLocks noChangeArrowheads="1"/>
          </p:cNvSpPr>
          <p:nvPr/>
        </p:nvSpPr>
        <p:spPr bwMode="auto">
          <a:xfrm>
            <a:off x="3806825" y="5562600"/>
            <a:ext cx="509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Spain</a:t>
            </a:r>
            <a:endParaRPr lang="en-US" altLang="en-US" sz="1800"/>
          </a:p>
        </p:txBody>
      </p:sp>
      <p:sp>
        <p:nvSpPr>
          <p:cNvPr id="3283" name="Rectangle 956"/>
          <p:cNvSpPr>
            <a:spLocks noChangeArrowheads="1"/>
          </p:cNvSpPr>
          <p:nvPr/>
        </p:nvSpPr>
        <p:spPr bwMode="auto">
          <a:xfrm>
            <a:off x="5686425" y="5562600"/>
            <a:ext cx="8413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Switzerland</a:t>
            </a:r>
            <a:endParaRPr lang="en-US" altLang="en-US" sz="1800"/>
          </a:p>
        </p:txBody>
      </p:sp>
      <p:sp>
        <p:nvSpPr>
          <p:cNvPr id="3284" name="Rectangle 957"/>
          <p:cNvSpPr>
            <a:spLocks noChangeArrowheads="1"/>
          </p:cNvSpPr>
          <p:nvPr/>
        </p:nvSpPr>
        <p:spPr bwMode="auto">
          <a:xfrm>
            <a:off x="7947025" y="5588000"/>
            <a:ext cx="444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USA</a:t>
            </a:r>
            <a:endParaRPr lang="en-US" altLang="en-US" sz="1800"/>
          </a:p>
        </p:txBody>
      </p:sp>
      <p:sp>
        <p:nvSpPr>
          <p:cNvPr id="3285" name="Rectangle 958"/>
          <p:cNvSpPr>
            <a:spLocks noChangeArrowheads="1"/>
          </p:cNvSpPr>
          <p:nvPr/>
        </p:nvSpPr>
        <p:spPr bwMode="auto">
          <a:xfrm>
            <a:off x="2689225" y="5562600"/>
            <a:ext cx="6715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Slovenia</a:t>
            </a:r>
            <a:endParaRPr lang="en-US" altLang="en-US" sz="1800"/>
          </a:p>
        </p:txBody>
      </p:sp>
      <p:sp>
        <p:nvSpPr>
          <p:cNvPr id="3286" name="Rectangle 959"/>
          <p:cNvSpPr>
            <a:spLocks noChangeArrowheads="1"/>
          </p:cNvSpPr>
          <p:nvPr/>
        </p:nvSpPr>
        <p:spPr bwMode="auto">
          <a:xfrm>
            <a:off x="657225" y="5549900"/>
            <a:ext cx="550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Serbia</a:t>
            </a:r>
            <a:endParaRPr lang="en-US" altLang="en-US" sz="1800"/>
          </a:p>
        </p:txBody>
      </p:sp>
      <p:sp>
        <p:nvSpPr>
          <p:cNvPr id="3287" name="Rectangle 960"/>
          <p:cNvSpPr>
            <a:spLocks noChangeArrowheads="1"/>
          </p:cNvSpPr>
          <p:nvPr/>
        </p:nvSpPr>
        <p:spPr bwMode="auto">
          <a:xfrm>
            <a:off x="1647825" y="5562600"/>
            <a:ext cx="663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3C3B37"/>
                </a:solidFill>
              </a:rPr>
              <a:t>Slovakia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3900488" y="5842000"/>
            <a:ext cx="12906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France</a:t>
            </a:r>
            <a:endParaRPr lang="en-US" altLang="en-US" sz="1800"/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306388" y="414338"/>
            <a:ext cx="8526462" cy="51276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306388" y="414338"/>
            <a:ext cx="2786062" cy="5135562"/>
          </a:xfrm>
          <a:prstGeom prst="rect">
            <a:avLst/>
          </a:prstGeom>
          <a:solidFill>
            <a:srgbClr val="272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6016625" y="414338"/>
            <a:ext cx="2816225" cy="512762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15913" y="309563"/>
            <a:ext cx="8534400" cy="5186362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722688" y="5842000"/>
            <a:ext cx="16462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Germany</a:t>
            </a:r>
            <a:endParaRPr lang="en-US" altLang="en-US" sz="180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17500" y="309563"/>
            <a:ext cx="8551863" cy="5219700"/>
          </a:xfrm>
          <a:prstGeom prst="rect">
            <a:avLst/>
          </a:prstGeom>
          <a:solidFill>
            <a:srgbClr val="FBE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17500" y="309563"/>
            <a:ext cx="8532813" cy="1736725"/>
          </a:xfrm>
          <a:prstGeom prst="rect">
            <a:avLst/>
          </a:prstGeom>
          <a:solidFill>
            <a:srgbClr val="0609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17500" y="2016125"/>
            <a:ext cx="8539163" cy="173672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3900488" y="5842000"/>
            <a:ext cx="12525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Ghana</a:t>
            </a:r>
            <a:endParaRPr lang="en-US" altLang="en-US" sz="1800"/>
          </a:p>
        </p:txBody>
      </p:sp>
      <p:grpSp>
        <p:nvGrpSpPr>
          <p:cNvPr id="25603" name="Group 8"/>
          <p:cNvGrpSpPr>
            <a:grpSpLocks/>
          </p:cNvGrpSpPr>
          <p:nvPr/>
        </p:nvGrpSpPr>
        <p:grpSpPr bwMode="auto">
          <a:xfrm>
            <a:off x="347663" y="306388"/>
            <a:ext cx="8509000" cy="5186362"/>
            <a:chOff x="211" y="193"/>
            <a:chExt cx="553" cy="337"/>
          </a:xfrm>
        </p:grpSpPr>
        <p:sp>
          <p:nvSpPr>
            <p:cNvPr id="25604" name="Rectangle 4"/>
            <p:cNvSpPr>
              <a:spLocks noChangeArrowheads="1"/>
            </p:cNvSpPr>
            <p:nvPr/>
          </p:nvSpPr>
          <p:spPr bwMode="auto">
            <a:xfrm>
              <a:off x="211" y="193"/>
              <a:ext cx="553" cy="337"/>
            </a:xfrm>
            <a:prstGeom prst="rect">
              <a:avLst/>
            </a:prstGeom>
            <a:solidFill>
              <a:srgbClr val="009F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211" y="193"/>
              <a:ext cx="553" cy="112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211" y="305"/>
              <a:ext cx="553" cy="112"/>
            </a:xfrm>
            <a:prstGeom prst="rect">
              <a:avLst/>
            </a:prstGeom>
            <a:solidFill>
              <a:srgbClr val="F3E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auto">
            <a:xfrm>
              <a:off x="436" y="313"/>
              <a:ext cx="101" cy="96"/>
            </a:xfrm>
            <a:custGeom>
              <a:avLst/>
              <a:gdLst>
                <a:gd name="T0" fmla="*/ 51 w 101"/>
                <a:gd name="T1" fmla="*/ 0 h 96"/>
                <a:gd name="T2" fmla="*/ 66 w 101"/>
                <a:gd name="T3" fmla="*/ 31 h 96"/>
                <a:gd name="T4" fmla="*/ 101 w 101"/>
                <a:gd name="T5" fmla="*/ 36 h 96"/>
                <a:gd name="T6" fmla="*/ 76 w 101"/>
                <a:gd name="T7" fmla="*/ 61 h 96"/>
                <a:gd name="T8" fmla="*/ 83 w 101"/>
                <a:gd name="T9" fmla="*/ 96 h 96"/>
                <a:gd name="T10" fmla="*/ 51 w 101"/>
                <a:gd name="T11" fmla="*/ 79 h 96"/>
                <a:gd name="T12" fmla="*/ 20 w 101"/>
                <a:gd name="T13" fmla="*/ 96 h 96"/>
                <a:gd name="T14" fmla="*/ 27 w 101"/>
                <a:gd name="T15" fmla="*/ 61 h 96"/>
                <a:gd name="T16" fmla="*/ 0 w 101"/>
                <a:gd name="T17" fmla="*/ 36 h 96"/>
                <a:gd name="T18" fmla="*/ 35 w 101"/>
                <a:gd name="T19" fmla="*/ 31 h 96"/>
                <a:gd name="T20" fmla="*/ 51 w 101"/>
                <a:gd name="T21" fmla="*/ 0 h 9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96"/>
                <a:gd name="T35" fmla="*/ 101 w 101"/>
                <a:gd name="T36" fmla="*/ 96 h 9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96">
                  <a:moveTo>
                    <a:pt x="51" y="0"/>
                  </a:moveTo>
                  <a:lnTo>
                    <a:pt x="66" y="31"/>
                  </a:lnTo>
                  <a:lnTo>
                    <a:pt x="101" y="36"/>
                  </a:lnTo>
                  <a:lnTo>
                    <a:pt x="76" y="61"/>
                  </a:lnTo>
                  <a:lnTo>
                    <a:pt x="83" y="96"/>
                  </a:lnTo>
                  <a:lnTo>
                    <a:pt x="51" y="79"/>
                  </a:lnTo>
                  <a:lnTo>
                    <a:pt x="20" y="96"/>
                  </a:lnTo>
                  <a:lnTo>
                    <a:pt x="27" y="61"/>
                  </a:lnTo>
                  <a:lnTo>
                    <a:pt x="0" y="36"/>
                  </a:lnTo>
                  <a:lnTo>
                    <a:pt x="35" y="31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609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3900488" y="5842000"/>
            <a:ext cx="1350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Greece</a:t>
            </a:r>
            <a:endParaRPr lang="en-US" altLang="en-US" sz="1800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303213" y="368300"/>
            <a:ext cx="8553450" cy="5168900"/>
          </a:xfrm>
          <a:prstGeom prst="rect">
            <a:avLst/>
          </a:prstGeom>
          <a:solidFill>
            <a:srgbClr val="0174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7652" name="Group 16"/>
          <p:cNvGrpSpPr>
            <a:grpSpLocks/>
          </p:cNvGrpSpPr>
          <p:nvPr/>
        </p:nvGrpSpPr>
        <p:grpSpPr bwMode="auto">
          <a:xfrm>
            <a:off x="303213" y="312738"/>
            <a:ext cx="8583612" cy="4654550"/>
            <a:chOff x="191" y="197"/>
            <a:chExt cx="5407" cy="2932"/>
          </a:xfrm>
        </p:grpSpPr>
        <p:sp>
          <p:nvSpPr>
            <p:cNvPr id="27653" name="Rectangle 6"/>
            <p:cNvSpPr>
              <a:spLocks noChangeArrowheads="1"/>
            </p:cNvSpPr>
            <p:nvPr/>
          </p:nvSpPr>
          <p:spPr bwMode="auto">
            <a:xfrm>
              <a:off x="2187" y="590"/>
              <a:ext cx="3392" cy="3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7654" name="Rectangle 7"/>
            <p:cNvSpPr>
              <a:spLocks noChangeArrowheads="1"/>
            </p:cNvSpPr>
            <p:nvPr/>
          </p:nvSpPr>
          <p:spPr bwMode="auto">
            <a:xfrm>
              <a:off x="2187" y="1327"/>
              <a:ext cx="3392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7655" name="Rectangle 8"/>
            <p:cNvSpPr>
              <a:spLocks noChangeArrowheads="1"/>
            </p:cNvSpPr>
            <p:nvPr/>
          </p:nvSpPr>
          <p:spPr bwMode="auto">
            <a:xfrm>
              <a:off x="191" y="2024"/>
              <a:ext cx="5407" cy="3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7656" name="Rectangle 9"/>
            <p:cNvSpPr>
              <a:spLocks noChangeArrowheads="1"/>
            </p:cNvSpPr>
            <p:nvPr/>
          </p:nvSpPr>
          <p:spPr bwMode="auto">
            <a:xfrm>
              <a:off x="191" y="2761"/>
              <a:ext cx="5407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7657" name="Rectangle 10"/>
            <p:cNvSpPr>
              <a:spLocks noChangeArrowheads="1"/>
            </p:cNvSpPr>
            <p:nvPr/>
          </p:nvSpPr>
          <p:spPr bwMode="auto">
            <a:xfrm>
              <a:off x="1005" y="197"/>
              <a:ext cx="417" cy="7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7658" name="Rectangle 11"/>
            <p:cNvSpPr>
              <a:spLocks noChangeArrowheads="1"/>
            </p:cNvSpPr>
            <p:nvPr/>
          </p:nvSpPr>
          <p:spPr bwMode="auto">
            <a:xfrm>
              <a:off x="1005" y="1295"/>
              <a:ext cx="417" cy="72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7659" name="Rectangle 12"/>
            <p:cNvSpPr>
              <a:spLocks noChangeArrowheads="1"/>
            </p:cNvSpPr>
            <p:nvPr/>
          </p:nvSpPr>
          <p:spPr bwMode="auto">
            <a:xfrm>
              <a:off x="191" y="927"/>
              <a:ext cx="1996" cy="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3900488" y="5842000"/>
            <a:ext cx="17256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Honduras</a:t>
            </a:r>
            <a:endParaRPr lang="en-US" altLang="en-US" sz="1800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315913" y="304800"/>
            <a:ext cx="8532812" cy="5245100"/>
          </a:xfrm>
          <a:prstGeom prst="rect">
            <a:avLst/>
          </a:prstGeom>
          <a:solidFill>
            <a:srgbClr val="1A50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315913" y="304800"/>
            <a:ext cx="8532812" cy="1733550"/>
          </a:xfrm>
          <a:prstGeom prst="rect">
            <a:avLst/>
          </a:prstGeom>
          <a:solidFill>
            <a:srgbClr val="1A50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315913" y="2038350"/>
            <a:ext cx="8532812" cy="1747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9702" name="Group 7"/>
          <p:cNvGrpSpPr>
            <a:grpSpLocks/>
          </p:cNvGrpSpPr>
          <p:nvPr/>
        </p:nvGrpSpPr>
        <p:grpSpPr bwMode="auto">
          <a:xfrm>
            <a:off x="3597275" y="2193925"/>
            <a:ext cx="1865313" cy="1327150"/>
            <a:chOff x="3785" y="2033"/>
            <a:chExt cx="124" cy="85"/>
          </a:xfrm>
        </p:grpSpPr>
        <p:sp>
          <p:nvSpPr>
            <p:cNvPr id="29703" name="Freeform 8"/>
            <p:cNvSpPr>
              <a:spLocks/>
            </p:cNvSpPr>
            <p:nvPr/>
          </p:nvSpPr>
          <p:spPr bwMode="auto">
            <a:xfrm>
              <a:off x="3785" y="2033"/>
              <a:ext cx="30" cy="28"/>
            </a:xfrm>
            <a:custGeom>
              <a:avLst/>
              <a:gdLst>
                <a:gd name="T0" fmla="*/ 15 w 30"/>
                <a:gd name="T1" fmla="*/ 0 h 28"/>
                <a:gd name="T2" fmla="*/ 20 w 30"/>
                <a:gd name="T3" fmla="*/ 10 h 28"/>
                <a:gd name="T4" fmla="*/ 30 w 30"/>
                <a:gd name="T5" fmla="*/ 11 h 28"/>
                <a:gd name="T6" fmla="*/ 22 w 30"/>
                <a:gd name="T7" fmla="*/ 18 h 28"/>
                <a:gd name="T8" fmla="*/ 23 w 30"/>
                <a:gd name="T9" fmla="*/ 28 h 28"/>
                <a:gd name="T10" fmla="*/ 15 w 30"/>
                <a:gd name="T11" fmla="*/ 23 h 28"/>
                <a:gd name="T12" fmla="*/ 5 w 30"/>
                <a:gd name="T13" fmla="*/ 28 h 28"/>
                <a:gd name="T14" fmla="*/ 7 w 30"/>
                <a:gd name="T15" fmla="*/ 18 h 28"/>
                <a:gd name="T16" fmla="*/ 0 w 30"/>
                <a:gd name="T17" fmla="*/ 11 h 28"/>
                <a:gd name="T18" fmla="*/ 10 w 30"/>
                <a:gd name="T19" fmla="*/ 10 h 28"/>
                <a:gd name="T20" fmla="*/ 15 w 30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28"/>
                <a:gd name="T35" fmla="*/ 30 w 30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28">
                  <a:moveTo>
                    <a:pt x="15" y="0"/>
                  </a:moveTo>
                  <a:lnTo>
                    <a:pt x="20" y="10"/>
                  </a:lnTo>
                  <a:lnTo>
                    <a:pt x="30" y="11"/>
                  </a:lnTo>
                  <a:lnTo>
                    <a:pt x="22" y="18"/>
                  </a:lnTo>
                  <a:lnTo>
                    <a:pt x="23" y="28"/>
                  </a:lnTo>
                  <a:lnTo>
                    <a:pt x="15" y="23"/>
                  </a:lnTo>
                  <a:lnTo>
                    <a:pt x="5" y="28"/>
                  </a:lnTo>
                  <a:lnTo>
                    <a:pt x="7" y="18"/>
                  </a:lnTo>
                  <a:lnTo>
                    <a:pt x="0" y="11"/>
                  </a:lnTo>
                  <a:lnTo>
                    <a:pt x="10" y="1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4" name="Freeform 9"/>
            <p:cNvSpPr>
              <a:spLocks/>
            </p:cNvSpPr>
            <p:nvPr/>
          </p:nvSpPr>
          <p:spPr bwMode="auto">
            <a:xfrm>
              <a:off x="3831" y="2062"/>
              <a:ext cx="32" cy="28"/>
            </a:xfrm>
            <a:custGeom>
              <a:avLst/>
              <a:gdLst>
                <a:gd name="T0" fmla="*/ 15 w 32"/>
                <a:gd name="T1" fmla="*/ 0 h 28"/>
                <a:gd name="T2" fmla="*/ 20 w 32"/>
                <a:gd name="T3" fmla="*/ 9 h 28"/>
                <a:gd name="T4" fmla="*/ 32 w 32"/>
                <a:gd name="T5" fmla="*/ 10 h 28"/>
                <a:gd name="T6" fmla="*/ 24 w 32"/>
                <a:gd name="T7" fmla="*/ 19 h 28"/>
                <a:gd name="T8" fmla="*/ 25 w 32"/>
                <a:gd name="T9" fmla="*/ 28 h 28"/>
                <a:gd name="T10" fmla="*/ 15 w 32"/>
                <a:gd name="T11" fmla="*/ 23 h 28"/>
                <a:gd name="T12" fmla="*/ 7 w 32"/>
                <a:gd name="T13" fmla="*/ 28 h 28"/>
                <a:gd name="T14" fmla="*/ 9 w 32"/>
                <a:gd name="T15" fmla="*/ 19 h 28"/>
                <a:gd name="T16" fmla="*/ 0 w 32"/>
                <a:gd name="T17" fmla="*/ 10 h 28"/>
                <a:gd name="T18" fmla="*/ 12 w 32"/>
                <a:gd name="T19" fmla="*/ 9 h 28"/>
                <a:gd name="T20" fmla="*/ 15 w 32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28"/>
                <a:gd name="T35" fmla="*/ 32 w 32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28">
                  <a:moveTo>
                    <a:pt x="15" y="0"/>
                  </a:moveTo>
                  <a:lnTo>
                    <a:pt x="20" y="9"/>
                  </a:lnTo>
                  <a:lnTo>
                    <a:pt x="32" y="10"/>
                  </a:lnTo>
                  <a:lnTo>
                    <a:pt x="24" y="19"/>
                  </a:lnTo>
                  <a:lnTo>
                    <a:pt x="25" y="28"/>
                  </a:lnTo>
                  <a:lnTo>
                    <a:pt x="15" y="23"/>
                  </a:lnTo>
                  <a:lnTo>
                    <a:pt x="7" y="28"/>
                  </a:lnTo>
                  <a:lnTo>
                    <a:pt x="9" y="19"/>
                  </a:lnTo>
                  <a:lnTo>
                    <a:pt x="0" y="10"/>
                  </a:lnTo>
                  <a:lnTo>
                    <a:pt x="12" y="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5" name="Freeform 10"/>
            <p:cNvSpPr>
              <a:spLocks/>
            </p:cNvSpPr>
            <p:nvPr/>
          </p:nvSpPr>
          <p:spPr bwMode="auto">
            <a:xfrm>
              <a:off x="3878" y="2033"/>
              <a:ext cx="31" cy="28"/>
            </a:xfrm>
            <a:custGeom>
              <a:avLst/>
              <a:gdLst>
                <a:gd name="T0" fmla="*/ 14 w 31"/>
                <a:gd name="T1" fmla="*/ 0 h 28"/>
                <a:gd name="T2" fmla="*/ 19 w 31"/>
                <a:gd name="T3" fmla="*/ 10 h 28"/>
                <a:gd name="T4" fmla="*/ 31 w 31"/>
                <a:gd name="T5" fmla="*/ 11 h 28"/>
                <a:gd name="T6" fmla="*/ 23 w 31"/>
                <a:gd name="T7" fmla="*/ 18 h 28"/>
                <a:gd name="T8" fmla="*/ 24 w 31"/>
                <a:gd name="T9" fmla="*/ 28 h 28"/>
                <a:gd name="T10" fmla="*/ 14 w 31"/>
                <a:gd name="T11" fmla="*/ 23 h 28"/>
                <a:gd name="T12" fmla="*/ 6 w 31"/>
                <a:gd name="T13" fmla="*/ 28 h 28"/>
                <a:gd name="T14" fmla="*/ 8 w 31"/>
                <a:gd name="T15" fmla="*/ 18 h 28"/>
                <a:gd name="T16" fmla="*/ 0 w 31"/>
                <a:gd name="T17" fmla="*/ 11 h 28"/>
                <a:gd name="T18" fmla="*/ 11 w 31"/>
                <a:gd name="T19" fmla="*/ 10 h 28"/>
                <a:gd name="T20" fmla="*/ 14 w 31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1"/>
                <a:gd name="T34" fmla="*/ 0 h 28"/>
                <a:gd name="T35" fmla="*/ 31 w 31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1" h="28">
                  <a:moveTo>
                    <a:pt x="14" y="0"/>
                  </a:moveTo>
                  <a:lnTo>
                    <a:pt x="19" y="10"/>
                  </a:lnTo>
                  <a:lnTo>
                    <a:pt x="31" y="11"/>
                  </a:lnTo>
                  <a:lnTo>
                    <a:pt x="23" y="18"/>
                  </a:lnTo>
                  <a:lnTo>
                    <a:pt x="24" y="28"/>
                  </a:lnTo>
                  <a:lnTo>
                    <a:pt x="14" y="23"/>
                  </a:lnTo>
                  <a:lnTo>
                    <a:pt x="6" y="28"/>
                  </a:lnTo>
                  <a:lnTo>
                    <a:pt x="8" y="18"/>
                  </a:lnTo>
                  <a:lnTo>
                    <a:pt x="0" y="11"/>
                  </a:lnTo>
                  <a:lnTo>
                    <a:pt x="11" y="1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6" name="Freeform 11"/>
            <p:cNvSpPr>
              <a:spLocks/>
            </p:cNvSpPr>
            <p:nvPr/>
          </p:nvSpPr>
          <p:spPr bwMode="auto">
            <a:xfrm>
              <a:off x="3785" y="2090"/>
              <a:ext cx="30" cy="28"/>
            </a:xfrm>
            <a:custGeom>
              <a:avLst/>
              <a:gdLst>
                <a:gd name="T0" fmla="*/ 15 w 30"/>
                <a:gd name="T1" fmla="*/ 0 h 28"/>
                <a:gd name="T2" fmla="*/ 20 w 30"/>
                <a:gd name="T3" fmla="*/ 10 h 28"/>
                <a:gd name="T4" fmla="*/ 30 w 30"/>
                <a:gd name="T5" fmla="*/ 12 h 28"/>
                <a:gd name="T6" fmla="*/ 23 w 30"/>
                <a:gd name="T7" fmla="*/ 18 h 28"/>
                <a:gd name="T8" fmla="*/ 25 w 30"/>
                <a:gd name="T9" fmla="*/ 28 h 28"/>
                <a:gd name="T10" fmla="*/ 15 w 30"/>
                <a:gd name="T11" fmla="*/ 23 h 28"/>
                <a:gd name="T12" fmla="*/ 5 w 30"/>
                <a:gd name="T13" fmla="*/ 28 h 28"/>
                <a:gd name="T14" fmla="*/ 7 w 30"/>
                <a:gd name="T15" fmla="*/ 18 h 28"/>
                <a:gd name="T16" fmla="*/ 0 w 30"/>
                <a:gd name="T17" fmla="*/ 12 h 28"/>
                <a:gd name="T18" fmla="*/ 10 w 30"/>
                <a:gd name="T19" fmla="*/ 10 h 28"/>
                <a:gd name="T20" fmla="*/ 15 w 30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28"/>
                <a:gd name="T35" fmla="*/ 30 w 30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28">
                  <a:moveTo>
                    <a:pt x="15" y="0"/>
                  </a:moveTo>
                  <a:lnTo>
                    <a:pt x="20" y="10"/>
                  </a:lnTo>
                  <a:lnTo>
                    <a:pt x="30" y="12"/>
                  </a:lnTo>
                  <a:lnTo>
                    <a:pt x="23" y="18"/>
                  </a:lnTo>
                  <a:lnTo>
                    <a:pt x="25" y="28"/>
                  </a:lnTo>
                  <a:lnTo>
                    <a:pt x="15" y="23"/>
                  </a:lnTo>
                  <a:lnTo>
                    <a:pt x="5" y="28"/>
                  </a:lnTo>
                  <a:lnTo>
                    <a:pt x="7" y="18"/>
                  </a:lnTo>
                  <a:lnTo>
                    <a:pt x="0" y="12"/>
                  </a:lnTo>
                  <a:lnTo>
                    <a:pt x="10" y="1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707" name="Freeform 12"/>
            <p:cNvSpPr>
              <a:spLocks/>
            </p:cNvSpPr>
            <p:nvPr/>
          </p:nvSpPr>
          <p:spPr bwMode="auto">
            <a:xfrm>
              <a:off x="3878" y="2090"/>
              <a:ext cx="31" cy="28"/>
            </a:xfrm>
            <a:custGeom>
              <a:avLst/>
              <a:gdLst>
                <a:gd name="T0" fmla="*/ 16 w 31"/>
                <a:gd name="T1" fmla="*/ 0 h 28"/>
                <a:gd name="T2" fmla="*/ 19 w 31"/>
                <a:gd name="T3" fmla="*/ 10 h 28"/>
                <a:gd name="T4" fmla="*/ 31 w 31"/>
                <a:gd name="T5" fmla="*/ 12 h 28"/>
                <a:gd name="T6" fmla="*/ 23 w 31"/>
                <a:gd name="T7" fmla="*/ 18 h 28"/>
                <a:gd name="T8" fmla="*/ 24 w 31"/>
                <a:gd name="T9" fmla="*/ 28 h 28"/>
                <a:gd name="T10" fmla="*/ 16 w 31"/>
                <a:gd name="T11" fmla="*/ 23 h 28"/>
                <a:gd name="T12" fmla="*/ 6 w 31"/>
                <a:gd name="T13" fmla="*/ 28 h 28"/>
                <a:gd name="T14" fmla="*/ 8 w 31"/>
                <a:gd name="T15" fmla="*/ 18 h 28"/>
                <a:gd name="T16" fmla="*/ 0 w 31"/>
                <a:gd name="T17" fmla="*/ 12 h 28"/>
                <a:gd name="T18" fmla="*/ 11 w 31"/>
                <a:gd name="T19" fmla="*/ 10 h 28"/>
                <a:gd name="T20" fmla="*/ 16 w 31"/>
                <a:gd name="T21" fmla="*/ 0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1"/>
                <a:gd name="T34" fmla="*/ 0 h 28"/>
                <a:gd name="T35" fmla="*/ 31 w 31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1" h="28">
                  <a:moveTo>
                    <a:pt x="16" y="0"/>
                  </a:moveTo>
                  <a:lnTo>
                    <a:pt x="19" y="10"/>
                  </a:lnTo>
                  <a:lnTo>
                    <a:pt x="31" y="12"/>
                  </a:lnTo>
                  <a:lnTo>
                    <a:pt x="23" y="18"/>
                  </a:lnTo>
                  <a:lnTo>
                    <a:pt x="24" y="28"/>
                  </a:lnTo>
                  <a:lnTo>
                    <a:pt x="16" y="23"/>
                  </a:lnTo>
                  <a:lnTo>
                    <a:pt x="6" y="28"/>
                  </a:lnTo>
                  <a:lnTo>
                    <a:pt x="8" y="18"/>
                  </a:lnTo>
                  <a:lnTo>
                    <a:pt x="0" y="12"/>
                  </a:lnTo>
                  <a:lnTo>
                    <a:pt x="11" y="1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4127500" y="5816600"/>
            <a:ext cx="8366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Italy</a:t>
            </a:r>
            <a:endParaRPr lang="en-US" altLang="en-US" sz="1800"/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328613" y="327025"/>
            <a:ext cx="8516937" cy="53006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312738" y="312738"/>
            <a:ext cx="8502650" cy="5237162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333375" y="322263"/>
            <a:ext cx="2792413" cy="5227637"/>
          </a:xfrm>
          <a:prstGeom prst="rect">
            <a:avLst/>
          </a:prstGeom>
          <a:solidFill>
            <a:srgbClr val="0483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6037263" y="327025"/>
            <a:ext cx="2808287" cy="522287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09"/>
          <p:cNvSpPr>
            <a:spLocks noChangeArrowheads="1"/>
          </p:cNvSpPr>
          <p:nvPr/>
        </p:nvSpPr>
        <p:spPr bwMode="auto">
          <a:xfrm>
            <a:off x="350838" y="309563"/>
            <a:ext cx="8466137" cy="5267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795" name="Rectangle 611"/>
          <p:cNvSpPr>
            <a:spLocks noChangeArrowheads="1"/>
          </p:cNvSpPr>
          <p:nvPr/>
        </p:nvSpPr>
        <p:spPr bwMode="auto">
          <a:xfrm>
            <a:off x="334963" y="325438"/>
            <a:ext cx="8451850" cy="52038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796" name="Rectangle 612"/>
          <p:cNvSpPr>
            <a:spLocks noChangeArrowheads="1"/>
          </p:cNvSpPr>
          <p:nvPr/>
        </p:nvSpPr>
        <p:spPr bwMode="auto">
          <a:xfrm>
            <a:off x="341313" y="328613"/>
            <a:ext cx="2776537" cy="5200650"/>
          </a:xfrm>
          <a:prstGeom prst="rect">
            <a:avLst/>
          </a:prstGeom>
          <a:solidFill>
            <a:srgbClr val="F370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797" name="Rectangle 613"/>
          <p:cNvSpPr>
            <a:spLocks noChangeArrowheads="1"/>
          </p:cNvSpPr>
          <p:nvPr/>
        </p:nvSpPr>
        <p:spPr bwMode="auto">
          <a:xfrm>
            <a:off x="5995988" y="327025"/>
            <a:ext cx="2792412" cy="5194300"/>
          </a:xfrm>
          <a:prstGeom prst="rect">
            <a:avLst/>
          </a:prstGeom>
          <a:solidFill>
            <a:srgbClr val="0483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798" name="Text Box 1034"/>
          <p:cNvSpPr txBox="1">
            <a:spLocks noChangeArrowheads="1"/>
          </p:cNvSpPr>
          <p:nvPr/>
        </p:nvSpPr>
        <p:spPr bwMode="auto">
          <a:xfrm>
            <a:off x="3740150" y="5829300"/>
            <a:ext cx="2028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3C3B37"/>
                </a:solidFill>
              </a:rPr>
              <a:t>Ivory coast</a:t>
            </a: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15913" y="309563"/>
            <a:ext cx="8534400" cy="5186362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970338" y="5829300"/>
            <a:ext cx="1152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Japan</a:t>
            </a:r>
            <a:endParaRPr lang="en-US" altLang="en-US" sz="1800"/>
          </a:p>
        </p:txBody>
      </p:sp>
      <p:sp>
        <p:nvSpPr>
          <p:cNvPr id="35844" name="Oval 7"/>
          <p:cNvSpPr>
            <a:spLocks noChangeArrowheads="1"/>
          </p:cNvSpPr>
          <p:nvPr/>
        </p:nvSpPr>
        <p:spPr bwMode="auto">
          <a:xfrm>
            <a:off x="2825750" y="1130300"/>
            <a:ext cx="3263900" cy="3263900"/>
          </a:xfrm>
          <a:prstGeom prst="ellipse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15913" y="309563"/>
            <a:ext cx="8534400" cy="5186362"/>
          </a:xfrm>
          <a:prstGeom prst="rect">
            <a:avLst/>
          </a:prstGeom>
          <a:solidFill>
            <a:schemeClr val="bg1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891" name="Oval 26"/>
          <p:cNvSpPr>
            <a:spLocks noChangeArrowheads="1"/>
          </p:cNvSpPr>
          <p:nvPr/>
        </p:nvSpPr>
        <p:spPr bwMode="auto">
          <a:xfrm>
            <a:off x="3352800" y="1524000"/>
            <a:ext cx="2603500" cy="2603500"/>
          </a:xfrm>
          <a:prstGeom prst="ellipse">
            <a:avLst/>
          </a:prstGeom>
          <a:solidFill>
            <a:srgbClr val="2622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3554413" y="5829300"/>
            <a:ext cx="261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Korea Republic</a:t>
            </a:r>
            <a:endParaRPr lang="en-US" altLang="en-US" sz="1800"/>
          </a:p>
        </p:txBody>
      </p:sp>
      <p:sp>
        <p:nvSpPr>
          <p:cNvPr id="37893" name="Freeform 6"/>
          <p:cNvSpPr>
            <a:spLocks/>
          </p:cNvSpPr>
          <p:nvPr/>
        </p:nvSpPr>
        <p:spPr bwMode="auto">
          <a:xfrm>
            <a:off x="3417888" y="1517650"/>
            <a:ext cx="2538412" cy="1793875"/>
          </a:xfrm>
          <a:custGeom>
            <a:avLst/>
            <a:gdLst>
              <a:gd name="T0" fmla="*/ 1587 w 1599"/>
              <a:gd name="T1" fmla="*/ 898525 h 1130"/>
              <a:gd name="T2" fmla="*/ 84137 w 1599"/>
              <a:gd name="T3" fmla="*/ 688975 h 1130"/>
              <a:gd name="T4" fmla="*/ 192087 w 1599"/>
              <a:gd name="T5" fmla="*/ 539750 h 1130"/>
              <a:gd name="T6" fmla="*/ 312737 w 1599"/>
              <a:gd name="T7" fmla="*/ 384175 h 1130"/>
              <a:gd name="T8" fmla="*/ 461962 w 1599"/>
              <a:gd name="T9" fmla="*/ 260350 h 1130"/>
              <a:gd name="T10" fmla="*/ 639762 w 1599"/>
              <a:gd name="T11" fmla="*/ 149225 h 1130"/>
              <a:gd name="T12" fmla="*/ 820737 w 1599"/>
              <a:gd name="T13" fmla="*/ 73025 h 1130"/>
              <a:gd name="T14" fmla="*/ 1014412 w 1599"/>
              <a:gd name="T15" fmla="*/ 22225 h 1130"/>
              <a:gd name="T16" fmla="*/ 1246187 w 1599"/>
              <a:gd name="T17" fmla="*/ 0 h 1130"/>
              <a:gd name="T18" fmla="*/ 1477962 w 1599"/>
              <a:gd name="T19" fmla="*/ 25400 h 1130"/>
              <a:gd name="T20" fmla="*/ 1747837 w 1599"/>
              <a:gd name="T21" fmla="*/ 104775 h 1130"/>
              <a:gd name="T22" fmla="*/ 1982787 w 1599"/>
              <a:gd name="T23" fmla="*/ 238125 h 1130"/>
              <a:gd name="T24" fmla="*/ 2154237 w 1599"/>
              <a:gd name="T25" fmla="*/ 384175 h 1130"/>
              <a:gd name="T26" fmla="*/ 2319337 w 1599"/>
              <a:gd name="T27" fmla="*/ 587375 h 1130"/>
              <a:gd name="T28" fmla="*/ 2443162 w 1599"/>
              <a:gd name="T29" fmla="*/ 828675 h 1130"/>
              <a:gd name="T30" fmla="*/ 2506662 w 1599"/>
              <a:gd name="T31" fmla="*/ 1035050 h 1130"/>
              <a:gd name="T32" fmla="*/ 2538412 w 1599"/>
              <a:gd name="T33" fmla="*/ 1216025 h 1130"/>
              <a:gd name="T34" fmla="*/ 2525712 w 1599"/>
              <a:gd name="T35" fmla="*/ 1485900 h 1130"/>
              <a:gd name="T36" fmla="*/ 2487612 w 1599"/>
              <a:gd name="T37" fmla="*/ 1641475 h 1130"/>
              <a:gd name="T38" fmla="*/ 2439987 w 1599"/>
              <a:gd name="T39" fmla="*/ 1793875 h 1130"/>
              <a:gd name="T40" fmla="*/ 2459037 w 1599"/>
              <a:gd name="T41" fmla="*/ 1641475 h 1130"/>
              <a:gd name="T42" fmla="*/ 2452687 w 1599"/>
              <a:gd name="T43" fmla="*/ 1511300 h 1130"/>
              <a:gd name="T44" fmla="*/ 2433637 w 1599"/>
              <a:gd name="T45" fmla="*/ 1362075 h 1130"/>
              <a:gd name="T46" fmla="*/ 2373312 w 1599"/>
              <a:gd name="T47" fmla="*/ 1219200 h 1130"/>
              <a:gd name="T48" fmla="*/ 2332037 w 1599"/>
              <a:gd name="T49" fmla="*/ 1158875 h 1130"/>
              <a:gd name="T50" fmla="*/ 2266950 w 1599"/>
              <a:gd name="T51" fmla="*/ 1096963 h 1130"/>
              <a:gd name="T52" fmla="*/ 2201862 w 1599"/>
              <a:gd name="T53" fmla="*/ 1038225 h 1130"/>
              <a:gd name="T54" fmla="*/ 2112962 w 1599"/>
              <a:gd name="T55" fmla="*/ 989013 h 1130"/>
              <a:gd name="T56" fmla="*/ 1989137 w 1599"/>
              <a:gd name="T57" fmla="*/ 942975 h 1130"/>
              <a:gd name="T58" fmla="*/ 1868487 w 1599"/>
              <a:gd name="T59" fmla="*/ 942975 h 1130"/>
              <a:gd name="T60" fmla="*/ 1806575 w 1599"/>
              <a:gd name="T61" fmla="*/ 942975 h 1130"/>
              <a:gd name="T62" fmla="*/ 1668462 w 1599"/>
              <a:gd name="T63" fmla="*/ 989013 h 1130"/>
              <a:gd name="T64" fmla="*/ 1560512 w 1599"/>
              <a:gd name="T65" fmla="*/ 1035050 h 1130"/>
              <a:gd name="T66" fmla="*/ 1439862 w 1599"/>
              <a:gd name="T67" fmla="*/ 1111250 h 1130"/>
              <a:gd name="T68" fmla="*/ 1285875 w 1599"/>
              <a:gd name="T69" fmla="*/ 1249363 h 1130"/>
              <a:gd name="T70" fmla="*/ 1133475 w 1599"/>
              <a:gd name="T71" fmla="*/ 1417638 h 1130"/>
              <a:gd name="T72" fmla="*/ 1087437 w 1599"/>
              <a:gd name="T73" fmla="*/ 1463675 h 1130"/>
              <a:gd name="T74" fmla="*/ 933450 w 1599"/>
              <a:gd name="T75" fmla="*/ 1571625 h 1130"/>
              <a:gd name="T76" fmla="*/ 827087 w 1599"/>
              <a:gd name="T77" fmla="*/ 1617663 h 1130"/>
              <a:gd name="T78" fmla="*/ 704850 w 1599"/>
              <a:gd name="T79" fmla="*/ 1647825 h 1130"/>
              <a:gd name="T80" fmla="*/ 550862 w 1599"/>
              <a:gd name="T81" fmla="*/ 1647825 h 1130"/>
              <a:gd name="T82" fmla="*/ 398462 w 1599"/>
              <a:gd name="T83" fmla="*/ 1617663 h 1130"/>
              <a:gd name="T84" fmla="*/ 322262 w 1599"/>
              <a:gd name="T85" fmla="*/ 1571625 h 1130"/>
              <a:gd name="T86" fmla="*/ 244475 w 1599"/>
              <a:gd name="T87" fmla="*/ 1525588 h 1130"/>
              <a:gd name="T88" fmla="*/ 152400 w 1599"/>
              <a:gd name="T89" fmla="*/ 1447800 h 1130"/>
              <a:gd name="T90" fmla="*/ 76200 w 1599"/>
              <a:gd name="T91" fmla="*/ 1341438 h 1130"/>
              <a:gd name="T92" fmla="*/ 30162 w 1599"/>
              <a:gd name="T93" fmla="*/ 1219200 h 1130"/>
              <a:gd name="T94" fmla="*/ 0 w 1599"/>
              <a:gd name="T95" fmla="*/ 1065213 h 1130"/>
              <a:gd name="T96" fmla="*/ 1587 w 1599"/>
              <a:gd name="T97" fmla="*/ 898525 h 113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599"/>
              <a:gd name="T148" fmla="*/ 0 h 1130"/>
              <a:gd name="T149" fmla="*/ 1599 w 1599"/>
              <a:gd name="T150" fmla="*/ 1130 h 1130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599" h="1130">
                <a:moveTo>
                  <a:pt x="1" y="566"/>
                </a:moveTo>
                <a:lnTo>
                  <a:pt x="53" y="434"/>
                </a:lnTo>
                <a:lnTo>
                  <a:pt x="121" y="340"/>
                </a:lnTo>
                <a:lnTo>
                  <a:pt x="197" y="242"/>
                </a:lnTo>
                <a:lnTo>
                  <a:pt x="291" y="164"/>
                </a:lnTo>
                <a:lnTo>
                  <a:pt x="403" y="94"/>
                </a:lnTo>
                <a:lnTo>
                  <a:pt x="517" y="46"/>
                </a:lnTo>
                <a:lnTo>
                  <a:pt x="639" y="14"/>
                </a:lnTo>
                <a:lnTo>
                  <a:pt x="785" y="0"/>
                </a:lnTo>
                <a:lnTo>
                  <a:pt x="931" y="16"/>
                </a:lnTo>
                <a:lnTo>
                  <a:pt x="1101" y="66"/>
                </a:lnTo>
                <a:lnTo>
                  <a:pt x="1249" y="150"/>
                </a:lnTo>
                <a:lnTo>
                  <a:pt x="1357" y="242"/>
                </a:lnTo>
                <a:lnTo>
                  <a:pt x="1461" y="370"/>
                </a:lnTo>
                <a:lnTo>
                  <a:pt x="1539" y="522"/>
                </a:lnTo>
                <a:lnTo>
                  <a:pt x="1579" y="652"/>
                </a:lnTo>
                <a:lnTo>
                  <a:pt x="1599" y="766"/>
                </a:lnTo>
                <a:lnTo>
                  <a:pt x="1591" y="936"/>
                </a:lnTo>
                <a:lnTo>
                  <a:pt x="1567" y="1034"/>
                </a:lnTo>
                <a:lnTo>
                  <a:pt x="1537" y="1130"/>
                </a:lnTo>
                <a:lnTo>
                  <a:pt x="1549" y="1034"/>
                </a:lnTo>
                <a:lnTo>
                  <a:pt x="1545" y="952"/>
                </a:lnTo>
                <a:lnTo>
                  <a:pt x="1533" y="858"/>
                </a:lnTo>
                <a:lnTo>
                  <a:pt x="1495" y="768"/>
                </a:lnTo>
                <a:lnTo>
                  <a:pt x="1469" y="730"/>
                </a:lnTo>
                <a:lnTo>
                  <a:pt x="1428" y="691"/>
                </a:lnTo>
                <a:lnTo>
                  <a:pt x="1387" y="654"/>
                </a:lnTo>
                <a:lnTo>
                  <a:pt x="1331" y="623"/>
                </a:lnTo>
                <a:lnTo>
                  <a:pt x="1253" y="594"/>
                </a:lnTo>
                <a:lnTo>
                  <a:pt x="1177" y="594"/>
                </a:lnTo>
                <a:lnTo>
                  <a:pt x="1138" y="594"/>
                </a:lnTo>
                <a:lnTo>
                  <a:pt x="1051" y="623"/>
                </a:lnTo>
                <a:lnTo>
                  <a:pt x="983" y="652"/>
                </a:lnTo>
                <a:lnTo>
                  <a:pt x="907" y="700"/>
                </a:lnTo>
                <a:lnTo>
                  <a:pt x="810" y="787"/>
                </a:lnTo>
                <a:lnTo>
                  <a:pt x="714" y="893"/>
                </a:lnTo>
                <a:lnTo>
                  <a:pt x="685" y="922"/>
                </a:lnTo>
                <a:lnTo>
                  <a:pt x="588" y="990"/>
                </a:lnTo>
                <a:lnTo>
                  <a:pt x="521" y="1019"/>
                </a:lnTo>
                <a:lnTo>
                  <a:pt x="444" y="1038"/>
                </a:lnTo>
                <a:lnTo>
                  <a:pt x="347" y="1038"/>
                </a:lnTo>
                <a:lnTo>
                  <a:pt x="251" y="1019"/>
                </a:lnTo>
                <a:lnTo>
                  <a:pt x="203" y="990"/>
                </a:lnTo>
                <a:lnTo>
                  <a:pt x="154" y="961"/>
                </a:lnTo>
                <a:lnTo>
                  <a:pt x="96" y="912"/>
                </a:lnTo>
                <a:lnTo>
                  <a:pt x="48" y="845"/>
                </a:lnTo>
                <a:lnTo>
                  <a:pt x="19" y="768"/>
                </a:lnTo>
                <a:lnTo>
                  <a:pt x="0" y="671"/>
                </a:lnTo>
                <a:lnTo>
                  <a:pt x="1" y="566"/>
                </a:lnTo>
                <a:close/>
              </a:path>
            </a:pathLst>
          </a:custGeom>
          <a:solidFill>
            <a:srgbClr val="ED1C24"/>
          </a:solidFill>
          <a:ln w="9525">
            <a:solidFill>
              <a:srgbClr val="ED1C24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7894" name="Group 7"/>
          <p:cNvGrpSpPr>
            <a:grpSpLocks/>
          </p:cNvGrpSpPr>
          <p:nvPr/>
        </p:nvGrpSpPr>
        <p:grpSpPr bwMode="auto">
          <a:xfrm>
            <a:off x="2000250" y="801688"/>
            <a:ext cx="5267325" cy="4105275"/>
            <a:chOff x="1101" y="2541"/>
            <a:chExt cx="344" cy="268"/>
          </a:xfrm>
        </p:grpSpPr>
        <p:sp>
          <p:nvSpPr>
            <p:cNvPr id="37895" name="Freeform 8"/>
            <p:cNvSpPr>
              <a:spLocks/>
            </p:cNvSpPr>
            <p:nvPr/>
          </p:nvSpPr>
          <p:spPr bwMode="auto">
            <a:xfrm>
              <a:off x="1101" y="2541"/>
              <a:ext cx="54" cy="74"/>
            </a:xfrm>
            <a:custGeom>
              <a:avLst/>
              <a:gdLst>
                <a:gd name="T0" fmla="*/ 10 w 54"/>
                <a:gd name="T1" fmla="*/ 74 h 74"/>
                <a:gd name="T2" fmla="*/ 0 w 54"/>
                <a:gd name="T3" fmla="*/ 67 h 74"/>
                <a:gd name="T4" fmla="*/ 46 w 54"/>
                <a:gd name="T5" fmla="*/ 0 h 74"/>
                <a:gd name="T6" fmla="*/ 54 w 54"/>
                <a:gd name="T7" fmla="*/ 6 h 74"/>
                <a:gd name="T8" fmla="*/ 10 w 54"/>
                <a:gd name="T9" fmla="*/ 74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4"/>
                <a:gd name="T17" fmla="*/ 54 w 5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4">
                  <a:moveTo>
                    <a:pt x="10" y="74"/>
                  </a:moveTo>
                  <a:lnTo>
                    <a:pt x="0" y="67"/>
                  </a:lnTo>
                  <a:lnTo>
                    <a:pt x="46" y="0"/>
                  </a:lnTo>
                  <a:lnTo>
                    <a:pt x="54" y="6"/>
                  </a:lnTo>
                  <a:lnTo>
                    <a:pt x="10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96" name="Freeform 9"/>
            <p:cNvSpPr>
              <a:spLocks/>
            </p:cNvSpPr>
            <p:nvPr/>
          </p:nvSpPr>
          <p:spPr bwMode="auto">
            <a:xfrm>
              <a:off x="1119" y="2556"/>
              <a:ext cx="54" cy="72"/>
            </a:xfrm>
            <a:custGeom>
              <a:avLst/>
              <a:gdLst>
                <a:gd name="T0" fmla="*/ 8 w 54"/>
                <a:gd name="T1" fmla="*/ 72 h 72"/>
                <a:gd name="T2" fmla="*/ 0 w 54"/>
                <a:gd name="T3" fmla="*/ 67 h 72"/>
                <a:gd name="T4" fmla="*/ 44 w 54"/>
                <a:gd name="T5" fmla="*/ 0 h 72"/>
                <a:gd name="T6" fmla="*/ 54 w 54"/>
                <a:gd name="T7" fmla="*/ 5 h 72"/>
                <a:gd name="T8" fmla="*/ 8 w 54"/>
                <a:gd name="T9" fmla="*/ 72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2"/>
                <a:gd name="T17" fmla="*/ 54 w 54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2">
                  <a:moveTo>
                    <a:pt x="8" y="72"/>
                  </a:moveTo>
                  <a:lnTo>
                    <a:pt x="0" y="67"/>
                  </a:lnTo>
                  <a:lnTo>
                    <a:pt x="44" y="0"/>
                  </a:lnTo>
                  <a:lnTo>
                    <a:pt x="54" y="5"/>
                  </a:lnTo>
                  <a:lnTo>
                    <a:pt x="8" y="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97" name="Freeform 10"/>
            <p:cNvSpPr>
              <a:spLocks/>
            </p:cNvSpPr>
            <p:nvPr/>
          </p:nvSpPr>
          <p:spPr bwMode="auto">
            <a:xfrm>
              <a:off x="1136" y="2566"/>
              <a:ext cx="54" cy="73"/>
            </a:xfrm>
            <a:custGeom>
              <a:avLst/>
              <a:gdLst>
                <a:gd name="T0" fmla="*/ 9 w 54"/>
                <a:gd name="T1" fmla="*/ 73 h 73"/>
                <a:gd name="T2" fmla="*/ 0 w 54"/>
                <a:gd name="T3" fmla="*/ 67 h 73"/>
                <a:gd name="T4" fmla="*/ 46 w 54"/>
                <a:gd name="T5" fmla="*/ 0 h 73"/>
                <a:gd name="T6" fmla="*/ 54 w 54"/>
                <a:gd name="T7" fmla="*/ 6 h 73"/>
                <a:gd name="T8" fmla="*/ 9 w 54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3"/>
                <a:gd name="T17" fmla="*/ 54 w 54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3">
                  <a:moveTo>
                    <a:pt x="9" y="73"/>
                  </a:moveTo>
                  <a:lnTo>
                    <a:pt x="0" y="67"/>
                  </a:lnTo>
                  <a:lnTo>
                    <a:pt x="46" y="0"/>
                  </a:lnTo>
                  <a:lnTo>
                    <a:pt x="54" y="6"/>
                  </a:lnTo>
                  <a:lnTo>
                    <a:pt x="9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98" name="Freeform 11"/>
            <p:cNvSpPr>
              <a:spLocks/>
            </p:cNvSpPr>
            <p:nvPr/>
          </p:nvSpPr>
          <p:spPr bwMode="auto">
            <a:xfrm>
              <a:off x="1380" y="2710"/>
              <a:ext cx="30" cy="36"/>
            </a:xfrm>
            <a:custGeom>
              <a:avLst/>
              <a:gdLst>
                <a:gd name="T0" fmla="*/ 9 w 30"/>
                <a:gd name="T1" fmla="*/ 36 h 36"/>
                <a:gd name="T2" fmla="*/ 0 w 30"/>
                <a:gd name="T3" fmla="*/ 30 h 36"/>
                <a:gd name="T4" fmla="*/ 20 w 30"/>
                <a:gd name="T5" fmla="*/ 0 h 36"/>
                <a:gd name="T6" fmla="*/ 30 w 30"/>
                <a:gd name="T7" fmla="*/ 5 h 36"/>
                <a:gd name="T8" fmla="*/ 9 w 30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6"/>
                <a:gd name="T17" fmla="*/ 30 w 30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6">
                  <a:moveTo>
                    <a:pt x="9" y="36"/>
                  </a:moveTo>
                  <a:lnTo>
                    <a:pt x="0" y="30"/>
                  </a:lnTo>
                  <a:lnTo>
                    <a:pt x="20" y="0"/>
                  </a:lnTo>
                  <a:lnTo>
                    <a:pt x="30" y="5"/>
                  </a:lnTo>
                  <a:lnTo>
                    <a:pt x="9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99" name="Freeform 12"/>
            <p:cNvSpPr>
              <a:spLocks/>
            </p:cNvSpPr>
            <p:nvPr/>
          </p:nvSpPr>
          <p:spPr bwMode="auto">
            <a:xfrm>
              <a:off x="1397" y="2722"/>
              <a:ext cx="29" cy="37"/>
            </a:xfrm>
            <a:custGeom>
              <a:avLst/>
              <a:gdLst>
                <a:gd name="T0" fmla="*/ 10 w 29"/>
                <a:gd name="T1" fmla="*/ 37 h 37"/>
                <a:gd name="T2" fmla="*/ 0 w 29"/>
                <a:gd name="T3" fmla="*/ 31 h 37"/>
                <a:gd name="T4" fmla="*/ 21 w 29"/>
                <a:gd name="T5" fmla="*/ 0 h 37"/>
                <a:gd name="T6" fmla="*/ 29 w 29"/>
                <a:gd name="T7" fmla="*/ 6 h 37"/>
                <a:gd name="T8" fmla="*/ 10 w 29"/>
                <a:gd name="T9" fmla="*/ 37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"/>
                <a:gd name="T17" fmla="*/ 29 w 29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">
                  <a:moveTo>
                    <a:pt x="10" y="37"/>
                  </a:moveTo>
                  <a:lnTo>
                    <a:pt x="0" y="31"/>
                  </a:lnTo>
                  <a:lnTo>
                    <a:pt x="21" y="0"/>
                  </a:lnTo>
                  <a:lnTo>
                    <a:pt x="29" y="6"/>
                  </a:lnTo>
                  <a:lnTo>
                    <a:pt x="10" y="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0" name="Freeform 13"/>
            <p:cNvSpPr>
              <a:spLocks/>
            </p:cNvSpPr>
            <p:nvPr/>
          </p:nvSpPr>
          <p:spPr bwMode="auto">
            <a:xfrm>
              <a:off x="1415" y="2733"/>
              <a:ext cx="30" cy="36"/>
            </a:xfrm>
            <a:custGeom>
              <a:avLst/>
              <a:gdLst>
                <a:gd name="T0" fmla="*/ 8 w 30"/>
                <a:gd name="T1" fmla="*/ 36 h 36"/>
                <a:gd name="T2" fmla="*/ 0 w 30"/>
                <a:gd name="T3" fmla="*/ 31 h 36"/>
                <a:gd name="T4" fmla="*/ 20 w 30"/>
                <a:gd name="T5" fmla="*/ 0 h 36"/>
                <a:gd name="T6" fmla="*/ 30 w 30"/>
                <a:gd name="T7" fmla="*/ 7 h 36"/>
                <a:gd name="T8" fmla="*/ 8 w 30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6"/>
                <a:gd name="T17" fmla="*/ 30 w 30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6">
                  <a:moveTo>
                    <a:pt x="8" y="36"/>
                  </a:moveTo>
                  <a:lnTo>
                    <a:pt x="0" y="31"/>
                  </a:lnTo>
                  <a:lnTo>
                    <a:pt x="20" y="0"/>
                  </a:lnTo>
                  <a:lnTo>
                    <a:pt x="30" y="7"/>
                  </a:lnTo>
                  <a:lnTo>
                    <a:pt x="8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1" name="Freeform 14"/>
            <p:cNvSpPr>
              <a:spLocks/>
            </p:cNvSpPr>
            <p:nvPr/>
          </p:nvSpPr>
          <p:spPr bwMode="auto">
            <a:xfrm>
              <a:off x="1354" y="2748"/>
              <a:ext cx="30" cy="36"/>
            </a:xfrm>
            <a:custGeom>
              <a:avLst/>
              <a:gdLst>
                <a:gd name="T0" fmla="*/ 10 w 30"/>
                <a:gd name="T1" fmla="*/ 36 h 36"/>
                <a:gd name="T2" fmla="*/ 0 w 30"/>
                <a:gd name="T3" fmla="*/ 29 h 36"/>
                <a:gd name="T4" fmla="*/ 22 w 30"/>
                <a:gd name="T5" fmla="*/ 0 h 36"/>
                <a:gd name="T6" fmla="*/ 30 w 30"/>
                <a:gd name="T7" fmla="*/ 5 h 36"/>
                <a:gd name="T8" fmla="*/ 10 w 30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6"/>
                <a:gd name="T17" fmla="*/ 30 w 30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6">
                  <a:moveTo>
                    <a:pt x="10" y="36"/>
                  </a:moveTo>
                  <a:lnTo>
                    <a:pt x="0" y="29"/>
                  </a:lnTo>
                  <a:lnTo>
                    <a:pt x="22" y="0"/>
                  </a:lnTo>
                  <a:lnTo>
                    <a:pt x="30" y="5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2" name="Freeform 15"/>
            <p:cNvSpPr>
              <a:spLocks/>
            </p:cNvSpPr>
            <p:nvPr/>
          </p:nvSpPr>
          <p:spPr bwMode="auto">
            <a:xfrm>
              <a:off x="1372" y="2759"/>
              <a:ext cx="30" cy="38"/>
            </a:xfrm>
            <a:custGeom>
              <a:avLst/>
              <a:gdLst>
                <a:gd name="T0" fmla="*/ 8 w 30"/>
                <a:gd name="T1" fmla="*/ 38 h 38"/>
                <a:gd name="T2" fmla="*/ 0 w 30"/>
                <a:gd name="T3" fmla="*/ 32 h 38"/>
                <a:gd name="T4" fmla="*/ 20 w 30"/>
                <a:gd name="T5" fmla="*/ 0 h 38"/>
                <a:gd name="T6" fmla="*/ 30 w 30"/>
                <a:gd name="T7" fmla="*/ 7 h 38"/>
                <a:gd name="T8" fmla="*/ 8 w 30"/>
                <a:gd name="T9" fmla="*/ 3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8"/>
                <a:gd name="T17" fmla="*/ 30 w 30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8">
                  <a:moveTo>
                    <a:pt x="8" y="38"/>
                  </a:moveTo>
                  <a:lnTo>
                    <a:pt x="0" y="32"/>
                  </a:lnTo>
                  <a:lnTo>
                    <a:pt x="20" y="0"/>
                  </a:lnTo>
                  <a:lnTo>
                    <a:pt x="30" y="7"/>
                  </a:lnTo>
                  <a:lnTo>
                    <a:pt x="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3" name="Freeform 16"/>
            <p:cNvSpPr>
              <a:spLocks/>
            </p:cNvSpPr>
            <p:nvPr/>
          </p:nvSpPr>
          <p:spPr bwMode="auto">
            <a:xfrm>
              <a:off x="1389" y="2771"/>
              <a:ext cx="29" cy="38"/>
            </a:xfrm>
            <a:custGeom>
              <a:avLst/>
              <a:gdLst>
                <a:gd name="T0" fmla="*/ 10 w 29"/>
                <a:gd name="T1" fmla="*/ 38 h 38"/>
                <a:gd name="T2" fmla="*/ 0 w 29"/>
                <a:gd name="T3" fmla="*/ 31 h 38"/>
                <a:gd name="T4" fmla="*/ 21 w 29"/>
                <a:gd name="T5" fmla="*/ 0 h 38"/>
                <a:gd name="T6" fmla="*/ 29 w 29"/>
                <a:gd name="T7" fmla="*/ 6 h 38"/>
                <a:gd name="T8" fmla="*/ 10 w 29"/>
                <a:gd name="T9" fmla="*/ 3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8"/>
                <a:gd name="T17" fmla="*/ 29 w 29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8">
                  <a:moveTo>
                    <a:pt x="10" y="38"/>
                  </a:moveTo>
                  <a:lnTo>
                    <a:pt x="0" y="31"/>
                  </a:lnTo>
                  <a:lnTo>
                    <a:pt x="21" y="0"/>
                  </a:lnTo>
                  <a:lnTo>
                    <a:pt x="29" y="6"/>
                  </a:lnTo>
                  <a:lnTo>
                    <a:pt x="1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4" name="Freeform 17"/>
            <p:cNvSpPr>
              <a:spLocks/>
            </p:cNvSpPr>
            <p:nvPr/>
          </p:nvSpPr>
          <p:spPr bwMode="auto">
            <a:xfrm>
              <a:off x="1101" y="2735"/>
              <a:ext cx="54" cy="74"/>
            </a:xfrm>
            <a:custGeom>
              <a:avLst/>
              <a:gdLst>
                <a:gd name="T0" fmla="*/ 54 w 54"/>
                <a:gd name="T1" fmla="*/ 67 h 74"/>
                <a:gd name="T2" fmla="*/ 44 w 54"/>
                <a:gd name="T3" fmla="*/ 74 h 74"/>
                <a:gd name="T4" fmla="*/ 0 w 54"/>
                <a:gd name="T5" fmla="*/ 5 h 74"/>
                <a:gd name="T6" fmla="*/ 10 w 54"/>
                <a:gd name="T7" fmla="*/ 0 h 74"/>
                <a:gd name="T8" fmla="*/ 54 w 54"/>
                <a:gd name="T9" fmla="*/ 67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4"/>
                <a:gd name="T17" fmla="*/ 54 w 5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4">
                  <a:moveTo>
                    <a:pt x="54" y="67"/>
                  </a:moveTo>
                  <a:lnTo>
                    <a:pt x="44" y="74"/>
                  </a:lnTo>
                  <a:lnTo>
                    <a:pt x="0" y="5"/>
                  </a:lnTo>
                  <a:lnTo>
                    <a:pt x="10" y="0"/>
                  </a:lnTo>
                  <a:lnTo>
                    <a:pt x="54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5" name="Freeform 18"/>
            <p:cNvSpPr>
              <a:spLocks/>
            </p:cNvSpPr>
            <p:nvPr/>
          </p:nvSpPr>
          <p:spPr bwMode="auto">
            <a:xfrm>
              <a:off x="1144" y="2759"/>
              <a:ext cx="29" cy="38"/>
            </a:xfrm>
            <a:custGeom>
              <a:avLst/>
              <a:gdLst>
                <a:gd name="T0" fmla="*/ 29 w 29"/>
                <a:gd name="T1" fmla="*/ 33 h 38"/>
                <a:gd name="T2" fmla="*/ 21 w 29"/>
                <a:gd name="T3" fmla="*/ 38 h 38"/>
                <a:gd name="T4" fmla="*/ 0 w 29"/>
                <a:gd name="T5" fmla="*/ 7 h 38"/>
                <a:gd name="T6" fmla="*/ 8 w 29"/>
                <a:gd name="T7" fmla="*/ 0 h 38"/>
                <a:gd name="T8" fmla="*/ 29 w 29"/>
                <a:gd name="T9" fmla="*/ 33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8"/>
                <a:gd name="T17" fmla="*/ 29 w 29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8">
                  <a:moveTo>
                    <a:pt x="29" y="33"/>
                  </a:moveTo>
                  <a:lnTo>
                    <a:pt x="21" y="38"/>
                  </a:lnTo>
                  <a:lnTo>
                    <a:pt x="0" y="7"/>
                  </a:lnTo>
                  <a:lnTo>
                    <a:pt x="8" y="0"/>
                  </a:lnTo>
                  <a:lnTo>
                    <a:pt x="29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6" name="Freeform 19"/>
            <p:cNvSpPr>
              <a:spLocks/>
            </p:cNvSpPr>
            <p:nvPr/>
          </p:nvSpPr>
          <p:spPr bwMode="auto">
            <a:xfrm>
              <a:off x="1137" y="2712"/>
              <a:ext cx="53" cy="74"/>
            </a:xfrm>
            <a:custGeom>
              <a:avLst/>
              <a:gdLst>
                <a:gd name="T0" fmla="*/ 53 w 53"/>
                <a:gd name="T1" fmla="*/ 67 h 74"/>
                <a:gd name="T2" fmla="*/ 45 w 53"/>
                <a:gd name="T3" fmla="*/ 74 h 74"/>
                <a:gd name="T4" fmla="*/ 0 w 53"/>
                <a:gd name="T5" fmla="*/ 6 h 74"/>
                <a:gd name="T6" fmla="*/ 8 w 53"/>
                <a:gd name="T7" fmla="*/ 0 h 74"/>
                <a:gd name="T8" fmla="*/ 53 w 53"/>
                <a:gd name="T9" fmla="*/ 67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74"/>
                <a:gd name="T17" fmla="*/ 53 w 53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74">
                  <a:moveTo>
                    <a:pt x="53" y="67"/>
                  </a:moveTo>
                  <a:lnTo>
                    <a:pt x="45" y="74"/>
                  </a:lnTo>
                  <a:lnTo>
                    <a:pt x="0" y="6"/>
                  </a:lnTo>
                  <a:lnTo>
                    <a:pt x="8" y="0"/>
                  </a:lnTo>
                  <a:lnTo>
                    <a:pt x="53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7" name="Freeform 20"/>
            <p:cNvSpPr>
              <a:spLocks/>
            </p:cNvSpPr>
            <p:nvPr/>
          </p:nvSpPr>
          <p:spPr bwMode="auto">
            <a:xfrm>
              <a:off x="1380" y="2603"/>
              <a:ext cx="28" cy="33"/>
            </a:xfrm>
            <a:custGeom>
              <a:avLst/>
              <a:gdLst>
                <a:gd name="T0" fmla="*/ 28 w 28"/>
                <a:gd name="T1" fmla="*/ 27 h 33"/>
                <a:gd name="T2" fmla="*/ 19 w 28"/>
                <a:gd name="T3" fmla="*/ 33 h 33"/>
                <a:gd name="T4" fmla="*/ 0 w 28"/>
                <a:gd name="T5" fmla="*/ 7 h 33"/>
                <a:gd name="T6" fmla="*/ 10 w 28"/>
                <a:gd name="T7" fmla="*/ 0 h 33"/>
                <a:gd name="T8" fmla="*/ 28 w 28"/>
                <a:gd name="T9" fmla="*/ 27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33"/>
                <a:gd name="T17" fmla="*/ 28 w 28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33">
                  <a:moveTo>
                    <a:pt x="28" y="27"/>
                  </a:moveTo>
                  <a:lnTo>
                    <a:pt x="19" y="33"/>
                  </a:lnTo>
                  <a:lnTo>
                    <a:pt x="0" y="7"/>
                  </a:lnTo>
                  <a:lnTo>
                    <a:pt x="10" y="0"/>
                  </a:lnTo>
                  <a:lnTo>
                    <a:pt x="28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8" name="Freeform 21"/>
            <p:cNvSpPr>
              <a:spLocks/>
            </p:cNvSpPr>
            <p:nvPr/>
          </p:nvSpPr>
          <p:spPr bwMode="auto">
            <a:xfrm>
              <a:off x="1372" y="2552"/>
              <a:ext cx="54" cy="74"/>
            </a:xfrm>
            <a:custGeom>
              <a:avLst/>
              <a:gdLst>
                <a:gd name="T0" fmla="*/ 54 w 54"/>
                <a:gd name="T1" fmla="*/ 68 h 74"/>
                <a:gd name="T2" fmla="*/ 45 w 54"/>
                <a:gd name="T3" fmla="*/ 74 h 74"/>
                <a:gd name="T4" fmla="*/ 0 w 54"/>
                <a:gd name="T5" fmla="*/ 7 h 74"/>
                <a:gd name="T6" fmla="*/ 10 w 54"/>
                <a:gd name="T7" fmla="*/ 0 h 74"/>
                <a:gd name="T8" fmla="*/ 54 w 54"/>
                <a:gd name="T9" fmla="*/ 68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4"/>
                <a:gd name="T17" fmla="*/ 54 w 5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4">
                  <a:moveTo>
                    <a:pt x="54" y="68"/>
                  </a:moveTo>
                  <a:lnTo>
                    <a:pt x="45" y="74"/>
                  </a:lnTo>
                  <a:lnTo>
                    <a:pt x="0" y="7"/>
                  </a:lnTo>
                  <a:lnTo>
                    <a:pt x="10" y="0"/>
                  </a:lnTo>
                  <a:lnTo>
                    <a:pt x="54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9" name="Freeform 22"/>
            <p:cNvSpPr>
              <a:spLocks/>
            </p:cNvSpPr>
            <p:nvPr/>
          </p:nvSpPr>
          <p:spPr bwMode="auto">
            <a:xfrm>
              <a:off x="1389" y="2541"/>
              <a:ext cx="54" cy="72"/>
            </a:xfrm>
            <a:custGeom>
              <a:avLst/>
              <a:gdLst>
                <a:gd name="T0" fmla="*/ 54 w 54"/>
                <a:gd name="T1" fmla="*/ 67 h 72"/>
                <a:gd name="T2" fmla="*/ 46 w 54"/>
                <a:gd name="T3" fmla="*/ 72 h 72"/>
                <a:gd name="T4" fmla="*/ 0 w 54"/>
                <a:gd name="T5" fmla="*/ 5 h 72"/>
                <a:gd name="T6" fmla="*/ 10 w 54"/>
                <a:gd name="T7" fmla="*/ 0 h 72"/>
                <a:gd name="T8" fmla="*/ 54 w 54"/>
                <a:gd name="T9" fmla="*/ 67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72"/>
                <a:gd name="T17" fmla="*/ 54 w 54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72">
                  <a:moveTo>
                    <a:pt x="54" y="67"/>
                  </a:moveTo>
                  <a:lnTo>
                    <a:pt x="46" y="72"/>
                  </a:lnTo>
                  <a:lnTo>
                    <a:pt x="0" y="5"/>
                  </a:lnTo>
                  <a:lnTo>
                    <a:pt x="10" y="0"/>
                  </a:lnTo>
                  <a:lnTo>
                    <a:pt x="54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10" name="Freeform 23"/>
            <p:cNvSpPr>
              <a:spLocks/>
            </p:cNvSpPr>
            <p:nvPr/>
          </p:nvSpPr>
          <p:spPr bwMode="auto">
            <a:xfrm>
              <a:off x="1356" y="2566"/>
              <a:ext cx="29" cy="37"/>
            </a:xfrm>
            <a:custGeom>
              <a:avLst/>
              <a:gdLst>
                <a:gd name="T0" fmla="*/ 29 w 29"/>
                <a:gd name="T1" fmla="*/ 31 h 37"/>
                <a:gd name="T2" fmla="*/ 20 w 29"/>
                <a:gd name="T3" fmla="*/ 37 h 37"/>
                <a:gd name="T4" fmla="*/ 0 w 29"/>
                <a:gd name="T5" fmla="*/ 6 h 37"/>
                <a:gd name="T6" fmla="*/ 8 w 29"/>
                <a:gd name="T7" fmla="*/ 0 h 37"/>
                <a:gd name="T8" fmla="*/ 29 w 29"/>
                <a:gd name="T9" fmla="*/ 31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7"/>
                <a:gd name="T17" fmla="*/ 29 w 29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7">
                  <a:moveTo>
                    <a:pt x="29" y="31"/>
                  </a:moveTo>
                  <a:lnTo>
                    <a:pt x="20" y="37"/>
                  </a:lnTo>
                  <a:lnTo>
                    <a:pt x="0" y="6"/>
                  </a:lnTo>
                  <a:lnTo>
                    <a:pt x="8" y="0"/>
                  </a:lnTo>
                  <a:lnTo>
                    <a:pt x="29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11" name="Freeform 24"/>
            <p:cNvSpPr>
              <a:spLocks/>
            </p:cNvSpPr>
            <p:nvPr/>
          </p:nvSpPr>
          <p:spPr bwMode="auto">
            <a:xfrm>
              <a:off x="1119" y="2722"/>
              <a:ext cx="30" cy="37"/>
            </a:xfrm>
            <a:custGeom>
              <a:avLst/>
              <a:gdLst>
                <a:gd name="T0" fmla="*/ 30 w 30"/>
                <a:gd name="T1" fmla="*/ 32 h 37"/>
                <a:gd name="T2" fmla="*/ 21 w 30"/>
                <a:gd name="T3" fmla="*/ 37 h 37"/>
                <a:gd name="T4" fmla="*/ 0 w 30"/>
                <a:gd name="T5" fmla="*/ 5 h 37"/>
                <a:gd name="T6" fmla="*/ 8 w 30"/>
                <a:gd name="T7" fmla="*/ 0 h 37"/>
                <a:gd name="T8" fmla="*/ 30 w 30"/>
                <a:gd name="T9" fmla="*/ 32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7"/>
                <a:gd name="T17" fmla="*/ 30 w 30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7">
                  <a:moveTo>
                    <a:pt x="30" y="32"/>
                  </a:moveTo>
                  <a:lnTo>
                    <a:pt x="21" y="37"/>
                  </a:lnTo>
                  <a:lnTo>
                    <a:pt x="0" y="5"/>
                  </a:lnTo>
                  <a:lnTo>
                    <a:pt x="8" y="0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15913" y="309563"/>
            <a:ext cx="8534400" cy="5186362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543300" y="5829300"/>
            <a:ext cx="19827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Korea DPR</a:t>
            </a:r>
            <a:endParaRPr lang="en-US" altLang="en-US" sz="1800"/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311150" y="1562100"/>
            <a:ext cx="8540750" cy="2805113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311150" y="4699000"/>
            <a:ext cx="8540750" cy="850900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2" name="Rectangle 8"/>
          <p:cNvSpPr>
            <a:spLocks noChangeArrowheads="1"/>
          </p:cNvSpPr>
          <p:nvPr/>
        </p:nvSpPr>
        <p:spPr bwMode="auto">
          <a:xfrm>
            <a:off x="311150" y="317500"/>
            <a:ext cx="8540750" cy="850900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3" name="Oval 12"/>
          <p:cNvSpPr>
            <a:spLocks noChangeArrowheads="1"/>
          </p:cNvSpPr>
          <p:nvPr/>
        </p:nvSpPr>
        <p:spPr bwMode="auto">
          <a:xfrm>
            <a:off x="1244600" y="1841500"/>
            <a:ext cx="2197100" cy="21971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4" name="Freeform 10"/>
          <p:cNvSpPr>
            <a:spLocks/>
          </p:cNvSpPr>
          <p:nvPr/>
        </p:nvSpPr>
        <p:spPr bwMode="auto">
          <a:xfrm>
            <a:off x="1604963" y="2130425"/>
            <a:ext cx="1525587" cy="1512888"/>
          </a:xfrm>
          <a:custGeom>
            <a:avLst/>
            <a:gdLst>
              <a:gd name="T0" fmla="*/ 778049 w 100"/>
              <a:gd name="T1" fmla="*/ 0 h 96"/>
              <a:gd name="T2" fmla="*/ 1006887 w 100"/>
              <a:gd name="T3" fmla="*/ 504296 h 96"/>
              <a:gd name="T4" fmla="*/ 1525587 w 100"/>
              <a:gd name="T5" fmla="*/ 567333 h 96"/>
              <a:gd name="T6" fmla="*/ 1159446 w 100"/>
              <a:gd name="T7" fmla="*/ 961314 h 96"/>
              <a:gd name="T8" fmla="*/ 1250981 w 100"/>
              <a:gd name="T9" fmla="*/ 1512888 h 96"/>
              <a:gd name="T10" fmla="*/ 778049 w 100"/>
              <a:gd name="T11" fmla="*/ 1244981 h 96"/>
              <a:gd name="T12" fmla="*/ 305117 w 100"/>
              <a:gd name="T13" fmla="*/ 1512888 h 96"/>
              <a:gd name="T14" fmla="*/ 381397 w 100"/>
              <a:gd name="T15" fmla="*/ 961314 h 96"/>
              <a:gd name="T16" fmla="*/ 0 w 100"/>
              <a:gd name="T17" fmla="*/ 567333 h 96"/>
              <a:gd name="T18" fmla="*/ 533955 w 100"/>
              <a:gd name="T19" fmla="*/ 504296 h 96"/>
              <a:gd name="T20" fmla="*/ 778049 w 100"/>
              <a:gd name="T21" fmla="*/ 0 h 9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0"/>
              <a:gd name="T34" fmla="*/ 0 h 96"/>
              <a:gd name="T35" fmla="*/ 100 w 100"/>
              <a:gd name="T36" fmla="*/ 96 h 9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0" h="96">
                <a:moveTo>
                  <a:pt x="51" y="0"/>
                </a:moveTo>
                <a:lnTo>
                  <a:pt x="66" y="32"/>
                </a:lnTo>
                <a:lnTo>
                  <a:pt x="100" y="36"/>
                </a:lnTo>
                <a:lnTo>
                  <a:pt x="76" y="61"/>
                </a:lnTo>
                <a:lnTo>
                  <a:pt x="82" y="96"/>
                </a:lnTo>
                <a:lnTo>
                  <a:pt x="51" y="79"/>
                </a:lnTo>
                <a:lnTo>
                  <a:pt x="20" y="96"/>
                </a:lnTo>
                <a:lnTo>
                  <a:pt x="25" y="61"/>
                </a:lnTo>
                <a:lnTo>
                  <a:pt x="0" y="36"/>
                </a:lnTo>
                <a:lnTo>
                  <a:pt x="35" y="32"/>
                </a:lnTo>
                <a:lnTo>
                  <a:pt x="51" y="0"/>
                </a:lnTo>
                <a:close/>
              </a:path>
            </a:pathLst>
          </a:custGeom>
          <a:solidFill>
            <a:srgbClr val="ED1F2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1"/>
          <p:cNvSpPr>
            <a:spLocks noChangeArrowheads="1"/>
          </p:cNvSpPr>
          <p:nvPr/>
        </p:nvSpPr>
        <p:spPr bwMode="auto">
          <a:xfrm>
            <a:off x="3900488" y="5842000"/>
            <a:ext cx="12906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Algeria</a:t>
            </a:r>
            <a:endParaRPr lang="en-US" altLang="en-US" sz="1800"/>
          </a:p>
        </p:txBody>
      </p:sp>
      <p:sp>
        <p:nvSpPr>
          <p:cNvPr id="5123" name="AutoShape 173"/>
          <p:cNvSpPr>
            <a:spLocks noChangeAspect="1" noChangeArrowheads="1" noTextEdit="1"/>
          </p:cNvSpPr>
          <p:nvPr/>
        </p:nvSpPr>
        <p:spPr bwMode="auto">
          <a:xfrm>
            <a:off x="347663" y="293688"/>
            <a:ext cx="8534400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Rectangle 175"/>
          <p:cNvSpPr>
            <a:spLocks noChangeArrowheads="1"/>
          </p:cNvSpPr>
          <p:nvPr/>
        </p:nvSpPr>
        <p:spPr bwMode="auto">
          <a:xfrm>
            <a:off x="352425" y="298450"/>
            <a:ext cx="8524875" cy="5226050"/>
          </a:xfrm>
          <a:prstGeom prst="rect">
            <a:avLst/>
          </a:prstGeom>
          <a:solidFill>
            <a:srgbClr val="FFFFFF"/>
          </a:solidFill>
          <a:ln w="7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5" name="Rectangle 176"/>
          <p:cNvSpPr>
            <a:spLocks noChangeArrowheads="1"/>
          </p:cNvSpPr>
          <p:nvPr/>
        </p:nvSpPr>
        <p:spPr bwMode="auto">
          <a:xfrm>
            <a:off x="352425" y="304800"/>
            <a:ext cx="3844925" cy="5224463"/>
          </a:xfrm>
          <a:prstGeom prst="rect">
            <a:avLst/>
          </a:prstGeom>
          <a:solidFill>
            <a:srgbClr val="009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6" name="Freeform 177"/>
          <p:cNvSpPr>
            <a:spLocks/>
          </p:cNvSpPr>
          <p:nvPr/>
        </p:nvSpPr>
        <p:spPr bwMode="auto">
          <a:xfrm>
            <a:off x="2894013" y="1524000"/>
            <a:ext cx="2333625" cy="2598738"/>
          </a:xfrm>
          <a:custGeom>
            <a:avLst/>
            <a:gdLst>
              <a:gd name="T0" fmla="*/ 2308225 w 1470"/>
              <a:gd name="T1" fmla="*/ 2073275 h 1637"/>
              <a:gd name="T2" fmla="*/ 2262188 w 1470"/>
              <a:gd name="T3" fmla="*/ 2135188 h 1637"/>
              <a:gd name="T4" fmla="*/ 2049463 w 1470"/>
              <a:gd name="T5" fmla="*/ 2325688 h 1637"/>
              <a:gd name="T6" fmla="*/ 1801813 w 1470"/>
              <a:gd name="T7" fmla="*/ 2481263 h 1637"/>
              <a:gd name="T8" fmla="*/ 1603375 w 1470"/>
              <a:gd name="T9" fmla="*/ 2557463 h 1637"/>
              <a:gd name="T10" fmla="*/ 1389063 w 1470"/>
              <a:gd name="T11" fmla="*/ 2595563 h 1637"/>
              <a:gd name="T12" fmla="*/ 1209675 w 1470"/>
              <a:gd name="T13" fmla="*/ 2590800 h 1637"/>
              <a:gd name="T14" fmla="*/ 957263 w 1470"/>
              <a:gd name="T15" fmla="*/ 2541588 h 1637"/>
              <a:gd name="T16" fmla="*/ 723900 w 1470"/>
              <a:gd name="T17" fmla="*/ 2451100 h 1637"/>
              <a:gd name="T18" fmla="*/ 514350 w 1470"/>
              <a:gd name="T19" fmla="*/ 2322513 h 1637"/>
              <a:gd name="T20" fmla="*/ 331788 w 1470"/>
              <a:gd name="T21" fmla="*/ 2157413 h 1637"/>
              <a:gd name="T22" fmla="*/ 185738 w 1470"/>
              <a:gd name="T23" fmla="*/ 1963738 h 1637"/>
              <a:gd name="T24" fmla="*/ 79375 w 1470"/>
              <a:gd name="T25" fmla="*/ 1741488 h 1637"/>
              <a:gd name="T26" fmla="*/ 15875 w 1470"/>
              <a:gd name="T27" fmla="*/ 1497013 h 1637"/>
              <a:gd name="T28" fmla="*/ 0 w 1470"/>
              <a:gd name="T29" fmla="*/ 1300163 h 1637"/>
              <a:gd name="T30" fmla="*/ 26988 w 1470"/>
              <a:gd name="T31" fmla="*/ 1039813 h 1637"/>
              <a:gd name="T32" fmla="*/ 101600 w 1470"/>
              <a:gd name="T33" fmla="*/ 795338 h 1637"/>
              <a:gd name="T34" fmla="*/ 219075 w 1470"/>
              <a:gd name="T35" fmla="*/ 573088 h 1637"/>
              <a:gd name="T36" fmla="*/ 373063 w 1470"/>
              <a:gd name="T37" fmla="*/ 381000 h 1637"/>
              <a:gd name="T38" fmla="*/ 563563 w 1470"/>
              <a:gd name="T39" fmla="*/ 222250 h 1637"/>
              <a:gd name="T40" fmla="*/ 777875 w 1470"/>
              <a:gd name="T41" fmla="*/ 104775 h 1637"/>
              <a:gd name="T42" fmla="*/ 1017588 w 1470"/>
              <a:gd name="T43" fmla="*/ 28575 h 1637"/>
              <a:gd name="T44" fmla="*/ 1276350 w 1470"/>
              <a:gd name="T45" fmla="*/ 0 h 1637"/>
              <a:gd name="T46" fmla="*/ 1519238 w 1470"/>
              <a:gd name="T47" fmla="*/ 25400 h 1637"/>
              <a:gd name="T48" fmla="*/ 1816100 w 1470"/>
              <a:gd name="T49" fmla="*/ 123825 h 1637"/>
              <a:gd name="T50" fmla="*/ 2074863 w 1470"/>
              <a:gd name="T51" fmla="*/ 288925 h 1637"/>
              <a:gd name="T52" fmla="*/ 2289175 w 1470"/>
              <a:gd name="T53" fmla="*/ 509588 h 1637"/>
              <a:gd name="T54" fmla="*/ 2206625 w 1470"/>
              <a:gd name="T55" fmla="*/ 508000 h 1637"/>
              <a:gd name="T56" fmla="*/ 1952625 w 1470"/>
              <a:gd name="T57" fmla="*/ 406400 h 1637"/>
              <a:gd name="T58" fmla="*/ 1689100 w 1470"/>
              <a:gd name="T59" fmla="*/ 346075 h 1637"/>
              <a:gd name="T60" fmla="*/ 1404938 w 1470"/>
              <a:gd name="T61" fmla="*/ 339725 h 1637"/>
              <a:gd name="T62" fmla="*/ 1230313 w 1470"/>
              <a:gd name="T63" fmla="*/ 384175 h 1637"/>
              <a:gd name="T64" fmla="*/ 1092200 w 1470"/>
              <a:gd name="T65" fmla="*/ 449263 h 1637"/>
              <a:gd name="T66" fmla="*/ 965200 w 1470"/>
              <a:gd name="T67" fmla="*/ 550863 h 1637"/>
              <a:gd name="T68" fmla="*/ 852488 w 1470"/>
              <a:gd name="T69" fmla="*/ 688975 h 1637"/>
              <a:gd name="T70" fmla="*/ 755650 w 1470"/>
              <a:gd name="T71" fmla="*/ 866775 h 1637"/>
              <a:gd name="T72" fmla="*/ 676275 w 1470"/>
              <a:gd name="T73" fmla="*/ 1093788 h 1637"/>
              <a:gd name="T74" fmla="*/ 650875 w 1470"/>
              <a:gd name="T75" fmla="*/ 1239838 h 1637"/>
              <a:gd name="T76" fmla="*/ 665163 w 1470"/>
              <a:gd name="T77" fmla="*/ 1527175 h 1637"/>
              <a:gd name="T78" fmla="*/ 712788 w 1470"/>
              <a:gd name="T79" fmla="*/ 1708150 h 1637"/>
              <a:gd name="T80" fmla="*/ 806450 w 1470"/>
              <a:gd name="T81" fmla="*/ 1892300 h 1637"/>
              <a:gd name="T82" fmla="*/ 957263 w 1470"/>
              <a:gd name="T83" fmla="*/ 2058988 h 1637"/>
              <a:gd name="T84" fmla="*/ 1177925 w 1470"/>
              <a:gd name="T85" fmla="*/ 2193925 h 1637"/>
              <a:gd name="T86" fmla="*/ 1343025 w 1470"/>
              <a:gd name="T87" fmla="*/ 2251075 h 1637"/>
              <a:gd name="T88" fmla="*/ 1565275 w 1470"/>
              <a:gd name="T89" fmla="*/ 2292350 h 1637"/>
              <a:gd name="T90" fmla="*/ 1862138 w 1470"/>
              <a:gd name="T91" fmla="*/ 2274888 h 1637"/>
              <a:gd name="T92" fmla="*/ 2033588 w 1470"/>
              <a:gd name="T93" fmla="*/ 2225675 h 1637"/>
              <a:gd name="T94" fmla="*/ 2209800 w 1470"/>
              <a:gd name="T95" fmla="*/ 2138363 h 163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470"/>
              <a:gd name="T145" fmla="*/ 0 h 1637"/>
              <a:gd name="T146" fmla="*/ 1470 w 1470"/>
              <a:gd name="T147" fmla="*/ 1637 h 163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470" h="1637">
                <a:moveTo>
                  <a:pt x="1447" y="1309"/>
                </a:moveTo>
                <a:lnTo>
                  <a:pt x="1447" y="1309"/>
                </a:lnTo>
                <a:lnTo>
                  <a:pt x="1451" y="1306"/>
                </a:lnTo>
                <a:lnTo>
                  <a:pt x="1454" y="1306"/>
                </a:lnTo>
                <a:lnTo>
                  <a:pt x="1454" y="1307"/>
                </a:lnTo>
                <a:lnTo>
                  <a:pt x="1452" y="1311"/>
                </a:lnTo>
                <a:lnTo>
                  <a:pt x="1442" y="1325"/>
                </a:lnTo>
                <a:lnTo>
                  <a:pt x="1425" y="1345"/>
                </a:lnTo>
                <a:lnTo>
                  <a:pt x="1400" y="1370"/>
                </a:lnTo>
                <a:lnTo>
                  <a:pt x="1371" y="1399"/>
                </a:lnTo>
                <a:lnTo>
                  <a:pt x="1335" y="1432"/>
                </a:lnTo>
                <a:lnTo>
                  <a:pt x="1291" y="1465"/>
                </a:lnTo>
                <a:lnTo>
                  <a:pt x="1244" y="1499"/>
                </a:lnTo>
                <a:lnTo>
                  <a:pt x="1192" y="1532"/>
                </a:lnTo>
                <a:lnTo>
                  <a:pt x="1163" y="1547"/>
                </a:lnTo>
                <a:lnTo>
                  <a:pt x="1135" y="1563"/>
                </a:lnTo>
                <a:lnTo>
                  <a:pt x="1106" y="1577"/>
                </a:lnTo>
                <a:lnTo>
                  <a:pt x="1074" y="1589"/>
                </a:lnTo>
                <a:lnTo>
                  <a:pt x="1043" y="1601"/>
                </a:lnTo>
                <a:lnTo>
                  <a:pt x="1010" y="1611"/>
                </a:lnTo>
                <a:lnTo>
                  <a:pt x="977" y="1620"/>
                </a:lnTo>
                <a:lnTo>
                  <a:pt x="944" y="1627"/>
                </a:lnTo>
                <a:lnTo>
                  <a:pt x="910" y="1632"/>
                </a:lnTo>
                <a:lnTo>
                  <a:pt x="875" y="1635"/>
                </a:lnTo>
                <a:lnTo>
                  <a:pt x="840" y="1637"/>
                </a:lnTo>
                <a:lnTo>
                  <a:pt x="804" y="1637"/>
                </a:lnTo>
                <a:lnTo>
                  <a:pt x="762" y="1632"/>
                </a:lnTo>
                <a:lnTo>
                  <a:pt x="723" y="1627"/>
                </a:lnTo>
                <a:lnTo>
                  <a:pt x="681" y="1620"/>
                </a:lnTo>
                <a:lnTo>
                  <a:pt x="643" y="1611"/>
                </a:lnTo>
                <a:lnTo>
                  <a:pt x="603" y="1601"/>
                </a:lnTo>
                <a:lnTo>
                  <a:pt x="565" y="1589"/>
                </a:lnTo>
                <a:lnTo>
                  <a:pt x="528" y="1575"/>
                </a:lnTo>
                <a:lnTo>
                  <a:pt x="492" y="1561"/>
                </a:lnTo>
                <a:lnTo>
                  <a:pt x="456" y="1544"/>
                </a:lnTo>
                <a:lnTo>
                  <a:pt x="421" y="1525"/>
                </a:lnTo>
                <a:lnTo>
                  <a:pt x="388" y="1506"/>
                </a:lnTo>
                <a:lnTo>
                  <a:pt x="355" y="1485"/>
                </a:lnTo>
                <a:lnTo>
                  <a:pt x="324" y="1463"/>
                </a:lnTo>
                <a:lnTo>
                  <a:pt x="293" y="1439"/>
                </a:lnTo>
                <a:lnTo>
                  <a:pt x="263" y="1413"/>
                </a:lnTo>
                <a:lnTo>
                  <a:pt x="235" y="1387"/>
                </a:lnTo>
                <a:lnTo>
                  <a:pt x="209" y="1359"/>
                </a:lnTo>
                <a:lnTo>
                  <a:pt x="183" y="1330"/>
                </a:lnTo>
                <a:lnTo>
                  <a:pt x="161" y="1300"/>
                </a:lnTo>
                <a:lnTo>
                  <a:pt x="138" y="1269"/>
                </a:lnTo>
                <a:lnTo>
                  <a:pt x="117" y="1237"/>
                </a:lnTo>
                <a:lnTo>
                  <a:pt x="97" y="1202"/>
                </a:lnTo>
                <a:lnTo>
                  <a:pt x="79" y="1169"/>
                </a:lnTo>
                <a:lnTo>
                  <a:pt x="64" y="1133"/>
                </a:lnTo>
                <a:lnTo>
                  <a:pt x="50" y="1097"/>
                </a:lnTo>
                <a:lnTo>
                  <a:pt x="36" y="1059"/>
                </a:lnTo>
                <a:lnTo>
                  <a:pt x="26" y="1021"/>
                </a:lnTo>
                <a:lnTo>
                  <a:pt x="17" y="983"/>
                </a:lnTo>
                <a:lnTo>
                  <a:pt x="10" y="943"/>
                </a:lnTo>
                <a:lnTo>
                  <a:pt x="5" y="902"/>
                </a:lnTo>
                <a:lnTo>
                  <a:pt x="1" y="860"/>
                </a:lnTo>
                <a:lnTo>
                  <a:pt x="0" y="819"/>
                </a:lnTo>
                <a:lnTo>
                  <a:pt x="1" y="777"/>
                </a:lnTo>
                <a:lnTo>
                  <a:pt x="5" y="736"/>
                </a:lnTo>
                <a:lnTo>
                  <a:pt x="10" y="694"/>
                </a:lnTo>
                <a:lnTo>
                  <a:pt x="17" y="655"/>
                </a:lnTo>
                <a:lnTo>
                  <a:pt x="26" y="615"/>
                </a:lnTo>
                <a:lnTo>
                  <a:pt x="36" y="575"/>
                </a:lnTo>
                <a:lnTo>
                  <a:pt x="48" y="537"/>
                </a:lnTo>
                <a:lnTo>
                  <a:pt x="64" y="501"/>
                </a:lnTo>
                <a:lnTo>
                  <a:pt x="79" y="465"/>
                </a:lnTo>
                <a:lnTo>
                  <a:pt x="97" y="429"/>
                </a:lnTo>
                <a:lnTo>
                  <a:pt x="116" y="394"/>
                </a:lnTo>
                <a:lnTo>
                  <a:pt x="138" y="361"/>
                </a:lnTo>
                <a:lnTo>
                  <a:pt x="159" y="330"/>
                </a:lnTo>
                <a:lnTo>
                  <a:pt x="183" y="299"/>
                </a:lnTo>
                <a:lnTo>
                  <a:pt x="209" y="270"/>
                </a:lnTo>
                <a:lnTo>
                  <a:pt x="235" y="240"/>
                </a:lnTo>
                <a:lnTo>
                  <a:pt x="263" y="213"/>
                </a:lnTo>
                <a:lnTo>
                  <a:pt x="293" y="188"/>
                </a:lnTo>
                <a:lnTo>
                  <a:pt x="324" y="164"/>
                </a:lnTo>
                <a:lnTo>
                  <a:pt x="355" y="140"/>
                </a:lnTo>
                <a:lnTo>
                  <a:pt x="388" y="119"/>
                </a:lnTo>
                <a:lnTo>
                  <a:pt x="421" y="100"/>
                </a:lnTo>
                <a:lnTo>
                  <a:pt x="456" y="81"/>
                </a:lnTo>
                <a:lnTo>
                  <a:pt x="490" y="66"/>
                </a:lnTo>
                <a:lnTo>
                  <a:pt x="527" y="50"/>
                </a:lnTo>
                <a:lnTo>
                  <a:pt x="565" y="38"/>
                </a:lnTo>
                <a:lnTo>
                  <a:pt x="603" y="26"/>
                </a:lnTo>
                <a:lnTo>
                  <a:pt x="641" y="18"/>
                </a:lnTo>
                <a:lnTo>
                  <a:pt x="681" y="11"/>
                </a:lnTo>
                <a:lnTo>
                  <a:pt x="721" y="5"/>
                </a:lnTo>
                <a:lnTo>
                  <a:pt x="762" y="2"/>
                </a:lnTo>
                <a:lnTo>
                  <a:pt x="804" y="0"/>
                </a:lnTo>
                <a:lnTo>
                  <a:pt x="856" y="2"/>
                </a:lnTo>
                <a:lnTo>
                  <a:pt x="906" y="7"/>
                </a:lnTo>
                <a:lnTo>
                  <a:pt x="957" y="16"/>
                </a:lnTo>
                <a:lnTo>
                  <a:pt x="1005" y="26"/>
                </a:lnTo>
                <a:lnTo>
                  <a:pt x="1052" y="40"/>
                </a:lnTo>
                <a:lnTo>
                  <a:pt x="1099" y="57"/>
                </a:lnTo>
                <a:lnTo>
                  <a:pt x="1144" y="78"/>
                </a:lnTo>
                <a:lnTo>
                  <a:pt x="1187" y="100"/>
                </a:lnTo>
                <a:lnTo>
                  <a:pt x="1229" y="125"/>
                </a:lnTo>
                <a:lnTo>
                  <a:pt x="1269" y="152"/>
                </a:lnTo>
                <a:lnTo>
                  <a:pt x="1307" y="182"/>
                </a:lnTo>
                <a:lnTo>
                  <a:pt x="1345" y="213"/>
                </a:lnTo>
                <a:lnTo>
                  <a:pt x="1380" y="247"/>
                </a:lnTo>
                <a:lnTo>
                  <a:pt x="1411" y="283"/>
                </a:lnTo>
                <a:lnTo>
                  <a:pt x="1442" y="321"/>
                </a:lnTo>
                <a:lnTo>
                  <a:pt x="1470" y="361"/>
                </a:lnTo>
                <a:lnTo>
                  <a:pt x="1433" y="340"/>
                </a:lnTo>
                <a:lnTo>
                  <a:pt x="1390" y="320"/>
                </a:lnTo>
                <a:lnTo>
                  <a:pt x="1335" y="294"/>
                </a:lnTo>
                <a:lnTo>
                  <a:pt x="1302" y="282"/>
                </a:lnTo>
                <a:lnTo>
                  <a:pt x="1267" y="268"/>
                </a:lnTo>
                <a:lnTo>
                  <a:pt x="1230" y="256"/>
                </a:lnTo>
                <a:lnTo>
                  <a:pt x="1191" y="244"/>
                </a:lnTo>
                <a:lnTo>
                  <a:pt x="1151" y="233"/>
                </a:lnTo>
                <a:lnTo>
                  <a:pt x="1107" y="225"/>
                </a:lnTo>
                <a:lnTo>
                  <a:pt x="1064" y="218"/>
                </a:lnTo>
                <a:lnTo>
                  <a:pt x="1021" y="213"/>
                </a:lnTo>
                <a:lnTo>
                  <a:pt x="976" y="211"/>
                </a:lnTo>
                <a:lnTo>
                  <a:pt x="931" y="211"/>
                </a:lnTo>
                <a:lnTo>
                  <a:pt x="885" y="214"/>
                </a:lnTo>
                <a:lnTo>
                  <a:pt x="840" y="223"/>
                </a:lnTo>
                <a:lnTo>
                  <a:pt x="818" y="228"/>
                </a:lnTo>
                <a:lnTo>
                  <a:pt x="795" y="235"/>
                </a:lnTo>
                <a:lnTo>
                  <a:pt x="775" y="242"/>
                </a:lnTo>
                <a:lnTo>
                  <a:pt x="752" y="251"/>
                </a:lnTo>
                <a:lnTo>
                  <a:pt x="731" y="261"/>
                </a:lnTo>
                <a:lnTo>
                  <a:pt x="709" y="271"/>
                </a:lnTo>
                <a:lnTo>
                  <a:pt x="688" y="283"/>
                </a:lnTo>
                <a:lnTo>
                  <a:pt x="667" y="297"/>
                </a:lnTo>
                <a:lnTo>
                  <a:pt x="648" y="313"/>
                </a:lnTo>
                <a:lnTo>
                  <a:pt x="629" y="328"/>
                </a:lnTo>
                <a:lnTo>
                  <a:pt x="608" y="347"/>
                </a:lnTo>
                <a:lnTo>
                  <a:pt x="591" y="366"/>
                </a:lnTo>
                <a:lnTo>
                  <a:pt x="572" y="387"/>
                </a:lnTo>
                <a:lnTo>
                  <a:pt x="554" y="410"/>
                </a:lnTo>
                <a:lnTo>
                  <a:pt x="537" y="434"/>
                </a:lnTo>
                <a:lnTo>
                  <a:pt x="521" y="460"/>
                </a:lnTo>
                <a:lnTo>
                  <a:pt x="506" y="485"/>
                </a:lnTo>
                <a:lnTo>
                  <a:pt x="490" y="515"/>
                </a:lnTo>
                <a:lnTo>
                  <a:pt x="476" y="546"/>
                </a:lnTo>
                <a:lnTo>
                  <a:pt x="462" y="579"/>
                </a:lnTo>
                <a:lnTo>
                  <a:pt x="450" y="613"/>
                </a:lnTo>
                <a:lnTo>
                  <a:pt x="438" y="651"/>
                </a:lnTo>
                <a:lnTo>
                  <a:pt x="426" y="689"/>
                </a:lnTo>
                <a:lnTo>
                  <a:pt x="417" y="729"/>
                </a:lnTo>
                <a:lnTo>
                  <a:pt x="414" y="753"/>
                </a:lnTo>
                <a:lnTo>
                  <a:pt x="410" y="781"/>
                </a:lnTo>
                <a:lnTo>
                  <a:pt x="409" y="817"/>
                </a:lnTo>
                <a:lnTo>
                  <a:pt x="409" y="860"/>
                </a:lnTo>
                <a:lnTo>
                  <a:pt x="412" y="909"/>
                </a:lnTo>
                <a:lnTo>
                  <a:pt x="419" y="962"/>
                </a:lnTo>
                <a:lnTo>
                  <a:pt x="424" y="990"/>
                </a:lnTo>
                <a:lnTo>
                  <a:pt x="431" y="1019"/>
                </a:lnTo>
                <a:lnTo>
                  <a:pt x="440" y="1047"/>
                </a:lnTo>
                <a:lnTo>
                  <a:pt x="449" y="1076"/>
                </a:lnTo>
                <a:lnTo>
                  <a:pt x="461" y="1105"/>
                </a:lnTo>
                <a:lnTo>
                  <a:pt x="475" y="1135"/>
                </a:lnTo>
                <a:lnTo>
                  <a:pt x="490" y="1164"/>
                </a:lnTo>
                <a:lnTo>
                  <a:pt x="508" y="1192"/>
                </a:lnTo>
                <a:lnTo>
                  <a:pt x="527" y="1219"/>
                </a:lnTo>
                <a:lnTo>
                  <a:pt x="549" y="1247"/>
                </a:lnTo>
                <a:lnTo>
                  <a:pt x="575" y="1273"/>
                </a:lnTo>
                <a:lnTo>
                  <a:pt x="603" y="1297"/>
                </a:lnTo>
                <a:lnTo>
                  <a:pt x="632" y="1321"/>
                </a:lnTo>
                <a:lnTo>
                  <a:pt x="667" y="1344"/>
                </a:lnTo>
                <a:lnTo>
                  <a:pt x="703" y="1363"/>
                </a:lnTo>
                <a:lnTo>
                  <a:pt x="742" y="1382"/>
                </a:lnTo>
                <a:lnTo>
                  <a:pt x="785" y="1399"/>
                </a:lnTo>
                <a:lnTo>
                  <a:pt x="832" y="1413"/>
                </a:lnTo>
                <a:lnTo>
                  <a:pt x="846" y="1418"/>
                </a:lnTo>
                <a:lnTo>
                  <a:pt x="887" y="1428"/>
                </a:lnTo>
                <a:lnTo>
                  <a:pt x="915" y="1433"/>
                </a:lnTo>
                <a:lnTo>
                  <a:pt x="948" y="1439"/>
                </a:lnTo>
                <a:lnTo>
                  <a:pt x="986" y="1444"/>
                </a:lnTo>
                <a:lnTo>
                  <a:pt x="1029" y="1446"/>
                </a:lnTo>
                <a:lnTo>
                  <a:pt x="1074" y="1446"/>
                </a:lnTo>
                <a:lnTo>
                  <a:pt x="1123" y="1440"/>
                </a:lnTo>
                <a:lnTo>
                  <a:pt x="1173" y="1433"/>
                </a:lnTo>
                <a:lnTo>
                  <a:pt x="1199" y="1427"/>
                </a:lnTo>
                <a:lnTo>
                  <a:pt x="1227" y="1420"/>
                </a:lnTo>
                <a:lnTo>
                  <a:pt x="1253" y="1413"/>
                </a:lnTo>
                <a:lnTo>
                  <a:pt x="1281" y="1402"/>
                </a:lnTo>
                <a:lnTo>
                  <a:pt x="1309" y="1390"/>
                </a:lnTo>
                <a:lnTo>
                  <a:pt x="1336" y="1378"/>
                </a:lnTo>
                <a:lnTo>
                  <a:pt x="1364" y="1364"/>
                </a:lnTo>
                <a:lnTo>
                  <a:pt x="1392" y="1347"/>
                </a:lnTo>
                <a:lnTo>
                  <a:pt x="1419" y="1330"/>
                </a:lnTo>
                <a:lnTo>
                  <a:pt x="1447" y="1309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178"/>
          <p:cNvSpPr>
            <a:spLocks/>
          </p:cNvSpPr>
          <p:nvPr/>
        </p:nvSpPr>
        <p:spPr bwMode="auto">
          <a:xfrm>
            <a:off x="4124325" y="2225675"/>
            <a:ext cx="1187450" cy="1255713"/>
          </a:xfrm>
          <a:custGeom>
            <a:avLst/>
            <a:gdLst>
              <a:gd name="T0" fmla="*/ 766763 w 748"/>
              <a:gd name="T1" fmla="*/ 0 h 791"/>
              <a:gd name="T2" fmla="*/ 811213 w 748"/>
              <a:gd name="T3" fmla="*/ 436563 h 791"/>
              <a:gd name="T4" fmla="*/ 1187450 w 748"/>
              <a:gd name="T5" fmla="*/ 647700 h 791"/>
              <a:gd name="T6" fmla="*/ 795338 w 748"/>
              <a:gd name="T7" fmla="*/ 825500 h 791"/>
              <a:gd name="T8" fmla="*/ 714375 w 748"/>
              <a:gd name="T9" fmla="*/ 1255713 h 791"/>
              <a:gd name="T10" fmla="*/ 425450 w 748"/>
              <a:gd name="T11" fmla="*/ 927100 h 791"/>
              <a:gd name="T12" fmla="*/ 0 w 748"/>
              <a:gd name="T13" fmla="*/ 984250 h 791"/>
              <a:gd name="T14" fmla="*/ 217488 w 748"/>
              <a:gd name="T15" fmla="*/ 606425 h 791"/>
              <a:gd name="T16" fmla="*/ 31750 w 748"/>
              <a:gd name="T17" fmla="*/ 209550 h 791"/>
              <a:gd name="T18" fmla="*/ 454025 w 748"/>
              <a:gd name="T19" fmla="*/ 301625 h 791"/>
              <a:gd name="T20" fmla="*/ 766763 w 748"/>
              <a:gd name="T21" fmla="*/ 0 h 79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8"/>
              <a:gd name="T34" fmla="*/ 0 h 791"/>
              <a:gd name="T35" fmla="*/ 748 w 748"/>
              <a:gd name="T36" fmla="*/ 791 h 79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8" h="791">
                <a:moveTo>
                  <a:pt x="483" y="0"/>
                </a:moveTo>
                <a:lnTo>
                  <a:pt x="511" y="275"/>
                </a:lnTo>
                <a:lnTo>
                  <a:pt x="748" y="408"/>
                </a:lnTo>
                <a:lnTo>
                  <a:pt x="501" y="520"/>
                </a:lnTo>
                <a:lnTo>
                  <a:pt x="450" y="791"/>
                </a:lnTo>
                <a:lnTo>
                  <a:pt x="268" y="584"/>
                </a:lnTo>
                <a:lnTo>
                  <a:pt x="0" y="620"/>
                </a:lnTo>
                <a:lnTo>
                  <a:pt x="137" y="382"/>
                </a:lnTo>
                <a:lnTo>
                  <a:pt x="20" y="132"/>
                </a:lnTo>
                <a:lnTo>
                  <a:pt x="286" y="190"/>
                </a:lnTo>
                <a:lnTo>
                  <a:pt x="483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15913" y="309563"/>
            <a:ext cx="8534400" cy="5186362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900488" y="5842000"/>
            <a:ext cx="1311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Mexico</a:t>
            </a:r>
            <a:endParaRPr lang="en-US" altLang="en-US" sz="180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342900" y="314325"/>
            <a:ext cx="8529638" cy="51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989" name="Rectangle 6"/>
          <p:cNvSpPr>
            <a:spLocks noChangeArrowheads="1"/>
          </p:cNvSpPr>
          <p:nvPr/>
        </p:nvSpPr>
        <p:spPr bwMode="auto">
          <a:xfrm>
            <a:off x="330200" y="314325"/>
            <a:ext cx="2801938" cy="5210175"/>
          </a:xfrm>
          <a:prstGeom prst="rect">
            <a:avLst/>
          </a:prstGeom>
          <a:solidFill>
            <a:srgbClr val="0483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990" name="Rectangle 7"/>
          <p:cNvSpPr>
            <a:spLocks noChangeArrowheads="1"/>
          </p:cNvSpPr>
          <p:nvPr/>
        </p:nvSpPr>
        <p:spPr bwMode="auto">
          <a:xfrm>
            <a:off x="6054725" y="314325"/>
            <a:ext cx="2786063" cy="518477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41991" name="Group 45"/>
          <p:cNvGrpSpPr>
            <a:grpSpLocks/>
          </p:cNvGrpSpPr>
          <p:nvPr/>
        </p:nvGrpSpPr>
        <p:grpSpPr bwMode="auto">
          <a:xfrm>
            <a:off x="3362325" y="1595438"/>
            <a:ext cx="2546350" cy="2381250"/>
            <a:chOff x="2085" y="1006"/>
            <a:chExt cx="1604" cy="1500"/>
          </a:xfrm>
        </p:grpSpPr>
        <p:sp>
          <p:nvSpPr>
            <p:cNvPr id="41993" name="Freeform 29"/>
            <p:cNvSpPr>
              <a:spLocks/>
            </p:cNvSpPr>
            <p:nvPr/>
          </p:nvSpPr>
          <p:spPr bwMode="auto">
            <a:xfrm>
              <a:off x="2519" y="1006"/>
              <a:ext cx="959" cy="1020"/>
            </a:xfrm>
            <a:custGeom>
              <a:avLst/>
              <a:gdLst>
                <a:gd name="T0" fmla="*/ 8 w 959"/>
                <a:gd name="T1" fmla="*/ 348 h 1020"/>
                <a:gd name="T2" fmla="*/ 19 w 959"/>
                <a:gd name="T3" fmla="*/ 290 h 1020"/>
                <a:gd name="T4" fmla="*/ 106 w 959"/>
                <a:gd name="T5" fmla="*/ 152 h 1020"/>
                <a:gd name="T6" fmla="*/ 177 w 959"/>
                <a:gd name="T7" fmla="*/ 104 h 1020"/>
                <a:gd name="T8" fmla="*/ 257 w 959"/>
                <a:gd name="T9" fmla="*/ 121 h 1020"/>
                <a:gd name="T10" fmla="*/ 359 w 959"/>
                <a:gd name="T11" fmla="*/ 183 h 1020"/>
                <a:gd name="T12" fmla="*/ 372 w 959"/>
                <a:gd name="T13" fmla="*/ 146 h 1020"/>
                <a:gd name="T14" fmla="*/ 310 w 959"/>
                <a:gd name="T15" fmla="*/ 104 h 1020"/>
                <a:gd name="T16" fmla="*/ 276 w 959"/>
                <a:gd name="T17" fmla="*/ 55 h 1020"/>
                <a:gd name="T18" fmla="*/ 340 w 959"/>
                <a:gd name="T19" fmla="*/ 25 h 1020"/>
                <a:gd name="T20" fmla="*/ 352 w 959"/>
                <a:gd name="T21" fmla="*/ 8 h 1020"/>
                <a:gd name="T22" fmla="*/ 405 w 959"/>
                <a:gd name="T23" fmla="*/ 0 h 1020"/>
                <a:gd name="T24" fmla="*/ 528 w 959"/>
                <a:gd name="T25" fmla="*/ 25 h 1020"/>
                <a:gd name="T26" fmla="*/ 731 w 959"/>
                <a:gd name="T27" fmla="*/ 121 h 1020"/>
                <a:gd name="T28" fmla="*/ 851 w 959"/>
                <a:gd name="T29" fmla="*/ 229 h 1020"/>
                <a:gd name="T30" fmla="*/ 944 w 959"/>
                <a:gd name="T31" fmla="*/ 395 h 1020"/>
                <a:gd name="T32" fmla="*/ 952 w 959"/>
                <a:gd name="T33" fmla="*/ 727 h 1020"/>
                <a:gd name="T34" fmla="*/ 914 w 959"/>
                <a:gd name="T35" fmla="*/ 847 h 1020"/>
                <a:gd name="T36" fmla="*/ 892 w 959"/>
                <a:gd name="T37" fmla="*/ 576 h 1020"/>
                <a:gd name="T38" fmla="*/ 877 w 959"/>
                <a:gd name="T39" fmla="*/ 601 h 1020"/>
                <a:gd name="T40" fmla="*/ 833 w 959"/>
                <a:gd name="T41" fmla="*/ 805 h 1020"/>
                <a:gd name="T42" fmla="*/ 690 w 959"/>
                <a:gd name="T43" fmla="*/ 673 h 1020"/>
                <a:gd name="T44" fmla="*/ 558 w 959"/>
                <a:gd name="T45" fmla="*/ 561 h 1020"/>
                <a:gd name="T46" fmla="*/ 848 w 959"/>
                <a:gd name="T47" fmla="*/ 857 h 1020"/>
                <a:gd name="T48" fmla="*/ 808 w 959"/>
                <a:gd name="T49" fmla="*/ 896 h 1020"/>
                <a:gd name="T50" fmla="*/ 751 w 959"/>
                <a:gd name="T51" fmla="*/ 909 h 1020"/>
                <a:gd name="T52" fmla="*/ 671 w 959"/>
                <a:gd name="T53" fmla="*/ 918 h 1020"/>
                <a:gd name="T54" fmla="*/ 621 w 959"/>
                <a:gd name="T55" fmla="*/ 914 h 1020"/>
                <a:gd name="T56" fmla="*/ 573 w 959"/>
                <a:gd name="T57" fmla="*/ 862 h 1020"/>
                <a:gd name="T58" fmla="*/ 611 w 959"/>
                <a:gd name="T59" fmla="*/ 929 h 1020"/>
                <a:gd name="T60" fmla="*/ 635 w 959"/>
                <a:gd name="T61" fmla="*/ 966 h 1020"/>
                <a:gd name="T62" fmla="*/ 611 w 959"/>
                <a:gd name="T63" fmla="*/ 993 h 1020"/>
                <a:gd name="T64" fmla="*/ 543 w 959"/>
                <a:gd name="T65" fmla="*/ 985 h 1020"/>
                <a:gd name="T66" fmla="*/ 480 w 959"/>
                <a:gd name="T67" fmla="*/ 1020 h 1020"/>
                <a:gd name="T68" fmla="*/ 424 w 959"/>
                <a:gd name="T69" fmla="*/ 1005 h 1020"/>
                <a:gd name="T70" fmla="*/ 375 w 959"/>
                <a:gd name="T71" fmla="*/ 954 h 1020"/>
                <a:gd name="T72" fmla="*/ 414 w 959"/>
                <a:gd name="T73" fmla="*/ 914 h 1020"/>
                <a:gd name="T74" fmla="*/ 424 w 959"/>
                <a:gd name="T75" fmla="*/ 884 h 1020"/>
                <a:gd name="T76" fmla="*/ 384 w 959"/>
                <a:gd name="T77" fmla="*/ 844 h 1020"/>
                <a:gd name="T78" fmla="*/ 369 w 959"/>
                <a:gd name="T79" fmla="*/ 790 h 1020"/>
                <a:gd name="T80" fmla="*/ 319 w 959"/>
                <a:gd name="T81" fmla="*/ 836 h 1020"/>
                <a:gd name="T82" fmla="*/ 226 w 959"/>
                <a:gd name="T83" fmla="*/ 836 h 1020"/>
                <a:gd name="T84" fmla="*/ 207 w 959"/>
                <a:gd name="T85" fmla="*/ 814 h 1020"/>
                <a:gd name="T86" fmla="*/ 131 w 959"/>
                <a:gd name="T87" fmla="*/ 790 h 1020"/>
                <a:gd name="T88" fmla="*/ 56 w 959"/>
                <a:gd name="T89" fmla="*/ 820 h 1020"/>
                <a:gd name="T90" fmla="*/ 71 w 959"/>
                <a:gd name="T91" fmla="*/ 695 h 1020"/>
                <a:gd name="T92" fmla="*/ 84 w 959"/>
                <a:gd name="T93" fmla="*/ 718 h 1020"/>
                <a:gd name="T94" fmla="*/ 167 w 959"/>
                <a:gd name="T95" fmla="*/ 583 h 1020"/>
                <a:gd name="T96" fmla="*/ 151 w 959"/>
                <a:gd name="T97" fmla="*/ 452 h 1020"/>
                <a:gd name="T98" fmla="*/ 201 w 959"/>
                <a:gd name="T99" fmla="*/ 333 h 1020"/>
                <a:gd name="T100" fmla="*/ 159 w 959"/>
                <a:gd name="T101" fmla="*/ 333 h 1020"/>
                <a:gd name="T102" fmla="*/ 109 w 959"/>
                <a:gd name="T103" fmla="*/ 303 h 1020"/>
                <a:gd name="T104" fmla="*/ 56 w 959"/>
                <a:gd name="T105" fmla="*/ 310 h 1020"/>
                <a:gd name="T106" fmla="*/ 46 w 959"/>
                <a:gd name="T107" fmla="*/ 358 h 102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59"/>
                <a:gd name="T163" fmla="*/ 0 h 1020"/>
                <a:gd name="T164" fmla="*/ 959 w 959"/>
                <a:gd name="T165" fmla="*/ 1020 h 102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59" h="1020">
                  <a:moveTo>
                    <a:pt x="56" y="368"/>
                  </a:moveTo>
                  <a:lnTo>
                    <a:pt x="51" y="368"/>
                  </a:lnTo>
                  <a:lnTo>
                    <a:pt x="38" y="365"/>
                  </a:lnTo>
                  <a:lnTo>
                    <a:pt x="23" y="358"/>
                  </a:lnTo>
                  <a:lnTo>
                    <a:pt x="14" y="355"/>
                  </a:lnTo>
                  <a:lnTo>
                    <a:pt x="8" y="348"/>
                  </a:lnTo>
                  <a:lnTo>
                    <a:pt x="3" y="343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3" y="315"/>
                  </a:lnTo>
                  <a:lnTo>
                    <a:pt x="9" y="303"/>
                  </a:lnTo>
                  <a:lnTo>
                    <a:pt x="19" y="290"/>
                  </a:lnTo>
                  <a:lnTo>
                    <a:pt x="34" y="275"/>
                  </a:lnTo>
                  <a:lnTo>
                    <a:pt x="56" y="256"/>
                  </a:lnTo>
                  <a:lnTo>
                    <a:pt x="66" y="228"/>
                  </a:lnTo>
                  <a:lnTo>
                    <a:pt x="79" y="199"/>
                  </a:lnTo>
                  <a:lnTo>
                    <a:pt x="96" y="167"/>
                  </a:lnTo>
                  <a:lnTo>
                    <a:pt x="106" y="152"/>
                  </a:lnTo>
                  <a:lnTo>
                    <a:pt x="118" y="139"/>
                  </a:lnTo>
                  <a:lnTo>
                    <a:pt x="129" y="126"/>
                  </a:lnTo>
                  <a:lnTo>
                    <a:pt x="143" y="116"/>
                  </a:lnTo>
                  <a:lnTo>
                    <a:pt x="156" y="109"/>
                  </a:lnTo>
                  <a:lnTo>
                    <a:pt x="169" y="104"/>
                  </a:lnTo>
                  <a:lnTo>
                    <a:pt x="177" y="104"/>
                  </a:lnTo>
                  <a:lnTo>
                    <a:pt x="184" y="104"/>
                  </a:lnTo>
                  <a:lnTo>
                    <a:pt x="192" y="107"/>
                  </a:lnTo>
                  <a:lnTo>
                    <a:pt x="201" y="109"/>
                  </a:lnTo>
                  <a:lnTo>
                    <a:pt x="217" y="111"/>
                  </a:lnTo>
                  <a:lnTo>
                    <a:pt x="234" y="116"/>
                  </a:lnTo>
                  <a:lnTo>
                    <a:pt x="257" y="121"/>
                  </a:lnTo>
                  <a:lnTo>
                    <a:pt x="284" y="132"/>
                  </a:lnTo>
                  <a:lnTo>
                    <a:pt x="299" y="139"/>
                  </a:lnTo>
                  <a:lnTo>
                    <a:pt x="314" y="147"/>
                  </a:lnTo>
                  <a:lnTo>
                    <a:pt x="329" y="157"/>
                  </a:lnTo>
                  <a:lnTo>
                    <a:pt x="344" y="169"/>
                  </a:lnTo>
                  <a:lnTo>
                    <a:pt x="359" y="183"/>
                  </a:lnTo>
                  <a:lnTo>
                    <a:pt x="372" y="196"/>
                  </a:lnTo>
                  <a:lnTo>
                    <a:pt x="375" y="186"/>
                  </a:lnTo>
                  <a:lnTo>
                    <a:pt x="377" y="176"/>
                  </a:lnTo>
                  <a:lnTo>
                    <a:pt x="377" y="161"/>
                  </a:lnTo>
                  <a:lnTo>
                    <a:pt x="375" y="154"/>
                  </a:lnTo>
                  <a:lnTo>
                    <a:pt x="372" y="146"/>
                  </a:lnTo>
                  <a:lnTo>
                    <a:pt x="367" y="139"/>
                  </a:lnTo>
                  <a:lnTo>
                    <a:pt x="360" y="131"/>
                  </a:lnTo>
                  <a:lnTo>
                    <a:pt x="350" y="124"/>
                  </a:lnTo>
                  <a:lnTo>
                    <a:pt x="340" y="116"/>
                  </a:lnTo>
                  <a:lnTo>
                    <a:pt x="327" y="111"/>
                  </a:lnTo>
                  <a:lnTo>
                    <a:pt x="310" y="104"/>
                  </a:lnTo>
                  <a:lnTo>
                    <a:pt x="297" y="94"/>
                  </a:lnTo>
                  <a:lnTo>
                    <a:pt x="287" y="82"/>
                  </a:lnTo>
                  <a:lnTo>
                    <a:pt x="282" y="75"/>
                  </a:lnTo>
                  <a:lnTo>
                    <a:pt x="277" y="69"/>
                  </a:lnTo>
                  <a:lnTo>
                    <a:pt x="276" y="62"/>
                  </a:lnTo>
                  <a:lnTo>
                    <a:pt x="276" y="55"/>
                  </a:lnTo>
                  <a:lnTo>
                    <a:pt x="277" y="49"/>
                  </a:lnTo>
                  <a:lnTo>
                    <a:pt x="282" y="42"/>
                  </a:lnTo>
                  <a:lnTo>
                    <a:pt x="290" y="37"/>
                  </a:lnTo>
                  <a:lnTo>
                    <a:pt x="302" y="32"/>
                  </a:lnTo>
                  <a:lnTo>
                    <a:pt x="319" y="28"/>
                  </a:lnTo>
                  <a:lnTo>
                    <a:pt x="340" y="25"/>
                  </a:lnTo>
                  <a:lnTo>
                    <a:pt x="392" y="20"/>
                  </a:lnTo>
                  <a:lnTo>
                    <a:pt x="350" y="25"/>
                  </a:lnTo>
                  <a:lnTo>
                    <a:pt x="349" y="23"/>
                  </a:lnTo>
                  <a:lnTo>
                    <a:pt x="349" y="18"/>
                  </a:lnTo>
                  <a:lnTo>
                    <a:pt x="350" y="12"/>
                  </a:lnTo>
                  <a:lnTo>
                    <a:pt x="352" y="8"/>
                  </a:lnTo>
                  <a:lnTo>
                    <a:pt x="357" y="5"/>
                  </a:lnTo>
                  <a:lnTo>
                    <a:pt x="362" y="3"/>
                  </a:lnTo>
                  <a:lnTo>
                    <a:pt x="369" y="2"/>
                  </a:lnTo>
                  <a:lnTo>
                    <a:pt x="379" y="0"/>
                  </a:lnTo>
                  <a:lnTo>
                    <a:pt x="390" y="0"/>
                  </a:lnTo>
                  <a:lnTo>
                    <a:pt x="405" y="0"/>
                  </a:lnTo>
                  <a:lnTo>
                    <a:pt x="422" y="3"/>
                  </a:lnTo>
                  <a:lnTo>
                    <a:pt x="443" y="7"/>
                  </a:lnTo>
                  <a:lnTo>
                    <a:pt x="467" y="12"/>
                  </a:lnTo>
                  <a:lnTo>
                    <a:pt x="483" y="15"/>
                  </a:lnTo>
                  <a:lnTo>
                    <a:pt x="503" y="18"/>
                  </a:lnTo>
                  <a:lnTo>
                    <a:pt x="528" y="25"/>
                  </a:lnTo>
                  <a:lnTo>
                    <a:pt x="558" y="35"/>
                  </a:lnTo>
                  <a:lnTo>
                    <a:pt x="593" y="47"/>
                  </a:lnTo>
                  <a:lnTo>
                    <a:pt x="630" y="62"/>
                  </a:lnTo>
                  <a:lnTo>
                    <a:pt x="670" y="82"/>
                  </a:lnTo>
                  <a:lnTo>
                    <a:pt x="711" y="106"/>
                  </a:lnTo>
                  <a:lnTo>
                    <a:pt x="731" y="121"/>
                  </a:lnTo>
                  <a:lnTo>
                    <a:pt x="753" y="134"/>
                  </a:lnTo>
                  <a:lnTo>
                    <a:pt x="773" y="151"/>
                  </a:lnTo>
                  <a:lnTo>
                    <a:pt x="793" y="169"/>
                  </a:lnTo>
                  <a:lnTo>
                    <a:pt x="813" y="188"/>
                  </a:lnTo>
                  <a:lnTo>
                    <a:pt x="833" y="208"/>
                  </a:lnTo>
                  <a:lnTo>
                    <a:pt x="851" y="229"/>
                  </a:lnTo>
                  <a:lnTo>
                    <a:pt x="869" y="253"/>
                  </a:lnTo>
                  <a:lnTo>
                    <a:pt x="886" y="278"/>
                  </a:lnTo>
                  <a:lnTo>
                    <a:pt x="902" y="305"/>
                  </a:lnTo>
                  <a:lnTo>
                    <a:pt x="917" y="333"/>
                  </a:lnTo>
                  <a:lnTo>
                    <a:pt x="931" y="363"/>
                  </a:lnTo>
                  <a:lnTo>
                    <a:pt x="944" y="395"/>
                  </a:lnTo>
                  <a:lnTo>
                    <a:pt x="954" y="429"/>
                  </a:lnTo>
                  <a:lnTo>
                    <a:pt x="957" y="482"/>
                  </a:lnTo>
                  <a:lnTo>
                    <a:pt x="959" y="541"/>
                  </a:lnTo>
                  <a:lnTo>
                    <a:pt x="959" y="611"/>
                  </a:lnTo>
                  <a:lnTo>
                    <a:pt x="956" y="688"/>
                  </a:lnTo>
                  <a:lnTo>
                    <a:pt x="952" y="727"/>
                  </a:lnTo>
                  <a:lnTo>
                    <a:pt x="949" y="765"/>
                  </a:lnTo>
                  <a:lnTo>
                    <a:pt x="942" y="802"/>
                  </a:lnTo>
                  <a:lnTo>
                    <a:pt x="936" y="836"/>
                  </a:lnTo>
                  <a:lnTo>
                    <a:pt x="926" y="867"/>
                  </a:lnTo>
                  <a:lnTo>
                    <a:pt x="916" y="894"/>
                  </a:lnTo>
                  <a:lnTo>
                    <a:pt x="914" y="847"/>
                  </a:lnTo>
                  <a:lnTo>
                    <a:pt x="911" y="740"/>
                  </a:lnTo>
                  <a:lnTo>
                    <a:pt x="907" y="681"/>
                  </a:lnTo>
                  <a:lnTo>
                    <a:pt x="902" y="628"/>
                  </a:lnTo>
                  <a:lnTo>
                    <a:pt x="901" y="606"/>
                  </a:lnTo>
                  <a:lnTo>
                    <a:pt x="897" y="588"/>
                  </a:lnTo>
                  <a:lnTo>
                    <a:pt x="892" y="576"/>
                  </a:lnTo>
                  <a:lnTo>
                    <a:pt x="889" y="568"/>
                  </a:lnTo>
                  <a:lnTo>
                    <a:pt x="886" y="568"/>
                  </a:lnTo>
                  <a:lnTo>
                    <a:pt x="884" y="568"/>
                  </a:lnTo>
                  <a:lnTo>
                    <a:pt x="881" y="573"/>
                  </a:lnTo>
                  <a:lnTo>
                    <a:pt x="879" y="584"/>
                  </a:lnTo>
                  <a:lnTo>
                    <a:pt x="877" y="601"/>
                  </a:lnTo>
                  <a:lnTo>
                    <a:pt x="876" y="643"/>
                  </a:lnTo>
                  <a:lnTo>
                    <a:pt x="876" y="695"/>
                  </a:lnTo>
                  <a:lnTo>
                    <a:pt x="879" y="792"/>
                  </a:lnTo>
                  <a:lnTo>
                    <a:pt x="881" y="837"/>
                  </a:lnTo>
                  <a:lnTo>
                    <a:pt x="819" y="581"/>
                  </a:lnTo>
                  <a:lnTo>
                    <a:pt x="833" y="805"/>
                  </a:lnTo>
                  <a:lnTo>
                    <a:pt x="783" y="596"/>
                  </a:lnTo>
                  <a:lnTo>
                    <a:pt x="783" y="720"/>
                  </a:lnTo>
                  <a:lnTo>
                    <a:pt x="726" y="611"/>
                  </a:lnTo>
                  <a:lnTo>
                    <a:pt x="739" y="693"/>
                  </a:lnTo>
                  <a:lnTo>
                    <a:pt x="658" y="576"/>
                  </a:lnTo>
                  <a:lnTo>
                    <a:pt x="690" y="673"/>
                  </a:lnTo>
                  <a:lnTo>
                    <a:pt x="610" y="583"/>
                  </a:lnTo>
                  <a:lnTo>
                    <a:pt x="601" y="581"/>
                  </a:lnTo>
                  <a:lnTo>
                    <a:pt x="585" y="578"/>
                  </a:lnTo>
                  <a:lnTo>
                    <a:pt x="575" y="574"/>
                  </a:lnTo>
                  <a:lnTo>
                    <a:pt x="567" y="568"/>
                  </a:lnTo>
                  <a:lnTo>
                    <a:pt x="558" y="561"/>
                  </a:lnTo>
                  <a:lnTo>
                    <a:pt x="553" y="553"/>
                  </a:lnTo>
                  <a:lnTo>
                    <a:pt x="552" y="551"/>
                  </a:lnTo>
                  <a:lnTo>
                    <a:pt x="552" y="561"/>
                  </a:lnTo>
                  <a:lnTo>
                    <a:pt x="557" y="599"/>
                  </a:lnTo>
                  <a:lnTo>
                    <a:pt x="568" y="665"/>
                  </a:lnTo>
                  <a:lnTo>
                    <a:pt x="848" y="857"/>
                  </a:lnTo>
                  <a:lnTo>
                    <a:pt x="843" y="866"/>
                  </a:lnTo>
                  <a:lnTo>
                    <a:pt x="838" y="872"/>
                  </a:lnTo>
                  <a:lnTo>
                    <a:pt x="831" y="881"/>
                  </a:lnTo>
                  <a:lnTo>
                    <a:pt x="823" y="889"/>
                  </a:lnTo>
                  <a:lnTo>
                    <a:pt x="813" y="896"/>
                  </a:lnTo>
                  <a:lnTo>
                    <a:pt x="808" y="896"/>
                  </a:lnTo>
                  <a:lnTo>
                    <a:pt x="801" y="897"/>
                  </a:lnTo>
                  <a:lnTo>
                    <a:pt x="794" y="896"/>
                  </a:lnTo>
                  <a:lnTo>
                    <a:pt x="788" y="894"/>
                  </a:lnTo>
                  <a:lnTo>
                    <a:pt x="781" y="897"/>
                  </a:lnTo>
                  <a:lnTo>
                    <a:pt x="761" y="906"/>
                  </a:lnTo>
                  <a:lnTo>
                    <a:pt x="751" y="909"/>
                  </a:lnTo>
                  <a:lnTo>
                    <a:pt x="738" y="913"/>
                  </a:lnTo>
                  <a:lnTo>
                    <a:pt x="728" y="913"/>
                  </a:lnTo>
                  <a:lnTo>
                    <a:pt x="718" y="913"/>
                  </a:lnTo>
                  <a:lnTo>
                    <a:pt x="710" y="914"/>
                  </a:lnTo>
                  <a:lnTo>
                    <a:pt x="691" y="916"/>
                  </a:lnTo>
                  <a:lnTo>
                    <a:pt x="671" y="918"/>
                  </a:lnTo>
                  <a:lnTo>
                    <a:pt x="661" y="916"/>
                  </a:lnTo>
                  <a:lnTo>
                    <a:pt x="653" y="913"/>
                  </a:lnTo>
                  <a:lnTo>
                    <a:pt x="648" y="918"/>
                  </a:lnTo>
                  <a:lnTo>
                    <a:pt x="641" y="919"/>
                  </a:lnTo>
                  <a:lnTo>
                    <a:pt x="633" y="919"/>
                  </a:lnTo>
                  <a:lnTo>
                    <a:pt x="621" y="914"/>
                  </a:lnTo>
                  <a:lnTo>
                    <a:pt x="615" y="911"/>
                  </a:lnTo>
                  <a:lnTo>
                    <a:pt x="606" y="904"/>
                  </a:lnTo>
                  <a:lnTo>
                    <a:pt x="600" y="897"/>
                  </a:lnTo>
                  <a:lnTo>
                    <a:pt x="591" y="887"/>
                  </a:lnTo>
                  <a:lnTo>
                    <a:pt x="581" y="876"/>
                  </a:lnTo>
                  <a:lnTo>
                    <a:pt x="573" y="862"/>
                  </a:lnTo>
                  <a:lnTo>
                    <a:pt x="548" y="887"/>
                  </a:lnTo>
                  <a:lnTo>
                    <a:pt x="548" y="919"/>
                  </a:lnTo>
                  <a:lnTo>
                    <a:pt x="563" y="921"/>
                  </a:lnTo>
                  <a:lnTo>
                    <a:pt x="578" y="923"/>
                  </a:lnTo>
                  <a:lnTo>
                    <a:pt x="595" y="924"/>
                  </a:lnTo>
                  <a:lnTo>
                    <a:pt x="611" y="929"/>
                  </a:lnTo>
                  <a:lnTo>
                    <a:pt x="625" y="936"/>
                  </a:lnTo>
                  <a:lnTo>
                    <a:pt x="630" y="941"/>
                  </a:lnTo>
                  <a:lnTo>
                    <a:pt x="633" y="946"/>
                  </a:lnTo>
                  <a:lnTo>
                    <a:pt x="635" y="951"/>
                  </a:lnTo>
                  <a:lnTo>
                    <a:pt x="633" y="956"/>
                  </a:lnTo>
                  <a:lnTo>
                    <a:pt x="635" y="966"/>
                  </a:lnTo>
                  <a:lnTo>
                    <a:pt x="635" y="974"/>
                  </a:lnTo>
                  <a:lnTo>
                    <a:pt x="631" y="983"/>
                  </a:lnTo>
                  <a:lnTo>
                    <a:pt x="628" y="988"/>
                  </a:lnTo>
                  <a:lnTo>
                    <a:pt x="625" y="990"/>
                  </a:lnTo>
                  <a:lnTo>
                    <a:pt x="620" y="993"/>
                  </a:lnTo>
                  <a:lnTo>
                    <a:pt x="611" y="993"/>
                  </a:lnTo>
                  <a:lnTo>
                    <a:pt x="603" y="993"/>
                  </a:lnTo>
                  <a:lnTo>
                    <a:pt x="593" y="991"/>
                  </a:lnTo>
                  <a:lnTo>
                    <a:pt x="580" y="988"/>
                  </a:lnTo>
                  <a:lnTo>
                    <a:pt x="565" y="981"/>
                  </a:lnTo>
                  <a:lnTo>
                    <a:pt x="555" y="983"/>
                  </a:lnTo>
                  <a:lnTo>
                    <a:pt x="543" y="985"/>
                  </a:lnTo>
                  <a:lnTo>
                    <a:pt x="530" y="988"/>
                  </a:lnTo>
                  <a:lnTo>
                    <a:pt x="515" y="991"/>
                  </a:lnTo>
                  <a:lnTo>
                    <a:pt x="502" y="998"/>
                  </a:lnTo>
                  <a:lnTo>
                    <a:pt x="488" y="1008"/>
                  </a:lnTo>
                  <a:lnTo>
                    <a:pt x="483" y="1013"/>
                  </a:lnTo>
                  <a:lnTo>
                    <a:pt x="480" y="1020"/>
                  </a:lnTo>
                  <a:lnTo>
                    <a:pt x="467" y="1018"/>
                  </a:lnTo>
                  <a:lnTo>
                    <a:pt x="455" y="1016"/>
                  </a:lnTo>
                  <a:lnTo>
                    <a:pt x="443" y="1013"/>
                  </a:lnTo>
                  <a:lnTo>
                    <a:pt x="432" y="1010"/>
                  </a:lnTo>
                  <a:lnTo>
                    <a:pt x="427" y="1008"/>
                  </a:lnTo>
                  <a:lnTo>
                    <a:pt x="424" y="1005"/>
                  </a:lnTo>
                  <a:lnTo>
                    <a:pt x="422" y="1001"/>
                  </a:lnTo>
                  <a:lnTo>
                    <a:pt x="422" y="998"/>
                  </a:lnTo>
                  <a:lnTo>
                    <a:pt x="424" y="993"/>
                  </a:lnTo>
                  <a:lnTo>
                    <a:pt x="429" y="990"/>
                  </a:lnTo>
                  <a:lnTo>
                    <a:pt x="372" y="961"/>
                  </a:lnTo>
                  <a:lnTo>
                    <a:pt x="375" y="954"/>
                  </a:lnTo>
                  <a:lnTo>
                    <a:pt x="379" y="946"/>
                  </a:lnTo>
                  <a:lnTo>
                    <a:pt x="384" y="938"/>
                  </a:lnTo>
                  <a:lnTo>
                    <a:pt x="390" y="929"/>
                  </a:lnTo>
                  <a:lnTo>
                    <a:pt x="399" y="923"/>
                  </a:lnTo>
                  <a:lnTo>
                    <a:pt x="409" y="916"/>
                  </a:lnTo>
                  <a:lnTo>
                    <a:pt x="414" y="914"/>
                  </a:lnTo>
                  <a:lnTo>
                    <a:pt x="420" y="914"/>
                  </a:lnTo>
                  <a:lnTo>
                    <a:pt x="455" y="913"/>
                  </a:lnTo>
                  <a:lnTo>
                    <a:pt x="450" y="909"/>
                  </a:lnTo>
                  <a:lnTo>
                    <a:pt x="438" y="901"/>
                  </a:lnTo>
                  <a:lnTo>
                    <a:pt x="432" y="894"/>
                  </a:lnTo>
                  <a:lnTo>
                    <a:pt x="424" y="884"/>
                  </a:lnTo>
                  <a:lnTo>
                    <a:pt x="417" y="872"/>
                  </a:lnTo>
                  <a:lnTo>
                    <a:pt x="409" y="857"/>
                  </a:lnTo>
                  <a:lnTo>
                    <a:pt x="404" y="856"/>
                  </a:lnTo>
                  <a:lnTo>
                    <a:pt x="397" y="854"/>
                  </a:lnTo>
                  <a:lnTo>
                    <a:pt x="390" y="851"/>
                  </a:lnTo>
                  <a:lnTo>
                    <a:pt x="384" y="844"/>
                  </a:lnTo>
                  <a:lnTo>
                    <a:pt x="379" y="836"/>
                  </a:lnTo>
                  <a:lnTo>
                    <a:pt x="374" y="822"/>
                  </a:lnTo>
                  <a:lnTo>
                    <a:pt x="372" y="805"/>
                  </a:lnTo>
                  <a:lnTo>
                    <a:pt x="372" y="797"/>
                  </a:lnTo>
                  <a:lnTo>
                    <a:pt x="370" y="792"/>
                  </a:lnTo>
                  <a:lnTo>
                    <a:pt x="369" y="790"/>
                  </a:lnTo>
                  <a:lnTo>
                    <a:pt x="367" y="790"/>
                  </a:lnTo>
                  <a:lnTo>
                    <a:pt x="362" y="799"/>
                  </a:lnTo>
                  <a:lnTo>
                    <a:pt x="355" y="812"/>
                  </a:lnTo>
                  <a:lnTo>
                    <a:pt x="344" y="842"/>
                  </a:lnTo>
                  <a:lnTo>
                    <a:pt x="337" y="857"/>
                  </a:lnTo>
                  <a:lnTo>
                    <a:pt x="319" y="836"/>
                  </a:lnTo>
                  <a:lnTo>
                    <a:pt x="304" y="837"/>
                  </a:lnTo>
                  <a:lnTo>
                    <a:pt x="271" y="841"/>
                  </a:lnTo>
                  <a:lnTo>
                    <a:pt x="254" y="842"/>
                  </a:lnTo>
                  <a:lnTo>
                    <a:pt x="237" y="841"/>
                  </a:lnTo>
                  <a:lnTo>
                    <a:pt x="231" y="839"/>
                  </a:lnTo>
                  <a:lnTo>
                    <a:pt x="226" y="836"/>
                  </a:lnTo>
                  <a:lnTo>
                    <a:pt x="222" y="832"/>
                  </a:lnTo>
                  <a:lnTo>
                    <a:pt x="221" y="827"/>
                  </a:lnTo>
                  <a:lnTo>
                    <a:pt x="219" y="822"/>
                  </a:lnTo>
                  <a:lnTo>
                    <a:pt x="216" y="819"/>
                  </a:lnTo>
                  <a:lnTo>
                    <a:pt x="212" y="815"/>
                  </a:lnTo>
                  <a:lnTo>
                    <a:pt x="207" y="814"/>
                  </a:lnTo>
                  <a:lnTo>
                    <a:pt x="196" y="810"/>
                  </a:lnTo>
                  <a:lnTo>
                    <a:pt x="182" y="809"/>
                  </a:lnTo>
                  <a:lnTo>
                    <a:pt x="167" y="805"/>
                  </a:lnTo>
                  <a:lnTo>
                    <a:pt x="152" y="802"/>
                  </a:lnTo>
                  <a:lnTo>
                    <a:pt x="138" y="795"/>
                  </a:lnTo>
                  <a:lnTo>
                    <a:pt x="131" y="790"/>
                  </a:lnTo>
                  <a:lnTo>
                    <a:pt x="124" y="785"/>
                  </a:lnTo>
                  <a:lnTo>
                    <a:pt x="114" y="792"/>
                  </a:lnTo>
                  <a:lnTo>
                    <a:pt x="91" y="807"/>
                  </a:lnTo>
                  <a:lnTo>
                    <a:pt x="78" y="814"/>
                  </a:lnTo>
                  <a:lnTo>
                    <a:pt x="66" y="819"/>
                  </a:lnTo>
                  <a:lnTo>
                    <a:pt x="56" y="820"/>
                  </a:lnTo>
                  <a:lnTo>
                    <a:pt x="51" y="819"/>
                  </a:lnTo>
                  <a:lnTo>
                    <a:pt x="49" y="817"/>
                  </a:lnTo>
                  <a:lnTo>
                    <a:pt x="36" y="799"/>
                  </a:lnTo>
                  <a:lnTo>
                    <a:pt x="19" y="774"/>
                  </a:lnTo>
                  <a:lnTo>
                    <a:pt x="0" y="742"/>
                  </a:lnTo>
                  <a:lnTo>
                    <a:pt x="71" y="695"/>
                  </a:lnTo>
                  <a:lnTo>
                    <a:pt x="69" y="698"/>
                  </a:lnTo>
                  <a:lnTo>
                    <a:pt x="69" y="700"/>
                  </a:lnTo>
                  <a:lnTo>
                    <a:pt x="71" y="705"/>
                  </a:lnTo>
                  <a:lnTo>
                    <a:pt x="74" y="708"/>
                  </a:lnTo>
                  <a:lnTo>
                    <a:pt x="78" y="713"/>
                  </a:lnTo>
                  <a:lnTo>
                    <a:pt x="84" y="718"/>
                  </a:lnTo>
                  <a:lnTo>
                    <a:pt x="96" y="723"/>
                  </a:lnTo>
                  <a:lnTo>
                    <a:pt x="156" y="725"/>
                  </a:lnTo>
                  <a:lnTo>
                    <a:pt x="216" y="690"/>
                  </a:lnTo>
                  <a:lnTo>
                    <a:pt x="204" y="668"/>
                  </a:lnTo>
                  <a:lnTo>
                    <a:pt x="179" y="616"/>
                  </a:lnTo>
                  <a:lnTo>
                    <a:pt x="167" y="583"/>
                  </a:lnTo>
                  <a:lnTo>
                    <a:pt x="156" y="549"/>
                  </a:lnTo>
                  <a:lnTo>
                    <a:pt x="148" y="517"/>
                  </a:lnTo>
                  <a:lnTo>
                    <a:pt x="144" y="502"/>
                  </a:lnTo>
                  <a:lnTo>
                    <a:pt x="144" y="489"/>
                  </a:lnTo>
                  <a:lnTo>
                    <a:pt x="148" y="471"/>
                  </a:lnTo>
                  <a:lnTo>
                    <a:pt x="151" y="452"/>
                  </a:lnTo>
                  <a:lnTo>
                    <a:pt x="157" y="429"/>
                  </a:lnTo>
                  <a:lnTo>
                    <a:pt x="164" y="404"/>
                  </a:lnTo>
                  <a:lnTo>
                    <a:pt x="174" y="378"/>
                  </a:lnTo>
                  <a:lnTo>
                    <a:pt x="186" y="353"/>
                  </a:lnTo>
                  <a:lnTo>
                    <a:pt x="192" y="343"/>
                  </a:lnTo>
                  <a:lnTo>
                    <a:pt x="201" y="333"/>
                  </a:lnTo>
                  <a:lnTo>
                    <a:pt x="212" y="290"/>
                  </a:lnTo>
                  <a:lnTo>
                    <a:pt x="204" y="298"/>
                  </a:lnTo>
                  <a:lnTo>
                    <a:pt x="186" y="316"/>
                  </a:lnTo>
                  <a:lnTo>
                    <a:pt x="176" y="325"/>
                  </a:lnTo>
                  <a:lnTo>
                    <a:pt x="164" y="332"/>
                  </a:lnTo>
                  <a:lnTo>
                    <a:pt x="159" y="333"/>
                  </a:lnTo>
                  <a:lnTo>
                    <a:pt x="154" y="335"/>
                  </a:lnTo>
                  <a:lnTo>
                    <a:pt x="151" y="333"/>
                  </a:lnTo>
                  <a:lnTo>
                    <a:pt x="146" y="332"/>
                  </a:lnTo>
                  <a:lnTo>
                    <a:pt x="139" y="325"/>
                  </a:lnTo>
                  <a:lnTo>
                    <a:pt x="121" y="310"/>
                  </a:lnTo>
                  <a:lnTo>
                    <a:pt x="109" y="303"/>
                  </a:lnTo>
                  <a:lnTo>
                    <a:pt x="96" y="296"/>
                  </a:lnTo>
                  <a:lnTo>
                    <a:pt x="83" y="293"/>
                  </a:lnTo>
                  <a:lnTo>
                    <a:pt x="78" y="293"/>
                  </a:lnTo>
                  <a:lnTo>
                    <a:pt x="71" y="295"/>
                  </a:lnTo>
                  <a:lnTo>
                    <a:pt x="63" y="301"/>
                  </a:lnTo>
                  <a:lnTo>
                    <a:pt x="56" y="310"/>
                  </a:lnTo>
                  <a:lnTo>
                    <a:pt x="49" y="322"/>
                  </a:lnTo>
                  <a:lnTo>
                    <a:pt x="44" y="333"/>
                  </a:lnTo>
                  <a:lnTo>
                    <a:pt x="43" y="340"/>
                  </a:lnTo>
                  <a:lnTo>
                    <a:pt x="43" y="345"/>
                  </a:lnTo>
                  <a:lnTo>
                    <a:pt x="44" y="352"/>
                  </a:lnTo>
                  <a:lnTo>
                    <a:pt x="46" y="358"/>
                  </a:lnTo>
                  <a:lnTo>
                    <a:pt x="49" y="363"/>
                  </a:lnTo>
                  <a:lnTo>
                    <a:pt x="56" y="368"/>
                  </a:lnTo>
                  <a:close/>
                </a:path>
              </a:pathLst>
            </a:custGeom>
            <a:solidFill>
              <a:srgbClr val="8C5B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4" name="Freeform 30"/>
            <p:cNvSpPr>
              <a:spLocks/>
            </p:cNvSpPr>
            <p:nvPr/>
          </p:nvSpPr>
          <p:spPr bwMode="auto">
            <a:xfrm>
              <a:off x="2429" y="1150"/>
              <a:ext cx="277" cy="579"/>
            </a:xfrm>
            <a:custGeom>
              <a:avLst/>
              <a:gdLst>
                <a:gd name="T0" fmla="*/ 68 w 277"/>
                <a:gd name="T1" fmla="*/ 87 h 579"/>
                <a:gd name="T2" fmla="*/ 56 w 277"/>
                <a:gd name="T3" fmla="*/ 106 h 579"/>
                <a:gd name="T4" fmla="*/ 66 w 277"/>
                <a:gd name="T5" fmla="*/ 109 h 579"/>
                <a:gd name="T6" fmla="*/ 90 w 277"/>
                <a:gd name="T7" fmla="*/ 141 h 579"/>
                <a:gd name="T8" fmla="*/ 91 w 277"/>
                <a:gd name="T9" fmla="*/ 186 h 579"/>
                <a:gd name="T10" fmla="*/ 101 w 277"/>
                <a:gd name="T11" fmla="*/ 209 h 579"/>
                <a:gd name="T12" fmla="*/ 123 w 277"/>
                <a:gd name="T13" fmla="*/ 224 h 579"/>
                <a:gd name="T14" fmla="*/ 143 w 277"/>
                <a:gd name="T15" fmla="*/ 216 h 579"/>
                <a:gd name="T16" fmla="*/ 141 w 277"/>
                <a:gd name="T17" fmla="*/ 181 h 579"/>
                <a:gd name="T18" fmla="*/ 151 w 277"/>
                <a:gd name="T19" fmla="*/ 164 h 579"/>
                <a:gd name="T20" fmla="*/ 176 w 277"/>
                <a:gd name="T21" fmla="*/ 151 h 579"/>
                <a:gd name="T22" fmla="*/ 211 w 277"/>
                <a:gd name="T23" fmla="*/ 176 h 579"/>
                <a:gd name="T24" fmla="*/ 233 w 277"/>
                <a:gd name="T25" fmla="*/ 206 h 579"/>
                <a:gd name="T26" fmla="*/ 238 w 277"/>
                <a:gd name="T27" fmla="*/ 244 h 579"/>
                <a:gd name="T28" fmla="*/ 213 w 277"/>
                <a:gd name="T29" fmla="*/ 291 h 579"/>
                <a:gd name="T30" fmla="*/ 146 w 277"/>
                <a:gd name="T31" fmla="*/ 355 h 579"/>
                <a:gd name="T32" fmla="*/ 113 w 277"/>
                <a:gd name="T33" fmla="*/ 397 h 579"/>
                <a:gd name="T34" fmla="*/ 99 w 277"/>
                <a:gd name="T35" fmla="*/ 430 h 579"/>
                <a:gd name="T36" fmla="*/ 103 w 277"/>
                <a:gd name="T37" fmla="*/ 447 h 579"/>
                <a:gd name="T38" fmla="*/ 118 w 277"/>
                <a:gd name="T39" fmla="*/ 460 h 579"/>
                <a:gd name="T40" fmla="*/ 148 w 277"/>
                <a:gd name="T41" fmla="*/ 469 h 579"/>
                <a:gd name="T42" fmla="*/ 193 w 277"/>
                <a:gd name="T43" fmla="*/ 467 h 579"/>
                <a:gd name="T44" fmla="*/ 229 w 277"/>
                <a:gd name="T45" fmla="*/ 474 h 579"/>
                <a:gd name="T46" fmla="*/ 262 w 277"/>
                <a:gd name="T47" fmla="*/ 497 h 579"/>
                <a:gd name="T48" fmla="*/ 277 w 277"/>
                <a:gd name="T49" fmla="*/ 542 h 579"/>
                <a:gd name="T50" fmla="*/ 214 w 277"/>
                <a:gd name="T51" fmla="*/ 534 h 579"/>
                <a:gd name="T52" fmla="*/ 166 w 277"/>
                <a:gd name="T53" fmla="*/ 539 h 579"/>
                <a:gd name="T54" fmla="*/ 114 w 277"/>
                <a:gd name="T55" fmla="*/ 532 h 579"/>
                <a:gd name="T56" fmla="*/ 75 w 277"/>
                <a:gd name="T57" fmla="*/ 509 h 579"/>
                <a:gd name="T58" fmla="*/ 58 w 277"/>
                <a:gd name="T59" fmla="*/ 484 h 579"/>
                <a:gd name="T60" fmla="*/ 48 w 277"/>
                <a:gd name="T61" fmla="*/ 450 h 579"/>
                <a:gd name="T62" fmla="*/ 48 w 277"/>
                <a:gd name="T63" fmla="*/ 404 h 579"/>
                <a:gd name="T64" fmla="*/ 73 w 277"/>
                <a:gd name="T65" fmla="*/ 350 h 579"/>
                <a:gd name="T66" fmla="*/ 146 w 277"/>
                <a:gd name="T67" fmla="*/ 271 h 579"/>
                <a:gd name="T68" fmla="*/ 163 w 277"/>
                <a:gd name="T69" fmla="*/ 239 h 579"/>
                <a:gd name="T70" fmla="*/ 158 w 277"/>
                <a:gd name="T71" fmla="*/ 233 h 579"/>
                <a:gd name="T72" fmla="*/ 129 w 277"/>
                <a:gd name="T73" fmla="*/ 238 h 579"/>
                <a:gd name="T74" fmla="*/ 95 w 277"/>
                <a:gd name="T75" fmla="*/ 231 h 579"/>
                <a:gd name="T76" fmla="*/ 46 w 277"/>
                <a:gd name="T77" fmla="*/ 208 h 579"/>
                <a:gd name="T78" fmla="*/ 10 w 277"/>
                <a:gd name="T79" fmla="*/ 126 h 579"/>
                <a:gd name="T80" fmla="*/ 0 w 277"/>
                <a:gd name="T81" fmla="*/ 99 h 579"/>
                <a:gd name="T82" fmla="*/ 5 w 277"/>
                <a:gd name="T83" fmla="*/ 72 h 579"/>
                <a:gd name="T84" fmla="*/ 31 w 277"/>
                <a:gd name="T85" fmla="*/ 39 h 579"/>
                <a:gd name="T86" fmla="*/ 90 w 277"/>
                <a:gd name="T87" fmla="*/ 0 h 579"/>
                <a:gd name="T88" fmla="*/ 109 w 277"/>
                <a:gd name="T89" fmla="*/ 8 h 579"/>
                <a:gd name="T90" fmla="*/ 113 w 277"/>
                <a:gd name="T91" fmla="*/ 22 h 579"/>
                <a:gd name="T92" fmla="*/ 104 w 277"/>
                <a:gd name="T93" fmla="*/ 45 h 57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77"/>
                <a:gd name="T142" fmla="*/ 0 h 579"/>
                <a:gd name="T143" fmla="*/ 277 w 277"/>
                <a:gd name="T144" fmla="*/ 579 h 57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77" h="579">
                  <a:moveTo>
                    <a:pt x="90" y="67"/>
                  </a:moveTo>
                  <a:lnTo>
                    <a:pt x="78" y="79"/>
                  </a:lnTo>
                  <a:lnTo>
                    <a:pt x="68" y="87"/>
                  </a:lnTo>
                  <a:lnTo>
                    <a:pt x="60" y="97"/>
                  </a:lnTo>
                  <a:lnTo>
                    <a:pt x="56" y="102"/>
                  </a:lnTo>
                  <a:lnTo>
                    <a:pt x="56" y="106"/>
                  </a:lnTo>
                  <a:lnTo>
                    <a:pt x="56" y="107"/>
                  </a:lnTo>
                  <a:lnTo>
                    <a:pt x="60" y="109"/>
                  </a:lnTo>
                  <a:lnTo>
                    <a:pt x="66" y="109"/>
                  </a:lnTo>
                  <a:lnTo>
                    <a:pt x="75" y="106"/>
                  </a:lnTo>
                  <a:lnTo>
                    <a:pt x="104" y="95"/>
                  </a:lnTo>
                  <a:lnTo>
                    <a:pt x="90" y="141"/>
                  </a:lnTo>
                  <a:lnTo>
                    <a:pt x="88" y="154"/>
                  </a:lnTo>
                  <a:lnTo>
                    <a:pt x="90" y="169"/>
                  </a:lnTo>
                  <a:lnTo>
                    <a:pt x="91" y="186"/>
                  </a:lnTo>
                  <a:lnTo>
                    <a:pt x="93" y="194"/>
                  </a:lnTo>
                  <a:lnTo>
                    <a:pt x="96" y="203"/>
                  </a:lnTo>
                  <a:lnTo>
                    <a:pt x="101" y="209"/>
                  </a:lnTo>
                  <a:lnTo>
                    <a:pt x="108" y="216"/>
                  </a:lnTo>
                  <a:lnTo>
                    <a:pt x="114" y="221"/>
                  </a:lnTo>
                  <a:lnTo>
                    <a:pt x="123" y="224"/>
                  </a:lnTo>
                  <a:lnTo>
                    <a:pt x="134" y="226"/>
                  </a:lnTo>
                  <a:lnTo>
                    <a:pt x="146" y="224"/>
                  </a:lnTo>
                  <a:lnTo>
                    <a:pt x="143" y="216"/>
                  </a:lnTo>
                  <a:lnTo>
                    <a:pt x="139" y="206"/>
                  </a:lnTo>
                  <a:lnTo>
                    <a:pt x="139" y="194"/>
                  </a:lnTo>
                  <a:lnTo>
                    <a:pt x="141" y="181"/>
                  </a:lnTo>
                  <a:lnTo>
                    <a:pt x="143" y="176"/>
                  </a:lnTo>
                  <a:lnTo>
                    <a:pt x="146" y="169"/>
                  </a:lnTo>
                  <a:lnTo>
                    <a:pt x="151" y="164"/>
                  </a:lnTo>
                  <a:lnTo>
                    <a:pt x="158" y="157"/>
                  </a:lnTo>
                  <a:lnTo>
                    <a:pt x="166" y="154"/>
                  </a:lnTo>
                  <a:lnTo>
                    <a:pt x="176" y="151"/>
                  </a:lnTo>
                  <a:lnTo>
                    <a:pt x="181" y="152"/>
                  </a:lnTo>
                  <a:lnTo>
                    <a:pt x="194" y="161"/>
                  </a:lnTo>
                  <a:lnTo>
                    <a:pt x="211" y="176"/>
                  </a:lnTo>
                  <a:lnTo>
                    <a:pt x="219" y="184"/>
                  </a:lnTo>
                  <a:lnTo>
                    <a:pt x="226" y="194"/>
                  </a:lnTo>
                  <a:lnTo>
                    <a:pt x="233" y="206"/>
                  </a:lnTo>
                  <a:lnTo>
                    <a:pt x="236" y="218"/>
                  </a:lnTo>
                  <a:lnTo>
                    <a:pt x="239" y="231"/>
                  </a:lnTo>
                  <a:lnTo>
                    <a:pt x="238" y="244"/>
                  </a:lnTo>
                  <a:lnTo>
                    <a:pt x="234" y="260"/>
                  </a:lnTo>
                  <a:lnTo>
                    <a:pt x="226" y="275"/>
                  </a:lnTo>
                  <a:lnTo>
                    <a:pt x="213" y="291"/>
                  </a:lnTo>
                  <a:lnTo>
                    <a:pt x="196" y="310"/>
                  </a:lnTo>
                  <a:lnTo>
                    <a:pt x="169" y="332"/>
                  </a:lnTo>
                  <a:lnTo>
                    <a:pt x="146" y="355"/>
                  </a:lnTo>
                  <a:lnTo>
                    <a:pt x="134" y="368"/>
                  </a:lnTo>
                  <a:lnTo>
                    <a:pt x="123" y="382"/>
                  </a:lnTo>
                  <a:lnTo>
                    <a:pt x="113" y="397"/>
                  </a:lnTo>
                  <a:lnTo>
                    <a:pt x="104" y="410"/>
                  </a:lnTo>
                  <a:lnTo>
                    <a:pt x="101" y="424"/>
                  </a:lnTo>
                  <a:lnTo>
                    <a:pt x="99" y="430"/>
                  </a:lnTo>
                  <a:lnTo>
                    <a:pt x="99" y="435"/>
                  </a:lnTo>
                  <a:lnTo>
                    <a:pt x="101" y="442"/>
                  </a:lnTo>
                  <a:lnTo>
                    <a:pt x="103" y="447"/>
                  </a:lnTo>
                  <a:lnTo>
                    <a:pt x="106" y="452"/>
                  </a:lnTo>
                  <a:lnTo>
                    <a:pt x="111" y="457"/>
                  </a:lnTo>
                  <a:lnTo>
                    <a:pt x="118" y="460"/>
                  </a:lnTo>
                  <a:lnTo>
                    <a:pt x="126" y="464"/>
                  </a:lnTo>
                  <a:lnTo>
                    <a:pt x="136" y="467"/>
                  </a:lnTo>
                  <a:lnTo>
                    <a:pt x="148" y="469"/>
                  </a:lnTo>
                  <a:lnTo>
                    <a:pt x="153" y="469"/>
                  </a:lnTo>
                  <a:lnTo>
                    <a:pt x="169" y="467"/>
                  </a:lnTo>
                  <a:lnTo>
                    <a:pt x="193" y="467"/>
                  </a:lnTo>
                  <a:lnTo>
                    <a:pt x="204" y="469"/>
                  </a:lnTo>
                  <a:lnTo>
                    <a:pt x="218" y="471"/>
                  </a:lnTo>
                  <a:lnTo>
                    <a:pt x="229" y="474"/>
                  </a:lnTo>
                  <a:lnTo>
                    <a:pt x="242" y="481"/>
                  </a:lnTo>
                  <a:lnTo>
                    <a:pt x="252" y="487"/>
                  </a:lnTo>
                  <a:lnTo>
                    <a:pt x="262" y="497"/>
                  </a:lnTo>
                  <a:lnTo>
                    <a:pt x="271" y="509"/>
                  </a:lnTo>
                  <a:lnTo>
                    <a:pt x="276" y="524"/>
                  </a:lnTo>
                  <a:lnTo>
                    <a:pt x="277" y="542"/>
                  </a:lnTo>
                  <a:lnTo>
                    <a:pt x="277" y="563"/>
                  </a:lnTo>
                  <a:lnTo>
                    <a:pt x="193" y="579"/>
                  </a:lnTo>
                  <a:lnTo>
                    <a:pt x="214" y="534"/>
                  </a:lnTo>
                  <a:lnTo>
                    <a:pt x="204" y="536"/>
                  </a:lnTo>
                  <a:lnTo>
                    <a:pt x="181" y="537"/>
                  </a:lnTo>
                  <a:lnTo>
                    <a:pt x="166" y="539"/>
                  </a:lnTo>
                  <a:lnTo>
                    <a:pt x="149" y="539"/>
                  </a:lnTo>
                  <a:lnTo>
                    <a:pt x="133" y="536"/>
                  </a:lnTo>
                  <a:lnTo>
                    <a:pt x="114" y="532"/>
                  </a:lnTo>
                  <a:lnTo>
                    <a:pt x="98" y="526"/>
                  </a:lnTo>
                  <a:lnTo>
                    <a:pt x="83" y="516"/>
                  </a:lnTo>
                  <a:lnTo>
                    <a:pt x="75" y="509"/>
                  </a:lnTo>
                  <a:lnTo>
                    <a:pt x="68" y="502"/>
                  </a:lnTo>
                  <a:lnTo>
                    <a:pt x="63" y="494"/>
                  </a:lnTo>
                  <a:lnTo>
                    <a:pt x="58" y="484"/>
                  </a:lnTo>
                  <a:lnTo>
                    <a:pt x="53" y="474"/>
                  </a:lnTo>
                  <a:lnTo>
                    <a:pt x="50" y="462"/>
                  </a:lnTo>
                  <a:lnTo>
                    <a:pt x="48" y="450"/>
                  </a:lnTo>
                  <a:lnTo>
                    <a:pt x="46" y="435"/>
                  </a:lnTo>
                  <a:lnTo>
                    <a:pt x="48" y="420"/>
                  </a:lnTo>
                  <a:lnTo>
                    <a:pt x="48" y="404"/>
                  </a:lnTo>
                  <a:lnTo>
                    <a:pt x="51" y="385"/>
                  </a:lnTo>
                  <a:lnTo>
                    <a:pt x="56" y="365"/>
                  </a:lnTo>
                  <a:lnTo>
                    <a:pt x="73" y="350"/>
                  </a:lnTo>
                  <a:lnTo>
                    <a:pt x="109" y="313"/>
                  </a:lnTo>
                  <a:lnTo>
                    <a:pt x="128" y="291"/>
                  </a:lnTo>
                  <a:lnTo>
                    <a:pt x="146" y="271"/>
                  </a:lnTo>
                  <a:lnTo>
                    <a:pt x="158" y="253"/>
                  </a:lnTo>
                  <a:lnTo>
                    <a:pt x="161" y="246"/>
                  </a:lnTo>
                  <a:lnTo>
                    <a:pt x="163" y="239"/>
                  </a:lnTo>
                  <a:lnTo>
                    <a:pt x="161" y="233"/>
                  </a:lnTo>
                  <a:lnTo>
                    <a:pt x="159" y="233"/>
                  </a:lnTo>
                  <a:lnTo>
                    <a:pt x="158" y="233"/>
                  </a:lnTo>
                  <a:lnTo>
                    <a:pt x="149" y="234"/>
                  </a:lnTo>
                  <a:lnTo>
                    <a:pt x="136" y="236"/>
                  </a:lnTo>
                  <a:lnTo>
                    <a:pt x="129" y="238"/>
                  </a:lnTo>
                  <a:lnTo>
                    <a:pt x="119" y="236"/>
                  </a:lnTo>
                  <a:lnTo>
                    <a:pt x="108" y="234"/>
                  </a:lnTo>
                  <a:lnTo>
                    <a:pt x="95" y="231"/>
                  </a:lnTo>
                  <a:lnTo>
                    <a:pt x="81" y="226"/>
                  </a:lnTo>
                  <a:lnTo>
                    <a:pt x="65" y="218"/>
                  </a:lnTo>
                  <a:lnTo>
                    <a:pt x="46" y="208"/>
                  </a:lnTo>
                  <a:lnTo>
                    <a:pt x="26" y="194"/>
                  </a:lnTo>
                  <a:lnTo>
                    <a:pt x="11" y="127"/>
                  </a:lnTo>
                  <a:lnTo>
                    <a:pt x="10" y="126"/>
                  </a:lnTo>
                  <a:lnTo>
                    <a:pt x="5" y="117"/>
                  </a:lnTo>
                  <a:lnTo>
                    <a:pt x="0" y="106"/>
                  </a:lnTo>
                  <a:lnTo>
                    <a:pt x="0" y="99"/>
                  </a:lnTo>
                  <a:lnTo>
                    <a:pt x="0" y="90"/>
                  </a:lnTo>
                  <a:lnTo>
                    <a:pt x="1" y="82"/>
                  </a:lnTo>
                  <a:lnTo>
                    <a:pt x="5" y="72"/>
                  </a:lnTo>
                  <a:lnTo>
                    <a:pt x="11" y="62"/>
                  </a:lnTo>
                  <a:lnTo>
                    <a:pt x="20" y="50"/>
                  </a:lnTo>
                  <a:lnTo>
                    <a:pt x="31" y="39"/>
                  </a:lnTo>
                  <a:lnTo>
                    <a:pt x="46" y="27"/>
                  </a:lnTo>
                  <a:lnTo>
                    <a:pt x="66" y="13"/>
                  </a:lnTo>
                  <a:lnTo>
                    <a:pt x="90" y="0"/>
                  </a:lnTo>
                  <a:lnTo>
                    <a:pt x="96" y="2"/>
                  </a:lnTo>
                  <a:lnTo>
                    <a:pt x="103" y="3"/>
                  </a:lnTo>
                  <a:lnTo>
                    <a:pt x="109" y="8"/>
                  </a:lnTo>
                  <a:lnTo>
                    <a:pt x="111" y="12"/>
                  </a:lnTo>
                  <a:lnTo>
                    <a:pt x="113" y="15"/>
                  </a:lnTo>
                  <a:lnTo>
                    <a:pt x="113" y="22"/>
                  </a:lnTo>
                  <a:lnTo>
                    <a:pt x="111" y="28"/>
                  </a:lnTo>
                  <a:lnTo>
                    <a:pt x="108" y="35"/>
                  </a:lnTo>
                  <a:lnTo>
                    <a:pt x="104" y="45"/>
                  </a:lnTo>
                  <a:lnTo>
                    <a:pt x="98" y="55"/>
                  </a:lnTo>
                  <a:lnTo>
                    <a:pt x="90" y="67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5" name="Freeform 31"/>
            <p:cNvSpPr>
              <a:spLocks/>
            </p:cNvSpPr>
            <p:nvPr/>
          </p:nvSpPr>
          <p:spPr bwMode="auto">
            <a:xfrm>
              <a:off x="2289" y="1458"/>
              <a:ext cx="279" cy="373"/>
            </a:xfrm>
            <a:custGeom>
              <a:avLst/>
              <a:gdLst>
                <a:gd name="T0" fmla="*/ 100 w 279"/>
                <a:gd name="T1" fmla="*/ 10 h 373"/>
                <a:gd name="T2" fmla="*/ 72 w 279"/>
                <a:gd name="T3" fmla="*/ 2 h 373"/>
                <a:gd name="T4" fmla="*/ 38 w 279"/>
                <a:gd name="T5" fmla="*/ 0 h 373"/>
                <a:gd name="T6" fmla="*/ 23 w 279"/>
                <a:gd name="T7" fmla="*/ 5 h 373"/>
                <a:gd name="T8" fmla="*/ 12 w 279"/>
                <a:gd name="T9" fmla="*/ 13 h 373"/>
                <a:gd name="T10" fmla="*/ 5 w 279"/>
                <a:gd name="T11" fmla="*/ 20 h 373"/>
                <a:gd name="T12" fmla="*/ 0 w 279"/>
                <a:gd name="T13" fmla="*/ 30 h 373"/>
                <a:gd name="T14" fmla="*/ 2 w 279"/>
                <a:gd name="T15" fmla="*/ 39 h 373"/>
                <a:gd name="T16" fmla="*/ 13 w 279"/>
                <a:gd name="T17" fmla="*/ 49 h 373"/>
                <a:gd name="T18" fmla="*/ 35 w 279"/>
                <a:gd name="T19" fmla="*/ 57 h 373"/>
                <a:gd name="T20" fmla="*/ 72 w 279"/>
                <a:gd name="T21" fmla="*/ 65 h 373"/>
                <a:gd name="T22" fmla="*/ 100 w 279"/>
                <a:gd name="T23" fmla="*/ 74 h 373"/>
                <a:gd name="T24" fmla="*/ 106 w 279"/>
                <a:gd name="T25" fmla="*/ 91 h 373"/>
                <a:gd name="T26" fmla="*/ 108 w 279"/>
                <a:gd name="T27" fmla="*/ 119 h 373"/>
                <a:gd name="T28" fmla="*/ 93 w 279"/>
                <a:gd name="T29" fmla="*/ 164 h 373"/>
                <a:gd name="T30" fmla="*/ 95 w 279"/>
                <a:gd name="T31" fmla="*/ 189 h 373"/>
                <a:gd name="T32" fmla="*/ 106 w 279"/>
                <a:gd name="T33" fmla="*/ 223 h 373"/>
                <a:gd name="T34" fmla="*/ 118 w 279"/>
                <a:gd name="T35" fmla="*/ 240 h 373"/>
                <a:gd name="T36" fmla="*/ 136 w 279"/>
                <a:gd name="T37" fmla="*/ 256 h 373"/>
                <a:gd name="T38" fmla="*/ 161 w 279"/>
                <a:gd name="T39" fmla="*/ 271 h 373"/>
                <a:gd name="T40" fmla="*/ 168 w 279"/>
                <a:gd name="T41" fmla="*/ 303 h 373"/>
                <a:gd name="T42" fmla="*/ 181 w 279"/>
                <a:gd name="T43" fmla="*/ 332 h 373"/>
                <a:gd name="T44" fmla="*/ 196 w 279"/>
                <a:gd name="T45" fmla="*/ 348 h 373"/>
                <a:gd name="T46" fmla="*/ 218 w 279"/>
                <a:gd name="T47" fmla="*/ 363 h 373"/>
                <a:gd name="T48" fmla="*/ 248 w 279"/>
                <a:gd name="T49" fmla="*/ 372 h 373"/>
                <a:gd name="T50" fmla="*/ 279 w 279"/>
                <a:gd name="T51" fmla="*/ 365 h 373"/>
                <a:gd name="T52" fmla="*/ 216 w 279"/>
                <a:gd name="T53" fmla="*/ 281 h 373"/>
                <a:gd name="T54" fmla="*/ 186 w 279"/>
                <a:gd name="T55" fmla="*/ 253 h 373"/>
                <a:gd name="T56" fmla="*/ 171 w 279"/>
                <a:gd name="T57" fmla="*/ 231 h 373"/>
                <a:gd name="T58" fmla="*/ 160 w 279"/>
                <a:gd name="T59" fmla="*/ 206 h 373"/>
                <a:gd name="T60" fmla="*/ 153 w 279"/>
                <a:gd name="T61" fmla="*/ 176 h 373"/>
                <a:gd name="T62" fmla="*/ 155 w 279"/>
                <a:gd name="T63" fmla="*/ 141 h 373"/>
                <a:gd name="T64" fmla="*/ 153 w 279"/>
                <a:gd name="T65" fmla="*/ 101 h 373"/>
                <a:gd name="T66" fmla="*/ 146 w 279"/>
                <a:gd name="T67" fmla="*/ 54 h 373"/>
                <a:gd name="T68" fmla="*/ 140 w 279"/>
                <a:gd name="T69" fmla="*/ 34 h 373"/>
                <a:gd name="T70" fmla="*/ 128 w 279"/>
                <a:gd name="T71" fmla="*/ 19 h 373"/>
                <a:gd name="T72" fmla="*/ 111 w 279"/>
                <a:gd name="T73" fmla="*/ 13 h 37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79"/>
                <a:gd name="T112" fmla="*/ 0 h 373"/>
                <a:gd name="T113" fmla="*/ 279 w 279"/>
                <a:gd name="T114" fmla="*/ 373 h 37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79" h="373">
                  <a:moveTo>
                    <a:pt x="111" y="13"/>
                  </a:moveTo>
                  <a:lnTo>
                    <a:pt x="100" y="10"/>
                  </a:lnTo>
                  <a:lnTo>
                    <a:pt x="87" y="5"/>
                  </a:lnTo>
                  <a:lnTo>
                    <a:pt x="72" y="2"/>
                  </a:lnTo>
                  <a:lnTo>
                    <a:pt x="55" y="0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3" y="5"/>
                  </a:lnTo>
                  <a:lnTo>
                    <a:pt x="17" y="8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5" y="20"/>
                  </a:lnTo>
                  <a:lnTo>
                    <a:pt x="0" y="27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2" y="39"/>
                  </a:lnTo>
                  <a:lnTo>
                    <a:pt x="7" y="44"/>
                  </a:lnTo>
                  <a:lnTo>
                    <a:pt x="13" y="49"/>
                  </a:lnTo>
                  <a:lnTo>
                    <a:pt x="22" y="52"/>
                  </a:lnTo>
                  <a:lnTo>
                    <a:pt x="35" y="57"/>
                  </a:lnTo>
                  <a:lnTo>
                    <a:pt x="52" y="62"/>
                  </a:lnTo>
                  <a:lnTo>
                    <a:pt x="72" y="65"/>
                  </a:lnTo>
                  <a:lnTo>
                    <a:pt x="95" y="69"/>
                  </a:lnTo>
                  <a:lnTo>
                    <a:pt x="100" y="74"/>
                  </a:lnTo>
                  <a:lnTo>
                    <a:pt x="103" y="80"/>
                  </a:lnTo>
                  <a:lnTo>
                    <a:pt x="106" y="91"/>
                  </a:lnTo>
                  <a:lnTo>
                    <a:pt x="108" y="102"/>
                  </a:lnTo>
                  <a:lnTo>
                    <a:pt x="108" y="119"/>
                  </a:lnTo>
                  <a:lnTo>
                    <a:pt x="103" y="139"/>
                  </a:lnTo>
                  <a:lnTo>
                    <a:pt x="93" y="164"/>
                  </a:lnTo>
                  <a:lnTo>
                    <a:pt x="93" y="176"/>
                  </a:lnTo>
                  <a:lnTo>
                    <a:pt x="95" y="189"/>
                  </a:lnTo>
                  <a:lnTo>
                    <a:pt x="98" y="204"/>
                  </a:lnTo>
                  <a:lnTo>
                    <a:pt x="106" y="223"/>
                  </a:lnTo>
                  <a:lnTo>
                    <a:pt x="111" y="231"/>
                  </a:lnTo>
                  <a:lnTo>
                    <a:pt x="118" y="240"/>
                  </a:lnTo>
                  <a:lnTo>
                    <a:pt x="126" y="248"/>
                  </a:lnTo>
                  <a:lnTo>
                    <a:pt x="136" y="256"/>
                  </a:lnTo>
                  <a:lnTo>
                    <a:pt x="148" y="265"/>
                  </a:lnTo>
                  <a:lnTo>
                    <a:pt x="161" y="271"/>
                  </a:lnTo>
                  <a:lnTo>
                    <a:pt x="163" y="286"/>
                  </a:lnTo>
                  <a:lnTo>
                    <a:pt x="168" y="303"/>
                  </a:lnTo>
                  <a:lnTo>
                    <a:pt x="175" y="322"/>
                  </a:lnTo>
                  <a:lnTo>
                    <a:pt x="181" y="332"/>
                  </a:lnTo>
                  <a:lnTo>
                    <a:pt x="188" y="340"/>
                  </a:lnTo>
                  <a:lnTo>
                    <a:pt x="196" y="348"/>
                  </a:lnTo>
                  <a:lnTo>
                    <a:pt x="206" y="357"/>
                  </a:lnTo>
                  <a:lnTo>
                    <a:pt x="218" y="363"/>
                  </a:lnTo>
                  <a:lnTo>
                    <a:pt x="233" y="368"/>
                  </a:lnTo>
                  <a:lnTo>
                    <a:pt x="248" y="372"/>
                  </a:lnTo>
                  <a:lnTo>
                    <a:pt x="266" y="373"/>
                  </a:lnTo>
                  <a:lnTo>
                    <a:pt x="279" y="365"/>
                  </a:lnTo>
                  <a:lnTo>
                    <a:pt x="230" y="290"/>
                  </a:lnTo>
                  <a:lnTo>
                    <a:pt x="216" y="281"/>
                  </a:lnTo>
                  <a:lnTo>
                    <a:pt x="201" y="270"/>
                  </a:lnTo>
                  <a:lnTo>
                    <a:pt x="186" y="253"/>
                  </a:lnTo>
                  <a:lnTo>
                    <a:pt x="178" y="243"/>
                  </a:lnTo>
                  <a:lnTo>
                    <a:pt x="171" y="231"/>
                  </a:lnTo>
                  <a:lnTo>
                    <a:pt x="165" y="219"/>
                  </a:lnTo>
                  <a:lnTo>
                    <a:pt x="160" y="206"/>
                  </a:lnTo>
                  <a:lnTo>
                    <a:pt x="155" y="191"/>
                  </a:lnTo>
                  <a:lnTo>
                    <a:pt x="153" y="176"/>
                  </a:lnTo>
                  <a:lnTo>
                    <a:pt x="153" y="159"/>
                  </a:lnTo>
                  <a:lnTo>
                    <a:pt x="155" y="141"/>
                  </a:lnTo>
                  <a:lnTo>
                    <a:pt x="155" y="121"/>
                  </a:lnTo>
                  <a:lnTo>
                    <a:pt x="153" y="101"/>
                  </a:lnTo>
                  <a:lnTo>
                    <a:pt x="151" y="77"/>
                  </a:lnTo>
                  <a:lnTo>
                    <a:pt x="146" y="54"/>
                  </a:lnTo>
                  <a:lnTo>
                    <a:pt x="143" y="44"/>
                  </a:lnTo>
                  <a:lnTo>
                    <a:pt x="140" y="34"/>
                  </a:lnTo>
                  <a:lnTo>
                    <a:pt x="135" y="25"/>
                  </a:lnTo>
                  <a:lnTo>
                    <a:pt x="128" y="19"/>
                  </a:lnTo>
                  <a:lnTo>
                    <a:pt x="121" y="15"/>
                  </a:lnTo>
                  <a:lnTo>
                    <a:pt x="111" y="13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6" name="Freeform 32"/>
            <p:cNvSpPr>
              <a:spLocks/>
            </p:cNvSpPr>
            <p:nvPr/>
          </p:nvSpPr>
          <p:spPr bwMode="auto">
            <a:xfrm>
              <a:off x="3140" y="1965"/>
              <a:ext cx="198" cy="149"/>
            </a:xfrm>
            <a:custGeom>
              <a:avLst/>
              <a:gdLst>
                <a:gd name="T0" fmla="*/ 195 w 198"/>
                <a:gd name="T1" fmla="*/ 44 h 149"/>
                <a:gd name="T2" fmla="*/ 193 w 198"/>
                <a:gd name="T3" fmla="*/ 37 h 149"/>
                <a:gd name="T4" fmla="*/ 190 w 198"/>
                <a:gd name="T5" fmla="*/ 31 h 149"/>
                <a:gd name="T6" fmla="*/ 180 w 198"/>
                <a:gd name="T7" fmla="*/ 21 h 149"/>
                <a:gd name="T8" fmla="*/ 167 w 198"/>
                <a:gd name="T9" fmla="*/ 12 h 149"/>
                <a:gd name="T10" fmla="*/ 152 w 198"/>
                <a:gd name="T11" fmla="*/ 5 h 149"/>
                <a:gd name="T12" fmla="*/ 135 w 198"/>
                <a:gd name="T13" fmla="*/ 2 h 149"/>
                <a:gd name="T14" fmla="*/ 117 w 198"/>
                <a:gd name="T15" fmla="*/ 0 h 149"/>
                <a:gd name="T16" fmla="*/ 98 w 198"/>
                <a:gd name="T17" fmla="*/ 2 h 149"/>
                <a:gd name="T18" fmla="*/ 79 w 198"/>
                <a:gd name="T19" fmla="*/ 7 h 149"/>
                <a:gd name="T20" fmla="*/ 59 w 198"/>
                <a:gd name="T21" fmla="*/ 15 h 149"/>
                <a:gd name="T22" fmla="*/ 42 w 198"/>
                <a:gd name="T23" fmla="*/ 26 h 149"/>
                <a:gd name="T24" fmla="*/ 27 w 198"/>
                <a:gd name="T25" fmla="*/ 37 h 149"/>
                <a:gd name="T26" fmla="*/ 15 w 198"/>
                <a:gd name="T27" fmla="*/ 49 h 149"/>
                <a:gd name="T28" fmla="*/ 7 w 198"/>
                <a:gd name="T29" fmla="*/ 64 h 149"/>
                <a:gd name="T30" fmla="*/ 2 w 198"/>
                <a:gd name="T31" fmla="*/ 77 h 149"/>
                <a:gd name="T32" fmla="*/ 0 w 198"/>
                <a:gd name="T33" fmla="*/ 92 h 149"/>
                <a:gd name="T34" fmla="*/ 0 w 198"/>
                <a:gd name="T35" fmla="*/ 99 h 149"/>
                <a:gd name="T36" fmla="*/ 2 w 198"/>
                <a:gd name="T37" fmla="*/ 108 h 149"/>
                <a:gd name="T38" fmla="*/ 5 w 198"/>
                <a:gd name="T39" fmla="*/ 114 h 149"/>
                <a:gd name="T40" fmla="*/ 9 w 198"/>
                <a:gd name="T41" fmla="*/ 119 h 149"/>
                <a:gd name="T42" fmla="*/ 19 w 198"/>
                <a:gd name="T43" fmla="*/ 131 h 149"/>
                <a:gd name="T44" fmla="*/ 30 w 198"/>
                <a:gd name="T45" fmla="*/ 139 h 149"/>
                <a:gd name="T46" fmla="*/ 45 w 198"/>
                <a:gd name="T47" fmla="*/ 146 h 149"/>
                <a:gd name="T48" fmla="*/ 64 w 198"/>
                <a:gd name="T49" fmla="*/ 149 h 149"/>
                <a:gd name="T50" fmla="*/ 82 w 198"/>
                <a:gd name="T51" fmla="*/ 149 h 149"/>
                <a:gd name="T52" fmla="*/ 100 w 198"/>
                <a:gd name="T53" fmla="*/ 148 h 149"/>
                <a:gd name="T54" fmla="*/ 120 w 198"/>
                <a:gd name="T55" fmla="*/ 143 h 149"/>
                <a:gd name="T56" fmla="*/ 140 w 198"/>
                <a:gd name="T57" fmla="*/ 136 h 149"/>
                <a:gd name="T58" fmla="*/ 157 w 198"/>
                <a:gd name="T59" fmla="*/ 126 h 149"/>
                <a:gd name="T60" fmla="*/ 172 w 198"/>
                <a:gd name="T61" fmla="*/ 114 h 149"/>
                <a:gd name="T62" fmla="*/ 183 w 198"/>
                <a:gd name="T63" fmla="*/ 101 h 149"/>
                <a:gd name="T64" fmla="*/ 192 w 198"/>
                <a:gd name="T65" fmla="*/ 87 h 149"/>
                <a:gd name="T66" fmla="*/ 197 w 198"/>
                <a:gd name="T67" fmla="*/ 72 h 149"/>
                <a:gd name="T68" fmla="*/ 198 w 198"/>
                <a:gd name="T69" fmla="*/ 59 h 149"/>
                <a:gd name="T70" fmla="*/ 197 w 198"/>
                <a:gd name="T71" fmla="*/ 51 h 149"/>
                <a:gd name="T72" fmla="*/ 195 w 198"/>
                <a:gd name="T73" fmla="*/ 44 h 14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98"/>
                <a:gd name="T112" fmla="*/ 0 h 149"/>
                <a:gd name="T113" fmla="*/ 198 w 198"/>
                <a:gd name="T114" fmla="*/ 149 h 14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98" h="149">
                  <a:moveTo>
                    <a:pt x="195" y="44"/>
                  </a:moveTo>
                  <a:lnTo>
                    <a:pt x="193" y="37"/>
                  </a:lnTo>
                  <a:lnTo>
                    <a:pt x="190" y="31"/>
                  </a:lnTo>
                  <a:lnTo>
                    <a:pt x="180" y="21"/>
                  </a:lnTo>
                  <a:lnTo>
                    <a:pt x="167" y="12"/>
                  </a:lnTo>
                  <a:lnTo>
                    <a:pt x="152" y="5"/>
                  </a:lnTo>
                  <a:lnTo>
                    <a:pt x="135" y="2"/>
                  </a:lnTo>
                  <a:lnTo>
                    <a:pt x="117" y="0"/>
                  </a:lnTo>
                  <a:lnTo>
                    <a:pt x="98" y="2"/>
                  </a:lnTo>
                  <a:lnTo>
                    <a:pt x="79" y="7"/>
                  </a:lnTo>
                  <a:lnTo>
                    <a:pt x="59" y="15"/>
                  </a:lnTo>
                  <a:lnTo>
                    <a:pt x="42" y="26"/>
                  </a:lnTo>
                  <a:lnTo>
                    <a:pt x="27" y="37"/>
                  </a:lnTo>
                  <a:lnTo>
                    <a:pt x="15" y="49"/>
                  </a:lnTo>
                  <a:lnTo>
                    <a:pt x="7" y="64"/>
                  </a:lnTo>
                  <a:lnTo>
                    <a:pt x="2" y="77"/>
                  </a:lnTo>
                  <a:lnTo>
                    <a:pt x="0" y="92"/>
                  </a:lnTo>
                  <a:lnTo>
                    <a:pt x="0" y="99"/>
                  </a:lnTo>
                  <a:lnTo>
                    <a:pt x="2" y="108"/>
                  </a:lnTo>
                  <a:lnTo>
                    <a:pt x="5" y="114"/>
                  </a:lnTo>
                  <a:lnTo>
                    <a:pt x="9" y="119"/>
                  </a:lnTo>
                  <a:lnTo>
                    <a:pt x="19" y="131"/>
                  </a:lnTo>
                  <a:lnTo>
                    <a:pt x="30" y="139"/>
                  </a:lnTo>
                  <a:lnTo>
                    <a:pt x="45" y="146"/>
                  </a:lnTo>
                  <a:lnTo>
                    <a:pt x="64" y="149"/>
                  </a:lnTo>
                  <a:lnTo>
                    <a:pt x="82" y="149"/>
                  </a:lnTo>
                  <a:lnTo>
                    <a:pt x="100" y="148"/>
                  </a:lnTo>
                  <a:lnTo>
                    <a:pt x="120" y="143"/>
                  </a:lnTo>
                  <a:lnTo>
                    <a:pt x="140" y="136"/>
                  </a:lnTo>
                  <a:lnTo>
                    <a:pt x="157" y="126"/>
                  </a:lnTo>
                  <a:lnTo>
                    <a:pt x="172" y="114"/>
                  </a:lnTo>
                  <a:lnTo>
                    <a:pt x="183" y="101"/>
                  </a:lnTo>
                  <a:lnTo>
                    <a:pt x="192" y="87"/>
                  </a:lnTo>
                  <a:lnTo>
                    <a:pt x="197" y="72"/>
                  </a:lnTo>
                  <a:lnTo>
                    <a:pt x="198" y="59"/>
                  </a:lnTo>
                  <a:lnTo>
                    <a:pt x="197" y="51"/>
                  </a:lnTo>
                  <a:lnTo>
                    <a:pt x="195" y="44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7" name="Freeform 33"/>
            <p:cNvSpPr>
              <a:spLocks/>
            </p:cNvSpPr>
            <p:nvPr/>
          </p:nvSpPr>
          <p:spPr bwMode="auto">
            <a:xfrm>
              <a:off x="2359" y="1808"/>
              <a:ext cx="781" cy="373"/>
            </a:xfrm>
            <a:custGeom>
              <a:avLst/>
              <a:gdLst>
                <a:gd name="T0" fmla="*/ 630 w 781"/>
                <a:gd name="T1" fmla="*/ 198 h 373"/>
                <a:gd name="T2" fmla="*/ 597 w 781"/>
                <a:gd name="T3" fmla="*/ 209 h 373"/>
                <a:gd name="T4" fmla="*/ 555 w 781"/>
                <a:gd name="T5" fmla="*/ 171 h 373"/>
                <a:gd name="T6" fmla="*/ 514 w 781"/>
                <a:gd name="T7" fmla="*/ 162 h 373"/>
                <a:gd name="T8" fmla="*/ 487 w 781"/>
                <a:gd name="T9" fmla="*/ 137 h 373"/>
                <a:gd name="T10" fmla="*/ 449 w 781"/>
                <a:gd name="T11" fmla="*/ 117 h 373"/>
                <a:gd name="T12" fmla="*/ 397 w 781"/>
                <a:gd name="T13" fmla="*/ 107 h 373"/>
                <a:gd name="T14" fmla="*/ 334 w 781"/>
                <a:gd name="T15" fmla="*/ 119 h 373"/>
                <a:gd name="T16" fmla="*/ 298 w 781"/>
                <a:gd name="T17" fmla="*/ 146 h 373"/>
                <a:gd name="T18" fmla="*/ 286 w 781"/>
                <a:gd name="T19" fmla="*/ 167 h 373"/>
                <a:gd name="T20" fmla="*/ 256 w 781"/>
                <a:gd name="T21" fmla="*/ 124 h 373"/>
                <a:gd name="T22" fmla="*/ 211 w 781"/>
                <a:gd name="T23" fmla="*/ 97 h 373"/>
                <a:gd name="T24" fmla="*/ 168 w 781"/>
                <a:gd name="T25" fmla="*/ 94 h 373"/>
                <a:gd name="T26" fmla="*/ 138 w 781"/>
                <a:gd name="T27" fmla="*/ 112 h 373"/>
                <a:gd name="T28" fmla="*/ 128 w 781"/>
                <a:gd name="T29" fmla="*/ 64 h 373"/>
                <a:gd name="T30" fmla="*/ 96 w 781"/>
                <a:gd name="T31" fmla="*/ 22 h 373"/>
                <a:gd name="T32" fmla="*/ 56 w 781"/>
                <a:gd name="T33" fmla="*/ 2 h 373"/>
                <a:gd name="T34" fmla="*/ 22 w 781"/>
                <a:gd name="T35" fmla="*/ 7 h 373"/>
                <a:gd name="T36" fmla="*/ 2 w 781"/>
                <a:gd name="T37" fmla="*/ 39 h 373"/>
                <a:gd name="T38" fmla="*/ 3 w 781"/>
                <a:gd name="T39" fmla="*/ 84 h 373"/>
                <a:gd name="T40" fmla="*/ 30 w 781"/>
                <a:gd name="T41" fmla="*/ 129 h 373"/>
                <a:gd name="T42" fmla="*/ 66 w 781"/>
                <a:gd name="T43" fmla="*/ 157 h 373"/>
                <a:gd name="T44" fmla="*/ 106 w 781"/>
                <a:gd name="T45" fmla="*/ 161 h 373"/>
                <a:gd name="T46" fmla="*/ 128 w 781"/>
                <a:gd name="T47" fmla="*/ 142 h 373"/>
                <a:gd name="T48" fmla="*/ 136 w 781"/>
                <a:gd name="T49" fmla="*/ 171 h 373"/>
                <a:gd name="T50" fmla="*/ 156 w 781"/>
                <a:gd name="T51" fmla="*/ 199 h 373"/>
                <a:gd name="T52" fmla="*/ 193 w 781"/>
                <a:gd name="T53" fmla="*/ 223 h 373"/>
                <a:gd name="T54" fmla="*/ 238 w 781"/>
                <a:gd name="T55" fmla="*/ 233 h 373"/>
                <a:gd name="T56" fmla="*/ 274 w 781"/>
                <a:gd name="T57" fmla="*/ 219 h 373"/>
                <a:gd name="T58" fmla="*/ 291 w 781"/>
                <a:gd name="T59" fmla="*/ 214 h 373"/>
                <a:gd name="T60" fmla="*/ 322 w 781"/>
                <a:gd name="T61" fmla="*/ 251 h 373"/>
                <a:gd name="T62" fmla="*/ 372 w 781"/>
                <a:gd name="T63" fmla="*/ 275 h 373"/>
                <a:gd name="T64" fmla="*/ 427 w 781"/>
                <a:gd name="T65" fmla="*/ 283 h 373"/>
                <a:gd name="T66" fmla="*/ 475 w 781"/>
                <a:gd name="T67" fmla="*/ 273 h 373"/>
                <a:gd name="T68" fmla="*/ 510 w 781"/>
                <a:gd name="T69" fmla="*/ 249 h 373"/>
                <a:gd name="T70" fmla="*/ 527 w 781"/>
                <a:gd name="T71" fmla="*/ 295 h 373"/>
                <a:gd name="T72" fmla="*/ 534 w 781"/>
                <a:gd name="T73" fmla="*/ 347 h 373"/>
                <a:gd name="T74" fmla="*/ 529 w 781"/>
                <a:gd name="T75" fmla="*/ 373 h 373"/>
                <a:gd name="T76" fmla="*/ 655 w 781"/>
                <a:gd name="T77" fmla="*/ 325 h 373"/>
                <a:gd name="T78" fmla="*/ 703 w 781"/>
                <a:gd name="T79" fmla="*/ 318 h 373"/>
                <a:gd name="T80" fmla="*/ 755 w 781"/>
                <a:gd name="T81" fmla="*/ 288 h 373"/>
                <a:gd name="T82" fmla="*/ 780 w 781"/>
                <a:gd name="T83" fmla="*/ 248 h 373"/>
                <a:gd name="T84" fmla="*/ 780 w 781"/>
                <a:gd name="T85" fmla="*/ 218 h 373"/>
                <a:gd name="T86" fmla="*/ 763 w 781"/>
                <a:gd name="T87" fmla="*/ 194 h 373"/>
                <a:gd name="T88" fmla="*/ 718 w 781"/>
                <a:gd name="T89" fmla="*/ 176 h 373"/>
                <a:gd name="T90" fmla="*/ 662 w 781"/>
                <a:gd name="T91" fmla="*/ 183 h 37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81"/>
                <a:gd name="T139" fmla="*/ 0 h 373"/>
                <a:gd name="T140" fmla="*/ 781 w 781"/>
                <a:gd name="T141" fmla="*/ 373 h 37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81" h="373">
                  <a:moveTo>
                    <a:pt x="662" y="183"/>
                  </a:moveTo>
                  <a:lnTo>
                    <a:pt x="645" y="189"/>
                  </a:lnTo>
                  <a:lnTo>
                    <a:pt x="630" y="198"/>
                  </a:lnTo>
                  <a:lnTo>
                    <a:pt x="617" y="206"/>
                  </a:lnTo>
                  <a:lnTo>
                    <a:pt x="605" y="218"/>
                  </a:lnTo>
                  <a:lnTo>
                    <a:pt x="597" y="209"/>
                  </a:lnTo>
                  <a:lnTo>
                    <a:pt x="579" y="191"/>
                  </a:lnTo>
                  <a:lnTo>
                    <a:pt x="567" y="179"/>
                  </a:lnTo>
                  <a:lnTo>
                    <a:pt x="555" y="171"/>
                  </a:lnTo>
                  <a:lnTo>
                    <a:pt x="544" y="164"/>
                  </a:lnTo>
                  <a:lnTo>
                    <a:pt x="532" y="159"/>
                  </a:lnTo>
                  <a:lnTo>
                    <a:pt x="514" y="162"/>
                  </a:lnTo>
                  <a:lnTo>
                    <a:pt x="505" y="154"/>
                  </a:lnTo>
                  <a:lnTo>
                    <a:pt x="497" y="146"/>
                  </a:lnTo>
                  <a:lnTo>
                    <a:pt x="487" y="137"/>
                  </a:lnTo>
                  <a:lnTo>
                    <a:pt x="475" y="129"/>
                  </a:lnTo>
                  <a:lnTo>
                    <a:pt x="464" y="122"/>
                  </a:lnTo>
                  <a:lnTo>
                    <a:pt x="449" y="117"/>
                  </a:lnTo>
                  <a:lnTo>
                    <a:pt x="436" y="112"/>
                  </a:lnTo>
                  <a:lnTo>
                    <a:pt x="421" y="109"/>
                  </a:lnTo>
                  <a:lnTo>
                    <a:pt x="397" y="107"/>
                  </a:lnTo>
                  <a:lnTo>
                    <a:pt x="374" y="107"/>
                  </a:lnTo>
                  <a:lnTo>
                    <a:pt x="352" y="112"/>
                  </a:lnTo>
                  <a:lnTo>
                    <a:pt x="334" y="119"/>
                  </a:lnTo>
                  <a:lnTo>
                    <a:pt x="317" y="127"/>
                  </a:lnTo>
                  <a:lnTo>
                    <a:pt x="303" y="139"/>
                  </a:lnTo>
                  <a:lnTo>
                    <a:pt x="298" y="146"/>
                  </a:lnTo>
                  <a:lnTo>
                    <a:pt x="293" y="152"/>
                  </a:lnTo>
                  <a:lnTo>
                    <a:pt x="289" y="161"/>
                  </a:lnTo>
                  <a:lnTo>
                    <a:pt x="286" y="167"/>
                  </a:lnTo>
                  <a:lnTo>
                    <a:pt x="279" y="152"/>
                  </a:lnTo>
                  <a:lnTo>
                    <a:pt x="269" y="137"/>
                  </a:lnTo>
                  <a:lnTo>
                    <a:pt x="256" y="124"/>
                  </a:lnTo>
                  <a:lnTo>
                    <a:pt x="241" y="111"/>
                  </a:lnTo>
                  <a:lnTo>
                    <a:pt x="226" y="102"/>
                  </a:lnTo>
                  <a:lnTo>
                    <a:pt x="211" y="97"/>
                  </a:lnTo>
                  <a:lnTo>
                    <a:pt x="196" y="94"/>
                  </a:lnTo>
                  <a:lnTo>
                    <a:pt x="181" y="92"/>
                  </a:lnTo>
                  <a:lnTo>
                    <a:pt x="168" y="94"/>
                  </a:lnTo>
                  <a:lnTo>
                    <a:pt x="156" y="97"/>
                  </a:lnTo>
                  <a:lnTo>
                    <a:pt x="146" y="104"/>
                  </a:lnTo>
                  <a:lnTo>
                    <a:pt x="138" y="112"/>
                  </a:lnTo>
                  <a:lnTo>
                    <a:pt x="138" y="97"/>
                  </a:lnTo>
                  <a:lnTo>
                    <a:pt x="135" y="80"/>
                  </a:lnTo>
                  <a:lnTo>
                    <a:pt x="128" y="64"/>
                  </a:lnTo>
                  <a:lnTo>
                    <a:pt x="120" y="47"/>
                  </a:lnTo>
                  <a:lnTo>
                    <a:pt x="108" y="34"/>
                  </a:lnTo>
                  <a:lnTo>
                    <a:pt x="96" y="22"/>
                  </a:lnTo>
                  <a:lnTo>
                    <a:pt x="83" y="12"/>
                  </a:lnTo>
                  <a:lnTo>
                    <a:pt x="70" y="5"/>
                  </a:lnTo>
                  <a:lnTo>
                    <a:pt x="56" y="2"/>
                  </a:lnTo>
                  <a:lnTo>
                    <a:pt x="45" y="0"/>
                  </a:lnTo>
                  <a:lnTo>
                    <a:pt x="31" y="2"/>
                  </a:lnTo>
                  <a:lnTo>
                    <a:pt x="22" y="7"/>
                  </a:lnTo>
                  <a:lnTo>
                    <a:pt x="12" y="15"/>
                  </a:lnTo>
                  <a:lnTo>
                    <a:pt x="5" y="27"/>
                  </a:lnTo>
                  <a:lnTo>
                    <a:pt x="2" y="39"/>
                  </a:lnTo>
                  <a:lnTo>
                    <a:pt x="0" y="54"/>
                  </a:lnTo>
                  <a:lnTo>
                    <a:pt x="0" y="67"/>
                  </a:lnTo>
                  <a:lnTo>
                    <a:pt x="3" y="84"/>
                  </a:lnTo>
                  <a:lnTo>
                    <a:pt x="10" y="99"/>
                  </a:lnTo>
                  <a:lnTo>
                    <a:pt x="18" y="116"/>
                  </a:lnTo>
                  <a:lnTo>
                    <a:pt x="30" y="129"/>
                  </a:lnTo>
                  <a:lnTo>
                    <a:pt x="41" y="141"/>
                  </a:lnTo>
                  <a:lnTo>
                    <a:pt x="53" y="151"/>
                  </a:lnTo>
                  <a:lnTo>
                    <a:pt x="66" y="157"/>
                  </a:lnTo>
                  <a:lnTo>
                    <a:pt x="80" y="161"/>
                  </a:lnTo>
                  <a:lnTo>
                    <a:pt x="93" y="162"/>
                  </a:lnTo>
                  <a:lnTo>
                    <a:pt x="106" y="161"/>
                  </a:lnTo>
                  <a:lnTo>
                    <a:pt x="116" y="156"/>
                  </a:lnTo>
                  <a:lnTo>
                    <a:pt x="123" y="149"/>
                  </a:lnTo>
                  <a:lnTo>
                    <a:pt x="128" y="142"/>
                  </a:lnTo>
                  <a:lnTo>
                    <a:pt x="130" y="152"/>
                  </a:lnTo>
                  <a:lnTo>
                    <a:pt x="133" y="162"/>
                  </a:lnTo>
                  <a:lnTo>
                    <a:pt x="136" y="171"/>
                  </a:lnTo>
                  <a:lnTo>
                    <a:pt x="141" y="181"/>
                  </a:lnTo>
                  <a:lnTo>
                    <a:pt x="150" y="189"/>
                  </a:lnTo>
                  <a:lnTo>
                    <a:pt x="156" y="199"/>
                  </a:lnTo>
                  <a:lnTo>
                    <a:pt x="166" y="206"/>
                  </a:lnTo>
                  <a:lnTo>
                    <a:pt x="176" y="214"/>
                  </a:lnTo>
                  <a:lnTo>
                    <a:pt x="193" y="223"/>
                  </a:lnTo>
                  <a:lnTo>
                    <a:pt x="208" y="228"/>
                  </a:lnTo>
                  <a:lnTo>
                    <a:pt x="223" y="231"/>
                  </a:lnTo>
                  <a:lnTo>
                    <a:pt x="238" y="233"/>
                  </a:lnTo>
                  <a:lnTo>
                    <a:pt x="251" y="231"/>
                  </a:lnTo>
                  <a:lnTo>
                    <a:pt x="264" y="226"/>
                  </a:lnTo>
                  <a:lnTo>
                    <a:pt x="274" y="219"/>
                  </a:lnTo>
                  <a:lnTo>
                    <a:pt x="283" y="209"/>
                  </a:lnTo>
                  <a:lnTo>
                    <a:pt x="286" y="201"/>
                  </a:lnTo>
                  <a:lnTo>
                    <a:pt x="291" y="214"/>
                  </a:lnTo>
                  <a:lnTo>
                    <a:pt x="299" y="228"/>
                  </a:lnTo>
                  <a:lnTo>
                    <a:pt x="309" y="239"/>
                  </a:lnTo>
                  <a:lnTo>
                    <a:pt x="322" y="251"/>
                  </a:lnTo>
                  <a:lnTo>
                    <a:pt x="337" y="261"/>
                  </a:lnTo>
                  <a:lnTo>
                    <a:pt x="354" y="270"/>
                  </a:lnTo>
                  <a:lnTo>
                    <a:pt x="372" y="275"/>
                  </a:lnTo>
                  <a:lnTo>
                    <a:pt x="392" y="280"/>
                  </a:lnTo>
                  <a:lnTo>
                    <a:pt x="411" y="283"/>
                  </a:lnTo>
                  <a:lnTo>
                    <a:pt x="427" y="283"/>
                  </a:lnTo>
                  <a:lnTo>
                    <a:pt x="444" y="281"/>
                  </a:lnTo>
                  <a:lnTo>
                    <a:pt x="460" y="278"/>
                  </a:lnTo>
                  <a:lnTo>
                    <a:pt x="475" y="273"/>
                  </a:lnTo>
                  <a:lnTo>
                    <a:pt x="489" y="266"/>
                  </a:lnTo>
                  <a:lnTo>
                    <a:pt x="500" y="260"/>
                  </a:lnTo>
                  <a:lnTo>
                    <a:pt x="510" y="249"/>
                  </a:lnTo>
                  <a:lnTo>
                    <a:pt x="515" y="263"/>
                  </a:lnTo>
                  <a:lnTo>
                    <a:pt x="520" y="278"/>
                  </a:lnTo>
                  <a:lnTo>
                    <a:pt x="527" y="295"/>
                  </a:lnTo>
                  <a:lnTo>
                    <a:pt x="532" y="315"/>
                  </a:lnTo>
                  <a:lnTo>
                    <a:pt x="534" y="337"/>
                  </a:lnTo>
                  <a:lnTo>
                    <a:pt x="534" y="347"/>
                  </a:lnTo>
                  <a:lnTo>
                    <a:pt x="534" y="357"/>
                  </a:lnTo>
                  <a:lnTo>
                    <a:pt x="532" y="365"/>
                  </a:lnTo>
                  <a:lnTo>
                    <a:pt x="529" y="373"/>
                  </a:lnTo>
                  <a:lnTo>
                    <a:pt x="613" y="373"/>
                  </a:lnTo>
                  <a:lnTo>
                    <a:pt x="640" y="323"/>
                  </a:lnTo>
                  <a:lnTo>
                    <a:pt x="655" y="325"/>
                  </a:lnTo>
                  <a:lnTo>
                    <a:pt x="670" y="325"/>
                  </a:lnTo>
                  <a:lnTo>
                    <a:pt x="687" y="321"/>
                  </a:lnTo>
                  <a:lnTo>
                    <a:pt x="703" y="318"/>
                  </a:lnTo>
                  <a:lnTo>
                    <a:pt x="723" y="310"/>
                  </a:lnTo>
                  <a:lnTo>
                    <a:pt x="740" y="300"/>
                  </a:lnTo>
                  <a:lnTo>
                    <a:pt x="755" y="288"/>
                  </a:lnTo>
                  <a:lnTo>
                    <a:pt x="766" y="276"/>
                  </a:lnTo>
                  <a:lnTo>
                    <a:pt x="775" y="261"/>
                  </a:lnTo>
                  <a:lnTo>
                    <a:pt x="780" y="248"/>
                  </a:lnTo>
                  <a:lnTo>
                    <a:pt x="781" y="233"/>
                  </a:lnTo>
                  <a:lnTo>
                    <a:pt x="781" y="226"/>
                  </a:lnTo>
                  <a:lnTo>
                    <a:pt x="780" y="218"/>
                  </a:lnTo>
                  <a:lnTo>
                    <a:pt x="776" y="211"/>
                  </a:lnTo>
                  <a:lnTo>
                    <a:pt x="773" y="206"/>
                  </a:lnTo>
                  <a:lnTo>
                    <a:pt x="763" y="194"/>
                  </a:lnTo>
                  <a:lnTo>
                    <a:pt x="750" y="186"/>
                  </a:lnTo>
                  <a:lnTo>
                    <a:pt x="735" y="179"/>
                  </a:lnTo>
                  <a:lnTo>
                    <a:pt x="718" y="176"/>
                  </a:lnTo>
                  <a:lnTo>
                    <a:pt x="700" y="176"/>
                  </a:lnTo>
                  <a:lnTo>
                    <a:pt x="682" y="178"/>
                  </a:lnTo>
                  <a:lnTo>
                    <a:pt x="662" y="183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8" name="Freeform 34"/>
            <p:cNvSpPr>
              <a:spLocks/>
            </p:cNvSpPr>
            <p:nvPr/>
          </p:nvSpPr>
          <p:spPr bwMode="auto">
            <a:xfrm>
              <a:off x="2286" y="1662"/>
              <a:ext cx="104" cy="148"/>
            </a:xfrm>
            <a:custGeom>
              <a:avLst/>
              <a:gdLst>
                <a:gd name="T0" fmla="*/ 31 w 104"/>
                <a:gd name="T1" fmla="*/ 99 h 148"/>
                <a:gd name="T2" fmla="*/ 3 w 104"/>
                <a:gd name="T3" fmla="*/ 67 h 148"/>
                <a:gd name="T4" fmla="*/ 38 w 104"/>
                <a:gd name="T5" fmla="*/ 67 h 148"/>
                <a:gd name="T6" fmla="*/ 35 w 104"/>
                <a:gd name="T7" fmla="*/ 57 h 148"/>
                <a:gd name="T8" fmla="*/ 28 w 104"/>
                <a:gd name="T9" fmla="*/ 36 h 148"/>
                <a:gd name="T10" fmla="*/ 23 w 104"/>
                <a:gd name="T11" fmla="*/ 24 h 148"/>
                <a:gd name="T12" fmla="*/ 16 w 104"/>
                <a:gd name="T13" fmla="*/ 14 h 148"/>
                <a:gd name="T14" fmla="*/ 10 w 104"/>
                <a:gd name="T15" fmla="*/ 5 h 148"/>
                <a:gd name="T16" fmla="*/ 6 w 104"/>
                <a:gd name="T17" fmla="*/ 4 h 148"/>
                <a:gd name="T18" fmla="*/ 3 w 104"/>
                <a:gd name="T19" fmla="*/ 2 h 148"/>
                <a:gd name="T20" fmla="*/ 0 w 104"/>
                <a:gd name="T21" fmla="*/ 0 h 148"/>
                <a:gd name="T22" fmla="*/ 15 w 104"/>
                <a:gd name="T23" fmla="*/ 7 h 148"/>
                <a:gd name="T24" fmla="*/ 25 w 104"/>
                <a:gd name="T25" fmla="*/ 12 h 148"/>
                <a:gd name="T26" fmla="*/ 35 w 104"/>
                <a:gd name="T27" fmla="*/ 20 h 148"/>
                <a:gd name="T28" fmla="*/ 45 w 104"/>
                <a:gd name="T29" fmla="*/ 30 h 148"/>
                <a:gd name="T30" fmla="*/ 51 w 104"/>
                <a:gd name="T31" fmla="*/ 42 h 148"/>
                <a:gd name="T32" fmla="*/ 56 w 104"/>
                <a:gd name="T33" fmla="*/ 51 h 148"/>
                <a:gd name="T34" fmla="*/ 61 w 104"/>
                <a:gd name="T35" fmla="*/ 56 h 148"/>
                <a:gd name="T36" fmla="*/ 63 w 104"/>
                <a:gd name="T37" fmla="*/ 54 h 148"/>
                <a:gd name="T38" fmla="*/ 65 w 104"/>
                <a:gd name="T39" fmla="*/ 54 h 148"/>
                <a:gd name="T40" fmla="*/ 68 w 104"/>
                <a:gd name="T41" fmla="*/ 49 h 148"/>
                <a:gd name="T42" fmla="*/ 71 w 104"/>
                <a:gd name="T43" fmla="*/ 39 h 148"/>
                <a:gd name="T44" fmla="*/ 73 w 104"/>
                <a:gd name="T45" fmla="*/ 32 h 148"/>
                <a:gd name="T46" fmla="*/ 88 w 104"/>
                <a:gd name="T47" fmla="*/ 74 h 148"/>
                <a:gd name="T48" fmla="*/ 91 w 104"/>
                <a:gd name="T49" fmla="*/ 84 h 148"/>
                <a:gd name="T50" fmla="*/ 99 w 104"/>
                <a:gd name="T51" fmla="*/ 108 h 148"/>
                <a:gd name="T52" fmla="*/ 104 w 104"/>
                <a:gd name="T53" fmla="*/ 131 h 148"/>
                <a:gd name="T54" fmla="*/ 104 w 104"/>
                <a:gd name="T55" fmla="*/ 141 h 148"/>
                <a:gd name="T56" fmla="*/ 104 w 104"/>
                <a:gd name="T57" fmla="*/ 144 h 148"/>
                <a:gd name="T58" fmla="*/ 103 w 104"/>
                <a:gd name="T59" fmla="*/ 146 h 148"/>
                <a:gd name="T60" fmla="*/ 98 w 104"/>
                <a:gd name="T61" fmla="*/ 148 h 148"/>
                <a:gd name="T62" fmla="*/ 88 w 104"/>
                <a:gd name="T63" fmla="*/ 148 h 148"/>
                <a:gd name="T64" fmla="*/ 75 w 104"/>
                <a:gd name="T65" fmla="*/ 144 h 148"/>
                <a:gd name="T66" fmla="*/ 61 w 104"/>
                <a:gd name="T67" fmla="*/ 139 h 148"/>
                <a:gd name="T68" fmla="*/ 50 w 104"/>
                <a:gd name="T69" fmla="*/ 133 h 148"/>
                <a:gd name="T70" fmla="*/ 38 w 104"/>
                <a:gd name="T71" fmla="*/ 124 h 148"/>
                <a:gd name="T72" fmla="*/ 35 w 104"/>
                <a:gd name="T73" fmla="*/ 119 h 148"/>
                <a:gd name="T74" fmla="*/ 33 w 104"/>
                <a:gd name="T75" fmla="*/ 113 h 148"/>
                <a:gd name="T76" fmla="*/ 31 w 104"/>
                <a:gd name="T77" fmla="*/ 108 h 148"/>
                <a:gd name="T78" fmla="*/ 31 w 104"/>
                <a:gd name="T79" fmla="*/ 99 h 14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4"/>
                <a:gd name="T121" fmla="*/ 0 h 148"/>
                <a:gd name="T122" fmla="*/ 104 w 104"/>
                <a:gd name="T123" fmla="*/ 148 h 14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4" h="148">
                  <a:moveTo>
                    <a:pt x="31" y="99"/>
                  </a:moveTo>
                  <a:lnTo>
                    <a:pt x="3" y="67"/>
                  </a:lnTo>
                  <a:lnTo>
                    <a:pt x="38" y="67"/>
                  </a:lnTo>
                  <a:lnTo>
                    <a:pt x="35" y="57"/>
                  </a:lnTo>
                  <a:lnTo>
                    <a:pt x="28" y="36"/>
                  </a:lnTo>
                  <a:lnTo>
                    <a:pt x="23" y="24"/>
                  </a:lnTo>
                  <a:lnTo>
                    <a:pt x="16" y="14"/>
                  </a:lnTo>
                  <a:lnTo>
                    <a:pt x="10" y="5"/>
                  </a:lnTo>
                  <a:lnTo>
                    <a:pt x="6" y="4"/>
                  </a:lnTo>
                  <a:lnTo>
                    <a:pt x="3" y="2"/>
                  </a:lnTo>
                  <a:lnTo>
                    <a:pt x="0" y="0"/>
                  </a:lnTo>
                  <a:lnTo>
                    <a:pt x="15" y="7"/>
                  </a:lnTo>
                  <a:lnTo>
                    <a:pt x="25" y="12"/>
                  </a:lnTo>
                  <a:lnTo>
                    <a:pt x="35" y="20"/>
                  </a:lnTo>
                  <a:lnTo>
                    <a:pt x="45" y="30"/>
                  </a:lnTo>
                  <a:lnTo>
                    <a:pt x="51" y="42"/>
                  </a:lnTo>
                  <a:lnTo>
                    <a:pt x="56" y="51"/>
                  </a:lnTo>
                  <a:lnTo>
                    <a:pt x="61" y="56"/>
                  </a:lnTo>
                  <a:lnTo>
                    <a:pt x="63" y="54"/>
                  </a:lnTo>
                  <a:lnTo>
                    <a:pt x="65" y="54"/>
                  </a:lnTo>
                  <a:lnTo>
                    <a:pt x="68" y="49"/>
                  </a:lnTo>
                  <a:lnTo>
                    <a:pt x="71" y="39"/>
                  </a:lnTo>
                  <a:lnTo>
                    <a:pt x="73" y="32"/>
                  </a:lnTo>
                  <a:lnTo>
                    <a:pt x="88" y="74"/>
                  </a:lnTo>
                  <a:lnTo>
                    <a:pt x="91" y="84"/>
                  </a:lnTo>
                  <a:lnTo>
                    <a:pt x="99" y="108"/>
                  </a:lnTo>
                  <a:lnTo>
                    <a:pt x="104" y="131"/>
                  </a:lnTo>
                  <a:lnTo>
                    <a:pt x="104" y="141"/>
                  </a:lnTo>
                  <a:lnTo>
                    <a:pt x="104" y="144"/>
                  </a:lnTo>
                  <a:lnTo>
                    <a:pt x="103" y="146"/>
                  </a:lnTo>
                  <a:lnTo>
                    <a:pt x="98" y="148"/>
                  </a:lnTo>
                  <a:lnTo>
                    <a:pt x="88" y="148"/>
                  </a:lnTo>
                  <a:lnTo>
                    <a:pt x="75" y="144"/>
                  </a:lnTo>
                  <a:lnTo>
                    <a:pt x="61" y="139"/>
                  </a:lnTo>
                  <a:lnTo>
                    <a:pt x="50" y="133"/>
                  </a:lnTo>
                  <a:lnTo>
                    <a:pt x="38" y="124"/>
                  </a:lnTo>
                  <a:lnTo>
                    <a:pt x="35" y="119"/>
                  </a:lnTo>
                  <a:lnTo>
                    <a:pt x="33" y="113"/>
                  </a:lnTo>
                  <a:lnTo>
                    <a:pt x="31" y="108"/>
                  </a:lnTo>
                  <a:lnTo>
                    <a:pt x="31" y="99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9" name="Freeform 35"/>
            <p:cNvSpPr>
              <a:spLocks/>
            </p:cNvSpPr>
            <p:nvPr/>
          </p:nvSpPr>
          <p:spPr bwMode="auto">
            <a:xfrm>
              <a:off x="3328" y="1912"/>
              <a:ext cx="148" cy="107"/>
            </a:xfrm>
            <a:custGeom>
              <a:avLst/>
              <a:gdLst>
                <a:gd name="T0" fmla="*/ 83 w 148"/>
                <a:gd name="T1" fmla="*/ 80 h 107"/>
                <a:gd name="T2" fmla="*/ 122 w 148"/>
                <a:gd name="T3" fmla="*/ 60 h 107"/>
                <a:gd name="T4" fmla="*/ 90 w 148"/>
                <a:gd name="T5" fmla="*/ 48 h 107"/>
                <a:gd name="T6" fmla="*/ 95 w 148"/>
                <a:gd name="T7" fmla="*/ 40 h 107"/>
                <a:gd name="T8" fmla="*/ 110 w 148"/>
                <a:gd name="T9" fmla="*/ 23 h 107"/>
                <a:gd name="T10" fmla="*/ 118 w 148"/>
                <a:gd name="T11" fmla="*/ 15 h 107"/>
                <a:gd name="T12" fmla="*/ 128 w 148"/>
                <a:gd name="T13" fmla="*/ 7 h 107"/>
                <a:gd name="T14" fmla="*/ 138 w 148"/>
                <a:gd name="T15" fmla="*/ 2 h 107"/>
                <a:gd name="T16" fmla="*/ 142 w 148"/>
                <a:gd name="T17" fmla="*/ 0 h 107"/>
                <a:gd name="T18" fmla="*/ 145 w 148"/>
                <a:gd name="T19" fmla="*/ 0 h 107"/>
                <a:gd name="T20" fmla="*/ 148 w 148"/>
                <a:gd name="T21" fmla="*/ 0 h 107"/>
                <a:gd name="T22" fmla="*/ 133 w 148"/>
                <a:gd name="T23" fmla="*/ 2 h 107"/>
                <a:gd name="T24" fmla="*/ 122 w 148"/>
                <a:gd name="T25" fmla="*/ 2 h 107"/>
                <a:gd name="T26" fmla="*/ 110 w 148"/>
                <a:gd name="T27" fmla="*/ 5 h 107"/>
                <a:gd name="T28" fmla="*/ 97 w 148"/>
                <a:gd name="T29" fmla="*/ 10 h 107"/>
                <a:gd name="T30" fmla="*/ 87 w 148"/>
                <a:gd name="T31" fmla="*/ 18 h 107"/>
                <a:gd name="T32" fmla="*/ 78 w 148"/>
                <a:gd name="T33" fmla="*/ 27 h 107"/>
                <a:gd name="T34" fmla="*/ 72 w 148"/>
                <a:gd name="T35" fmla="*/ 28 h 107"/>
                <a:gd name="T36" fmla="*/ 70 w 148"/>
                <a:gd name="T37" fmla="*/ 27 h 107"/>
                <a:gd name="T38" fmla="*/ 70 w 148"/>
                <a:gd name="T39" fmla="*/ 25 h 107"/>
                <a:gd name="T40" fmla="*/ 68 w 148"/>
                <a:gd name="T41" fmla="*/ 20 h 107"/>
                <a:gd name="T42" fmla="*/ 68 w 148"/>
                <a:gd name="T43" fmla="*/ 8 h 107"/>
                <a:gd name="T44" fmla="*/ 70 w 148"/>
                <a:gd name="T45" fmla="*/ 2 h 107"/>
                <a:gd name="T46" fmla="*/ 40 w 148"/>
                <a:gd name="T47" fmla="*/ 35 h 107"/>
                <a:gd name="T48" fmla="*/ 34 w 148"/>
                <a:gd name="T49" fmla="*/ 43 h 107"/>
                <a:gd name="T50" fmla="*/ 19 w 148"/>
                <a:gd name="T51" fmla="*/ 62 h 107"/>
                <a:gd name="T52" fmla="*/ 4 w 148"/>
                <a:gd name="T53" fmla="*/ 84 h 107"/>
                <a:gd name="T54" fmla="*/ 0 w 148"/>
                <a:gd name="T55" fmla="*/ 92 h 107"/>
                <a:gd name="T56" fmla="*/ 0 w 148"/>
                <a:gd name="T57" fmla="*/ 95 h 107"/>
                <a:gd name="T58" fmla="*/ 0 w 148"/>
                <a:gd name="T59" fmla="*/ 97 h 107"/>
                <a:gd name="T60" fmla="*/ 5 w 148"/>
                <a:gd name="T61" fmla="*/ 100 h 107"/>
                <a:gd name="T62" fmla="*/ 15 w 148"/>
                <a:gd name="T63" fmla="*/ 104 h 107"/>
                <a:gd name="T64" fmla="*/ 27 w 148"/>
                <a:gd name="T65" fmla="*/ 107 h 107"/>
                <a:gd name="T66" fmla="*/ 42 w 148"/>
                <a:gd name="T67" fmla="*/ 107 h 107"/>
                <a:gd name="T68" fmla="*/ 55 w 148"/>
                <a:gd name="T69" fmla="*/ 105 h 107"/>
                <a:gd name="T70" fmla="*/ 68 w 148"/>
                <a:gd name="T71" fmla="*/ 100 h 107"/>
                <a:gd name="T72" fmla="*/ 73 w 148"/>
                <a:gd name="T73" fmla="*/ 97 h 107"/>
                <a:gd name="T74" fmla="*/ 78 w 148"/>
                <a:gd name="T75" fmla="*/ 92 h 107"/>
                <a:gd name="T76" fmla="*/ 82 w 148"/>
                <a:gd name="T77" fmla="*/ 87 h 107"/>
                <a:gd name="T78" fmla="*/ 83 w 148"/>
                <a:gd name="T79" fmla="*/ 80 h 10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8"/>
                <a:gd name="T121" fmla="*/ 0 h 107"/>
                <a:gd name="T122" fmla="*/ 148 w 148"/>
                <a:gd name="T123" fmla="*/ 107 h 10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8" h="107">
                  <a:moveTo>
                    <a:pt x="83" y="80"/>
                  </a:moveTo>
                  <a:lnTo>
                    <a:pt x="122" y="60"/>
                  </a:lnTo>
                  <a:lnTo>
                    <a:pt x="90" y="48"/>
                  </a:lnTo>
                  <a:lnTo>
                    <a:pt x="95" y="40"/>
                  </a:lnTo>
                  <a:lnTo>
                    <a:pt x="110" y="23"/>
                  </a:lnTo>
                  <a:lnTo>
                    <a:pt x="118" y="15"/>
                  </a:lnTo>
                  <a:lnTo>
                    <a:pt x="128" y="7"/>
                  </a:lnTo>
                  <a:lnTo>
                    <a:pt x="138" y="2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8" y="0"/>
                  </a:lnTo>
                  <a:lnTo>
                    <a:pt x="133" y="2"/>
                  </a:lnTo>
                  <a:lnTo>
                    <a:pt x="122" y="2"/>
                  </a:lnTo>
                  <a:lnTo>
                    <a:pt x="110" y="5"/>
                  </a:lnTo>
                  <a:lnTo>
                    <a:pt x="97" y="10"/>
                  </a:lnTo>
                  <a:lnTo>
                    <a:pt x="87" y="18"/>
                  </a:lnTo>
                  <a:lnTo>
                    <a:pt x="78" y="27"/>
                  </a:lnTo>
                  <a:lnTo>
                    <a:pt x="72" y="28"/>
                  </a:lnTo>
                  <a:lnTo>
                    <a:pt x="70" y="27"/>
                  </a:lnTo>
                  <a:lnTo>
                    <a:pt x="70" y="25"/>
                  </a:lnTo>
                  <a:lnTo>
                    <a:pt x="68" y="20"/>
                  </a:lnTo>
                  <a:lnTo>
                    <a:pt x="68" y="8"/>
                  </a:lnTo>
                  <a:lnTo>
                    <a:pt x="70" y="2"/>
                  </a:lnTo>
                  <a:lnTo>
                    <a:pt x="40" y="35"/>
                  </a:lnTo>
                  <a:lnTo>
                    <a:pt x="34" y="43"/>
                  </a:lnTo>
                  <a:lnTo>
                    <a:pt x="19" y="62"/>
                  </a:lnTo>
                  <a:lnTo>
                    <a:pt x="4" y="84"/>
                  </a:lnTo>
                  <a:lnTo>
                    <a:pt x="0" y="92"/>
                  </a:lnTo>
                  <a:lnTo>
                    <a:pt x="0" y="95"/>
                  </a:lnTo>
                  <a:lnTo>
                    <a:pt x="0" y="97"/>
                  </a:lnTo>
                  <a:lnTo>
                    <a:pt x="5" y="100"/>
                  </a:lnTo>
                  <a:lnTo>
                    <a:pt x="15" y="104"/>
                  </a:lnTo>
                  <a:lnTo>
                    <a:pt x="27" y="107"/>
                  </a:lnTo>
                  <a:lnTo>
                    <a:pt x="42" y="107"/>
                  </a:lnTo>
                  <a:lnTo>
                    <a:pt x="55" y="105"/>
                  </a:lnTo>
                  <a:lnTo>
                    <a:pt x="68" y="100"/>
                  </a:lnTo>
                  <a:lnTo>
                    <a:pt x="73" y="97"/>
                  </a:lnTo>
                  <a:lnTo>
                    <a:pt x="78" y="92"/>
                  </a:lnTo>
                  <a:lnTo>
                    <a:pt x="82" y="87"/>
                  </a:lnTo>
                  <a:lnTo>
                    <a:pt x="83" y="80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0" name="Freeform 36"/>
            <p:cNvSpPr>
              <a:spLocks/>
            </p:cNvSpPr>
            <p:nvPr/>
          </p:nvSpPr>
          <p:spPr bwMode="auto">
            <a:xfrm>
              <a:off x="2085" y="1642"/>
              <a:ext cx="141" cy="282"/>
            </a:xfrm>
            <a:custGeom>
              <a:avLst/>
              <a:gdLst>
                <a:gd name="T0" fmla="*/ 69 w 141"/>
                <a:gd name="T1" fmla="*/ 266 h 282"/>
                <a:gd name="T2" fmla="*/ 41 w 141"/>
                <a:gd name="T3" fmla="*/ 256 h 282"/>
                <a:gd name="T4" fmla="*/ 13 w 141"/>
                <a:gd name="T5" fmla="*/ 238 h 282"/>
                <a:gd name="T6" fmla="*/ 5 w 141"/>
                <a:gd name="T7" fmla="*/ 225 h 282"/>
                <a:gd name="T8" fmla="*/ 1 w 141"/>
                <a:gd name="T9" fmla="*/ 208 h 282"/>
                <a:gd name="T10" fmla="*/ 0 w 141"/>
                <a:gd name="T11" fmla="*/ 201 h 282"/>
                <a:gd name="T12" fmla="*/ 8 w 141"/>
                <a:gd name="T13" fmla="*/ 196 h 282"/>
                <a:gd name="T14" fmla="*/ 31 w 141"/>
                <a:gd name="T15" fmla="*/ 201 h 282"/>
                <a:gd name="T16" fmla="*/ 43 w 141"/>
                <a:gd name="T17" fmla="*/ 201 h 282"/>
                <a:gd name="T18" fmla="*/ 23 w 141"/>
                <a:gd name="T19" fmla="*/ 183 h 282"/>
                <a:gd name="T20" fmla="*/ 5 w 141"/>
                <a:gd name="T21" fmla="*/ 156 h 282"/>
                <a:gd name="T22" fmla="*/ 0 w 141"/>
                <a:gd name="T23" fmla="*/ 138 h 282"/>
                <a:gd name="T24" fmla="*/ 0 w 141"/>
                <a:gd name="T25" fmla="*/ 119 h 282"/>
                <a:gd name="T26" fmla="*/ 1 w 141"/>
                <a:gd name="T27" fmla="*/ 112 h 282"/>
                <a:gd name="T28" fmla="*/ 6 w 141"/>
                <a:gd name="T29" fmla="*/ 107 h 282"/>
                <a:gd name="T30" fmla="*/ 18 w 141"/>
                <a:gd name="T31" fmla="*/ 112 h 282"/>
                <a:gd name="T32" fmla="*/ 23 w 141"/>
                <a:gd name="T33" fmla="*/ 111 h 282"/>
                <a:gd name="T34" fmla="*/ 11 w 141"/>
                <a:gd name="T35" fmla="*/ 77 h 282"/>
                <a:gd name="T36" fmla="*/ 10 w 141"/>
                <a:gd name="T37" fmla="*/ 54 h 282"/>
                <a:gd name="T38" fmla="*/ 13 w 141"/>
                <a:gd name="T39" fmla="*/ 44 h 282"/>
                <a:gd name="T40" fmla="*/ 23 w 141"/>
                <a:gd name="T41" fmla="*/ 47 h 282"/>
                <a:gd name="T42" fmla="*/ 33 w 141"/>
                <a:gd name="T43" fmla="*/ 56 h 282"/>
                <a:gd name="T44" fmla="*/ 39 w 141"/>
                <a:gd name="T45" fmla="*/ 69 h 282"/>
                <a:gd name="T46" fmla="*/ 38 w 141"/>
                <a:gd name="T47" fmla="*/ 49 h 282"/>
                <a:gd name="T48" fmla="*/ 41 w 141"/>
                <a:gd name="T49" fmla="*/ 25 h 282"/>
                <a:gd name="T50" fmla="*/ 46 w 141"/>
                <a:gd name="T51" fmla="*/ 10 h 282"/>
                <a:gd name="T52" fmla="*/ 54 w 141"/>
                <a:gd name="T53" fmla="*/ 4 h 282"/>
                <a:gd name="T54" fmla="*/ 59 w 141"/>
                <a:gd name="T55" fmla="*/ 0 h 282"/>
                <a:gd name="T56" fmla="*/ 64 w 141"/>
                <a:gd name="T57" fmla="*/ 5 h 282"/>
                <a:gd name="T58" fmla="*/ 83 w 141"/>
                <a:gd name="T59" fmla="*/ 20 h 282"/>
                <a:gd name="T60" fmla="*/ 111 w 141"/>
                <a:gd name="T61" fmla="*/ 24 h 282"/>
                <a:gd name="T62" fmla="*/ 106 w 141"/>
                <a:gd name="T63" fmla="*/ 45 h 282"/>
                <a:gd name="T64" fmla="*/ 98 w 141"/>
                <a:gd name="T65" fmla="*/ 59 h 282"/>
                <a:gd name="T66" fmla="*/ 91 w 141"/>
                <a:gd name="T67" fmla="*/ 71 h 282"/>
                <a:gd name="T68" fmla="*/ 99 w 141"/>
                <a:gd name="T69" fmla="*/ 74 h 282"/>
                <a:gd name="T70" fmla="*/ 131 w 141"/>
                <a:gd name="T71" fmla="*/ 77 h 282"/>
                <a:gd name="T72" fmla="*/ 118 w 141"/>
                <a:gd name="T73" fmla="*/ 99 h 282"/>
                <a:gd name="T74" fmla="*/ 106 w 141"/>
                <a:gd name="T75" fmla="*/ 114 h 282"/>
                <a:gd name="T76" fmla="*/ 98 w 141"/>
                <a:gd name="T77" fmla="*/ 119 h 282"/>
                <a:gd name="T78" fmla="*/ 93 w 141"/>
                <a:gd name="T79" fmla="*/ 119 h 282"/>
                <a:gd name="T80" fmla="*/ 103 w 141"/>
                <a:gd name="T81" fmla="*/ 116 h 282"/>
                <a:gd name="T82" fmla="*/ 118 w 141"/>
                <a:gd name="T83" fmla="*/ 117 h 282"/>
                <a:gd name="T84" fmla="*/ 121 w 141"/>
                <a:gd name="T85" fmla="*/ 128 h 282"/>
                <a:gd name="T86" fmla="*/ 118 w 141"/>
                <a:gd name="T87" fmla="*/ 138 h 282"/>
                <a:gd name="T88" fmla="*/ 108 w 141"/>
                <a:gd name="T89" fmla="*/ 151 h 282"/>
                <a:gd name="T90" fmla="*/ 91 w 141"/>
                <a:gd name="T91" fmla="*/ 166 h 282"/>
                <a:gd name="T92" fmla="*/ 104 w 141"/>
                <a:gd name="T93" fmla="*/ 164 h 282"/>
                <a:gd name="T94" fmla="*/ 131 w 141"/>
                <a:gd name="T95" fmla="*/ 171 h 282"/>
                <a:gd name="T96" fmla="*/ 141 w 141"/>
                <a:gd name="T97" fmla="*/ 181 h 282"/>
                <a:gd name="T98" fmla="*/ 138 w 141"/>
                <a:gd name="T99" fmla="*/ 201 h 282"/>
                <a:gd name="T100" fmla="*/ 121 w 141"/>
                <a:gd name="T101" fmla="*/ 231 h 282"/>
                <a:gd name="T102" fmla="*/ 83 w 141"/>
                <a:gd name="T103" fmla="*/ 278 h 282"/>
                <a:gd name="T104" fmla="*/ 78 w 141"/>
                <a:gd name="T105" fmla="*/ 282 h 282"/>
                <a:gd name="T106" fmla="*/ 81 w 141"/>
                <a:gd name="T107" fmla="*/ 270 h 28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41"/>
                <a:gd name="T163" fmla="*/ 0 h 282"/>
                <a:gd name="T164" fmla="*/ 141 w 141"/>
                <a:gd name="T165" fmla="*/ 282 h 28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41" h="282">
                  <a:moveTo>
                    <a:pt x="81" y="270"/>
                  </a:moveTo>
                  <a:lnTo>
                    <a:pt x="69" y="266"/>
                  </a:lnTo>
                  <a:lnTo>
                    <a:pt x="56" y="263"/>
                  </a:lnTo>
                  <a:lnTo>
                    <a:pt x="41" y="256"/>
                  </a:lnTo>
                  <a:lnTo>
                    <a:pt x="26" y="250"/>
                  </a:lnTo>
                  <a:lnTo>
                    <a:pt x="13" y="238"/>
                  </a:lnTo>
                  <a:lnTo>
                    <a:pt x="8" y="231"/>
                  </a:lnTo>
                  <a:lnTo>
                    <a:pt x="5" y="225"/>
                  </a:lnTo>
                  <a:lnTo>
                    <a:pt x="1" y="218"/>
                  </a:lnTo>
                  <a:lnTo>
                    <a:pt x="1" y="208"/>
                  </a:lnTo>
                  <a:lnTo>
                    <a:pt x="0" y="205"/>
                  </a:lnTo>
                  <a:lnTo>
                    <a:pt x="0" y="201"/>
                  </a:lnTo>
                  <a:lnTo>
                    <a:pt x="3" y="198"/>
                  </a:lnTo>
                  <a:lnTo>
                    <a:pt x="8" y="196"/>
                  </a:lnTo>
                  <a:lnTo>
                    <a:pt x="18" y="198"/>
                  </a:lnTo>
                  <a:lnTo>
                    <a:pt x="31" y="201"/>
                  </a:lnTo>
                  <a:lnTo>
                    <a:pt x="53" y="208"/>
                  </a:lnTo>
                  <a:lnTo>
                    <a:pt x="43" y="201"/>
                  </a:lnTo>
                  <a:lnTo>
                    <a:pt x="34" y="194"/>
                  </a:lnTo>
                  <a:lnTo>
                    <a:pt x="23" y="183"/>
                  </a:lnTo>
                  <a:lnTo>
                    <a:pt x="13" y="171"/>
                  </a:lnTo>
                  <a:lnTo>
                    <a:pt x="5" y="156"/>
                  </a:lnTo>
                  <a:lnTo>
                    <a:pt x="3" y="148"/>
                  </a:lnTo>
                  <a:lnTo>
                    <a:pt x="0" y="138"/>
                  </a:lnTo>
                  <a:lnTo>
                    <a:pt x="0" y="129"/>
                  </a:lnTo>
                  <a:lnTo>
                    <a:pt x="0" y="119"/>
                  </a:lnTo>
                  <a:lnTo>
                    <a:pt x="0" y="116"/>
                  </a:lnTo>
                  <a:lnTo>
                    <a:pt x="1" y="112"/>
                  </a:lnTo>
                  <a:lnTo>
                    <a:pt x="3" y="109"/>
                  </a:lnTo>
                  <a:lnTo>
                    <a:pt x="6" y="107"/>
                  </a:lnTo>
                  <a:lnTo>
                    <a:pt x="11" y="109"/>
                  </a:lnTo>
                  <a:lnTo>
                    <a:pt x="18" y="112"/>
                  </a:lnTo>
                  <a:lnTo>
                    <a:pt x="28" y="119"/>
                  </a:lnTo>
                  <a:lnTo>
                    <a:pt x="23" y="111"/>
                  </a:lnTo>
                  <a:lnTo>
                    <a:pt x="15" y="91"/>
                  </a:lnTo>
                  <a:lnTo>
                    <a:pt x="11" y="77"/>
                  </a:lnTo>
                  <a:lnTo>
                    <a:pt x="10" y="66"/>
                  </a:lnTo>
                  <a:lnTo>
                    <a:pt x="10" y="54"/>
                  </a:lnTo>
                  <a:lnTo>
                    <a:pt x="11" y="49"/>
                  </a:lnTo>
                  <a:lnTo>
                    <a:pt x="13" y="44"/>
                  </a:lnTo>
                  <a:lnTo>
                    <a:pt x="16" y="44"/>
                  </a:lnTo>
                  <a:lnTo>
                    <a:pt x="23" y="47"/>
                  </a:lnTo>
                  <a:lnTo>
                    <a:pt x="28" y="50"/>
                  </a:lnTo>
                  <a:lnTo>
                    <a:pt x="33" y="56"/>
                  </a:lnTo>
                  <a:lnTo>
                    <a:pt x="36" y="61"/>
                  </a:lnTo>
                  <a:lnTo>
                    <a:pt x="39" y="69"/>
                  </a:lnTo>
                  <a:lnTo>
                    <a:pt x="39" y="59"/>
                  </a:lnTo>
                  <a:lnTo>
                    <a:pt x="38" y="49"/>
                  </a:lnTo>
                  <a:lnTo>
                    <a:pt x="39" y="37"/>
                  </a:lnTo>
                  <a:lnTo>
                    <a:pt x="41" y="25"/>
                  </a:lnTo>
                  <a:lnTo>
                    <a:pt x="44" y="15"/>
                  </a:lnTo>
                  <a:lnTo>
                    <a:pt x="46" y="10"/>
                  </a:lnTo>
                  <a:lnTo>
                    <a:pt x="49" y="7"/>
                  </a:lnTo>
                  <a:lnTo>
                    <a:pt x="54" y="4"/>
                  </a:lnTo>
                  <a:lnTo>
                    <a:pt x="59" y="2"/>
                  </a:lnTo>
                  <a:lnTo>
                    <a:pt x="59" y="0"/>
                  </a:lnTo>
                  <a:lnTo>
                    <a:pt x="61" y="0"/>
                  </a:lnTo>
                  <a:lnTo>
                    <a:pt x="64" y="5"/>
                  </a:lnTo>
                  <a:lnTo>
                    <a:pt x="71" y="20"/>
                  </a:lnTo>
                  <a:lnTo>
                    <a:pt x="83" y="20"/>
                  </a:lnTo>
                  <a:lnTo>
                    <a:pt x="111" y="20"/>
                  </a:lnTo>
                  <a:lnTo>
                    <a:pt x="111" y="24"/>
                  </a:lnTo>
                  <a:lnTo>
                    <a:pt x="109" y="34"/>
                  </a:lnTo>
                  <a:lnTo>
                    <a:pt x="106" y="45"/>
                  </a:lnTo>
                  <a:lnTo>
                    <a:pt x="103" y="52"/>
                  </a:lnTo>
                  <a:lnTo>
                    <a:pt x="98" y="59"/>
                  </a:lnTo>
                  <a:lnTo>
                    <a:pt x="91" y="69"/>
                  </a:lnTo>
                  <a:lnTo>
                    <a:pt x="91" y="71"/>
                  </a:lnTo>
                  <a:lnTo>
                    <a:pt x="93" y="72"/>
                  </a:lnTo>
                  <a:lnTo>
                    <a:pt x="99" y="74"/>
                  </a:lnTo>
                  <a:lnTo>
                    <a:pt x="111" y="74"/>
                  </a:lnTo>
                  <a:lnTo>
                    <a:pt x="131" y="77"/>
                  </a:lnTo>
                  <a:lnTo>
                    <a:pt x="126" y="84"/>
                  </a:lnTo>
                  <a:lnTo>
                    <a:pt x="118" y="99"/>
                  </a:lnTo>
                  <a:lnTo>
                    <a:pt x="113" y="107"/>
                  </a:lnTo>
                  <a:lnTo>
                    <a:pt x="106" y="114"/>
                  </a:lnTo>
                  <a:lnTo>
                    <a:pt x="101" y="119"/>
                  </a:lnTo>
                  <a:lnTo>
                    <a:pt x="98" y="119"/>
                  </a:lnTo>
                  <a:lnTo>
                    <a:pt x="96" y="119"/>
                  </a:lnTo>
                  <a:lnTo>
                    <a:pt x="93" y="119"/>
                  </a:lnTo>
                  <a:lnTo>
                    <a:pt x="94" y="117"/>
                  </a:lnTo>
                  <a:lnTo>
                    <a:pt x="103" y="116"/>
                  </a:lnTo>
                  <a:lnTo>
                    <a:pt x="114" y="116"/>
                  </a:lnTo>
                  <a:lnTo>
                    <a:pt x="118" y="117"/>
                  </a:lnTo>
                  <a:lnTo>
                    <a:pt x="121" y="119"/>
                  </a:lnTo>
                  <a:lnTo>
                    <a:pt x="121" y="128"/>
                  </a:lnTo>
                  <a:lnTo>
                    <a:pt x="119" y="131"/>
                  </a:lnTo>
                  <a:lnTo>
                    <a:pt x="118" y="138"/>
                  </a:lnTo>
                  <a:lnTo>
                    <a:pt x="114" y="143"/>
                  </a:lnTo>
                  <a:lnTo>
                    <a:pt x="108" y="151"/>
                  </a:lnTo>
                  <a:lnTo>
                    <a:pt x="101" y="158"/>
                  </a:lnTo>
                  <a:lnTo>
                    <a:pt x="91" y="166"/>
                  </a:lnTo>
                  <a:lnTo>
                    <a:pt x="94" y="164"/>
                  </a:lnTo>
                  <a:lnTo>
                    <a:pt x="104" y="164"/>
                  </a:lnTo>
                  <a:lnTo>
                    <a:pt x="121" y="168"/>
                  </a:lnTo>
                  <a:lnTo>
                    <a:pt x="131" y="171"/>
                  </a:lnTo>
                  <a:lnTo>
                    <a:pt x="138" y="176"/>
                  </a:lnTo>
                  <a:lnTo>
                    <a:pt x="141" y="181"/>
                  </a:lnTo>
                  <a:lnTo>
                    <a:pt x="141" y="189"/>
                  </a:lnTo>
                  <a:lnTo>
                    <a:pt x="138" y="201"/>
                  </a:lnTo>
                  <a:lnTo>
                    <a:pt x="131" y="215"/>
                  </a:lnTo>
                  <a:lnTo>
                    <a:pt x="121" y="231"/>
                  </a:lnTo>
                  <a:lnTo>
                    <a:pt x="106" y="251"/>
                  </a:lnTo>
                  <a:lnTo>
                    <a:pt x="83" y="278"/>
                  </a:lnTo>
                  <a:lnTo>
                    <a:pt x="79" y="282"/>
                  </a:lnTo>
                  <a:lnTo>
                    <a:pt x="78" y="282"/>
                  </a:lnTo>
                  <a:lnTo>
                    <a:pt x="79" y="275"/>
                  </a:lnTo>
                  <a:lnTo>
                    <a:pt x="81" y="270"/>
                  </a:lnTo>
                  <a:close/>
                </a:path>
              </a:pathLst>
            </a:custGeom>
            <a:solidFill>
              <a:srgbClr val="2AB3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1" name="Freeform 37"/>
            <p:cNvSpPr>
              <a:spLocks/>
            </p:cNvSpPr>
            <p:nvPr/>
          </p:nvSpPr>
          <p:spPr bwMode="auto">
            <a:xfrm>
              <a:off x="2133" y="1905"/>
              <a:ext cx="188" cy="241"/>
            </a:xfrm>
            <a:custGeom>
              <a:avLst/>
              <a:gdLst>
                <a:gd name="T0" fmla="*/ 161 w 188"/>
                <a:gd name="T1" fmla="*/ 233 h 241"/>
                <a:gd name="T2" fmla="*/ 133 w 188"/>
                <a:gd name="T3" fmla="*/ 238 h 241"/>
                <a:gd name="T4" fmla="*/ 106 w 188"/>
                <a:gd name="T5" fmla="*/ 238 h 241"/>
                <a:gd name="T6" fmla="*/ 91 w 188"/>
                <a:gd name="T7" fmla="*/ 235 h 241"/>
                <a:gd name="T8" fmla="*/ 78 w 188"/>
                <a:gd name="T9" fmla="*/ 224 h 241"/>
                <a:gd name="T10" fmla="*/ 70 w 188"/>
                <a:gd name="T11" fmla="*/ 216 h 241"/>
                <a:gd name="T12" fmla="*/ 70 w 188"/>
                <a:gd name="T13" fmla="*/ 209 h 241"/>
                <a:gd name="T14" fmla="*/ 81 w 188"/>
                <a:gd name="T15" fmla="*/ 199 h 241"/>
                <a:gd name="T16" fmla="*/ 116 w 188"/>
                <a:gd name="T17" fmla="*/ 191 h 241"/>
                <a:gd name="T18" fmla="*/ 93 w 188"/>
                <a:gd name="T19" fmla="*/ 188 h 241"/>
                <a:gd name="T20" fmla="*/ 65 w 188"/>
                <a:gd name="T21" fmla="*/ 179 h 241"/>
                <a:gd name="T22" fmla="*/ 43 w 188"/>
                <a:gd name="T23" fmla="*/ 164 h 241"/>
                <a:gd name="T24" fmla="*/ 31 w 188"/>
                <a:gd name="T25" fmla="*/ 151 h 241"/>
                <a:gd name="T26" fmla="*/ 25 w 188"/>
                <a:gd name="T27" fmla="*/ 139 h 241"/>
                <a:gd name="T28" fmla="*/ 25 w 188"/>
                <a:gd name="T29" fmla="*/ 132 h 241"/>
                <a:gd name="T30" fmla="*/ 31 w 188"/>
                <a:gd name="T31" fmla="*/ 127 h 241"/>
                <a:gd name="T32" fmla="*/ 50 w 188"/>
                <a:gd name="T33" fmla="*/ 129 h 241"/>
                <a:gd name="T34" fmla="*/ 25 w 188"/>
                <a:gd name="T35" fmla="*/ 111 h 241"/>
                <a:gd name="T36" fmla="*/ 6 w 188"/>
                <a:gd name="T37" fmla="*/ 92 h 241"/>
                <a:gd name="T38" fmla="*/ 0 w 188"/>
                <a:gd name="T39" fmla="*/ 77 h 241"/>
                <a:gd name="T40" fmla="*/ 1 w 188"/>
                <a:gd name="T41" fmla="*/ 70 h 241"/>
                <a:gd name="T42" fmla="*/ 15 w 188"/>
                <a:gd name="T43" fmla="*/ 69 h 241"/>
                <a:gd name="T44" fmla="*/ 28 w 188"/>
                <a:gd name="T45" fmla="*/ 74 h 241"/>
                <a:gd name="T46" fmla="*/ 30 w 188"/>
                <a:gd name="T47" fmla="*/ 70 h 241"/>
                <a:gd name="T48" fmla="*/ 18 w 188"/>
                <a:gd name="T49" fmla="*/ 52 h 241"/>
                <a:gd name="T50" fmla="*/ 10 w 188"/>
                <a:gd name="T51" fmla="*/ 30 h 241"/>
                <a:gd name="T52" fmla="*/ 11 w 188"/>
                <a:gd name="T53" fmla="*/ 20 h 241"/>
                <a:gd name="T54" fmla="*/ 16 w 188"/>
                <a:gd name="T55" fmla="*/ 10 h 241"/>
                <a:gd name="T56" fmla="*/ 18 w 188"/>
                <a:gd name="T57" fmla="*/ 9 h 241"/>
                <a:gd name="T58" fmla="*/ 36 w 188"/>
                <a:gd name="T59" fmla="*/ 20 h 241"/>
                <a:gd name="T60" fmla="*/ 71 w 188"/>
                <a:gd name="T61" fmla="*/ 0 h 241"/>
                <a:gd name="T62" fmla="*/ 76 w 188"/>
                <a:gd name="T63" fmla="*/ 10 h 241"/>
                <a:gd name="T64" fmla="*/ 81 w 188"/>
                <a:gd name="T65" fmla="*/ 30 h 241"/>
                <a:gd name="T66" fmla="*/ 78 w 188"/>
                <a:gd name="T67" fmla="*/ 50 h 241"/>
                <a:gd name="T68" fmla="*/ 81 w 188"/>
                <a:gd name="T69" fmla="*/ 54 h 241"/>
                <a:gd name="T70" fmla="*/ 98 w 188"/>
                <a:gd name="T71" fmla="*/ 45 h 241"/>
                <a:gd name="T72" fmla="*/ 116 w 188"/>
                <a:gd name="T73" fmla="*/ 45 h 241"/>
                <a:gd name="T74" fmla="*/ 116 w 188"/>
                <a:gd name="T75" fmla="*/ 74 h 241"/>
                <a:gd name="T76" fmla="*/ 113 w 188"/>
                <a:gd name="T77" fmla="*/ 89 h 241"/>
                <a:gd name="T78" fmla="*/ 110 w 188"/>
                <a:gd name="T79" fmla="*/ 92 h 241"/>
                <a:gd name="T80" fmla="*/ 106 w 188"/>
                <a:gd name="T81" fmla="*/ 91 h 241"/>
                <a:gd name="T82" fmla="*/ 123 w 188"/>
                <a:gd name="T83" fmla="*/ 81 h 241"/>
                <a:gd name="T84" fmla="*/ 129 w 188"/>
                <a:gd name="T85" fmla="*/ 79 h 241"/>
                <a:gd name="T86" fmla="*/ 134 w 188"/>
                <a:gd name="T87" fmla="*/ 89 h 241"/>
                <a:gd name="T88" fmla="*/ 136 w 188"/>
                <a:gd name="T89" fmla="*/ 102 h 241"/>
                <a:gd name="T90" fmla="*/ 133 w 188"/>
                <a:gd name="T91" fmla="*/ 122 h 241"/>
                <a:gd name="T92" fmla="*/ 131 w 188"/>
                <a:gd name="T93" fmla="*/ 131 h 241"/>
                <a:gd name="T94" fmla="*/ 154 w 188"/>
                <a:gd name="T95" fmla="*/ 121 h 241"/>
                <a:gd name="T96" fmla="*/ 173 w 188"/>
                <a:gd name="T97" fmla="*/ 117 h 241"/>
                <a:gd name="T98" fmla="*/ 183 w 188"/>
                <a:gd name="T99" fmla="*/ 129 h 241"/>
                <a:gd name="T100" fmla="*/ 188 w 188"/>
                <a:gd name="T101" fmla="*/ 154 h 241"/>
                <a:gd name="T102" fmla="*/ 184 w 188"/>
                <a:gd name="T103" fmla="*/ 199 h 241"/>
                <a:gd name="T104" fmla="*/ 178 w 188"/>
                <a:gd name="T105" fmla="*/ 240 h 241"/>
                <a:gd name="T106" fmla="*/ 174 w 188"/>
                <a:gd name="T107" fmla="*/ 235 h 24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88"/>
                <a:gd name="T163" fmla="*/ 0 h 241"/>
                <a:gd name="T164" fmla="*/ 188 w 188"/>
                <a:gd name="T165" fmla="*/ 241 h 24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88" h="241">
                  <a:moveTo>
                    <a:pt x="173" y="228"/>
                  </a:moveTo>
                  <a:lnTo>
                    <a:pt x="161" y="233"/>
                  </a:lnTo>
                  <a:lnTo>
                    <a:pt x="148" y="236"/>
                  </a:lnTo>
                  <a:lnTo>
                    <a:pt x="133" y="238"/>
                  </a:lnTo>
                  <a:lnTo>
                    <a:pt x="114" y="240"/>
                  </a:lnTo>
                  <a:lnTo>
                    <a:pt x="106" y="238"/>
                  </a:lnTo>
                  <a:lnTo>
                    <a:pt x="98" y="236"/>
                  </a:lnTo>
                  <a:lnTo>
                    <a:pt x="91" y="235"/>
                  </a:lnTo>
                  <a:lnTo>
                    <a:pt x="85" y="231"/>
                  </a:lnTo>
                  <a:lnTo>
                    <a:pt x="78" y="224"/>
                  </a:lnTo>
                  <a:lnTo>
                    <a:pt x="73" y="218"/>
                  </a:lnTo>
                  <a:lnTo>
                    <a:pt x="70" y="216"/>
                  </a:lnTo>
                  <a:lnTo>
                    <a:pt x="68" y="213"/>
                  </a:lnTo>
                  <a:lnTo>
                    <a:pt x="70" y="209"/>
                  </a:lnTo>
                  <a:lnTo>
                    <a:pt x="73" y="204"/>
                  </a:lnTo>
                  <a:lnTo>
                    <a:pt x="81" y="199"/>
                  </a:lnTo>
                  <a:lnTo>
                    <a:pt x="95" y="196"/>
                  </a:lnTo>
                  <a:lnTo>
                    <a:pt x="116" y="191"/>
                  </a:lnTo>
                  <a:lnTo>
                    <a:pt x="106" y="189"/>
                  </a:lnTo>
                  <a:lnTo>
                    <a:pt x="93" y="188"/>
                  </a:lnTo>
                  <a:lnTo>
                    <a:pt x="80" y="184"/>
                  </a:lnTo>
                  <a:lnTo>
                    <a:pt x="65" y="179"/>
                  </a:lnTo>
                  <a:lnTo>
                    <a:pt x="50" y="171"/>
                  </a:lnTo>
                  <a:lnTo>
                    <a:pt x="43" y="164"/>
                  </a:lnTo>
                  <a:lnTo>
                    <a:pt x="36" y="159"/>
                  </a:lnTo>
                  <a:lnTo>
                    <a:pt x="31" y="151"/>
                  </a:lnTo>
                  <a:lnTo>
                    <a:pt x="26" y="142"/>
                  </a:lnTo>
                  <a:lnTo>
                    <a:pt x="25" y="139"/>
                  </a:lnTo>
                  <a:lnTo>
                    <a:pt x="25" y="136"/>
                  </a:lnTo>
                  <a:lnTo>
                    <a:pt x="25" y="132"/>
                  </a:lnTo>
                  <a:lnTo>
                    <a:pt x="26" y="129"/>
                  </a:lnTo>
                  <a:lnTo>
                    <a:pt x="31" y="127"/>
                  </a:lnTo>
                  <a:lnTo>
                    <a:pt x="38" y="127"/>
                  </a:lnTo>
                  <a:lnTo>
                    <a:pt x="50" y="129"/>
                  </a:lnTo>
                  <a:lnTo>
                    <a:pt x="41" y="124"/>
                  </a:lnTo>
                  <a:lnTo>
                    <a:pt x="25" y="111"/>
                  </a:lnTo>
                  <a:lnTo>
                    <a:pt x="15" y="101"/>
                  </a:lnTo>
                  <a:lnTo>
                    <a:pt x="6" y="92"/>
                  </a:lnTo>
                  <a:lnTo>
                    <a:pt x="1" y="82"/>
                  </a:lnTo>
                  <a:lnTo>
                    <a:pt x="0" y="77"/>
                  </a:lnTo>
                  <a:lnTo>
                    <a:pt x="0" y="72"/>
                  </a:lnTo>
                  <a:lnTo>
                    <a:pt x="1" y="70"/>
                  </a:lnTo>
                  <a:lnTo>
                    <a:pt x="10" y="69"/>
                  </a:lnTo>
                  <a:lnTo>
                    <a:pt x="15" y="69"/>
                  </a:lnTo>
                  <a:lnTo>
                    <a:pt x="21" y="70"/>
                  </a:lnTo>
                  <a:lnTo>
                    <a:pt x="28" y="74"/>
                  </a:lnTo>
                  <a:lnTo>
                    <a:pt x="35" y="79"/>
                  </a:lnTo>
                  <a:lnTo>
                    <a:pt x="30" y="70"/>
                  </a:lnTo>
                  <a:lnTo>
                    <a:pt x="23" y="62"/>
                  </a:lnTo>
                  <a:lnTo>
                    <a:pt x="18" y="52"/>
                  </a:lnTo>
                  <a:lnTo>
                    <a:pt x="13" y="40"/>
                  </a:lnTo>
                  <a:lnTo>
                    <a:pt x="10" y="30"/>
                  </a:lnTo>
                  <a:lnTo>
                    <a:pt x="10" y="25"/>
                  </a:lnTo>
                  <a:lnTo>
                    <a:pt x="11" y="20"/>
                  </a:lnTo>
                  <a:lnTo>
                    <a:pt x="13" y="15"/>
                  </a:lnTo>
                  <a:lnTo>
                    <a:pt x="16" y="10"/>
                  </a:lnTo>
                  <a:lnTo>
                    <a:pt x="16" y="9"/>
                  </a:lnTo>
                  <a:lnTo>
                    <a:pt x="18" y="9"/>
                  </a:lnTo>
                  <a:lnTo>
                    <a:pt x="23" y="12"/>
                  </a:lnTo>
                  <a:lnTo>
                    <a:pt x="36" y="20"/>
                  </a:lnTo>
                  <a:lnTo>
                    <a:pt x="46" y="15"/>
                  </a:lnTo>
                  <a:lnTo>
                    <a:pt x="71" y="0"/>
                  </a:lnTo>
                  <a:lnTo>
                    <a:pt x="73" y="2"/>
                  </a:lnTo>
                  <a:lnTo>
                    <a:pt x="76" y="10"/>
                  </a:lnTo>
                  <a:lnTo>
                    <a:pt x="80" y="24"/>
                  </a:lnTo>
                  <a:lnTo>
                    <a:pt x="81" y="30"/>
                  </a:lnTo>
                  <a:lnTo>
                    <a:pt x="80" y="39"/>
                  </a:lnTo>
                  <a:lnTo>
                    <a:pt x="78" y="50"/>
                  </a:lnTo>
                  <a:lnTo>
                    <a:pt x="80" y="54"/>
                  </a:lnTo>
                  <a:lnTo>
                    <a:pt x="81" y="54"/>
                  </a:lnTo>
                  <a:lnTo>
                    <a:pt x="88" y="50"/>
                  </a:lnTo>
                  <a:lnTo>
                    <a:pt x="98" y="45"/>
                  </a:lnTo>
                  <a:lnTo>
                    <a:pt x="116" y="37"/>
                  </a:lnTo>
                  <a:lnTo>
                    <a:pt x="116" y="45"/>
                  </a:lnTo>
                  <a:lnTo>
                    <a:pt x="116" y="64"/>
                  </a:lnTo>
                  <a:lnTo>
                    <a:pt x="116" y="74"/>
                  </a:lnTo>
                  <a:lnTo>
                    <a:pt x="114" y="82"/>
                  </a:lnTo>
                  <a:lnTo>
                    <a:pt x="113" y="89"/>
                  </a:lnTo>
                  <a:lnTo>
                    <a:pt x="111" y="91"/>
                  </a:lnTo>
                  <a:lnTo>
                    <a:pt x="110" y="92"/>
                  </a:lnTo>
                  <a:lnTo>
                    <a:pt x="106" y="92"/>
                  </a:lnTo>
                  <a:lnTo>
                    <a:pt x="106" y="91"/>
                  </a:lnTo>
                  <a:lnTo>
                    <a:pt x="113" y="86"/>
                  </a:lnTo>
                  <a:lnTo>
                    <a:pt x="123" y="81"/>
                  </a:lnTo>
                  <a:lnTo>
                    <a:pt x="126" y="79"/>
                  </a:lnTo>
                  <a:lnTo>
                    <a:pt x="129" y="79"/>
                  </a:lnTo>
                  <a:lnTo>
                    <a:pt x="133" y="84"/>
                  </a:lnTo>
                  <a:lnTo>
                    <a:pt x="134" y="89"/>
                  </a:lnTo>
                  <a:lnTo>
                    <a:pt x="136" y="96"/>
                  </a:lnTo>
                  <a:lnTo>
                    <a:pt x="136" y="102"/>
                  </a:lnTo>
                  <a:lnTo>
                    <a:pt x="134" y="111"/>
                  </a:lnTo>
                  <a:lnTo>
                    <a:pt x="133" y="122"/>
                  </a:lnTo>
                  <a:lnTo>
                    <a:pt x="128" y="134"/>
                  </a:lnTo>
                  <a:lnTo>
                    <a:pt x="131" y="131"/>
                  </a:lnTo>
                  <a:lnTo>
                    <a:pt x="138" y="127"/>
                  </a:lnTo>
                  <a:lnTo>
                    <a:pt x="154" y="121"/>
                  </a:lnTo>
                  <a:lnTo>
                    <a:pt x="164" y="117"/>
                  </a:lnTo>
                  <a:lnTo>
                    <a:pt x="173" y="117"/>
                  </a:lnTo>
                  <a:lnTo>
                    <a:pt x="178" y="121"/>
                  </a:lnTo>
                  <a:lnTo>
                    <a:pt x="183" y="129"/>
                  </a:lnTo>
                  <a:lnTo>
                    <a:pt x="186" y="139"/>
                  </a:lnTo>
                  <a:lnTo>
                    <a:pt x="188" y="154"/>
                  </a:lnTo>
                  <a:lnTo>
                    <a:pt x="186" y="174"/>
                  </a:lnTo>
                  <a:lnTo>
                    <a:pt x="184" y="199"/>
                  </a:lnTo>
                  <a:lnTo>
                    <a:pt x="179" y="235"/>
                  </a:lnTo>
                  <a:lnTo>
                    <a:pt x="178" y="240"/>
                  </a:lnTo>
                  <a:lnTo>
                    <a:pt x="176" y="241"/>
                  </a:lnTo>
                  <a:lnTo>
                    <a:pt x="174" y="235"/>
                  </a:lnTo>
                  <a:lnTo>
                    <a:pt x="173" y="228"/>
                  </a:lnTo>
                  <a:close/>
                </a:path>
              </a:pathLst>
            </a:custGeom>
            <a:solidFill>
              <a:srgbClr val="2AB3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2" name="Freeform 38"/>
            <p:cNvSpPr>
              <a:spLocks/>
            </p:cNvSpPr>
            <p:nvPr/>
          </p:nvSpPr>
          <p:spPr bwMode="auto">
            <a:xfrm>
              <a:off x="2291" y="2106"/>
              <a:ext cx="199" cy="231"/>
            </a:xfrm>
            <a:custGeom>
              <a:avLst/>
              <a:gdLst>
                <a:gd name="T0" fmla="*/ 181 w 199"/>
                <a:gd name="T1" fmla="*/ 218 h 231"/>
                <a:gd name="T2" fmla="*/ 153 w 199"/>
                <a:gd name="T3" fmla="*/ 228 h 231"/>
                <a:gd name="T4" fmla="*/ 128 w 199"/>
                <a:gd name="T5" fmla="*/ 231 h 231"/>
                <a:gd name="T6" fmla="*/ 111 w 199"/>
                <a:gd name="T7" fmla="*/ 229 h 231"/>
                <a:gd name="T8" fmla="*/ 98 w 199"/>
                <a:gd name="T9" fmla="*/ 223 h 231"/>
                <a:gd name="T10" fmla="*/ 90 w 199"/>
                <a:gd name="T11" fmla="*/ 214 h 231"/>
                <a:gd name="T12" fmla="*/ 86 w 199"/>
                <a:gd name="T13" fmla="*/ 208 h 231"/>
                <a:gd name="T14" fmla="*/ 98 w 199"/>
                <a:gd name="T15" fmla="*/ 196 h 231"/>
                <a:gd name="T16" fmla="*/ 131 w 199"/>
                <a:gd name="T17" fmla="*/ 184 h 231"/>
                <a:gd name="T18" fmla="*/ 109 w 199"/>
                <a:gd name="T19" fmla="*/ 184 h 231"/>
                <a:gd name="T20" fmla="*/ 78 w 199"/>
                <a:gd name="T21" fmla="*/ 178 h 231"/>
                <a:gd name="T22" fmla="*/ 55 w 199"/>
                <a:gd name="T23" fmla="*/ 167 h 231"/>
                <a:gd name="T24" fmla="*/ 41 w 199"/>
                <a:gd name="T25" fmla="*/ 156 h 231"/>
                <a:gd name="T26" fmla="*/ 35 w 199"/>
                <a:gd name="T27" fmla="*/ 144 h 231"/>
                <a:gd name="T28" fmla="*/ 33 w 199"/>
                <a:gd name="T29" fmla="*/ 137 h 231"/>
                <a:gd name="T30" fmla="*/ 40 w 199"/>
                <a:gd name="T31" fmla="*/ 131 h 231"/>
                <a:gd name="T32" fmla="*/ 58 w 199"/>
                <a:gd name="T33" fmla="*/ 129 h 231"/>
                <a:gd name="T34" fmla="*/ 30 w 199"/>
                <a:gd name="T35" fmla="*/ 116 h 231"/>
                <a:gd name="T36" fmla="*/ 10 w 199"/>
                <a:gd name="T37" fmla="*/ 99 h 231"/>
                <a:gd name="T38" fmla="*/ 1 w 199"/>
                <a:gd name="T39" fmla="*/ 85 h 231"/>
                <a:gd name="T40" fmla="*/ 3 w 199"/>
                <a:gd name="T41" fmla="*/ 79 h 231"/>
                <a:gd name="T42" fmla="*/ 15 w 199"/>
                <a:gd name="T43" fmla="*/ 75 h 231"/>
                <a:gd name="T44" fmla="*/ 30 w 199"/>
                <a:gd name="T45" fmla="*/ 79 h 231"/>
                <a:gd name="T46" fmla="*/ 30 w 199"/>
                <a:gd name="T47" fmla="*/ 75 h 231"/>
                <a:gd name="T48" fmla="*/ 16 w 199"/>
                <a:gd name="T49" fmla="*/ 59 h 231"/>
                <a:gd name="T50" fmla="*/ 6 w 199"/>
                <a:gd name="T51" fmla="*/ 37 h 231"/>
                <a:gd name="T52" fmla="*/ 6 w 199"/>
                <a:gd name="T53" fmla="*/ 27 h 231"/>
                <a:gd name="T54" fmla="*/ 11 w 199"/>
                <a:gd name="T55" fmla="*/ 18 h 231"/>
                <a:gd name="T56" fmla="*/ 10 w 199"/>
                <a:gd name="T57" fmla="*/ 15 h 231"/>
                <a:gd name="T58" fmla="*/ 16 w 199"/>
                <a:gd name="T59" fmla="*/ 17 h 231"/>
                <a:gd name="T60" fmla="*/ 41 w 199"/>
                <a:gd name="T61" fmla="*/ 17 h 231"/>
                <a:gd name="T62" fmla="*/ 65 w 199"/>
                <a:gd name="T63" fmla="*/ 2 h 231"/>
                <a:gd name="T64" fmla="*/ 75 w 199"/>
                <a:gd name="T65" fmla="*/ 22 h 231"/>
                <a:gd name="T66" fmla="*/ 76 w 199"/>
                <a:gd name="T67" fmla="*/ 37 h 231"/>
                <a:gd name="T68" fmla="*/ 78 w 199"/>
                <a:gd name="T69" fmla="*/ 52 h 231"/>
                <a:gd name="T70" fmla="*/ 85 w 199"/>
                <a:gd name="T71" fmla="*/ 49 h 231"/>
                <a:gd name="T72" fmla="*/ 111 w 199"/>
                <a:gd name="T73" fmla="*/ 30 h 231"/>
                <a:gd name="T74" fmla="*/ 116 w 199"/>
                <a:gd name="T75" fmla="*/ 57 h 231"/>
                <a:gd name="T76" fmla="*/ 116 w 199"/>
                <a:gd name="T77" fmla="*/ 75 h 231"/>
                <a:gd name="T78" fmla="*/ 114 w 199"/>
                <a:gd name="T79" fmla="*/ 85 h 231"/>
                <a:gd name="T80" fmla="*/ 109 w 199"/>
                <a:gd name="T81" fmla="*/ 87 h 231"/>
                <a:gd name="T82" fmla="*/ 114 w 199"/>
                <a:gd name="T83" fmla="*/ 79 h 231"/>
                <a:gd name="T84" fmla="*/ 128 w 199"/>
                <a:gd name="T85" fmla="*/ 70 h 231"/>
                <a:gd name="T86" fmla="*/ 136 w 199"/>
                <a:gd name="T87" fmla="*/ 75 h 231"/>
                <a:gd name="T88" fmla="*/ 139 w 199"/>
                <a:gd name="T89" fmla="*/ 85 h 231"/>
                <a:gd name="T90" fmla="*/ 139 w 199"/>
                <a:gd name="T91" fmla="*/ 102 h 231"/>
                <a:gd name="T92" fmla="*/ 136 w 199"/>
                <a:gd name="T93" fmla="*/ 126 h 231"/>
                <a:gd name="T94" fmla="*/ 138 w 199"/>
                <a:gd name="T95" fmla="*/ 122 h 231"/>
                <a:gd name="T96" fmla="*/ 161 w 199"/>
                <a:gd name="T97" fmla="*/ 107 h 231"/>
                <a:gd name="T98" fmla="*/ 178 w 199"/>
                <a:gd name="T99" fmla="*/ 104 h 231"/>
                <a:gd name="T100" fmla="*/ 189 w 199"/>
                <a:gd name="T101" fmla="*/ 112 h 231"/>
                <a:gd name="T102" fmla="*/ 198 w 199"/>
                <a:gd name="T103" fmla="*/ 137 h 231"/>
                <a:gd name="T104" fmla="*/ 199 w 199"/>
                <a:gd name="T105" fmla="*/ 183 h 231"/>
                <a:gd name="T106" fmla="*/ 198 w 199"/>
                <a:gd name="T107" fmla="*/ 224 h 231"/>
                <a:gd name="T108" fmla="*/ 194 w 199"/>
                <a:gd name="T109" fmla="*/ 218 h 23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99"/>
                <a:gd name="T166" fmla="*/ 0 h 231"/>
                <a:gd name="T167" fmla="*/ 199 w 199"/>
                <a:gd name="T168" fmla="*/ 231 h 23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99" h="231">
                  <a:moveTo>
                    <a:pt x="193" y="213"/>
                  </a:moveTo>
                  <a:lnTo>
                    <a:pt x="181" y="218"/>
                  </a:lnTo>
                  <a:lnTo>
                    <a:pt x="168" y="224"/>
                  </a:lnTo>
                  <a:lnTo>
                    <a:pt x="153" y="228"/>
                  </a:lnTo>
                  <a:lnTo>
                    <a:pt x="136" y="231"/>
                  </a:lnTo>
                  <a:lnTo>
                    <a:pt x="128" y="231"/>
                  </a:lnTo>
                  <a:lnTo>
                    <a:pt x="119" y="231"/>
                  </a:lnTo>
                  <a:lnTo>
                    <a:pt x="111" y="229"/>
                  </a:lnTo>
                  <a:lnTo>
                    <a:pt x="104" y="226"/>
                  </a:lnTo>
                  <a:lnTo>
                    <a:pt x="98" y="223"/>
                  </a:lnTo>
                  <a:lnTo>
                    <a:pt x="91" y="216"/>
                  </a:lnTo>
                  <a:lnTo>
                    <a:pt x="90" y="214"/>
                  </a:lnTo>
                  <a:lnTo>
                    <a:pt x="86" y="211"/>
                  </a:lnTo>
                  <a:lnTo>
                    <a:pt x="86" y="208"/>
                  </a:lnTo>
                  <a:lnTo>
                    <a:pt x="90" y="203"/>
                  </a:lnTo>
                  <a:lnTo>
                    <a:pt x="98" y="196"/>
                  </a:lnTo>
                  <a:lnTo>
                    <a:pt x="111" y="191"/>
                  </a:lnTo>
                  <a:lnTo>
                    <a:pt x="131" y="184"/>
                  </a:lnTo>
                  <a:lnTo>
                    <a:pt x="121" y="184"/>
                  </a:lnTo>
                  <a:lnTo>
                    <a:pt x="109" y="184"/>
                  </a:lnTo>
                  <a:lnTo>
                    <a:pt x="94" y="183"/>
                  </a:lnTo>
                  <a:lnTo>
                    <a:pt x="78" y="178"/>
                  </a:lnTo>
                  <a:lnTo>
                    <a:pt x="63" y="171"/>
                  </a:lnTo>
                  <a:lnTo>
                    <a:pt x="55" y="167"/>
                  </a:lnTo>
                  <a:lnTo>
                    <a:pt x="48" y="161"/>
                  </a:lnTo>
                  <a:lnTo>
                    <a:pt x="41" y="156"/>
                  </a:lnTo>
                  <a:lnTo>
                    <a:pt x="36" y="147"/>
                  </a:lnTo>
                  <a:lnTo>
                    <a:pt x="35" y="144"/>
                  </a:lnTo>
                  <a:lnTo>
                    <a:pt x="33" y="141"/>
                  </a:lnTo>
                  <a:lnTo>
                    <a:pt x="33" y="137"/>
                  </a:lnTo>
                  <a:lnTo>
                    <a:pt x="35" y="134"/>
                  </a:lnTo>
                  <a:lnTo>
                    <a:pt x="40" y="131"/>
                  </a:lnTo>
                  <a:lnTo>
                    <a:pt x="46" y="129"/>
                  </a:lnTo>
                  <a:lnTo>
                    <a:pt x="58" y="129"/>
                  </a:lnTo>
                  <a:lnTo>
                    <a:pt x="50" y="126"/>
                  </a:lnTo>
                  <a:lnTo>
                    <a:pt x="30" y="116"/>
                  </a:lnTo>
                  <a:lnTo>
                    <a:pt x="20" y="107"/>
                  </a:lnTo>
                  <a:lnTo>
                    <a:pt x="10" y="99"/>
                  </a:lnTo>
                  <a:lnTo>
                    <a:pt x="3" y="90"/>
                  </a:lnTo>
                  <a:lnTo>
                    <a:pt x="1" y="85"/>
                  </a:lnTo>
                  <a:lnTo>
                    <a:pt x="0" y="80"/>
                  </a:lnTo>
                  <a:lnTo>
                    <a:pt x="3" y="79"/>
                  </a:lnTo>
                  <a:lnTo>
                    <a:pt x="10" y="75"/>
                  </a:lnTo>
                  <a:lnTo>
                    <a:pt x="15" y="75"/>
                  </a:lnTo>
                  <a:lnTo>
                    <a:pt x="21" y="75"/>
                  </a:lnTo>
                  <a:lnTo>
                    <a:pt x="30" y="79"/>
                  </a:lnTo>
                  <a:lnTo>
                    <a:pt x="36" y="82"/>
                  </a:lnTo>
                  <a:lnTo>
                    <a:pt x="30" y="75"/>
                  </a:lnTo>
                  <a:lnTo>
                    <a:pt x="23" y="67"/>
                  </a:lnTo>
                  <a:lnTo>
                    <a:pt x="16" y="59"/>
                  </a:lnTo>
                  <a:lnTo>
                    <a:pt x="10" y="49"/>
                  </a:lnTo>
                  <a:lnTo>
                    <a:pt x="6" y="37"/>
                  </a:lnTo>
                  <a:lnTo>
                    <a:pt x="6" y="32"/>
                  </a:lnTo>
                  <a:lnTo>
                    <a:pt x="6" y="27"/>
                  </a:lnTo>
                  <a:lnTo>
                    <a:pt x="8" y="22"/>
                  </a:lnTo>
                  <a:lnTo>
                    <a:pt x="11" y="18"/>
                  </a:lnTo>
                  <a:lnTo>
                    <a:pt x="10" y="17"/>
                  </a:lnTo>
                  <a:lnTo>
                    <a:pt x="10" y="15"/>
                  </a:lnTo>
                  <a:lnTo>
                    <a:pt x="11" y="15"/>
                  </a:lnTo>
                  <a:lnTo>
                    <a:pt x="16" y="17"/>
                  </a:lnTo>
                  <a:lnTo>
                    <a:pt x="31" y="23"/>
                  </a:lnTo>
                  <a:lnTo>
                    <a:pt x="41" y="17"/>
                  </a:lnTo>
                  <a:lnTo>
                    <a:pt x="63" y="0"/>
                  </a:lnTo>
                  <a:lnTo>
                    <a:pt x="65" y="2"/>
                  </a:lnTo>
                  <a:lnTo>
                    <a:pt x="70" y="10"/>
                  </a:lnTo>
                  <a:lnTo>
                    <a:pt x="75" y="22"/>
                  </a:lnTo>
                  <a:lnTo>
                    <a:pt x="76" y="29"/>
                  </a:lnTo>
                  <a:lnTo>
                    <a:pt x="76" y="37"/>
                  </a:lnTo>
                  <a:lnTo>
                    <a:pt x="76" y="49"/>
                  </a:lnTo>
                  <a:lnTo>
                    <a:pt x="78" y="52"/>
                  </a:lnTo>
                  <a:lnTo>
                    <a:pt x="80" y="52"/>
                  </a:lnTo>
                  <a:lnTo>
                    <a:pt x="85" y="49"/>
                  </a:lnTo>
                  <a:lnTo>
                    <a:pt x="94" y="40"/>
                  </a:lnTo>
                  <a:lnTo>
                    <a:pt x="111" y="30"/>
                  </a:lnTo>
                  <a:lnTo>
                    <a:pt x="113" y="39"/>
                  </a:lnTo>
                  <a:lnTo>
                    <a:pt x="116" y="57"/>
                  </a:lnTo>
                  <a:lnTo>
                    <a:pt x="116" y="67"/>
                  </a:lnTo>
                  <a:lnTo>
                    <a:pt x="116" y="75"/>
                  </a:lnTo>
                  <a:lnTo>
                    <a:pt x="114" y="82"/>
                  </a:lnTo>
                  <a:lnTo>
                    <a:pt x="114" y="85"/>
                  </a:lnTo>
                  <a:lnTo>
                    <a:pt x="111" y="85"/>
                  </a:lnTo>
                  <a:lnTo>
                    <a:pt x="109" y="87"/>
                  </a:lnTo>
                  <a:lnTo>
                    <a:pt x="109" y="85"/>
                  </a:lnTo>
                  <a:lnTo>
                    <a:pt x="114" y="79"/>
                  </a:lnTo>
                  <a:lnTo>
                    <a:pt x="124" y="72"/>
                  </a:lnTo>
                  <a:lnTo>
                    <a:pt x="128" y="70"/>
                  </a:lnTo>
                  <a:lnTo>
                    <a:pt x="131" y="70"/>
                  </a:lnTo>
                  <a:lnTo>
                    <a:pt x="136" y="75"/>
                  </a:lnTo>
                  <a:lnTo>
                    <a:pt x="138" y="80"/>
                  </a:lnTo>
                  <a:lnTo>
                    <a:pt x="139" y="85"/>
                  </a:lnTo>
                  <a:lnTo>
                    <a:pt x="139" y="92"/>
                  </a:lnTo>
                  <a:lnTo>
                    <a:pt x="139" y="102"/>
                  </a:lnTo>
                  <a:lnTo>
                    <a:pt x="139" y="112"/>
                  </a:lnTo>
                  <a:lnTo>
                    <a:pt x="136" y="126"/>
                  </a:lnTo>
                  <a:lnTo>
                    <a:pt x="136" y="124"/>
                  </a:lnTo>
                  <a:lnTo>
                    <a:pt x="138" y="122"/>
                  </a:lnTo>
                  <a:lnTo>
                    <a:pt x="146" y="117"/>
                  </a:lnTo>
                  <a:lnTo>
                    <a:pt x="161" y="107"/>
                  </a:lnTo>
                  <a:lnTo>
                    <a:pt x="169" y="104"/>
                  </a:lnTo>
                  <a:lnTo>
                    <a:pt x="178" y="104"/>
                  </a:lnTo>
                  <a:lnTo>
                    <a:pt x="184" y="106"/>
                  </a:lnTo>
                  <a:lnTo>
                    <a:pt x="189" y="112"/>
                  </a:lnTo>
                  <a:lnTo>
                    <a:pt x="194" y="122"/>
                  </a:lnTo>
                  <a:lnTo>
                    <a:pt x="198" y="137"/>
                  </a:lnTo>
                  <a:lnTo>
                    <a:pt x="199" y="157"/>
                  </a:lnTo>
                  <a:lnTo>
                    <a:pt x="199" y="183"/>
                  </a:lnTo>
                  <a:lnTo>
                    <a:pt x="199" y="218"/>
                  </a:lnTo>
                  <a:lnTo>
                    <a:pt x="198" y="224"/>
                  </a:lnTo>
                  <a:lnTo>
                    <a:pt x="196" y="224"/>
                  </a:lnTo>
                  <a:lnTo>
                    <a:pt x="194" y="218"/>
                  </a:lnTo>
                  <a:lnTo>
                    <a:pt x="193" y="213"/>
                  </a:lnTo>
                  <a:close/>
                </a:path>
              </a:pathLst>
            </a:custGeom>
            <a:solidFill>
              <a:srgbClr val="2AB3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3" name="Freeform 39"/>
            <p:cNvSpPr>
              <a:spLocks/>
            </p:cNvSpPr>
            <p:nvPr/>
          </p:nvSpPr>
          <p:spPr bwMode="auto">
            <a:xfrm>
              <a:off x="2434" y="2044"/>
              <a:ext cx="804" cy="273"/>
            </a:xfrm>
            <a:custGeom>
              <a:avLst/>
              <a:gdLst>
                <a:gd name="T0" fmla="*/ 276 w 804"/>
                <a:gd name="T1" fmla="*/ 228 h 273"/>
                <a:gd name="T2" fmla="*/ 218 w 804"/>
                <a:gd name="T3" fmla="*/ 231 h 273"/>
                <a:gd name="T4" fmla="*/ 154 w 804"/>
                <a:gd name="T5" fmla="*/ 228 h 273"/>
                <a:gd name="T6" fmla="*/ 133 w 804"/>
                <a:gd name="T7" fmla="*/ 219 h 273"/>
                <a:gd name="T8" fmla="*/ 136 w 804"/>
                <a:gd name="T9" fmla="*/ 208 h 273"/>
                <a:gd name="T10" fmla="*/ 183 w 804"/>
                <a:gd name="T11" fmla="*/ 193 h 273"/>
                <a:gd name="T12" fmla="*/ 233 w 804"/>
                <a:gd name="T13" fmla="*/ 176 h 273"/>
                <a:gd name="T14" fmla="*/ 237 w 804"/>
                <a:gd name="T15" fmla="*/ 164 h 273"/>
                <a:gd name="T16" fmla="*/ 219 w 804"/>
                <a:gd name="T17" fmla="*/ 152 h 273"/>
                <a:gd name="T18" fmla="*/ 161 w 804"/>
                <a:gd name="T19" fmla="*/ 141 h 273"/>
                <a:gd name="T20" fmla="*/ 91 w 804"/>
                <a:gd name="T21" fmla="*/ 136 h 273"/>
                <a:gd name="T22" fmla="*/ 61 w 804"/>
                <a:gd name="T23" fmla="*/ 127 h 273"/>
                <a:gd name="T24" fmla="*/ 63 w 804"/>
                <a:gd name="T25" fmla="*/ 117 h 273"/>
                <a:gd name="T26" fmla="*/ 104 w 804"/>
                <a:gd name="T27" fmla="*/ 102 h 273"/>
                <a:gd name="T28" fmla="*/ 78 w 804"/>
                <a:gd name="T29" fmla="*/ 69 h 273"/>
                <a:gd name="T30" fmla="*/ 28 w 804"/>
                <a:gd name="T31" fmla="*/ 35 h 273"/>
                <a:gd name="T32" fmla="*/ 1 w 804"/>
                <a:gd name="T33" fmla="*/ 10 h 273"/>
                <a:gd name="T34" fmla="*/ 1 w 804"/>
                <a:gd name="T35" fmla="*/ 2 h 273"/>
                <a:gd name="T36" fmla="*/ 25 w 804"/>
                <a:gd name="T37" fmla="*/ 5 h 273"/>
                <a:gd name="T38" fmla="*/ 126 w 804"/>
                <a:gd name="T39" fmla="*/ 52 h 273"/>
                <a:gd name="T40" fmla="*/ 188 w 804"/>
                <a:gd name="T41" fmla="*/ 74 h 273"/>
                <a:gd name="T42" fmla="*/ 209 w 804"/>
                <a:gd name="T43" fmla="*/ 70 h 273"/>
                <a:gd name="T44" fmla="*/ 189 w 804"/>
                <a:gd name="T45" fmla="*/ 25 h 273"/>
                <a:gd name="T46" fmla="*/ 188 w 804"/>
                <a:gd name="T47" fmla="*/ 3 h 273"/>
                <a:gd name="T48" fmla="*/ 204 w 804"/>
                <a:gd name="T49" fmla="*/ 2 h 273"/>
                <a:gd name="T50" fmla="*/ 229 w 804"/>
                <a:gd name="T51" fmla="*/ 13 h 273"/>
                <a:gd name="T52" fmla="*/ 244 w 804"/>
                <a:gd name="T53" fmla="*/ 39 h 273"/>
                <a:gd name="T54" fmla="*/ 259 w 804"/>
                <a:gd name="T55" fmla="*/ 79 h 273"/>
                <a:gd name="T56" fmla="*/ 281 w 804"/>
                <a:gd name="T57" fmla="*/ 101 h 273"/>
                <a:gd name="T58" fmla="*/ 306 w 804"/>
                <a:gd name="T59" fmla="*/ 104 h 273"/>
                <a:gd name="T60" fmla="*/ 301 w 804"/>
                <a:gd name="T61" fmla="*/ 87 h 273"/>
                <a:gd name="T62" fmla="*/ 741 w 804"/>
                <a:gd name="T63" fmla="*/ 116 h 273"/>
                <a:gd name="T64" fmla="*/ 753 w 804"/>
                <a:gd name="T65" fmla="*/ 94 h 273"/>
                <a:gd name="T66" fmla="*/ 780 w 804"/>
                <a:gd name="T67" fmla="*/ 82 h 273"/>
                <a:gd name="T68" fmla="*/ 804 w 804"/>
                <a:gd name="T69" fmla="*/ 85 h 273"/>
                <a:gd name="T70" fmla="*/ 799 w 804"/>
                <a:gd name="T71" fmla="*/ 114 h 273"/>
                <a:gd name="T72" fmla="*/ 783 w 804"/>
                <a:gd name="T73" fmla="*/ 132 h 273"/>
                <a:gd name="T74" fmla="*/ 761 w 804"/>
                <a:gd name="T75" fmla="*/ 139 h 273"/>
                <a:gd name="T76" fmla="*/ 706 w 804"/>
                <a:gd name="T77" fmla="*/ 178 h 273"/>
                <a:gd name="T78" fmla="*/ 738 w 804"/>
                <a:gd name="T79" fmla="*/ 176 h 273"/>
                <a:gd name="T80" fmla="*/ 748 w 804"/>
                <a:gd name="T81" fmla="*/ 184 h 273"/>
                <a:gd name="T82" fmla="*/ 745 w 804"/>
                <a:gd name="T83" fmla="*/ 198 h 273"/>
                <a:gd name="T84" fmla="*/ 725 w 804"/>
                <a:gd name="T85" fmla="*/ 218 h 273"/>
                <a:gd name="T86" fmla="*/ 688 w 804"/>
                <a:gd name="T87" fmla="*/ 219 h 273"/>
                <a:gd name="T88" fmla="*/ 602 w 804"/>
                <a:gd name="T89" fmla="*/ 241 h 273"/>
                <a:gd name="T90" fmla="*/ 577 w 804"/>
                <a:gd name="T91" fmla="*/ 258 h 273"/>
                <a:gd name="T92" fmla="*/ 357 w 804"/>
                <a:gd name="T93" fmla="*/ 266 h 273"/>
                <a:gd name="T94" fmla="*/ 322 w 804"/>
                <a:gd name="T95" fmla="*/ 238 h 27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804"/>
                <a:gd name="T145" fmla="*/ 0 h 273"/>
                <a:gd name="T146" fmla="*/ 804 w 804"/>
                <a:gd name="T147" fmla="*/ 273 h 27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804" h="273">
                  <a:moveTo>
                    <a:pt x="302" y="231"/>
                  </a:moveTo>
                  <a:lnTo>
                    <a:pt x="296" y="229"/>
                  </a:lnTo>
                  <a:lnTo>
                    <a:pt x="276" y="228"/>
                  </a:lnTo>
                  <a:lnTo>
                    <a:pt x="247" y="228"/>
                  </a:lnTo>
                  <a:lnTo>
                    <a:pt x="233" y="228"/>
                  </a:lnTo>
                  <a:lnTo>
                    <a:pt x="218" y="231"/>
                  </a:lnTo>
                  <a:lnTo>
                    <a:pt x="198" y="231"/>
                  </a:lnTo>
                  <a:lnTo>
                    <a:pt x="176" y="231"/>
                  </a:lnTo>
                  <a:lnTo>
                    <a:pt x="154" y="228"/>
                  </a:lnTo>
                  <a:lnTo>
                    <a:pt x="144" y="226"/>
                  </a:lnTo>
                  <a:lnTo>
                    <a:pt x="138" y="223"/>
                  </a:lnTo>
                  <a:lnTo>
                    <a:pt x="133" y="219"/>
                  </a:lnTo>
                  <a:lnTo>
                    <a:pt x="129" y="216"/>
                  </a:lnTo>
                  <a:lnTo>
                    <a:pt x="131" y="213"/>
                  </a:lnTo>
                  <a:lnTo>
                    <a:pt x="136" y="208"/>
                  </a:lnTo>
                  <a:lnTo>
                    <a:pt x="146" y="204"/>
                  </a:lnTo>
                  <a:lnTo>
                    <a:pt x="161" y="199"/>
                  </a:lnTo>
                  <a:lnTo>
                    <a:pt x="183" y="193"/>
                  </a:lnTo>
                  <a:lnTo>
                    <a:pt x="209" y="188"/>
                  </a:lnTo>
                  <a:lnTo>
                    <a:pt x="223" y="183"/>
                  </a:lnTo>
                  <a:lnTo>
                    <a:pt x="233" y="176"/>
                  </a:lnTo>
                  <a:lnTo>
                    <a:pt x="236" y="173"/>
                  </a:lnTo>
                  <a:lnTo>
                    <a:pt x="237" y="169"/>
                  </a:lnTo>
                  <a:lnTo>
                    <a:pt x="237" y="164"/>
                  </a:lnTo>
                  <a:lnTo>
                    <a:pt x="236" y="161"/>
                  </a:lnTo>
                  <a:lnTo>
                    <a:pt x="229" y="156"/>
                  </a:lnTo>
                  <a:lnTo>
                    <a:pt x="219" y="152"/>
                  </a:lnTo>
                  <a:lnTo>
                    <a:pt x="206" y="147"/>
                  </a:lnTo>
                  <a:lnTo>
                    <a:pt x="186" y="144"/>
                  </a:lnTo>
                  <a:lnTo>
                    <a:pt x="161" y="141"/>
                  </a:lnTo>
                  <a:lnTo>
                    <a:pt x="129" y="137"/>
                  </a:lnTo>
                  <a:lnTo>
                    <a:pt x="109" y="137"/>
                  </a:lnTo>
                  <a:lnTo>
                    <a:pt x="91" y="136"/>
                  </a:lnTo>
                  <a:lnTo>
                    <a:pt x="73" y="132"/>
                  </a:lnTo>
                  <a:lnTo>
                    <a:pt x="66" y="131"/>
                  </a:lnTo>
                  <a:lnTo>
                    <a:pt x="61" y="127"/>
                  </a:lnTo>
                  <a:lnTo>
                    <a:pt x="58" y="126"/>
                  </a:lnTo>
                  <a:lnTo>
                    <a:pt x="60" y="122"/>
                  </a:lnTo>
                  <a:lnTo>
                    <a:pt x="63" y="117"/>
                  </a:lnTo>
                  <a:lnTo>
                    <a:pt x="71" y="112"/>
                  </a:lnTo>
                  <a:lnTo>
                    <a:pt x="85" y="107"/>
                  </a:lnTo>
                  <a:lnTo>
                    <a:pt x="104" y="102"/>
                  </a:lnTo>
                  <a:lnTo>
                    <a:pt x="101" y="96"/>
                  </a:lnTo>
                  <a:lnTo>
                    <a:pt x="88" y="79"/>
                  </a:lnTo>
                  <a:lnTo>
                    <a:pt x="78" y="69"/>
                  </a:lnTo>
                  <a:lnTo>
                    <a:pt x="65" y="57"/>
                  </a:lnTo>
                  <a:lnTo>
                    <a:pt x="48" y="47"/>
                  </a:lnTo>
                  <a:lnTo>
                    <a:pt x="28" y="35"/>
                  </a:lnTo>
                  <a:lnTo>
                    <a:pt x="18" y="27"/>
                  </a:lnTo>
                  <a:lnTo>
                    <a:pt x="8" y="19"/>
                  </a:lnTo>
                  <a:lnTo>
                    <a:pt x="1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1" y="2"/>
                  </a:lnTo>
                  <a:lnTo>
                    <a:pt x="6" y="2"/>
                  </a:lnTo>
                  <a:lnTo>
                    <a:pt x="13" y="2"/>
                  </a:lnTo>
                  <a:lnTo>
                    <a:pt x="25" y="5"/>
                  </a:lnTo>
                  <a:lnTo>
                    <a:pt x="56" y="19"/>
                  </a:lnTo>
                  <a:lnTo>
                    <a:pt x="78" y="30"/>
                  </a:lnTo>
                  <a:lnTo>
                    <a:pt x="126" y="52"/>
                  </a:lnTo>
                  <a:lnTo>
                    <a:pt x="153" y="64"/>
                  </a:lnTo>
                  <a:lnTo>
                    <a:pt x="178" y="72"/>
                  </a:lnTo>
                  <a:lnTo>
                    <a:pt x="188" y="74"/>
                  </a:lnTo>
                  <a:lnTo>
                    <a:pt x="198" y="75"/>
                  </a:lnTo>
                  <a:lnTo>
                    <a:pt x="204" y="74"/>
                  </a:lnTo>
                  <a:lnTo>
                    <a:pt x="209" y="70"/>
                  </a:lnTo>
                  <a:lnTo>
                    <a:pt x="204" y="60"/>
                  </a:lnTo>
                  <a:lnTo>
                    <a:pt x="193" y="39"/>
                  </a:lnTo>
                  <a:lnTo>
                    <a:pt x="189" y="25"/>
                  </a:lnTo>
                  <a:lnTo>
                    <a:pt x="186" y="13"/>
                  </a:lnTo>
                  <a:lnTo>
                    <a:pt x="186" y="5"/>
                  </a:lnTo>
                  <a:lnTo>
                    <a:pt x="188" y="3"/>
                  </a:lnTo>
                  <a:lnTo>
                    <a:pt x="191" y="2"/>
                  </a:lnTo>
                  <a:lnTo>
                    <a:pt x="198" y="0"/>
                  </a:lnTo>
                  <a:lnTo>
                    <a:pt x="204" y="2"/>
                  </a:lnTo>
                  <a:lnTo>
                    <a:pt x="213" y="3"/>
                  </a:lnTo>
                  <a:lnTo>
                    <a:pt x="221" y="7"/>
                  </a:lnTo>
                  <a:lnTo>
                    <a:pt x="229" y="13"/>
                  </a:lnTo>
                  <a:lnTo>
                    <a:pt x="236" y="20"/>
                  </a:lnTo>
                  <a:lnTo>
                    <a:pt x="241" y="29"/>
                  </a:lnTo>
                  <a:lnTo>
                    <a:pt x="244" y="39"/>
                  </a:lnTo>
                  <a:lnTo>
                    <a:pt x="246" y="47"/>
                  </a:lnTo>
                  <a:lnTo>
                    <a:pt x="254" y="67"/>
                  </a:lnTo>
                  <a:lnTo>
                    <a:pt x="259" y="79"/>
                  </a:lnTo>
                  <a:lnTo>
                    <a:pt x="267" y="89"/>
                  </a:lnTo>
                  <a:lnTo>
                    <a:pt x="276" y="97"/>
                  </a:lnTo>
                  <a:lnTo>
                    <a:pt x="281" y="101"/>
                  </a:lnTo>
                  <a:lnTo>
                    <a:pt x="286" y="102"/>
                  </a:lnTo>
                  <a:lnTo>
                    <a:pt x="301" y="104"/>
                  </a:lnTo>
                  <a:lnTo>
                    <a:pt x="306" y="104"/>
                  </a:lnTo>
                  <a:lnTo>
                    <a:pt x="304" y="102"/>
                  </a:lnTo>
                  <a:lnTo>
                    <a:pt x="302" y="102"/>
                  </a:lnTo>
                  <a:lnTo>
                    <a:pt x="301" y="87"/>
                  </a:lnTo>
                  <a:lnTo>
                    <a:pt x="618" y="84"/>
                  </a:lnTo>
                  <a:lnTo>
                    <a:pt x="618" y="126"/>
                  </a:lnTo>
                  <a:lnTo>
                    <a:pt x="741" y="116"/>
                  </a:lnTo>
                  <a:lnTo>
                    <a:pt x="743" y="109"/>
                  </a:lnTo>
                  <a:lnTo>
                    <a:pt x="748" y="102"/>
                  </a:lnTo>
                  <a:lnTo>
                    <a:pt x="753" y="94"/>
                  </a:lnTo>
                  <a:lnTo>
                    <a:pt x="761" y="87"/>
                  </a:lnTo>
                  <a:lnTo>
                    <a:pt x="773" y="84"/>
                  </a:lnTo>
                  <a:lnTo>
                    <a:pt x="780" y="82"/>
                  </a:lnTo>
                  <a:lnTo>
                    <a:pt x="788" y="82"/>
                  </a:lnTo>
                  <a:lnTo>
                    <a:pt x="796" y="84"/>
                  </a:lnTo>
                  <a:lnTo>
                    <a:pt x="804" y="85"/>
                  </a:lnTo>
                  <a:lnTo>
                    <a:pt x="804" y="94"/>
                  </a:lnTo>
                  <a:lnTo>
                    <a:pt x="803" y="104"/>
                  </a:lnTo>
                  <a:lnTo>
                    <a:pt x="799" y="114"/>
                  </a:lnTo>
                  <a:lnTo>
                    <a:pt x="793" y="124"/>
                  </a:lnTo>
                  <a:lnTo>
                    <a:pt x="788" y="127"/>
                  </a:lnTo>
                  <a:lnTo>
                    <a:pt x="783" y="132"/>
                  </a:lnTo>
                  <a:lnTo>
                    <a:pt x="776" y="136"/>
                  </a:lnTo>
                  <a:lnTo>
                    <a:pt x="770" y="137"/>
                  </a:lnTo>
                  <a:lnTo>
                    <a:pt x="761" y="139"/>
                  </a:lnTo>
                  <a:lnTo>
                    <a:pt x="751" y="137"/>
                  </a:lnTo>
                  <a:lnTo>
                    <a:pt x="690" y="157"/>
                  </a:lnTo>
                  <a:lnTo>
                    <a:pt x="706" y="178"/>
                  </a:lnTo>
                  <a:lnTo>
                    <a:pt x="715" y="176"/>
                  </a:lnTo>
                  <a:lnTo>
                    <a:pt x="730" y="174"/>
                  </a:lnTo>
                  <a:lnTo>
                    <a:pt x="738" y="176"/>
                  </a:lnTo>
                  <a:lnTo>
                    <a:pt x="745" y="179"/>
                  </a:lnTo>
                  <a:lnTo>
                    <a:pt x="746" y="181"/>
                  </a:lnTo>
                  <a:lnTo>
                    <a:pt x="748" y="184"/>
                  </a:lnTo>
                  <a:lnTo>
                    <a:pt x="750" y="188"/>
                  </a:lnTo>
                  <a:lnTo>
                    <a:pt x="748" y="193"/>
                  </a:lnTo>
                  <a:lnTo>
                    <a:pt x="745" y="198"/>
                  </a:lnTo>
                  <a:lnTo>
                    <a:pt x="738" y="209"/>
                  </a:lnTo>
                  <a:lnTo>
                    <a:pt x="731" y="214"/>
                  </a:lnTo>
                  <a:lnTo>
                    <a:pt x="725" y="218"/>
                  </a:lnTo>
                  <a:lnTo>
                    <a:pt x="716" y="218"/>
                  </a:lnTo>
                  <a:lnTo>
                    <a:pt x="706" y="216"/>
                  </a:lnTo>
                  <a:lnTo>
                    <a:pt x="688" y="219"/>
                  </a:lnTo>
                  <a:lnTo>
                    <a:pt x="645" y="228"/>
                  </a:lnTo>
                  <a:lnTo>
                    <a:pt x="622" y="235"/>
                  </a:lnTo>
                  <a:lnTo>
                    <a:pt x="602" y="241"/>
                  </a:lnTo>
                  <a:lnTo>
                    <a:pt x="585" y="250"/>
                  </a:lnTo>
                  <a:lnTo>
                    <a:pt x="580" y="253"/>
                  </a:lnTo>
                  <a:lnTo>
                    <a:pt x="577" y="258"/>
                  </a:lnTo>
                  <a:lnTo>
                    <a:pt x="565" y="273"/>
                  </a:lnTo>
                  <a:lnTo>
                    <a:pt x="364" y="273"/>
                  </a:lnTo>
                  <a:lnTo>
                    <a:pt x="357" y="266"/>
                  </a:lnTo>
                  <a:lnTo>
                    <a:pt x="342" y="253"/>
                  </a:lnTo>
                  <a:lnTo>
                    <a:pt x="332" y="245"/>
                  </a:lnTo>
                  <a:lnTo>
                    <a:pt x="322" y="238"/>
                  </a:lnTo>
                  <a:lnTo>
                    <a:pt x="312" y="233"/>
                  </a:lnTo>
                  <a:lnTo>
                    <a:pt x="302" y="23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4" name="Freeform 40"/>
            <p:cNvSpPr>
              <a:spLocks/>
            </p:cNvSpPr>
            <p:nvPr/>
          </p:nvSpPr>
          <p:spPr bwMode="auto">
            <a:xfrm>
              <a:off x="2474" y="2302"/>
              <a:ext cx="272" cy="161"/>
            </a:xfrm>
            <a:custGeom>
              <a:avLst/>
              <a:gdLst>
                <a:gd name="T0" fmla="*/ 256 w 272"/>
                <a:gd name="T1" fmla="*/ 105 h 161"/>
                <a:gd name="T2" fmla="*/ 241 w 272"/>
                <a:gd name="T3" fmla="*/ 131 h 161"/>
                <a:gd name="T4" fmla="*/ 216 w 272"/>
                <a:gd name="T5" fmla="*/ 154 h 161"/>
                <a:gd name="T6" fmla="*/ 201 w 272"/>
                <a:gd name="T7" fmla="*/ 159 h 161"/>
                <a:gd name="T8" fmla="*/ 184 w 272"/>
                <a:gd name="T9" fmla="*/ 159 h 161"/>
                <a:gd name="T10" fmla="*/ 178 w 272"/>
                <a:gd name="T11" fmla="*/ 157 h 161"/>
                <a:gd name="T12" fmla="*/ 174 w 272"/>
                <a:gd name="T13" fmla="*/ 149 h 161"/>
                <a:gd name="T14" fmla="*/ 184 w 272"/>
                <a:gd name="T15" fmla="*/ 127 h 161"/>
                <a:gd name="T16" fmla="*/ 188 w 272"/>
                <a:gd name="T17" fmla="*/ 115 h 161"/>
                <a:gd name="T18" fmla="*/ 166 w 272"/>
                <a:gd name="T19" fmla="*/ 131 h 161"/>
                <a:gd name="T20" fmla="*/ 134 w 272"/>
                <a:gd name="T21" fmla="*/ 142 h 161"/>
                <a:gd name="T22" fmla="*/ 118 w 272"/>
                <a:gd name="T23" fmla="*/ 142 h 161"/>
                <a:gd name="T24" fmla="*/ 99 w 272"/>
                <a:gd name="T25" fmla="*/ 139 h 161"/>
                <a:gd name="T26" fmla="*/ 93 w 272"/>
                <a:gd name="T27" fmla="*/ 136 h 161"/>
                <a:gd name="T28" fmla="*/ 89 w 272"/>
                <a:gd name="T29" fmla="*/ 129 h 161"/>
                <a:gd name="T30" fmla="*/ 96 w 272"/>
                <a:gd name="T31" fmla="*/ 119 h 161"/>
                <a:gd name="T32" fmla="*/ 96 w 272"/>
                <a:gd name="T33" fmla="*/ 114 h 161"/>
                <a:gd name="T34" fmla="*/ 63 w 272"/>
                <a:gd name="T35" fmla="*/ 119 h 161"/>
                <a:gd name="T36" fmla="*/ 38 w 272"/>
                <a:gd name="T37" fmla="*/ 114 h 161"/>
                <a:gd name="T38" fmla="*/ 30 w 272"/>
                <a:gd name="T39" fmla="*/ 109 h 161"/>
                <a:gd name="T40" fmla="*/ 36 w 272"/>
                <a:gd name="T41" fmla="*/ 99 h 161"/>
                <a:gd name="T42" fmla="*/ 45 w 272"/>
                <a:gd name="T43" fmla="*/ 92 h 161"/>
                <a:gd name="T44" fmla="*/ 61 w 272"/>
                <a:gd name="T45" fmla="*/ 87 h 161"/>
                <a:gd name="T46" fmla="*/ 41 w 272"/>
                <a:gd name="T47" fmla="*/ 84 h 161"/>
                <a:gd name="T48" fmla="*/ 20 w 272"/>
                <a:gd name="T49" fmla="*/ 77 h 161"/>
                <a:gd name="T50" fmla="*/ 6 w 272"/>
                <a:gd name="T51" fmla="*/ 67 h 161"/>
                <a:gd name="T52" fmla="*/ 1 w 272"/>
                <a:gd name="T53" fmla="*/ 59 h 161"/>
                <a:gd name="T54" fmla="*/ 0 w 272"/>
                <a:gd name="T55" fmla="*/ 52 h 161"/>
                <a:gd name="T56" fmla="*/ 5 w 272"/>
                <a:gd name="T57" fmla="*/ 48 h 161"/>
                <a:gd name="T58" fmla="*/ 25 w 272"/>
                <a:gd name="T59" fmla="*/ 33 h 161"/>
                <a:gd name="T60" fmla="*/ 35 w 272"/>
                <a:gd name="T61" fmla="*/ 7 h 161"/>
                <a:gd name="T62" fmla="*/ 53 w 272"/>
                <a:gd name="T63" fmla="*/ 17 h 161"/>
                <a:gd name="T64" fmla="*/ 64 w 272"/>
                <a:gd name="T65" fmla="*/ 27 h 161"/>
                <a:gd name="T66" fmla="*/ 74 w 272"/>
                <a:gd name="T67" fmla="*/ 37 h 161"/>
                <a:gd name="T68" fmla="*/ 78 w 272"/>
                <a:gd name="T69" fmla="*/ 30 h 161"/>
                <a:gd name="T70" fmla="*/ 88 w 272"/>
                <a:gd name="T71" fmla="*/ 0 h 161"/>
                <a:gd name="T72" fmla="*/ 108 w 272"/>
                <a:gd name="T73" fmla="*/ 17 h 161"/>
                <a:gd name="T74" fmla="*/ 119 w 272"/>
                <a:gd name="T75" fmla="*/ 32 h 161"/>
                <a:gd name="T76" fmla="*/ 123 w 272"/>
                <a:gd name="T77" fmla="*/ 42 h 161"/>
                <a:gd name="T78" fmla="*/ 119 w 272"/>
                <a:gd name="T79" fmla="*/ 45 h 161"/>
                <a:gd name="T80" fmla="*/ 123 w 272"/>
                <a:gd name="T81" fmla="*/ 25 h 161"/>
                <a:gd name="T82" fmla="*/ 128 w 272"/>
                <a:gd name="T83" fmla="*/ 20 h 161"/>
                <a:gd name="T84" fmla="*/ 139 w 272"/>
                <a:gd name="T85" fmla="*/ 23 h 161"/>
                <a:gd name="T86" fmla="*/ 148 w 272"/>
                <a:gd name="T87" fmla="*/ 32 h 161"/>
                <a:gd name="T88" fmla="*/ 159 w 272"/>
                <a:gd name="T89" fmla="*/ 48 h 161"/>
                <a:gd name="T90" fmla="*/ 164 w 272"/>
                <a:gd name="T91" fmla="*/ 55 h 161"/>
                <a:gd name="T92" fmla="*/ 174 w 272"/>
                <a:gd name="T93" fmla="*/ 30 h 161"/>
                <a:gd name="T94" fmla="*/ 184 w 272"/>
                <a:gd name="T95" fmla="*/ 17 h 161"/>
                <a:gd name="T96" fmla="*/ 199 w 272"/>
                <a:gd name="T97" fmla="*/ 17 h 161"/>
                <a:gd name="T98" fmla="*/ 221 w 272"/>
                <a:gd name="T99" fmla="*/ 32 h 161"/>
                <a:gd name="T100" fmla="*/ 249 w 272"/>
                <a:gd name="T101" fmla="*/ 65 h 161"/>
                <a:gd name="T102" fmla="*/ 272 w 272"/>
                <a:gd name="T103" fmla="*/ 99 h 161"/>
                <a:gd name="T104" fmla="*/ 266 w 272"/>
                <a:gd name="T105" fmla="*/ 97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72"/>
                <a:gd name="T160" fmla="*/ 0 h 161"/>
                <a:gd name="T161" fmla="*/ 272 w 272"/>
                <a:gd name="T162" fmla="*/ 161 h 16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72" h="161">
                  <a:moveTo>
                    <a:pt x="262" y="94"/>
                  </a:moveTo>
                  <a:lnTo>
                    <a:pt x="256" y="105"/>
                  </a:lnTo>
                  <a:lnTo>
                    <a:pt x="249" y="117"/>
                  </a:lnTo>
                  <a:lnTo>
                    <a:pt x="241" y="131"/>
                  </a:lnTo>
                  <a:lnTo>
                    <a:pt x="229" y="142"/>
                  </a:lnTo>
                  <a:lnTo>
                    <a:pt x="216" y="154"/>
                  </a:lnTo>
                  <a:lnTo>
                    <a:pt x="209" y="157"/>
                  </a:lnTo>
                  <a:lnTo>
                    <a:pt x="201" y="159"/>
                  </a:lnTo>
                  <a:lnTo>
                    <a:pt x="193" y="161"/>
                  </a:lnTo>
                  <a:lnTo>
                    <a:pt x="184" y="159"/>
                  </a:lnTo>
                  <a:lnTo>
                    <a:pt x="181" y="159"/>
                  </a:lnTo>
                  <a:lnTo>
                    <a:pt x="178" y="157"/>
                  </a:lnTo>
                  <a:lnTo>
                    <a:pt x="174" y="154"/>
                  </a:lnTo>
                  <a:lnTo>
                    <a:pt x="174" y="149"/>
                  </a:lnTo>
                  <a:lnTo>
                    <a:pt x="178" y="141"/>
                  </a:lnTo>
                  <a:lnTo>
                    <a:pt x="184" y="127"/>
                  </a:lnTo>
                  <a:lnTo>
                    <a:pt x="196" y="109"/>
                  </a:lnTo>
                  <a:lnTo>
                    <a:pt x="188" y="115"/>
                  </a:lnTo>
                  <a:lnTo>
                    <a:pt x="178" y="122"/>
                  </a:lnTo>
                  <a:lnTo>
                    <a:pt x="166" y="131"/>
                  </a:lnTo>
                  <a:lnTo>
                    <a:pt x="151" y="137"/>
                  </a:lnTo>
                  <a:lnTo>
                    <a:pt x="134" y="142"/>
                  </a:lnTo>
                  <a:lnTo>
                    <a:pt x="126" y="142"/>
                  </a:lnTo>
                  <a:lnTo>
                    <a:pt x="118" y="142"/>
                  </a:lnTo>
                  <a:lnTo>
                    <a:pt x="108" y="142"/>
                  </a:lnTo>
                  <a:lnTo>
                    <a:pt x="99" y="139"/>
                  </a:lnTo>
                  <a:lnTo>
                    <a:pt x="96" y="137"/>
                  </a:lnTo>
                  <a:lnTo>
                    <a:pt x="93" y="136"/>
                  </a:lnTo>
                  <a:lnTo>
                    <a:pt x="91" y="132"/>
                  </a:lnTo>
                  <a:lnTo>
                    <a:pt x="89" y="129"/>
                  </a:lnTo>
                  <a:lnTo>
                    <a:pt x="91" y="124"/>
                  </a:lnTo>
                  <a:lnTo>
                    <a:pt x="96" y="119"/>
                  </a:lnTo>
                  <a:lnTo>
                    <a:pt x="106" y="112"/>
                  </a:lnTo>
                  <a:lnTo>
                    <a:pt x="96" y="114"/>
                  </a:lnTo>
                  <a:lnTo>
                    <a:pt x="74" y="117"/>
                  </a:lnTo>
                  <a:lnTo>
                    <a:pt x="63" y="119"/>
                  </a:lnTo>
                  <a:lnTo>
                    <a:pt x="50" y="117"/>
                  </a:lnTo>
                  <a:lnTo>
                    <a:pt x="38" y="114"/>
                  </a:lnTo>
                  <a:lnTo>
                    <a:pt x="35" y="112"/>
                  </a:lnTo>
                  <a:lnTo>
                    <a:pt x="30" y="109"/>
                  </a:lnTo>
                  <a:lnTo>
                    <a:pt x="31" y="105"/>
                  </a:lnTo>
                  <a:lnTo>
                    <a:pt x="36" y="99"/>
                  </a:lnTo>
                  <a:lnTo>
                    <a:pt x="40" y="95"/>
                  </a:lnTo>
                  <a:lnTo>
                    <a:pt x="45" y="92"/>
                  </a:lnTo>
                  <a:lnTo>
                    <a:pt x="51" y="89"/>
                  </a:lnTo>
                  <a:lnTo>
                    <a:pt x="61" y="87"/>
                  </a:lnTo>
                  <a:lnTo>
                    <a:pt x="51" y="85"/>
                  </a:lnTo>
                  <a:lnTo>
                    <a:pt x="41" y="84"/>
                  </a:lnTo>
                  <a:lnTo>
                    <a:pt x="30" y="80"/>
                  </a:lnTo>
                  <a:lnTo>
                    <a:pt x="20" y="77"/>
                  </a:lnTo>
                  <a:lnTo>
                    <a:pt x="10" y="70"/>
                  </a:lnTo>
                  <a:lnTo>
                    <a:pt x="6" y="67"/>
                  </a:lnTo>
                  <a:lnTo>
                    <a:pt x="3" y="62"/>
                  </a:lnTo>
                  <a:lnTo>
                    <a:pt x="1" y="59"/>
                  </a:lnTo>
                  <a:lnTo>
                    <a:pt x="1" y="52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5" y="48"/>
                  </a:lnTo>
                  <a:lnTo>
                    <a:pt x="21" y="45"/>
                  </a:lnTo>
                  <a:lnTo>
                    <a:pt x="25" y="33"/>
                  </a:lnTo>
                  <a:lnTo>
                    <a:pt x="31" y="7"/>
                  </a:lnTo>
                  <a:lnTo>
                    <a:pt x="35" y="7"/>
                  </a:lnTo>
                  <a:lnTo>
                    <a:pt x="43" y="10"/>
                  </a:lnTo>
                  <a:lnTo>
                    <a:pt x="53" y="17"/>
                  </a:lnTo>
                  <a:lnTo>
                    <a:pt x="59" y="20"/>
                  </a:lnTo>
                  <a:lnTo>
                    <a:pt x="64" y="27"/>
                  </a:lnTo>
                  <a:lnTo>
                    <a:pt x="71" y="37"/>
                  </a:lnTo>
                  <a:lnTo>
                    <a:pt x="74" y="37"/>
                  </a:lnTo>
                  <a:lnTo>
                    <a:pt x="76" y="37"/>
                  </a:lnTo>
                  <a:lnTo>
                    <a:pt x="78" y="30"/>
                  </a:lnTo>
                  <a:lnTo>
                    <a:pt x="81" y="18"/>
                  </a:lnTo>
                  <a:lnTo>
                    <a:pt x="88" y="0"/>
                  </a:lnTo>
                  <a:lnTo>
                    <a:pt x="94" y="5"/>
                  </a:lnTo>
                  <a:lnTo>
                    <a:pt x="108" y="17"/>
                  </a:lnTo>
                  <a:lnTo>
                    <a:pt x="114" y="25"/>
                  </a:lnTo>
                  <a:lnTo>
                    <a:pt x="119" y="32"/>
                  </a:lnTo>
                  <a:lnTo>
                    <a:pt x="123" y="38"/>
                  </a:lnTo>
                  <a:lnTo>
                    <a:pt x="123" y="42"/>
                  </a:lnTo>
                  <a:lnTo>
                    <a:pt x="123" y="43"/>
                  </a:lnTo>
                  <a:lnTo>
                    <a:pt x="119" y="45"/>
                  </a:lnTo>
                  <a:lnTo>
                    <a:pt x="119" y="37"/>
                  </a:lnTo>
                  <a:lnTo>
                    <a:pt x="123" y="25"/>
                  </a:lnTo>
                  <a:lnTo>
                    <a:pt x="126" y="22"/>
                  </a:lnTo>
                  <a:lnTo>
                    <a:pt x="128" y="20"/>
                  </a:lnTo>
                  <a:lnTo>
                    <a:pt x="134" y="20"/>
                  </a:lnTo>
                  <a:lnTo>
                    <a:pt x="139" y="23"/>
                  </a:lnTo>
                  <a:lnTo>
                    <a:pt x="143" y="27"/>
                  </a:lnTo>
                  <a:lnTo>
                    <a:pt x="148" y="32"/>
                  </a:lnTo>
                  <a:lnTo>
                    <a:pt x="154" y="38"/>
                  </a:lnTo>
                  <a:lnTo>
                    <a:pt x="159" y="48"/>
                  </a:lnTo>
                  <a:lnTo>
                    <a:pt x="164" y="59"/>
                  </a:lnTo>
                  <a:lnTo>
                    <a:pt x="164" y="55"/>
                  </a:lnTo>
                  <a:lnTo>
                    <a:pt x="168" y="47"/>
                  </a:lnTo>
                  <a:lnTo>
                    <a:pt x="174" y="30"/>
                  </a:lnTo>
                  <a:lnTo>
                    <a:pt x="179" y="22"/>
                  </a:lnTo>
                  <a:lnTo>
                    <a:pt x="184" y="17"/>
                  </a:lnTo>
                  <a:lnTo>
                    <a:pt x="191" y="15"/>
                  </a:lnTo>
                  <a:lnTo>
                    <a:pt x="199" y="17"/>
                  </a:lnTo>
                  <a:lnTo>
                    <a:pt x="209" y="22"/>
                  </a:lnTo>
                  <a:lnTo>
                    <a:pt x="221" y="32"/>
                  </a:lnTo>
                  <a:lnTo>
                    <a:pt x="234" y="45"/>
                  </a:lnTo>
                  <a:lnTo>
                    <a:pt x="249" y="65"/>
                  </a:lnTo>
                  <a:lnTo>
                    <a:pt x="271" y="94"/>
                  </a:lnTo>
                  <a:lnTo>
                    <a:pt x="272" y="99"/>
                  </a:lnTo>
                  <a:lnTo>
                    <a:pt x="272" y="100"/>
                  </a:lnTo>
                  <a:lnTo>
                    <a:pt x="266" y="97"/>
                  </a:lnTo>
                  <a:lnTo>
                    <a:pt x="262" y="94"/>
                  </a:lnTo>
                  <a:close/>
                </a:path>
              </a:pathLst>
            </a:custGeom>
            <a:solidFill>
              <a:srgbClr val="2AB3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5" name="Freeform 41"/>
            <p:cNvSpPr>
              <a:spLocks/>
            </p:cNvSpPr>
            <p:nvPr/>
          </p:nvSpPr>
          <p:spPr bwMode="auto">
            <a:xfrm>
              <a:off x="2954" y="1644"/>
              <a:ext cx="735" cy="792"/>
            </a:xfrm>
            <a:custGeom>
              <a:avLst/>
              <a:gdLst>
                <a:gd name="T0" fmla="*/ 120 w 735"/>
                <a:gd name="T1" fmla="*/ 680 h 792"/>
                <a:gd name="T2" fmla="*/ 171 w 735"/>
                <a:gd name="T3" fmla="*/ 651 h 792"/>
                <a:gd name="T4" fmla="*/ 206 w 735"/>
                <a:gd name="T5" fmla="*/ 640 h 792"/>
                <a:gd name="T6" fmla="*/ 238 w 735"/>
                <a:gd name="T7" fmla="*/ 648 h 792"/>
                <a:gd name="T8" fmla="*/ 346 w 735"/>
                <a:gd name="T9" fmla="*/ 578 h 792"/>
                <a:gd name="T10" fmla="*/ 408 w 735"/>
                <a:gd name="T11" fmla="*/ 526 h 792"/>
                <a:gd name="T12" fmla="*/ 447 w 735"/>
                <a:gd name="T13" fmla="*/ 485 h 792"/>
                <a:gd name="T14" fmla="*/ 466 w 735"/>
                <a:gd name="T15" fmla="*/ 506 h 792"/>
                <a:gd name="T16" fmla="*/ 504 w 735"/>
                <a:gd name="T17" fmla="*/ 504 h 792"/>
                <a:gd name="T18" fmla="*/ 479 w 735"/>
                <a:gd name="T19" fmla="*/ 450 h 792"/>
                <a:gd name="T20" fmla="*/ 472 w 735"/>
                <a:gd name="T21" fmla="*/ 419 h 792"/>
                <a:gd name="T22" fmla="*/ 482 w 735"/>
                <a:gd name="T23" fmla="*/ 408 h 792"/>
                <a:gd name="T24" fmla="*/ 524 w 735"/>
                <a:gd name="T25" fmla="*/ 445 h 792"/>
                <a:gd name="T26" fmla="*/ 536 w 735"/>
                <a:gd name="T27" fmla="*/ 355 h 792"/>
                <a:gd name="T28" fmla="*/ 569 w 735"/>
                <a:gd name="T29" fmla="*/ 295 h 792"/>
                <a:gd name="T30" fmla="*/ 639 w 735"/>
                <a:gd name="T31" fmla="*/ 229 h 792"/>
                <a:gd name="T32" fmla="*/ 579 w 735"/>
                <a:gd name="T33" fmla="*/ 203 h 792"/>
                <a:gd name="T34" fmla="*/ 579 w 735"/>
                <a:gd name="T35" fmla="*/ 187 h 792"/>
                <a:gd name="T36" fmla="*/ 600 w 735"/>
                <a:gd name="T37" fmla="*/ 174 h 792"/>
                <a:gd name="T38" fmla="*/ 639 w 735"/>
                <a:gd name="T39" fmla="*/ 206 h 792"/>
                <a:gd name="T40" fmla="*/ 625 w 735"/>
                <a:gd name="T41" fmla="*/ 136 h 792"/>
                <a:gd name="T42" fmla="*/ 624 w 735"/>
                <a:gd name="T43" fmla="*/ 72 h 792"/>
                <a:gd name="T44" fmla="*/ 642 w 735"/>
                <a:gd name="T45" fmla="*/ 40 h 792"/>
                <a:gd name="T46" fmla="*/ 689 w 735"/>
                <a:gd name="T47" fmla="*/ 0 h 792"/>
                <a:gd name="T48" fmla="*/ 732 w 735"/>
                <a:gd name="T49" fmla="*/ 72 h 792"/>
                <a:gd name="T50" fmla="*/ 718 w 735"/>
                <a:gd name="T51" fmla="*/ 146 h 792"/>
                <a:gd name="T52" fmla="*/ 690 w 735"/>
                <a:gd name="T53" fmla="*/ 187 h 792"/>
                <a:gd name="T54" fmla="*/ 660 w 735"/>
                <a:gd name="T55" fmla="*/ 219 h 792"/>
                <a:gd name="T56" fmla="*/ 697 w 735"/>
                <a:gd name="T57" fmla="*/ 206 h 792"/>
                <a:gd name="T58" fmla="*/ 717 w 735"/>
                <a:gd name="T59" fmla="*/ 198 h 792"/>
                <a:gd name="T60" fmla="*/ 732 w 735"/>
                <a:gd name="T61" fmla="*/ 214 h 792"/>
                <a:gd name="T62" fmla="*/ 735 w 735"/>
                <a:gd name="T63" fmla="*/ 239 h 792"/>
                <a:gd name="T64" fmla="*/ 713 w 735"/>
                <a:gd name="T65" fmla="*/ 254 h 792"/>
                <a:gd name="T66" fmla="*/ 689 w 735"/>
                <a:gd name="T67" fmla="*/ 248 h 792"/>
                <a:gd name="T68" fmla="*/ 669 w 735"/>
                <a:gd name="T69" fmla="*/ 259 h 792"/>
                <a:gd name="T70" fmla="*/ 660 w 735"/>
                <a:gd name="T71" fmla="*/ 298 h 792"/>
                <a:gd name="T72" fmla="*/ 660 w 735"/>
                <a:gd name="T73" fmla="*/ 357 h 792"/>
                <a:gd name="T74" fmla="*/ 635 w 735"/>
                <a:gd name="T75" fmla="*/ 417 h 792"/>
                <a:gd name="T76" fmla="*/ 544 w 735"/>
                <a:gd name="T77" fmla="*/ 496 h 792"/>
                <a:gd name="T78" fmla="*/ 572 w 735"/>
                <a:gd name="T79" fmla="*/ 482 h 792"/>
                <a:gd name="T80" fmla="*/ 597 w 735"/>
                <a:gd name="T81" fmla="*/ 492 h 792"/>
                <a:gd name="T82" fmla="*/ 594 w 735"/>
                <a:gd name="T83" fmla="*/ 529 h 792"/>
                <a:gd name="T84" fmla="*/ 572 w 735"/>
                <a:gd name="T85" fmla="*/ 534 h 792"/>
                <a:gd name="T86" fmla="*/ 549 w 735"/>
                <a:gd name="T87" fmla="*/ 517 h 792"/>
                <a:gd name="T88" fmla="*/ 512 w 735"/>
                <a:gd name="T89" fmla="*/ 552 h 792"/>
                <a:gd name="T90" fmla="*/ 506 w 735"/>
                <a:gd name="T91" fmla="*/ 606 h 792"/>
                <a:gd name="T92" fmla="*/ 476 w 735"/>
                <a:gd name="T93" fmla="*/ 635 h 792"/>
                <a:gd name="T94" fmla="*/ 348 w 735"/>
                <a:gd name="T95" fmla="*/ 645 h 792"/>
                <a:gd name="T96" fmla="*/ 358 w 735"/>
                <a:gd name="T97" fmla="*/ 675 h 792"/>
                <a:gd name="T98" fmla="*/ 379 w 735"/>
                <a:gd name="T99" fmla="*/ 688 h 792"/>
                <a:gd name="T100" fmla="*/ 376 w 735"/>
                <a:gd name="T101" fmla="*/ 713 h 792"/>
                <a:gd name="T102" fmla="*/ 333 w 735"/>
                <a:gd name="T103" fmla="*/ 693 h 792"/>
                <a:gd name="T104" fmla="*/ 296 w 735"/>
                <a:gd name="T105" fmla="*/ 673 h 792"/>
                <a:gd name="T106" fmla="*/ 258 w 735"/>
                <a:gd name="T107" fmla="*/ 755 h 792"/>
                <a:gd name="T108" fmla="*/ 158 w 735"/>
                <a:gd name="T109" fmla="*/ 790 h 792"/>
                <a:gd name="T110" fmla="*/ 112 w 735"/>
                <a:gd name="T111" fmla="*/ 785 h 792"/>
                <a:gd name="T112" fmla="*/ 67 w 735"/>
                <a:gd name="T113" fmla="*/ 752 h 792"/>
                <a:gd name="T114" fmla="*/ 0 w 735"/>
                <a:gd name="T115" fmla="*/ 715 h 79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35"/>
                <a:gd name="T175" fmla="*/ 0 h 792"/>
                <a:gd name="T176" fmla="*/ 735 w 735"/>
                <a:gd name="T177" fmla="*/ 792 h 79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35" h="792">
                  <a:moveTo>
                    <a:pt x="18" y="713"/>
                  </a:moveTo>
                  <a:lnTo>
                    <a:pt x="40" y="706"/>
                  </a:lnTo>
                  <a:lnTo>
                    <a:pt x="92" y="690"/>
                  </a:lnTo>
                  <a:lnTo>
                    <a:pt x="120" y="680"/>
                  </a:lnTo>
                  <a:lnTo>
                    <a:pt x="145" y="668"/>
                  </a:lnTo>
                  <a:lnTo>
                    <a:pt x="155" y="663"/>
                  </a:lnTo>
                  <a:lnTo>
                    <a:pt x="165" y="656"/>
                  </a:lnTo>
                  <a:lnTo>
                    <a:pt x="171" y="651"/>
                  </a:lnTo>
                  <a:lnTo>
                    <a:pt x="175" y="645"/>
                  </a:lnTo>
                  <a:lnTo>
                    <a:pt x="185" y="643"/>
                  </a:lnTo>
                  <a:lnTo>
                    <a:pt x="195" y="641"/>
                  </a:lnTo>
                  <a:lnTo>
                    <a:pt x="206" y="640"/>
                  </a:lnTo>
                  <a:lnTo>
                    <a:pt x="218" y="641"/>
                  </a:lnTo>
                  <a:lnTo>
                    <a:pt x="230" y="643"/>
                  </a:lnTo>
                  <a:lnTo>
                    <a:pt x="235" y="645"/>
                  </a:lnTo>
                  <a:lnTo>
                    <a:pt x="238" y="648"/>
                  </a:lnTo>
                  <a:lnTo>
                    <a:pt x="241" y="653"/>
                  </a:lnTo>
                  <a:lnTo>
                    <a:pt x="243" y="658"/>
                  </a:lnTo>
                  <a:lnTo>
                    <a:pt x="306" y="658"/>
                  </a:lnTo>
                  <a:lnTo>
                    <a:pt x="346" y="578"/>
                  </a:lnTo>
                  <a:lnTo>
                    <a:pt x="369" y="552"/>
                  </a:lnTo>
                  <a:lnTo>
                    <a:pt x="391" y="534"/>
                  </a:lnTo>
                  <a:lnTo>
                    <a:pt x="399" y="529"/>
                  </a:lnTo>
                  <a:lnTo>
                    <a:pt x="408" y="526"/>
                  </a:lnTo>
                  <a:lnTo>
                    <a:pt x="449" y="470"/>
                  </a:lnTo>
                  <a:lnTo>
                    <a:pt x="447" y="474"/>
                  </a:lnTo>
                  <a:lnTo>
                    <a:pt x="446" y="480"/>
                  </a:lnTo>
                  <a:lnTo>
                    <a:pt x="447" y="485"/>
                  </a:lnTo>
                  <a:lnTo>
                    <a:pt x="449" y="491"/>
                  </a:lnTo>
                  <a:lnTo>
                    <a:pt x="452" y="497"/>
                  </a:lnTo>
                  <a:lnTo>
                    <a:pt x="459" y="502"/>
                  </a:lnTo>
                  <a:lnTo>
                    <a:pt x="466" y="506"/>
                  </a:lnTo>
                  <a:lnTo>
                    <a:pt x="474" y="507"/>
                  </a:lnTo>
                  <a:lnTo>
                    <a:pt x="482" y="507"/>
                  </a:lnTo>
                  <a:lnTo>
                    <a:pt x="491" y="507"/>
                  </a:lnTo>
                  <a:lnTo>
                    <a:pt x="504" y="504"/>
                  </a:lnTo>
                  <a:lnTo>
                    <a:pt x="509" y="502"/>
                  </a:lnTo>
                  <a:lnTo>
                    <a:pt x="502" y="491"/>
                  </a:lnTo>
                  <a:lnTo>
                    <a:pt x="486" y="465"/>
                  </a:lnTo>
                  <a:lnTo>
                    <a:pt x="479" y="450"/>
                  </a:lnTo>
                  <a:lnTo>
                    <a:pt x="474" y="435"/>
                  </a:lnTo>
                  <a:lnTo>
                    <a:pt x="472" y="429"/>
                  </a:lnTo>
                  <a:lnTo>
                    <a:pt x="472" y="424"/>
                  </a:lnTo>
                  <a:lnTo>
                    <a:pt x="472" y="419"/>
                  </a:lnTo>
                  <a:lnTo>
                    <a:pt x="476" y="413"/>
                  </a:lnTo>
                  <a:lnTo>
                    <a:pt x="476" y="410"/>
                  </a:lnTo>
                  <a:lnTo>
                    <a:pt x="479" y="408"/>
                  </a:lnTo>
                  <a:lnTo>
                    <a:pt x="482" y="408"/>
                  </a:lnTo>
                  <a:lnTo>
                    <a:pt x="487" y="410"/>
                  </a:lnTo>
                  <a:lnTo>
                    <a:pt x="497" y="417"/>
                  </a:lnTo>
                  <a:lnTo>
                    <a:pt x="509" y="429"/>
                  </a:lnTo>
                  <a:lnTo>
                    <a:pt x="524" y="445"/>
                  </a:lnTo>
                  <a:lnTo>
                    <a:pt x="524" y="424"/>
                  </a:lnTo>
                  <a:lnTo>
                    <a:pt x="526" y="400"/>
                  </a:lnTo>
                  <a:lnTo>
                    <a:pt x="531" y="370"/>
                  </a:lnTo>
                  <a:lnTo>
                    <a:pt x="536" y="355"/>
                  </a:lnTo>
                  <a:lnTo>
                    <a:pt x="541" y="340"/>
                  </a:lnTo>
                  <a:lnTo>
                    <a:pt x="549" y="325"/>
                  </a:lnTo>
                  <a:lnTo>
                    <a:pt x="557" y="310"/>
                  </a:lnTo>
                  <a:lnTo>
                    <a:pt x="569" y="295"/>
                  </a:lnTo>
                  <a:lnTo>
                    <a:pt x="582" y="281"/>
                  </a:lnTo>
                  <a:lnTo>
                    <a:pt x="597" y="270"/>
                  </a:lnTo>
                  <a:lnTo>
                    <a:pt x="615" y="261"/>
                  </a:lnTo>
                  <a:lnTo>
                    <a:pt x="639" y="229"/>
                  </a:lnTo>
                  <a:lnTo>
                    <a:pt x="627" y="226"/>
                  </a:lnTo>
                  <a:lnTo>
                    <a:pt x="602" y="216"/>
                  </a:lnTo>
                  <a:lnTo>
                    <a:pt x="589" y="209"/>
                  </a:lnTo>
                  <a:lnTo>
                    <a:pt x="579" y="203"/>
                  </a:lnTo>
                  <a:lnTo>
                    <a:pt x="577" y="199"/>
                  </a:lnTo>
                  <a:lnTo>
                    <a:pt x="575" y="194"/>
                  </a:lnTo>
                  <a:lnTo>
                    <a:pt x="575" y="191"/>
                  </a:lnTo>
                  <a:lnTo>
                    <a:pt x="579" y="187"/>
                  </a:lnTo>
                  <a:lnTo>
                    <a:pt x="582" y="182"/>
                  </a:lnTo>
                  <a:lnTo>
                    <a:pt x="587" y="179"/>
                  </a:lnTo>
                  <a:lnTo>
                    <a:pt x="594" y="176"/>
                  </a:lnTo>
                  <a:lnTo>
                    <a:pt x="600" y="174"/>
                  </a:lnTo>
                  <a:lnTo>
                    <a:pt x="609" y="176"/>
                  </a:lnTo>
                  <a:lnTo>
                    <a:pt x="615" y="179"/>
                  </a:lnTo>
                  <a:lnTo>
                    <a:pt x="622" y="187"/>
                  </a:lnTo>
                  <a:lnTo>
                    <a:pt x="639" y="206"/>
                  </a:lnTo>
                  <a:lnTo>
                    <a:pt x="639" y="174"/>
                  </a:lnTo>
                  <a:lnTo>
                    <a:pt x="634" y="164"/>
                  </a:lnTo>
                  <a:lnTo>
                    <a:pt x="630" y="151"/>
                  </a:lnTo>
                  <a:lnTo>
                    <a:pt x="625" y="136"/>
                  </a:lnTo>
                  <a:lnTo>
                    <a:pt x="622" y="119"/>
                  </a:lnTo>
                  <a:lnTo>
                    <a:pt x="620" y="100"/>
                  </a:lnTo>
                  <a:lnTo>
                    <a:pt x="622" y="80"/>
                  </a:lnTo>
                  <a:lnTo>
                    <a:pt x="624" y="72"/>
                  </a:lnTo>
                  <a:lnTo>
                    <a:pt x="627" y="62"/>
                  </a:lnTo>
                  <a:lnTo>
                    <a:pt x="639" y="40"/>
                  </a:lnTo>
                  <a:lnTo>
                    <a:pt x="640" y="38"/>
                  </a:lnTo>
                  <a:lnTo>
                    <a:pt x="642" y="40"/>
                  </a:lnTo>
                  <a:lnTo>
                    <a:pt x="640" y="47"/>
                  </a:lnTo>
                  <a:lnTo>
                    <a:pt x="639" y="52"/>
                  </a:lnTo>
                  <a:lnTo>
                    <a:pt x="642" y="92"/>
                  </a:lnTo>
                  <a:lnTo>
                    <a:pt x="689" y="0"/>
                  </a:lnTo>
                  <a:lnTo>
                    <a:pt x="708" y="62"/>
                  </a:lnTo>
                  <a:lnTo>
                    <a:pt x="730" y="35"/>
                  </a:lnTo>
                  <a:lnTo>
                    <a:pt x="732" y="52"/>
                  </a:lnTo>
                  <a:lnTo>
                    <a:pt x="732" y="72"/>
                  </a:lnTo>
                  <a:lnTo>
                    <a:pt x="730" y="95"/>
                  </a:lnTo>
                  <a:lnTo>
                    <a:pt x="725" y="120"/>
                  </a:lnTo>
                  <a:lnTo>
                    <a:pt x="723" y="132"/>
                  </a:lnTo>
                  <a:lnTo>
                    <a:pt x="718" y="146"/>
                  </a:lnTo>
                  <a:lnTo>
                    <a:pt x="713" y="157"/>
                  </a:lnTo>
                  <a:lnTo>
                    <a:pt x="707" y="167"/>
                  </a:lnTo>
                  <a:lnTo>
                    <a:pt x="700" y="177"/>
                  </a:lnTo>
                  <a:lnTo>
                    <a:pt x="690" y="187"/>
                  </a:lnTo>
                  <a:lnTo>
                    <a:pt x="665" y="209"/>
                  </a:lnTo>
                  <a:lnTo>
                    <a:pt x="660" y="216"/>
                  </a:lnTo>
                  <a:lnTo>
                    <a:pt x="659" y="219"/>
                  </a:lnTo>
                  <a:lnTo>
                    <a:pt x="660" y="219"/>
                  </a:lnTo>
                  <a:lnTo>
                    <a:pt x="664" y="219"/>
                  </a:lnTo>
                  <a:lnTo>
                    <a:pt x="689" y="219"/>
                  </a:lnTo>
                  <a:lnTo>
                    <a:pt x="692" y="213"/>
                  </a:lnTo>
                  <a:lnTo>
                    <a:pt x="697" y="206"/>
                  </a:lnTo>
                  <a:lnTo>
                    <a:pt x="703" y="201"/>
                  </a:lnTo>
                  <a:lnTo>
                    <a:pt x="710" y="198"/>
                  </a:lnTo>
                  <a:lnTo>
                    <a:pt x="713" y="196"/>
                  </a:lnTo>
                  <a:lnTo>
                    <a:pt x="717" y="198"/>
                  </a:lnTo>
                  <a:lnTo>
                    <a:pt x="720" y="199"/>
                  </a:lnTo>
                  <a:lnTo>
                    <a:pt x="723" y="203"/>
                  </a:lnTo>
                  <a:lnTo>
                    <a:pt x="728" y="208"/>
                  </a:lnTo>
                  <a:lnTo>
                    <a:pt x="732" y="214"/>
                  </a:lnTo>
                  <a:lnTo>
                    <a:pt x="733" y="221"/>
                  </a:lnTo>
                  <a:lnTo>
                    <a:pt x="735" y="228"/>
                  </a:lnTo>
                  <a:lnTo>
                    <a:pt x="735" y="234"/>
                  </a:lnTo>
                  <a:lnTo>
                    <a:pt x="735" y="239"/>
                  </a:lnTo>
                  <a:lnTo>
                    <a:pt x="732" y="243"/>
                  </a:lnTo>
                  <a:lnTo>
                    <a:pt x="730" y="248"/>
                  </a:lnTo>
                  <a:lnTo>
                    <a:pt x="722" y="253"/>
                  </a:lnTo>
                  <a:lnTo>
                    <a:pt x="713" y="254"/>
                  </a:lnTo>
                  <a:lnTo>
                    <a:pt x="705" y="254"/>
                  </a:lnTo>
                  <a:lnTo>
                    <a:pt x="697" y="253"/>
                  </a:lnTo>
                  <a:lnTo>
                    <a:pt x="690" y="249"/>
                  </a:lnTo>
                  <a:lnTo>
                    <a:pt x="689" y="248"/>
                  </a:lnTo>
                  <a:lnTo>
                    <a:pt x="685" y="246"/>
                  </a:lnTo>
                  <a:lnTo>
                    <a:pt x="680" y="249"/>
                  </a:lnTo>
                  <a:lnTo>
                    <a:pt x="675" y="253"/>
                  </a:lnTo>
                  <a:lnTo>
                    <a:pt x="669" y="259"/>
                  </a:lnTo>
                  <a:lnTo>
                    <a:pt x="660" y="275"/>
                  </a:lnTo>
                  <a:lnTo>
                    <a:pt x="657" y="281"/>
                  </a:lnTo>
                  <a:lnTo>
                    <a:pt x="659" y="285"/>
                  </a:lnTo>
                  <a:lnTo>
                    <a:pt x="660" y="298"/>
                  </a:lnTo>
                  <a:lnTo>
                    <a:pt x="664" y="318"/>
                  </a:lnTo>
                  <a:lnTo>
                    <a:pt x="664" y="330"/>
                  </a:lnTo>
                  <a:lnTo>
                    <a:pt x="662" y="343"/>
                  </a:lnTo>
                  <a:lnTo>
                    <a:pt x="660" y="357"/>
                  </a:lnTo>
                  <a:lnTo>
                    <a:pt x="657" y="372"/>
                  </a:lnTo>
                  <a:lnTo>
                    <a:pt x="652" y="387"/>
                  </a:lnTo>
                  <a:lnTo>
                    <a:pt x="645" y="402"/>
                  </a:lnTo>
                  <a:lnTo>
                    <a:pt x="635" y="417"/>
                  </a:lnTo>
                  <a:lnTo>
                    <a:pt x="624" y="432"/>
                  </a:lnTo>
                  <a:lnTo>
                    <a:pt x="609" y="447"/>
                  </a:lnTo>
                  <a:lnTo>
                    <a:pt x="590" y="462"/>
                  </a:lnTo>
                  <a:lnTo>
                    <a:pt x="544" y="496"/>
                  </a:lnTo>
                  <a:lnTo>
                    <a:pt x="537" y="501"/>
                  </a:lnTo>
                  <a:lnTo>
                    <a:pt x="541" y="501"/>
                  </a:lnTo>
                  <a:lnTo>
                    <a:pt x="565" y="484"/>
                  </a:lnTo>
                  <a:lnTo>
                    <a:pt x="572" y="482"/>
                  </a:lnTo>
                  <a:lnTo>
                    <a:pt x="579" y="482"/>
                  </a:lnTo>
                  <a:lnTo>
                    <a:pt x="585" y="484"/>
                  </a:lnTo>
                  <a:lnTo>
                    <a:pt x="592" y="487"/>
                  </a:lnTo>
                  <a:lnTo>
                    <a:pt x="597" y="492"/>
                  </a:lnTo>
                  <a:lnTo>
                    <a:pt x="599" y="497"/>
                  </a:lnTo>
                  <a:lnTo>
                    <a:pt x="599" y="502"/>
                  </a:lnTo>
                  <a:lnTo>
                    <a:pt x="597" y="516"/>
                  </a:lnTo>
                  <a:lnTo>
                    <a:pt x="594" y="529"/>
                  </a:lnTo>
                  <a:lnTo>
                    <a:pt x="589" y="536"/>
                  </a:lnTo>
                  <a:lnTo>
                    <a:pt x="584" y="537"/>
                  </a:lnTo>
                  <a:lnTo>
                    <a:pt x="579" y="537"/>
                  </a:lnTo>
                  <a:lnTo>
                    <a:pt x="572" y="534"/>
                  </a:lnTo>
                  <a:lnTo>
                    <a:pt x="567" y="529"/>
                  </a:lnTo>
                  <a:lnTo>
                    <a:pt x="559" y="521"/>
                  </a:lnTo>
                  <a:lnTo>
                    <a:pt x="554" y="519"/>
                  </a:lnTo>
                  <a:lnTo>
                    <a:pt x="549" y="517"/>
                  </a:lnTo>
                  <a:lnTo>
                    <a:pt x="537" y="519"/>
                  </a:lnTo>
                  <a:lnTo>
                    <a:pt x="524" y="524"/>
                  </a:lnTo>
                  <a:lnTo>
                    <a:pt x="509" y="536"/>
                  </a:lnTo>
                  <a:lnTo>
                    <a:pt x="512" y="552"/>
                  </a:lnTo>
                  <a:lnTo>
                    <a:pt x="514" y="568"/>
                  </a:lnTo>
                  <a:lnTo>
                    <a:pt x="512" y="586"/>
                  </a:lnTo>
                  <a:lnTo>
                    <a:pt x="509" y="596"/>
                  </a:lnTo>
                  <a:lnTo>
                    <a:pt x="506" y="606"/>
                  </a:lnTo>
                  <a:lnTo>
                    <a:pt x="501" y="614"/>
                  </a:lnTo>
                  <a:lnTo>
                    <a:pt x="494" y="621"/>
                  </a:lnTo>
                  <a:lnTo>
                    <a:pt x="486" y="629"/>
                  </a:lnTo>
                  <a:lnTo>
                    <a:pt x="476" y="635"/>
                  </a:lnTo>
                  <a:lnTo>
                    <a:pt x="464" y="638"/>
                  </a:lnTo>
                  <a:lnTo>
                    <a:pt x="449" y="640"/>
                  </a:lnTo>
                  <a:lnTo>
                    <a:pt x="366" y="645"/>
                  </a:lnTo>
                  <a:lnTo>
                    <a:pt x="348" y="645"/>
                  </a:lnTo>
                  <a:lnTo>
                    <a:pt x="329" y="658"/>
                  </a:lnTo>
                  <a:lnTo>
                    <a:pt x="341" y="673"/>
                  </a:lnTo>
                  <a:lnTo>
                    <a:pt x="349" y="673"/>
                  </a:lnTo>
                  <a:lnTo>
                    <a:pt x="358" y="675"/>
                  </a:lnTo>
                  <a:lnTo>
                    <a:pt x="366" y="676"/>
                  </a:lnTo>
                  <a:lnTo>
                    <a:pt x="374" y="681"/>
                  </a:lnTo>
                  <a:lnTo>
                    <a:pt x="376" y="685"/>
                  </a:lnTo>
                  <a:lnTo>
                    <a:pt x="379" y="688"/>
                  </a:lnTo>
                  <a:lnTo>
                    <a:pt x="381" y="693"/>
                  </a:lnTo>
                  <a:lnTo>
                    <a:pt x="381" y="698"/>
                  </a:lnTo>
                  <a:lnTo>
                    <a:pt x="379" y="705"/>
                  </a:lnTo>
                  <a:lnTo>
                    <a:pt x="376" y="713"/>
                  </a:lnTo>
                  <a:lnTo>
                    <a:pt x="356" y="705"/>
                  </a:lnTo>
                  <a:lnTo>
                    <a:pt x="341" y="700"/>
                  </a:lnTo>
                  <a:lnTo>
                    <a:pt x="336" y="696"/>
                  </a:lnTo>
                  <a:lnTo>
                    <a:pt x="333" y="693"/>
                  </a:lnTo>
                  <a:lnTo>
                    <a:pt x="331" y="691"/>
                  </a:lnTo>
                  <a:lnTo>
                    <a:pt x="326" y="688"/>
                  </a:lnTo>
                  <a:lnTo>
                    <a:pt x="314" y="681"/>
                  </a:lnTo>
                  <a:lnTo>
                    <a:pt x="296" y="673"/>
                  </a:lnTo>
                  <a:lnTo>
                    <a:pt x="265" y="713"/>
                  </a:lnTo>
                  <a:lnTo>
                    <a:pt x="301" y="738"/>
                  </a:lnTo>
                  <a:lnTo>
                    <a:pt x="289" y="742"/>
                  </a:lnTo>
                  <a:lnTo>
                    <a:pt x="258" y="755"/>
                  </a:lnTo>
                  <a:lnTo>
                    <a:pt x="226" y="768"/>
                  </a:lnTo>
                  <a:lnTo>
                    <a:pt x="205" y="777"/>
                  </a:lnTo>
                  <a:lnTo>
                    <a:pt x="181" y="784"/>
                  </a:lnTo>
                  <a:lnTo>
                    <a:pt x="158" y="790"/>
                  </a:lnTo>
                  <a:lnTo>
                    <a:pt x="136" y="792"/>
                  </a:lnTo>
                  <a:lnTo>
                    <a:pt x="128" y="790"/>
                  </a:lnTo>
                  <a:lnTo>
                    <a:pt x="118" y="789"/>
                  </a:lnTo>
                  <a:lnTo>
                    <a:pt x="112" y="785"/>
                  </a:lnTo>
                  <a:lnTo>
                    <a:pt x="107" y="780"/>
                  </a:lnTo>
                  <a:lnTo>
                    <a:pt x="95" y="768"/>
                  </a:lnTo>
                  <a:lnTo>
                    <a:pt x="80" y="760"/>
                  </a:lnTo>
                  <a:lnTo>
                    <a:pt x="67" y="752"/>
                  </a:lnTo>
                  <a:lnTo>
                    <a:pt x="52" y="747"/>
                  </a:lnTo>
                  <a:lnTo>
                    <a:pt x="28" y="740"/>
                  </a:lnTo>
                  <a:lnTo>
                    <a:pt x="18" y="738"/>
                  </a:lnTo>
                  <a:lnTo>
                    <a:pt x="0" y="715"/>
                  </a:lnTo>
                  <a:lnTo>
                    <a:pt x="18" y="713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6" name="Freeform 42"/>
            <p:cNvSpPr>
              <a:spLocks/>
            </p:cNvSpPr>
            <p:nvPr/>
          </p:nvSpPr>
          <p:spPr bwMode="auto">
            <a:xfrm>
              <a:off x="2721" y="2335"/>
              <a:ext cx="311" cy="171"/>
            </a:xfrm>
            <a:custGeom>
              <a:avLst/>
              <a:gdLst>
                <a:gd name="T0" fmla="*/ 29 w 311"/>
                <a:gd name="T1" fmla="*/ 47 h 171"/>
                <a:gd name="T2" fmla="*/ 115 w 311"/>
                <a:gd name="T3" fmla="*/ 2 h 171"/>
                <a:gd name="T4" fmla="*/ 128 w 311"/>
                <a:gd name="T5" fmla="*/ 2 h 171"/>
                <a:gd name="T6" fmla="*/ 160 w 311"/>
                <a:gd name="T7" fmla="*/ 0 h 171"/>
                <a:gd name="T8" fmla="*/ 177 w 311"/>
                <a:gd name="T9" fmla="*/ 2 h 171"/>
                <a:gd name="T10" fmla="*/ 192 w 311"/>
                <a:gd name="T11" fmla="*/ 4 h 171"/>
                <a:gd name="T12" fmla="*/ 205 w 311"/>
                <a:gd name="T13" fmla="*/ 7 h 171"/>
                <a:gd name="T14" fmla="*/ 208 w 311"/>
                <a:gd name="T15" fmla="*/ 10 h 171"/>
                <a:gd name="T16" fmla="*/ 212 w 311"/>
                <a:gd name="T17" fmla="*/ 14 h 171"/>
                <a:gd name="T18" fmla="*/ 215 w 311"/>
                <a:gd name="T19" fmla="*/ 21 h 171"/>
                <a:gd name="T20" fmla="*/ 220 w 311"/>
                <a:gd name="T21" fmla="*/ 26 h 171"/>
                <a:gd name="T22" fmla="*/ 225 w 311"/>
                <a:gd name="T23" fmla="*/ 29 h 171"/>
                <a:gd name="T24" fmla="*/ 230 w 311"/>
                <a:gd name="T25" fmla="*/ 31 h 171"/>
                <a:gd name="T26" fmla="*/ 236 w 311"/>
                <a:gd name="T27" fmla="*/ 32 h 171"/>
                <a:gd name="T28" fmla="*/ 240 w 311"/>
                <a:gd name="T29" fmla="*/ 32 h 171"/>
                <a:gd name="T30" fmla="*/ 311 w 311"/>
                <a:gd name="T31" fmla="*/ 101 h 171"/>
                <a:gd name="T32" fmla="*/ 278 w 311"/>
                <a:gd name="T33" fmla="*/ 111 h 171"/>
                <a:gd name="T34" fmla="*/ 311 w 311"/>
                <a:gd name="T35" fmla="*/ 128 h 171"/>
                <a:gd name="T36" fmla="*/ 258 w 311"/>
                <a:gd name="T37" fmla="*/ 128 h 171"/>
                <a:gd name="T38" fmla="*/ 233 w 311"/>
                <a:gd name="T39" fmla="*/ 144 h 171"/>
                <a:gd name="T40" fmla="*/ 213 w 311"/>
                <a:gd name="T41" fmla="*/ 144 h 171"/>
                <a:gd name="T42" fmla="*/ 180 w 311"/>
                <a:gd name="T43" fmla="*/ 128 h 171"/>
                <a:gd name="T44" fmla="*/ 115 w 311"/>
                <a:gd name="T45" fmla="*/ 171 h 171"/>
                <a:gd name="T46" fmla="*/ 115 w 311"/>
                <a:gd name="T47" fmla="*/ 153 h 171"/>
                <a:gd name="T48" fmla="*/ 133 w 311"/>
                <a:gd name="T49" fmla="*/ 128 h 171"/>
                <a:gd name="T50" fmla="*/ 79 w 311"/>
                <a:gd name="T51" fmla="*/ 146 h 171"/>
                <a:gd name="T52" fmla="*/ 60 w 311"/>
                <a:gd name="T53" fmla="*/ 128 h 171"/>
                <a:gd name="T54" fmla="*/ 88 w 311"/>
                <a:gd name="T55" fmla="*/ 101 h 171"/>
                <a:gd name="T56" fmla="*/ 65 w 311"/>
                <a:gd name="T57" fmla="*/ 86 h 171"/>
                <a:gd name="T58" fmla="*/ 29 w 311"/>
                <a:gd name="T59" fmla="*/ 114 h 171"/>
                <a:gd name="T60" fmla="*/ 0 w 311"/>
                <a:gd name="T61" fmla="*/ 86 h 171"/>
                <a:gd name="T62" fmla="*/ 29 w 311"/>
                <a:gd name="T63" fmla="*/ 47 h 17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11"/>
                <a:gd name="T97" fmla="*/ 0 h 171"/>
                <a:gd name="T98" fmla="*/ 311 w 311"/>
                <a:gd name="T99" fmla="*/ 171 h 17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11" h="171">
                  <a:moveTo>
                    <a:pt x="29" y="47"/>
                  </a:moveTo>
                  <a:lnTo>
                    <a:pt x="115" y="2"/>
                  </a:lnTo>
                  <a:lnTo>
                    <a:pt x="128" y="2"/>
                  </a:lnTo>
                  <a:lnTo>
                    <a:pt x="160" y="0"/>
                  </a:lnTo>
                  <a:lnTo>
                    <a:pt x="177" y="2"/>
                  </a:lnTo>
                  <a:lnTo>
                    <a:pt x="192" y="4"/>
                  </a:lnTo>
                  <a:lnTo>
                    <a:pt x="205" y="7"/>
                  </a:lnTo>
                  <a:lnTo>
                    <a:pt x="208" y="10"/>
                  </a:lnTo>
                  <a:lnTo>
                    <a:pt x="212" y="14"/>
                  </a:lnTo>
                  <a:lnTo>
                    <a:pt x="215" y="21"/>
                  </a:lnTo>
                  <a:lnTo>
                    <a:pt x="220" y="26"/>
                  </a:lnTo>
                  <a:lnTo>
                    <a:pt x="225" y="29"/>
                  </a:lnTo>
                  <a:lnTo>
                    <a:pt x="230" y="31"/>
                  </a:lnTo>
                  <a:lnTo>
                    <a:pt x="236" y="32"/>
                  </a:lnTo>
                  <a:lnTo>
                    <a:pt x="240" y="32"/>
                  </a:lnTo>
                  <a:lnTo>
                    <a:pt x="311" y="101"/>
                  </a:lnTo>
                  <a:lnTo>
                    <a:pt x="278" y="111"/>
                  </a:lnTo>
                  <a:lnTo>
                    <a:pt x="311" y="128"/>
                  </a:lnTo>
                  <a:lnTo>
                    <a:pt x="258" y="128"/>
                  </a:lnTo>
                  <a:lnTo>
                    <a:pt x="233" y="144"/>
                  </a:lnTo>
                  <a:lnTo>
                    <a:pt x="213" y="144"/>
                  </a:lnTo>
                  <a:lnTo>
                    <a:pt x="180" y="128"/>
                  </a:lnTo>
                  <a:lnTo>
                    <a:pt x="115" y="171"/>
                  </a:lnTo>
                  <a:lnTo>
                    <a:pt x="115" y="153"/>
                  </a:lnTo>
                  <a:lnTo>
                    <a:pt x="133" y="128"/>
                  </a:lnTo>
                  <a:lnTo>
                    <a:pt x="79" y="146"/>
                  </a:lnTo>
                  <a:lnTo>
                    <a:pt x="60" y="128"/>
                  </a:lnTo>
                  <a:lnTo>
                    <a:pt x="88" y="101"/>
                  </a:lnTo>
                  <a:lnTo>
                    <a:pt x="65" y="86"/>
                  </a:lnTo>
                  <a:lnTo>
                    <a:pt x="29" y="114"/>
                  </a:lnTo>
                  <a:lnTo>
                    <a:pt x="0" y="86"/>
                  </a:lnTo>
                  <a:lnTo>
                    <a:pt x="29" y="47"/>
                  </a:lnTo>
                  <a:close/>
                </a:path>
              </a:pathLst>
            </a:custGeom>
            <a:solidFill>
              <a:srgbClr val="2BB6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7" name="Rectangle 43"/>
            <p:cNvSpPr>
              <a:spLocks noChangeArrowheads="1"/>
            </p:cNvSpPr>
            <p:nvPr/>
          </p:nvSpPr>
          <p:spPr bwMode="auto">
            <a:xfrm>
              <a:off x="2735" y="2118"/>
              <a:ext cx="317" cy="114"/>
            </a:xfrm>
            <a:prstGeom prst="rect">
              <a:avLst/>
            </a:prstGeom>
            <a:solidFill>
              <a:srgbClr val="DC45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41992" name="Rectangle 44"/>
          <p:cNvSpPr>
            <a:spLocks noChangeArrowheads="1"/>
          </p:cNvSpPr>
          <p:nvPr/>
        </p:nvSpPr>
        <p:spPr bwMode="auto">
          <a:xfrm>
            <a:off x="315913" y="307975"/>
            <a:ext cx="8494712" cy="5210175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15913" y="309563"/>
            <a:ext cx="8534400" cy="5186362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495675" y="5816600"/>
            <a:ext cx="2101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Netherlands</a:t>
            </a:r>
            <a:endParaRPr lang="en-US" altLang="en-US" sz="1800"/>
          </a:p>
        </p:txBody>
      </p:sp>
      <p:sp>
        <p:nvSpPr>
          <p:cNvPr id="44036" name="Rectangle 6"/>
          <p:cNvSpPr>
            <a:spLocks noChangeArrowheads="1"/>
          </p:cNvSpPr>
          <p:nvPr/>
        </p:nvSpPr>
        <p:spPr bwMode="auto">
          <a:xfrm>
            <a:off x="323850" y="317500"/>
            <a:ext cx="8547100" cy="173037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37" name="Rectangle 7"/>
          <p:cNvSpPr>
            <a:spLocks noChangeArrowheads="1"/>
          </p:cNvSpPr>
          <p:nvPr/>
        </p:nvSpPr>
        <p:spPr bwMode="auto">
          <a:xfrm>
            <a:off x="323850" y="3773488"/>
            <a:ext cx="8547100" cy="1730375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ChangeArrowheads="1"/>
          </p:cNvSpPr>
          <p:nvPr/>
        </p:nvSpPr>
        <p:spPr bwMode="auto">
          <a:xfrm>
            <a:off x="3443288" y="5829300"/>
            <a:ext cx="2279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New Zealand</a:t>
            </a:r>
            <a:endParaRPr lang="en-US" altLang="en-US" sz="1800"/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401638" y="311150"/>
            <a:ext cx="8451850" cy="5213350"/>
          </a:xfrm>
          <a:prstGeom prst="rect">
            <a:avLst/>
          </a:prstGeom>
          <a:solidFill>
            <a:srgbClr val="2C2F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6084" name="Freeform 5"/>
          <p:cNvSpPr>
            <a:spLocks/>
          </p:cNvSpPr>
          <p:nvPr/>
        </p:nvSpPr>
        <p:spPr bwMode="auto">
          <a:xfrm>
            <a:off x="401638" y="311150"/>
            <a:ext cx="4635500" cy="2652713"/>
          </a:xfrm>
          <a:custGeom>
            <a:avLst/>
            <a:gdLst>
              <a:gd name="T0" fmla="*/ 4635500 w 306"/>
              <a:gd name="T1" fmla="*/ 2652713 h 173"/>
              <a:gd name="T2" fmla="*/ 0 w 306"/>
              <a:gd name="T3" fmla="*/ 2652713 h 173"/>
              <a:gd name="T4" fmla="*/ 0 w 306"/>
              <a:gd name="T5" fmla="*/ 536676 h 173"/>
              <a:gd name="T6" fmla="*/ 0 w 306"/>
              <a:gd name="T7" fmla="*/ 46001 h 173"/>
              <a:gd name="T8" fmla="*/ 0 w 306"/>
              <a:gd name="T9" fmla="*/ 0 h 173"/>
              <a:gd name="T10" fmla="*/ 4635500 w 306"/>
              <a:gd name="T11" fmla="*/ 0 h 173"/>
              <a:gd name="T12" fmla="*/ 4635500 w 306"/>
              <a:gd name="T13" fmla="*/ 2652713 h 17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6"/>
              <a:gd name="T22" fmla="*/ 0 h 173"/>
              <a:gd name="T23" fmla="*/ 306 w 306"/>
              <a:gd name="T24" fmla="*/ 173 h 17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6" h="173">
                <a:moveTo>
                  <a:pt x="306" y="173"/>
                </a:moveTo>
                <a:lnTo>
                  <a:pt x="0" y="173"/>
                </a:lnTo>
                <a:lnTo>
                  <a:pt x="0" y="35"/>
                </a:lnTo>
                <a:lnTo>
                  <a:pt x="0" y="3"/>
                </a:lnTo>
                <a:lnTo>
                  <a:pt x="0" y="0"/>
                </a:lnTo>
                <a:lnTo>
                  <a:pt x="306" y="0"/>
                </a:lnTo>
                <a:lnTo>
                  <a:pt x="306" y="173"/>
                </a:lnTo>
                <a:close/>
              </a:path>
            </a:pathLst>
          </a:custGeom>
          <a:solidFill>
            <a:srgbClr val="2C2F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085" name="Freeform 6"/>
          <p:cNvSpPr>
            <a:spLocks/>
          </p:cNvSpPr>
          <p:nvPr/>
        </p:nvSpPr>
        <p:spPr bwMode="auto">
          <a:xfrm>
            <a:off x="392113" y="311150"/>
            <a:ext cx="4635500" cy="2632075"/>
          </a:xfrm>
          <a:custGeom>
            <a:avLst/>
            <a:gdLst>
              <a:gd name="T0" fmla="*/ 1196975 w 2920"/>
              <a:gd name="T1" fmla="*/ 1027113 h 1658"/>
              <a:gd name="T2" fmla="*/ 0 w 2920"/>
              <a:gd name="T3" fmla="*/ 1027113 h 1658"/>
              <a:gd name="T4" fmla="*/ 0 w 2920"/>
              <a:gd name="T5" fmla="*/ 1641475 h 1658"/>
              <a:gd name="T6" fmla="*/ 1106488 w 2920"/>
              <a:gd name="T7" fmla="*/ 1641475 h 1658"/>
              <a:gd name="T8" fmla="*/ 0 w 2920"/>
              <a:gd name="T9" fmla="*/ 2085975 h 1658"/>
              <a:gd name="T10" fmla="*/ 0 w 2920"/>
              <a:gd name="T11" fmla="*/ 2590800 h 1658"/>
              <a:gd name="T12" fmla="*/ 2000250 w 2920"/>
              <a:gd name="T13" fmla="*/ 1717675 h 1658"/>
              <a:gd name="T14" fmla="*/ 1998663 w 2920"/>
              <a:gd name="T15" fmla="*/ 2632075 h 1658"/>
              <a:gd name="T16" fmla="*/ 2849563 w 2920"/>
              <a:gd name="T17" fmla="*/ 2628900 h 1658"/>
              <a:gd name="T18" fmla="*/ 2847975 w 2920"/>
              <a:gd name="T19" fmla="*/ 1731963 h 1658"/>
              <a:gd name="T20" fmla="*/ 4635500 w 2920"/>
              <a:gd name="T21" fmla="*/ 2514600 h 1658"/>
              <a:gd name="T22" fmla="*/ 4635500 w 2920"/>
              <a:gd name="T23" fmla="*/ 2039938 h 1658"/>
              <a:gd name="T24" fmla="*/ 3621088 w 2920"/>
              <a:gd name="T25" fmla="*/ 1609725 h 1658"/>
              <a:gd name="T26" fmla="*/ 4635500 w 2920"/>
              <a:gd name="T27" fmla="*/ 1595438 h 1658"/>
              <a:gd name="T28" fmla="*/ 4635500 w 2920"/>
              <a:gd name="T29" fmla="*/ 1011238 h 1658"/>
              <a:gd name="T30" fmla="*/ 3711575 w 2920"/>
              <a:gd name="T31" fmla="*/ 1011238 h 1658"/>
              <a:gd name="T32" fmla="*/ 4635500 w 2920"/>
              <a:gd name="T33" fmla="*/ 598488 h 1658"/>
              <a:gd name="T34" fmla="*/ 4635500 w 2920"/>
              <a:gd name="T35" fmla="*/ 153988 h 1658"/>
              <a:gd name="T36" fmla="*/ 2817813 w 2920"/>
              <a:gd name="T37" fmla="*/ 935038 h 1658"/>
              <a:gd name="T38" fmla="*/ 2817813 w 2920"/>
              <a:gd name="T39" fmla="*/ 0 h 1658"/>
              <a:gd name="T40" fmla="*/ 1970088 w 2920"/>
              <a:gd name="T41" fmla="*/ 0 h 1658"/>
              <a:gd name="T42" fmla="*/ 1970088 w 2920"/>
              <a:gd name="T43" fmla="*/ 904875 h 1658"/>
              <a:gd name="T44" fmla="*/ 0 w 2920"/>
              <a:gd name="T45" fmla="*/ 46038 h 1658"/>
              <a:gd name="T46" fmla="*/ 0 w 2920"/>
              <a:gd name="T47" fmla="*/ 536575 h 1658"/>
              <a:gd name="T48" fmla="*/ 1196975 w 2920"/>
              <a:gd name="T49" fmla="*/ 1027113 h 165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920"/>
              <a:gd name="T76" fmla="*/ 0 h 1658"/>
              <a:gd name="T77" fmla="*/ 2920 w 2920"/>
              <a:gd name="T78" fmla="*/ 1658 h 165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920" h="1658">
                <a:moveTo>
                  <a:pt x="754" y="647"/>
                </a:moveTo>
                <a:lnTo>
                  <a:pt x="0" y="647"/>
                </a:lnTo>
                <a:lnTo>
                  <a:pt x="0" y="1034"/>
                </a:lnTo>
                <a:lnTo>
                  <a:pt x="697" y="1034"/>
                </a:lnTo>
                <a:lnTo>
                  <a:pt x="0" y="1314"/>
                </a:lnTo>
                <a:lnTo>
                  <a:pt x="0" y="1632"/>
                </a:lnTo>
                <a:lnTo>
                  <a:pt x="1260" y="1082"/>
                </a:lnTo>
                <a:lnTo>
                  <a:pt x="1259" y="1658"/>
                </a:lnTo>
                <a:lnTo>
                  <a:pt x="1795" y="1656"/>
                </a:lnTo>
                <a:lnTo>
                  <a:pt x="1794" y="1091"/>
                </a:lnTo>
                <a:lnTo>
                  <a:pt x="2920" y="1584"/>
                </a:lnTo>
                <a:lnTo>
                  <a:pt x="2920" y="1285"/>
                </a:lnTo>
                <a:lnTo>
                  <a:pt x="2281" y="1014"/>
                </a:lnTo>
                <a:lnTo>
                  <a:pt x="2920" y="1005"/>
                </a:lnTo>
                <a:lnTo>
                  <a:pt x="2920" y="637"/>
                </a:lnTo>
                <a:lnTo>
                  <a:pt x="2338" y="637"/>
                </a:lnTo>
                <a:lnTo>
                  <a:pt x="2920" y="377"/>
                </a:lnTo>
                <a:lnTo>
                  <a:pt x="2920" y="97"/>
                </a:lnTo>
                <a:lnTo>
                  <a:pt x="1775" y="589"/>
                </a:lnTo>
                <a:lnTo>
                  <a:pt x="1775" y="0"/>
                </a:lnTo>
                <a:lnTo>
                  <a:pt x="1241" y="0"/>
                </a:lnTo>
                <a:lnTo>
                  <a:pt x="1241" y="570"/>
                </a:lnTo>
                <a:lnTo>
                  <a:pt x="0" y="29"/>
                </a:lnTo>
                <a:lnTo>
                  <a:pt x="0" y="338"/>
                </a:lnTo>
                <a:lnTo>
                  <a:pt x="754" y="64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6086" name="Group 7"/>
          <p:cNvGrpSpPr>
            <a:grpSpLocks/>
          </p:cNvGrpSpPr>
          <p:nvPr/>
        </p:nvGrpSpPr>
        <p:grpSpPr bwMode="auto">
          <a:xfrm>
            <a:off x="379413" y="311150"/>
            <a:ext cx="4657725" cy="2632075"/>
            <a:chOff x="2923" y="2508"/>
            <a:chExt cx="310" cy="175"/>
          </a:xfrm>
        </p:grpSpPr>
        <p:sp>
          <p:nvSpPr>
            <p:cNvPr id="46091" name="Freeform 8"/>
            <p:cNvSpPr>
              <a:spLocks/>
            </p:cNvSpPr>
            <p:nvPr/>
          </p:nvSpPr>
          <p:spPr bwMode="auto">
            <a:xfrm>
              <a:off x="2925" y="2528"/>
              <a:ext cx="112" cy="47"/>
            </a:xfrm>
            <a:custGeom>
              <a:avLst/>
              <a:gdLst>
                <a:gd name="T0" fmla="*/ 0 w 110"/>
                <a:gd name="T1" fmla="*/ 0 h 46"/>
                <a:gd name="T2" fmla="*/ 0 w 110"/>
                <a:gd name="T3" fmla="*/ 6 h 46"/>
                <a:gd name="T4" fmla="*/ 94 w 110"/>
                <a:gd name="T5" fmla="*/ 47 h 46"/>
                <a:gd name="T6" fmla="*/ 112 w 110"/>
                <a:gd name="T7" fmla="*/ 47 h 46"/>
                <a:gd name="T8" fmla="*/ 0 w 110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"/>
                <a:gd name="T16" fmla="*/ 0 h 46"/>
                <a:gd name="T17" fmla="*/ 110 w 110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" h="46">
                  <a:moveTo>
                    <a:pt x="0" y="0"/>
                  </a:moveTo>
                  <a:lnTo>
                    <a:pt x="0" y="6"/>
                  </a:lnTo>
                  <a:lnTo>
                    <a:pt x="92" y="46"/>
                  </a:lnTo>
                  <a:lnTo>
                    <a:pt x="110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092" name="Freeform 9"/>
            <p:cNvSpPr>
              <a:spLocks/>
            </p:cNvSpPr>
            <p:nvPr/>
          </p:nvSpPr>
          <p:spPr bwMode="auto">
            <a:xfrm>
              <a:off x="2923" y="2508"/>
              <a:ext cx="310" cy="175"/>
            </a:xfrm>
            <a:custGeom>
              <a:avLst/>
              <a:gdLst>
                <a:gd name="T0" fmla="*/ 0 w 306"/>
                <a:gd name="T1" fmla="*/ 75 h 173"/>
                <a:gd name="T2" fmla="*/ 0 w 306"/>
                <a:gd name="T3" fmla="*/ 100 h 173"/>
                <a:gd name="T4" fmla="*/ 144 w 306"/>
                <a:gd name="T5" fmla="*/ 100 h 173"/>
                <a:gd name="T6" fmla="*/ 144 w 306"/>
                <a:gd name="T7" fmla="*/ 175 h 173"/>
                <a:gd name="T8" fmla="*/ 178 w 306"/>
                <a:gd name="T9" fmla="*/ 175 h 173"/>
                <a:gd name="T10" fmla="*/ 178 w 306"/>
                <a:gd name="T11" fmla="*/ 100 h 173"/>
                <a:gd name="T12" fmla="*/ 310 w 306"/>
                <a:gd name="T13" fmla="*/ 100 h 173"/>
                <a:gd name="T14" fmla="*/ 310 w 306"/>
                <a:gd name="T15" fmla="*/ 75 h 173"/>
                <a:gd name="T16" fmla="*/ 178 w 306"/>
                <a:gd name="T17" fmla="*/ 75 h 173"/>
                <a:gd name="T18" fmla="*/ 178 w 306"/>
                <a:gd name="T19" fmla="*/ 0 h 173"/>
                <a:gd name="T20" fmla="*/ 144 w 306"/>
                <a:gd name="T21" fmla="*/ 0 h 173"/>
                <a:gd name="T22" fmla="*/ 144 w 306"/>
                <a:gd name="T23" fmla="*/ 75 h 173"/>
                <a:gd name="T24" fmla="*/ 0 w 306"/>
                <a:gd name="T25" fmla="*/ 75 h 1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06"/>
                <a:gd name="T40" fmla="*/ 0 h 173"/>
                <a:gd name="T41" fmla="*/ 306 w 306"/>
                <a:gd name="T42" fmla="*/ 173 h 1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06" h="173">
                  <a:moveTo>
                    <a:pt x="0" y="74"/>
                  </a:moveTo>
                  <a:lnTo>
                    <a:pt x="0" y="99"/>
                  </a:lnTo>
                  <a:lnTo>
                    <a:pt x="142" y="99"/>
                  </a:lnTo>
                  <a:lnTo>
                    <a:pt x="142" y="173"/>
                  </a:lnTo>
                  <a:lnTo>
                    <a:pt x="176" y="173"/>
                  </a:lnTo>
                  <a:lnTo>
                    <a:pt x="176" y="99"/>
                  </a:lnTo>
                  <a:lnTo>
                    <a:pt x="306" y="99"/>
                  </a:lnTo>
                  <a:lnTo>
                    <a:pt x="306" y="74"/>
                  </a:lnTo>
                  <a:lnTo>
                    <a:pt x="176" y="74"/>
                  </a:lnTo>
                  <a:lnTo>
                    <a:pt x="176" y="0"/>
                  </a:lnTo>
                  <a:lnTo>
                    <a:pt x="142" y="0"/>
                  </a:lnTo>
                  <a:lnTo>
                    <a:pt x="142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093" name="Freeform 10"/>
            <p:cNvSpPr>
              <a:spLocks/>
            </p:cNvSpPr>
            <p:nvPr/>
          </p:nvSpPr>
          <p:spPr bwMode="auto">
            <a:xfrm>
              <a:off x="3114" y="2524"/>
              <a:ext cx="119" cy="51"/>
            </a:xfrm>
            <a:custGeom>
              <a:avLst/>
              <a:gdLst>
                <a:gd name="T0" fmla="*/ 0 w 117"/>
                <a:gd name="T1" fmla="*/ 51 h 50"/>
                <a:gd name="T2" fmla="*/ 17 w 117"/>
                <a:gd name="T3" fmla="*/ 51 h 50"/>
                <a:gd name="T4" fmla="*/ 119 w 117"/>
                <a:gd name="T5" fmla="*/ 7 h 50"/>
                <a:gd name="T6" fmla="*/ 119 w 117"/>
                <a:gd name="T7" fmla="*/ 0 h 50"/>
                <a:gd name="T8" fmla="*/ 0 w 117"/>
                <a:gd name="T9" fmla="*/ 51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50"/>
                <a:gd name="T17" fmla="*/ 117 w 117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50">
                  <a:moveTo>
                    <a:pt x="0" y="50"/>
                  </a:moveTo>
                  <a:lnTo>
                    <a:pt x="17" y="50"/>
                  </a:lnTo>
                  <a:lnTo>
                    <a:pt x="117" y="7"/>
                  </a:lnTo>
                  <a:lnTo>
                    <a:pt x="117" y="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094" name="Freeform 11"/>
            <p:cNvSpPr>
              <a:spLocks/>
            </p:cNvSpPr>
            <p:nvPr/>
          </p:nvSpPr>
          <p:spPr bwMode="auto">
            <a:xfrm>
              <a:off x="3134" y="2613"/>
              <a:ext cx="99" cy="43"/>
            </a:xfrm>
            <a:custGeom>
              <a:avLst/>
              <a:gdLst>
                <a:gd name="T0" fmla="*/ 0 w 99"/>
                <a:gd name="T1" fmla="*/ 0 h 43"/>
                <a:gd name="T2" fmla="*/ 17 w 99"/>
                <a:gd name="T3" fmla="*/ 0 h 43"/>
                <a:gd name="T4" fmla="*/ 99 w 99"/>
                <a:gd name="T5" fmla="*/ 36 h 43"/>
                <a:gd name="T6" fmla="*/ 99 w 99"/>
                <a:gd name="T7" fmla="*/ 43 h 43"/>
                <a:gd name="T8" fmla="*/ 0 w 99"/>
                <a:gd name="T9" fmla="*/ 0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"/>
                <a:gd name="T16" fmla="*/ 0 h 43"/>
                <a:gd name="T17" fmla="*/ 99 w 99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" h="43">
                  <a:moveTo>
                    <a:pt x="0" y="0"/>
                  </a:moveTo>
                  <a:lnTo>
                    <a:pt x="17" y="0"/>
                  </a:lnTo>
                  <a:lnTo>
                    <a:pt x="99" y="36"/>
                  </a:lnTo>
                  <a:lnTo>
                    <a:pt x="99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095" name="Freeform 12"/>
            <p:cNvSpPr>
              <a:spLocks/>
            </p:cNvSpPr>
            <p:nvPr/>
          </p:nvSpPr>
          <p:spPr bwMode="auto">
            <a:xfrm>
              <a:off x="2927" y="2613"/>
              <a:ext cx="130" cy="56"/>
            </a:xfrm>
            <a:custGeom>
              <a:avLst/>
              <a:gdLst>
                <a:gd name="T0" fmla="*/ 130 w 130"/>
                <a:gd name="T1" fmla="*/ 0 h 56"/>
                <a:gd name="T2" fmla="*/ 112 w 130"/>
                <a:gd name="T3" fmla="*/ 0 h 56"/>
                <a:gd name="T4" fmla="*/ 0 w 130"/>
                <a:gd name="T5" fmla="*/ 48 h 56"/>
                <a:gd name="T6" fmla="*/ 0 w 130"/>
                <a:gd name="T7" fmla="*/ 56 h 56"/>
                <a:gd name="T8" fmla="*/ 130 w 130"/>
                <a:gd name="T9" fmla="*/ 0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0"/>
                <a:gd name="T16" fmla="*/ 0 h 56"/>
                <a:gd name="T17" fmla="*/ 130 w 130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0" h="56">
                  <a:moveTo>
                    <a:pt x="130" y="0"/>
                  </a:moveTo>
                  <a:lnTo>
                    <a:pt x="112" y="0"/>
                  </a:lnTo>
                  <a:lnTo>
                    <a:pt x="0" y="48"/>
                  </a:lnTo>
                  <a:lnTo>
                    <a:pt x="0" y="56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6087" name="Freeform 13"/>
          <p:cNvSpPr>
            <a:spLocks/>
          </p:cNvSpPr>
          <p:nvPr/>
        </p:nvSpPr>
        <p:spPr bwMode="auto">
          <a:xfrm>
            <a:off x="6762750" y="771525"/>
            <a:ext cx="712788" cy="704850"/>
          </a:xfrm>
          <a:custGeom>
            <a:avLst/>
            <a:gdLst>
              <a:gd name="T0" fmla="*/ 363977 w 47"/>
              <a:gd name="T1" fmla="*/ 0 h 46"/>
              <a:gd name="T2" fmla="*/ 470137 w 47"/>
              <a:gd name="T3" fmla="*/ 214520 h 46"/>
              <a:gd name="T4" fmla="*/ 712788 w 47"/>
              <a:gd name="T5" fmla="*/ 275811 h 46"/>
              <a:gd name="T6" fmla="*/ 545965 w 47"/>
              <a:gd name="T7" fmla="*/ 444362 h 46"/>
              <a:gd name="T8" fmla="*/ 561131 w 47"/>
              <a:gd name="T9" fmla="*/ 704850 h 46"/>
              <a:gd name="T10" fmla="*/ 363977 w 47"/>
              <a:gd name="T11" fmla="*/ 566945 h 46"/>
              <a:gd name="T12" fmla="*/ 136491 w 47"/>
              <a:gd name="T13" fmla="*/ 704850 h 46"/>
              <a:gd name="T14" fmla="*/ 166823 w 47"/>
              <a:gd name="T15" fmla="*/ 444362 h 46"/>
              <a:gd name="T16" fmla="*/ 0 w 47"/>
              <a:gd name="T17" fmla="*/ 275811 h 46"/>
              <a:gd name="T18" fmla="*/ 242651 w 47"/>
              <a:gd name="T19" fmla="*/ 214520 h 46"/>
              <a:gd name="T20" fmla="*/ 363977 w 47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6"/>
              <a:gd name="T35" fmla="*/ 47 w 47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6">
                <a:moveTo>
                  <a:pt x="24" y="0"/>
                </a:moveTo>
                <a:lnTo>
                  <a:pt x="31" y="14"/>
                </a:lnTo>
                <a:lnTo>
                  <a:pt x="47" y="18"/>
                </a:lnTo>
                <a:lnTo>
                  <a:pt x="36" y="29"/>
                </a:lnTo>
                <a:lnTo>
                  <a:pt x="37" y="46"/>
                </a:lnTo>
                <a:lnTo>
                  <a:pt x="24" y="37"/>
                </a:lnTo>
                <a:lnTo>
                  <a:pt x="9" y="46"/>
                </a:lnTo>
                <a:lnTo>
                  <a:pt x="11" y="29"/>
                </a:lnTo>
                <a:lnTo>
                  <a:pt x="0" y="18"/>
                </a:lnTo>
                <a:lnTo>
                  <a:pt x="16" y="14"/>
                </a:lnTo>
                <a:lnTo>
                  <a:pt x="24" y="0"/>
                </a:lnTo>
                <a:close/>
              </a:path>
            </a:pathLst>
          </a:custGeom>
          <a:solidFill>
            <a:srgbClr val="ED1C24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088" name="Freeform 15"/>
          <p:cNvSpPr>
            <a:spLocks/>
          </p:cNvSpPr>
          <p:nvPr/>
        </p:nvSpPr>
        <p:spPr bwMode="auto">
          <a:xfrm>
            <a:off x="5611813" y="2074863"/>
            <a:ext cx="652462" cy="628650"/>
          </a:xfrm>
          <a:custGeom>
            <a:avLst/>
            <a:gdLst>
              <a:gd name="T0" fmla="*/ 318644 w 43"/>
              <a:gd name="T1" fmla="*/ 0 h 41"/>
              <a:gd name="T2" fmla="*/ 424859 w 43"/>
              <a:gd name="T3" fmla="*/ 199328 h 41"/>
              <a:gd name="T4" fmla="*/ 652462 w 43"/>
              <a:gd name="T5" fmla="*/ 229994 h 41"/>
              <a:gd name="T6" fmla="*/ 470380 w 43"/>
              <a:gd name="T7" fmla="*/ 398656 h 41"/>
              <a:gd name="T8" fmla="*/ 515900 w 43"/>
              <a:gd name="T9" fmla="*/ 628650 h 41"/>
              <a:gd name="T10" fmla="*/ 318644 w 43"/>
              <a:gd name="T11" fmla="*/ 536652 h 41"/>
              <a:gd name="T12" fmla="*/ 121388 w 43"/>
              <a:gd name="T13" fmla="*/ 628650 h 41"/>
              <a:gd name="T14" fmla="*/ 151735 w 43"/>
              <a:gd name="T15" fmla="*/ 398656 h 41"/>
              <a:gd name="T16" fmla="*/ 0 w 43"/>
              <a:gd name="T17" fmla="*/ 229994 h 41"/>
              <a:gd name="T18" fmla="*/ 227603 w 43"/>
              <a:gd name="T19" fmla="*/ 199328 h 41"/>
              <a:gd name="T20" fmla="*/ 318644 w 43"/>
              <a:gd name="T21" fmla="*/ 0 h 4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"/>
              <a:gd name="T34" fmla="*/ 0 h 41"/>
              <a:gd name="T35" fmla="*/ 43 w 43"/>
              <a:gd name="T36" fmla="*/ 41 h 4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" h="41">
                <a:moveTo>
                  <a:pt x="21" y="0"/>
                </a:moveTo>
                <a:lnTo>
                  <a:pt x="28" y="13"/>
                </a:lnTo>
                <a:lnTo>
                  <a:pt x="43" y="15"/>
                </a:lnTo>
                <a:lnTo>
                  <a:pt x="31" y="26"/>
                </a:lnTo>
                <a:lnTo>
                  <a:pt x="34" y="41"/>
                </a:lnTo>
                <a:lnTo>
                  <a:pt x="21" y="35"/>
                </a:lnTo>
                <a:lnTo>
                  <a:pt x="8" y="41"/>
                </a:lnTo>
                <a:lnTo>
                  <a:pt x="10" y="26"/>
                </a:lnTo>
                <a:lnTo>
                  <a:pt x="0" y="15"/>
                </a:lnTo>
                <a:lnTo>
                  <a:pt x="15" y="13"/>
                </a:lnTo>
                <a:lnTo>
                  <a:pt x="21" y="0"/>
                </a:lnTo>
                <a:close/>
              </a:path>
            </a:pathLst>
          </a:custGeom>
          <a:solidFill>
            <a:srgbClr val="ED1C24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089" name="Freeform 16"/>
          <p:cNvSpPr>
            <a:spLocks/>
          </p:cNvSpPr>
          <p:nvPr/>
        </p:nvSpPr>
        <p:spPr bwMode="auto">
          <a:xfrm>
            <a:off x="6762750" y="3884613"/>
            <a:ext cx="712788" cy="704850"/>
          </a:xfrm>
          <a:custGeom>
            <a:avLst/>
            <a:gdLst>
              <a:gd name="T0" fmla="*/ 363977 w 47"/>
              <a:gd name="T1" fmla="*/ 0 h 46"/>
              <a:gd name="T2" fmla="*/ 470137 w 47"/>
              <a:gd name="T3" fmla="*/ 229842 h 46"/>
              <a:gd name="T4" fmla="*/ 712788 w 47"/>
              <a:gd name="T5" fmla="*/ 275811 h 46"/>
              <a:gd name="T6" fmla="*/ 545965 w 47"/>
              <a:gd name="T7" fmla="*/ 459685 h 46"/>
              <a:gd name="T8" fmla="*/ 561131 w 47"/>
              <a:gd name="T9" fmla="*/ 704850 h 46"/>
              <a:gd name="T10" fmla="*/ 363977 w 47"/>
              <a:gd name="T11" fmla="*/ 582267 h 46"/>
              <a:gd name="T12" fmla="*/ 136491 w 47"/>
              <a:gd name="T13" fmla="*/ 704850 h 46"/>
              <a:gd name="T14" fmla="*/ 166823 w 47"/>
              <a:gd name="T15" fmla="*/ 459685 h 46"/>
              <a:gd name="T16" fmla="*/ 0 w 47"/>
              <a:gd name="T17" fmla="*/ 275811 h 46"/>
              <a:gd name="T18" fmla="*/ 242651 w 47"/>
              <a:gd name="T19" fmla="*/ 229842 h 46"/>
              <a:gd name="T20" fmla="*/ 363977 w 47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6"/>
              <a:gd name="T35" fmla="*/ 47 w 47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6">
                <a:moveTo>
                  <a:pt x="24" y="0"/>
                </a:moveTo>
                <a:lnTo>
                  <a:pt x="31" y="15"/>
                </a:lnTo>
                <a:lnTo>
                  <a:pt x="47" y="18"/>
                </a:lnTo>
                <a:lnTo>
                  <a:pt x="36" y="30"/>
                </a:lnTo>
                <a:lnTo>
                  <a:pt x="37" y="46"/>
                </a:lnTo>
                <a:lnTo>
                  <a:pt x="24" y="38"/>
                </a:lnTo>
                <a:lnTo>
                  <a:pt x="9" y="46"/>
                </a:lnTo>
                <a:lnTo>
                  <a:pt x="11" y="30"/>
                </a:lnTo>
                <a:lnTo>
                  <a:pt x="0" y="18"/>
                </a:lnTo>
                <a:lnTo>
                  <a:pt x="16" y="15"/>
                </a:lnTo>
                <a:lnTo>
                  <a:pt x="24" y="0"/>
                </a:lnTo>
                <a:close/>
              </a:path>
            </a:pathLst>
          </a:custGeom>
          <a:solidFill>
            <a:srgbClr val="ED1C24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6090" name="Freeform 19"/>
          <p:cNvSpPr>
            <a:spLocks/>
          </p:cNvSpPr>
          <p:nvPr/>
        </p:nvSpPr>
        <p:spPr bwMode="auto">
          <a:xfrm>
            <a:off x="7853363" y="1722438"/>
            <a:ext cx="576262" cy="536575"/>
          </a:xfrm>
          <a:custGeom>
            <a:avLst/>
            <a:gdLst>
              <a:gd name="T0" fmla="*/ 303296 w 38"/>
              <a:gd name="T1" fmla="*/ 0 h 35"/>
              <a:gd name="T2" fmla="*/ 379120 w 38"/>
              <a:gd name="T3" fmla="*/ 183969 h 35"/>
              <a:gd name="T4" fmla="*/ 576262 w 38"/>
              <a:gd name="T5" fmla="*/ 199299 h 35"/>
              <a:gd name="T6" fmla="*/ 424614 w 38"/>
              <a:gd name="T7" fmla="*/ 352606 h 35"/>
              <a:gd name="T8" fmla="*/ 439779 w 38"/>
              <a:gd name="T9" fmla="*/ 536575 h 35"/>
              <a:gd name="T10" fmla="*/ 303296 w 38"/>
              <a:gd name="T11" fmla="*/ 459921 h 35"/>
              <a:gd name="T12" fmla="*/ 121318 w 38"/>
              <a:gd name="T13" fmla="*/ 536575 h 35"/>
              <a:gd name="T14" fmla="*/ 151648 w 38"/>
              <a:gd name="T15" fmla="*/ 352606 h 35"/>
              <a:gd name="T16" fmla="*/ 0 w 38"/>
              <a:gd name="T17" fmla="*/ 199299 h 35"/>
              <a:gd name="T18" fmla="*/ 197142 w 38"/>
              <a:gd name="T19" fmla="*/ 183969 h 35"/>
              <a:gd name="T20" fmla="*/ 303296 w 38"/>
              <a:gd name="T21" fmla="*/ 0 h 3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"/>
              <a:gd name="T34" fmla="*/ 0 h 35"/>
              <a:gd name="T35" fmla="*/ 38 w 38"/>
              <a:gd name="T36" fmla="*/ 35 h 3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" h="35">
                <a:moveTo>
                  <a:pt x="20" y="0"/>
                </a:moveTo>
                <a:lnTo>
                  <a:pt x="25" y="12"/>
                </a:lnTo>
                <a:lnTo>
                  <a:pt x="38" y="13"/>
                </a:lnTo>
                <a:lnTo>
                  <a:pt x="28" y="23"/>
                </a:lnTo>
                <a:lnTo>
                  <a:pt x="29" y="35"/>
                </a:lnTo>
                <a:lnTo>
                  <a:pt x="20" y="30"/>
                </a:lnTo>
                <a:lnTo>
                  <a:pt x="8" y="35"/>
                </a:lnTo>
                <a:lnTo>
                  <a:pt x="10" y="23"/>
                </a:lnTo>
                <a:lnTo>
                  <a:pt x="0" y="13"/>
                </a:lnTo>
                <a:lnTo>
                  <a:pt x="13" y="12"/>
                </a:lnTo>
                <a:lnTo>
                  <a:pt x="20" y="0"/>
                </a:lnTo>
                <a:close/>
              </a:path>
            </a:pathLst>
          </a:custGeom>
          <a:solidFill>
            <a:srgbClr val="ED1C24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ChangeArrowheads="1"/>
          </p:cNvSpPr>
          <p:nvPr/>
        </p:nvSpPr>
        <p:spPr bwMode="auto">
          <a:xfrm>
            <a:off x="3890963" y="5829300"/>
            <a:ext cx="1311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Nigeria</a:t>
            </a:r>
            <a:endParaRPr lang="en-US" altLang="en-US" sz="1800"/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371475" y="341313"/>
            <a:ext cx="8528050" cy="51355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333375" y="315913"/>
            <a:ext cx="2797175" cy="5208587"/>
          </a:xfrm>
          <a:prstGeom prst="rect">
            <a:avLst/>
          </a:prstGeom>
          <a:solidFill>
            <a:srgbClr val="0483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33" name="Rectangle 6"/>
          <p:cNvSpPr>
            <a:spLocks noChangeArrowheads="1"/>
          </p:cNvSpPr>
          <p:nvPr/>
        </p:nvSpPr>
        <p:spPr bwMode="auto">
          <a:xfrm>
            <a:off x="6049963" y="315913"/>
            <a:ext cx="2811462" cy="5224462"/>
          </a:xfrm>
          <a:prstGeom prst="rect">
            <a:avLst/>
          </a:prstGeom>
          <a:solidFill>
            <a:srgbClr val="0483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34" name="Rectangle 7"/>
          <p:cNvSpPr>
            <a:spLocks noChangeArrowheads="1"/>
          </p:cNvSpPr>
          <p:nvPr/>
        </p:nvSpPr>
        <p:spPr bwMode="auto">
          <a:xfrm>
            <a:off x="325438" y="311150"/>
            <a:ext cx="8512175" cy="521335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15913" y="309563"/>
            <a:ext cx="8534400" cy="5186362"/>
          </a:xfrm>
          <a:prstGeom prst="rect">
            <a:avLst/>
          </a:prstGeom>
          <a:solidFill>
            <a:schemeClr val="bg1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79" name="Oval 33"/>
          <p:cNvSpPr>
            <a:spLocks noChangeArrowheads="1"/>
          </p:cNvSpPr>
          <p:nvPr/>
        </p:nvSpPr>
        <p:spPr bwMode="auto">
          <a:xfrm>
            <a:off x="3903663" y="2222500"/>
            <a:ext cx="1308100" cy="13081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0" name="Oval 18"/>
          <p:cNvSpPr>
            <a:spLocks noChangeArrowheads="1"/>
          </p:cNvSpPr>
          <p:nvPr/>
        </p:nvSpPr>
        <p:spPr bwMode="auto">
          <a:xfrm>
            <a:off x="4005263" y="2324100"/>
            <a:ext cx="1104900" cy="1104900"/>
          </a:xfrm>
          <a:prstGeom prst="ellipse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1" name="Oval 19"/>
          <p:cNvSpPr>
            <a:spLocks noChangeArrowheads="1"/>
          </p:cNvSpPr>
          <p:nvPr/>
        </p:nvSpPr>
        <p:spPr bwMode="auto">
          <a:xfrm>
            <a:off x="4081463" y="2387600"/>
            <a:ext cx="952500" cy="9525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2" name="Rectangle 3"/>
          <p:cNvSpPr>
            <a:spLocks noChangeArrowheads="1"/>
          </p:cNvSpPr>
          <p:nvPr/>
        </p:nvSpPr>
        <p:spPr bwMode="auto">
          <a:xfrm>
            <a:off x="3740150" y="5842000"/>
            <a:ext cx="1706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Paraguay</a:t>
            </a:r>
            <a:endParaRPr lang="en-US" altLang="en-US" sz="1800"/>
          </a:p>
        </p:txBody>
      </p:sp>
      <p:sp>
        <p:nvSpPr>
          <p:cNvPr id="50183" name="Rectangle 5"/>
          <p:cNvSpPr>
            <a:spLocks noChangeArrowheads="1"/>
          </p:cNvSpPr>
          <p:nvPr/>
        </p:nvSpPr>
        <p:spPr bwMode="auto">
          <a:xfrm>
            <a:off x="320675" y="315913"/>
            <a:ext cx="8532813" cy="1687512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4" name="Rectangle 6"/>
          <p:cNvSpPr>
            <a:spLocks noChangeArrowheads="1"/>
          </p:cNvSpPr>
          <p:nvPr/>
        </p:nvSpPr>
        <p:spPr bwMode="auto">
          <a:xfrm>
            <a:off x="323850" y="3816350"/>
            <a:ext cx="8534400" cy="1687513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5" name="Oval 34"/>
          <p:cNvSpPr>
            <a:spLocks noChangeArrowheads="1"/>
          </p:cNvSpPr>
          <p:nvPr/>
        </p:nvSpPr>
        <p:spPr bwMode="auto">
          <a:xfrm>
            <a:off x="4284663" y="2590800"/>
            <a:ext cx="558800" cy="558800"/>
          </a:xfrm>
          <a:prstGeom prst="ellipse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6" name="Freeform 30"/>
          <p:cNvSpPr>
            <a:spLocks/>
          </p:cNvSpPr>
          <p:nvPr/>
        </p:nvSpPr>
        <p:spPr bwMode="auto">
          <a:xfrm>
            <a:off x="4159250" y="2532063"/>
            <a:ext cx="528638" cy="711200"/>
          </a:xfrm>
          <a:custGeom>
            <a:avLst/>
            <a:gdLst>
              <a:gd name="T0" fmla="*/ 344488 w 333"/>
              <a:gd name="T1" fmla="*/ 0 h 448"/>
              <a:gd name="T2" fmla="*/ 330200 w 333"/>
              <a:gd name="T3" fmla="*/ 0 h 448"/>
              <a:gd name="T4" fmla="*/ 292100 w 333"/>
              <a:gd name="T5" fmla="*/ 7938 h 448"/>
              <a:gd name="T6" fmla="*/ 239713 w 333"/>
              <a:gd name="T7" fmla="*/ 22225 h 448"/>
              <a:gd name="T8" fmla="*/ 209550 w 333"/>
              <a:gd name="T9" fmla="*/ 33338 h 448"/>
              <a:gd name="T10" fmla="*/ 179388 w 333"/>
              <a:gd name="T11" fmla="*/ 49213 h 448"/>
              <a:gd name="T12" fmla="*/ 149225 w 333"/>
              <a:gd name="T13" fmla="*/ 66675 h 448"/>
              <a:gd name="T14" fmla="*/ 115888 w 333"/>
              <a:gd name="T15" fmla="*/ 85725 h 448"/>
              <a:gd name="T16" fmla="*/ 87313 w 333"/>
              <a:gd name="T17" fmla="*/ 111125 h 448"/>
              <a:gd name="T18" fmla="*/ 60325 w 333"/>
              <a:gd name="T19" fmla="*/ 142875 h 448"/>
              <a:gd name="T20" fmla="*/ 38100 w 333"/>
              <a:gd name="T21" fmla="*/ 176213 h 448"/>
              <a:gd name="T22" fmla="*/ 30163 w 333"/>
              <a:gd name="T23" fmla="*/ 193675 h 448"/>
              <a:gd name="T24" fmla="*/ 22225 w 333"/>
              <a:gd name="T25" fmla="*/ 215900 h 448"/>
              <a:gd name="T26" fmla="*/ 14288 w 333"/>
              <a:gd name="T27" fmla="*/ 234950 h 448"/>
              <a:gd name="T28" fmla="*/ 7938 w 333"/>
              <a:gd name="T29" fmla="*/ 258763 h 448"/>
              <a:gd name="T30" fmla="*/ 3175 w 333"/>
              <a:gd name="T31" fmla="*/ 282575 h 448"/>
              <a:gd name="T32" fmla="*/ 0 w 333"/>
              <a:gd name="T33" fmla="*/ 307975 h 448"/>
              <a:gd name="T34" fmla="*/ 0 w 333"/>
              <a:gd name="T35" fmla="*/ 319088 h 448"/>
              <a:gd name="T36" fmla="*/ 3175 w 333"/>
              <a:gd name="T37" fmla="*/ 347663 h 448"/>
              <a:gd name="T38" fmla="*/ 7938 w 333"/>
              <a:gd name="T39" fmla="*/ 393700 h 448"/>
              <a:gd name="T40" fmla="*/ 14288 w 333"/>
              <a:gd name="T41" fmla="*/ 417513 h 448"/>
              <a:gd name="T42" fmla="*/ 22225 w 333"/>
              <a:gd name="T43" fmla="*/ 446088 h 448"/>
              <a:gd name="T44" fmla="*/ 33338 w 333"/>
              <a:gd name="T45" fmla="*/ 474663 h 448"/>
              <a:gd name="T46" fmla="*/ 44450 w 333"/>
              <a:gd name="T47" fmla="*/ 503238 h 448"/>
              <a:gd name="T48" fmla="*/ 60325 w 333"/>
              <a:gd name="T49" fmla="*/ 533400 h 448"/>
              <a:gd name="T50" fmla="*/ 79375 w 333"/>
              <a:gd name="T51" fmla="*/ 561975 h 448"/>
              <a:gd name="T52" fmla="*/ 104775 w 333"/>
              <a:gd name="T53" fmla="*/ 587375 h 448"/>
              <a:gd name="T54" fmla="*/ 131763 w 333"/>
              <a:gd name="T55" fmla="*/ 612775 h 448"/>
              <a:gd name="T56" fmla="*/ 161925 w 333"/>
              <a:gd name="T57" fmla="*/ 635000 h 448"/>
              <a:gd name="T58" fmla="*/ 198438 w 333"/>
              <a:gd name="T59" fmla="*/ 650875 h 448"/>
              <a:gd name="T60" fmla="*/ 292100 w 333"/>
              <a:gd name="T61" fmla="*/ 671513 h 448"/>
              <a:gd name="T62" fmla="*/ 368300 w 333"/>
              <a:gd name="T63" fmla="*/ 685800 h 448"/>
              <a:gd name="T64" fmla="*/ 428625 w 333"/>
              <a:gd name="T65" fmla="*/ 696913 h 448"/>
              <a:gd name="T66" fmla="*/ 528638 w 333"/>
              <a:gd name="T67" fmla="*/ 711200 h 448"/>
              <a:gd name="T68" fmla="*/ 528638 w 333"/>
              <a:gd name="T69" fmla="*/ 696913 h 448"/>
              <a:gd name="T70" fmla="*/ 263525 w 333"/>
              <a:gd name="T71" fmla="*/ 649288 h 448"/>
              <a:gd name="T72" fmla="*/ 233363 w 333"/>
              <a:gd name="T73" fmla="*/ 620713 h 448"/>
              <a:gd name="T74" fmla="*/ 203200 w 333"/>
              <a:gd name="T75" fmla="*/ 590550 h 448"/>
              <a:gd name="T76" fmla="*/ 169863 w 333"/>
              <a:gd name="T77" fmla="*/ 547688 h 448"/>
              <a:gd name="T78" fmla="*/ 153988 w 333"/>
              <a:gd name="T79" fmla="*/ 525463 h 448"/>
              <a:gd name="T80" fmla="*/ 138113 w 333"/>
              <a:gd name="T81" fmla="*/ 496888 h 448"/>
              <a:gd name="T82" fmla="*/ 120650 w 333"/>
              <a:gd name="T83" fmla="*/ 468313 h 448"/>
              <a:gd name="T84" fmla="*/ 109538 w 333"/>
              <a:gd name="T85" fmla="*/ 438150 h 448"/>
              <a:gd name="T86" fmla="*/ 98425 w 333"/>
              <a:gd name="T87" fmla="*/ 406400 h 448"/>
              <a:gd name="T88" fmla="*/ 93663 w 333"/>
              <a:gd name="T89" fmla="*/ 373063 h 448"/>
              <a:gd name="T90" fmla="*/ 87313 w 333"/>
              <a:gd name="T91" fmla="*/ 336550 h 448"/>
              <a:gd name="T92" fmla="*/ 90488 w 333"/>
              <a:gd name="T93" fmla="*/ 300038 h 448"/>
              <a:gd name="T94" fmla="*/ 101600 w 333"/>
              <a:gd name="T95" fmla="*/ 263525 h 448"/>
              <a:gd name="T96" fmla="*/ 115888 w 333"/>
              <a:gd name="T97" fmla="*/ 223838 h 448"/>
              <a:gd name="T98" fmla="*/ 139700 w 333"/>
              <a:gd name="T99" fmla="*/ 176213 h 448"/>
              <a:gd name="T100" fmla="*/ 153988 w 333"/>
              <a:gd name="T101" fmla="*/ 150813 h 448"/>
              <a:gd name="T102" fmla="*/ 173038 w 333"/>
              <a:gd name="T103" fmla="*/ 125413 h 448"/>
              <a:gd name="T104" fmla="*/ 192088 w 333"/>
              <a:gd name="T105" fmla="*/ 100013 h 448"/>
              <a:gd name="T106" fmla="*/ 217488 w 333"/>
              <a:gd name="T107" fmla="*/ 77788 h 448"/>
              <a:gd name="T108" fmla="*/ 244475 w 333"/>
              <a:gd name="T109" fmla="*/ 52388 h 448"/>
              <a:gd name="T110" fmla="*/ 273050 w 333"/>
              <a:gd name="T111" fmla="*/ 33338 h 448"/>
              <a:gd name="T112" fmla="*/ 304800 w 333"/>
              <a:gd name="T113" fmla="*/ 12700 h 448"/>
              <a:gd name="T114" fmla="*/ 344488 w 333"/>
              <a:gd name="T115" fmla="*/ 0 h 44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33"/>
              <a:gd name="T175" fmla="*/ 0 h 448"/>
              <a:gd name="T176" fmla="*/ 333 w 333"/>
              <a:gd name="T177" fmla="*/ 448 h 44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33" h="448">
                <a:moveTo>
                  <a:pt x="217" y="0"/>
                </a:moveTo>
                <a:lnTo>
                  <a:pt x="208" y="0"/>
                </a:lnTo>
                <a:lnTo>
                  <a:pt x="184" y="5"/>
                </a:lnTo>
                <a:lnTo>
                  <a:pt x="151" y="14"/>
                </a:lnTo>
                <a:lnTo>
                  <a:pt x="132" y="21"/>
                </a:lnTo>
                <a:lnTo>
                  <a:pt x="113" y="31"/>
                </a:lnTo>
                <a:lnTo>
                  <a:pt x="94" y="42"/>
                </a:lnTo>
                <a:lnTo>
                  <a:pt x="73" y="54"/>
                </a:lnTo>
                <a:lnTo>
                  <a:pt x="55" y="70"/>
                </a:lnTo>
                <a:lnTo>
                  <a:pt x="38" y="90"/>
                </a:lnTo>
                <a:lnTo>
                  <a:pt x="24" y="111"/>
                </a:lnTo>
                <a:lnTo>
                  <a:pt x="19" y="122"/>
                </a:lnTo>
                <a:lnTo>
                  <a:pt x="14" y="136"/>
                </a:lnTo>
                <a:lnTo>
                  <a:pt x="9" y="148"/>
                </a:lnTo>
                <a:lnTo>
                  <a:pt x="5" y="163"/>
                </a:lnTo>
                <a:lnTo>
                  <a:pt x="2" y="178"/>
                </a:lnTo>
                <a:lnTo>
                  <a:pt x="0" y="194"/>
                </a:lnTo>
                <a:lnTo>
                  <a:pt x="0" y="201"/>
                </a:lnTo>
                <a:lnTo>
                  <a:pt x="2" y="219"/>
                </a:lnTo>
                <a:lnTo>
                  <a:pt x="5" y="248"/>
                </a:lnTo>
                <a:lnTo>
                  <a:pt x="9" y="263"/>
                </a:lnTo>
                <a:lnTo>
                  <a:pt x="14" y="281"/>
                </a:lnTo>
                <a:lnTo>
                  <a:pt x="21" y="299"/>
                </a:lnTo>
                <a:lnTo>
                  <a:pt x="28" y="317"/>
                </a:lnTo>
                <a:lnTo>
                  <a:pt x="38" y="336"/>
                </a:lnTo>
                <a:lnTo>
                  <a:pt x="50" y="354"/>
                </a:lnTo>
                <a:lnTo>
                  <a:pt x="66" y="370"/>
                </a:lnTo>
                <a:lnTo>
                  <a:pt x="83" y="386"/>
                </a:lnTo>
                <a:lnTo>
                  <a:pt x="102" y="400"/>
                </a:lnTo>
                <a:lnTo>
                  <a:pt x="125" y="410"/>
                </a:lnTo>
                <a:lnTo>
                  <a:pt x="184" y="423"/>
                </a:lnTo>
                <a:lnTo>
                  <a:pt x="232" y="432"/>
                </a:lnTo>
                <a:lnTo>
                  <a:pt x="270" y="439"/>
                </a:lnTo>
                <a:lnTo>
                  <a:pt x="333" y="448"/>
                </a:lnTo>
                <a:lnTo>
                  <a:pt x="333" y="439"/>
                </a:lnTo>
                <a:lnTo>
                  <a:pt x="166" y="409"/>
                </a:lnTo>
                <a:lnTo>
                  <a:pt x="147" y="391"/>
                </a:lnTo>
                <a:lnTo>
                  <a:pt x="128" y="372"/>
                </a:lnTo>
                <a:lnTo>
                  <a:pt x="107" y="345"/>
                </a:lnTo>
                <a:lnTo>
                  <a:pt x="97" y="331"/>
                </a:lnTo>
                <a:lnTo>
                  <a:pt x="87" y="313"/>
                </a:lnTo>
                <a:lnTo>
                  <a:pt x="76" y="295"/>
                </a:lnTo>
                <a:lnTo>
                  <a:pt x="69" y="276"/>
                </a:lnTo>
                <a:lnTo>
                  <a:pt x="62" y="256"/>
                </a:lnTo>
                <a:lnTo>
                  <a:pt x="59" y="235"/>
                </a:lnTo>
                <a:lnTo>
                  <a:pt x="55" y="212"/>
                </a:lnTo>
                <a:lnTo>
                  <a:pt x="57" y="189"/>
                </a:lnTo>
                <a:lnTo>
                  <a:pt x="64" y="166"/>
                </a:lnTo>
                <a:lnTo>
                  <a:pt x="73" y="141"/>
                </a:lnTo>
                <a:lnTo>
                  <a:pt x="88" y="111"/>
                </a:lnTo>
                <a:lnTo>
                  <a:pt x="97" y="95"/>
                </a:lnTo>
                <a:lnTo>
                  <a:pt x="109" y="79"/>
                </a:lnTo>
                <a:lnTo>
                  <a:pt x="121" y="63"/>
                </a:lnTo>
                <a:lnTo>
                  <a:pt x="137" y="49"/>
                </a:lnTo>
                <a:lnTo>
                  <a:pt x="154" y="33"/>
                </a:lnTo>
                <a:lnTo>
                  <a:pt x="172" y="21"/>
                </a:lnTo>
                <a:lnTo>
                  <a:pt x="192" y="8"/>
                </a:lnTo>
                <a:lnTo>
                  <a:pt x="217" y="0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87" name="Freeform 31"/>
          <p:cNvSpPr>
            <a:spLocks/>
          </p:cNvSpPr>
          <p:nvPr/>
        </p:nvSpPr>
        <p:spPr bwMode="auto">
          <a:xfrm>
            <a:off x="4443413" y="2532063"/>
            <a:ext cx="525462" cy="711200"/>
          </a:xfrm>
          <a:custGeom>
            <a:avLst/>
            <a:gdLst>
              <a:gd name="T0" fmla="*/ 184150 w 331"/>
              <a:gd name="T1" fmla="*/ 0 h 448"/>
              <a:gd name="T2" fmla="*/ 198437 w 331"/>
              <a:gd name="T3" fmla="*/ 0 h 448"/>
              <a:gd name="T4" fmla="*/ 236537 w 331"/>
              <a:gd name="T5" fmla="*/ 7938 h 448"/>
              <a:gd name="T6" fmla="*/ 288925 w 331"/>
              <a:gd name="T7" fmla="*/ 22225 h 448"/>
              <a:gd name="T8" fmla="*/ 319087 w 331"/>
              <a:gd name="T9" fmla="*/ 33338 h 448"/>
              <a:gd name="T10" fmla="*/ 349250 w 331"/>
              <a:gd name="T11" fmla="*/ 49213 h 448"/>
              <a:gd name="T12" fmla="*/ 379412 w 331"/>
              <a:gd name="T13" fmla="*/ 66675 h 448"/>
              <a:gd name="T14" fmla="*/ 409575 w 331"/>
              <a:gd name="T15" fmla="*/ 85725 h 448"/>
              <a:gd name="T16" fmla="*/ 439737 w 331"/>
              <a:gd name="T17" fmla="*/ 111125 h 448"/>
              <a:gd name="T18" fmla="*/ 465137 w 331"/>
              <a:gd name="T19" fmla="*/ 142875 h 448"/>
              <a:gd name="T20" fmla="*/ 488950 w 331"/>
              <a:gd name="T21" fmla="*/ 176213 h 448"/>
              <a:gd name="T22" fmla="*/ 498475 w 331"/>
              <a:gd name="T23" fmla="*/ 193675 h 448"/>
              <a:gd name="T24" fmla="*/ 506412 w 331"/>
              <a:gd name="T25" fmla="*/ 215900 h 448"/>
              <a:gd name="T26" fmla="*/ 514350 w 331"/>
              <a:gd name="T27" fmla="*/ 234950 h 448"/>
              <a:gd name="T28" fmla="*/ 519112 w 331"/>
              <a:gd name="T29" fmla="*/ 258763 h 448"/>
              <a:gd name="T30" fmla="*/ 525462 w 331"/>
              <a:gd name="T31" fmla="*/ 282575 h 448"/>
              <a:gd name="T32" fmla="*/ 525462 w 331"/>
              <a:gd name="T33" fmla="*/ 307975 h 448"/>
              <a:gd name="T34" fmla="*/ 525462 w 331"/>
              <a:gd name="T35" fmla="*/ 319088 h 448"/>
              <a:gd name="T36" fmla="*/ 525462 w 331"/>
              <a:gd name="T37" fmla="*/ 347663 h 448"/>
              <a:gd name="T38" fmla="*/ 519112 w 331"/>
              <a:gd name="T39" fmla="*/ 393700 h 448"/>
              <a:gd name="T40" fmla="*/ 514350 w 331"/>
              <a:gd name="T41" fmla="*/ 417513 h 448"/>
              <a:gd name="T42" fmla="*/ 506412 w 331"/>
              <a:gd name="T43" fmla="*/ 446088 h 448"/>
              <a:gd name="T44" fmla="*/ 495300 w 331"/>
              <a:gd name="T45" fmla="*/ 474663 h 448"/>
              <a:gd name="T46" fmla="*/ 481012 w 331"/>
              <a:gd name="T47" fmla="*/ 503238 h 448"/>
              <a:gd name="T48" fmla="*/ 468312 w 331"/>
              <a:gd name="T49" fmla="*/ 533400 h 448"/>
              <a:gd name="T50" fmla="*/ 447675 w 331"/>
              <a:gd name="T51" fmla="*/ 561975 h 448"/>
              <a:gd name="T52" fmla="*/ 423862 w 331"/>
              <a:gd name="T53" fmla="*/ 587375 h 448"/>
              <a:gd name="T54" fmla="*/ 395287 w 331"/>
              <a:gd name="T55" fmla="*/ 612775 h 448"/>
              <a:gd name="T56" fmla="*/ 365125 w 331"/>
              <a:gd name="T57" fmla="*/ 635000 h 448"/>
              <a:gd name="T58" fmla="*/ 327025 w 331"/>
              <a:gd name="T59" fmla="*/ 650875 h 448"/>
              <a:gd name="T60" fmla="*/ 236537 w 331"/>
              <a:gd name="T61" fmla="*/ 671513 h 448"/>
              <a:gd name="T62" fmla="*/ 158750 w 331"/>
              <a:gd name="T63" fmla="*/ 685800 h 448"/>
              <a:gd name="T64" fmla="*/ 98425 w 331"/>
              <a:gd name="T65" fmla="*/ 696913 h 448"/>
              <a:gd name="T66" fmla="*/ 0 w 331"/>
              <a:gd name="T67" fmla="*/ 711200 h 448"/>
              <a:gd name="T68" fmla="*/ 0 w 331"/>
              <a:gd name="T69" fmla="*/ 696913 h 448"/>
              <a:gd name="T70" fmla="*/ 263525 w 331"/>
              <a:gd name="T71" fmla="*/ 649288 h 448"/>
              <a:gd name="T72" fmla="*/ 292100 w 331"/>
              <a:gd name="T73" fmla="*/ 620713 h 448"/>
              <a:gd name="T74" fmla="*/ 319087 w 331"/>
              <a:gd name="T75" fmla="*/ 587375 h 448"/>
              <a:gd name="T76" fmla="*/ 352425 w 331"/>
              <a:gd name="T77" fmla="*/ 544513 h 448"/>
              <a:gd name="T78" fmla="*/ 368300 w 331"/>
              <a:gd name="T79" fmla="*/ 522288 h 448"/>
              <a:gd name="T80" fmla="*/ 382587 w 331"/>
              <a:gd name="T81" fmla="*/ 493713 h 448"/>
              <a:gd name="T82" fmla="*/ 398462 w 331"/>
              <a:gd name="T83" fmla="*/ 466725 h 448"/>
              <a:gd name="T84" fmla="*/ 412750 w 331"/>
              <a:gd name="T85" fmla="*/ 434975 h 448"/>
              <a:gd name="T86" fmla="*/ 423862 w 331"/>
              <a:gd name="T87" fmla="*/ 404813 h 448"/>
              <a:gd name="T88" fmla="*/ 431800 w 331"/>
              <a:gd name="T89" fmla="*/ 369888 h 448"/>
              <a:gd name="T90" fmla="*/ 436562 w 331"/>
              <a:gd name="T91" fmla="*/ 336550 h 448"/>
              <a:gd name="T92" fmla="*/ 436562 w 331"/>
              <a:gd name="T93" fmla="*/ 300038 h 448"/>
              <a:gd name="T94" fmla="*/ 434975 w 331"/>
              <a:gd name="T95" fmla="*/ 288925 h 448"/>
              <a:gd name="T96" fmla="*/ 427037 w 331"/>
              <a:gd name="T97" fmla="*/ 258763 h 448"/>
              <a:gd name="T98" fmla="*/ 412750 w 331"/>
              <a:gd name="T99" fmla="*/ 212725 h 448"/>
              <a:gd name="T100" fmla="*/ 401637 w 331"/>
              <a:gd name="T101" fmla="*/ 187325 h 448"/>
              <a:gd name="T102" fmla="*/ 387350 w 331"/>
              <a:gd name="T103" fmla="*/ 160338 h 448"/>
              <a:gd name="T104" fmla="*/ 371475 w 331"/>
              <a:gd name="T105" fmla="*/ 131763 h 448"/>
              <a:gd name="T106" fmla="*/ 354012 w 331"/>
              <a:gd name="T107" fmla="*/ 106363 h 448"/>
              <a:gd name="T108" fmla="*/ 333375 w 331"/>
              <a:gd name="T109" fmla="*/ 80963 h 448"/>
              <a:gd name="T110" fmla="*/ 311150 w 331"/>
              <a:gd name="T111" fmla="*/ 58738 h 448"/>
              <a:gd name="T112" fmla="*/ 282575 w 331"/>
              <a:gd name="T113" fmla="*/ 36513 h 448"/>
              <a:gd name="T114" fmla="*/ 255587 w 331"/>
              <a:gd name="T115" fmla="*/ 19050 h 448"/>
              <a:gd name="T116" fmla="*/ 222250 w 331"/>
              <a:gd name="T117" fmla="*/ 7938 h 448"/>
              <a:gd name="T118" fmla="*/ 184150 w 331"/>
              <a:gd name="T119" fmla="*/ 0 h 44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31"/>
              <a:gd name="T181" fmla="*/ 0 h 448"/>
              <a:gd name="T182" fmla="*/ 331 w 331"/>
              <a:gd name="T183" fmla="*/ 448 h 44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31" h="448">
                <a:moveTo>
                  <a:pt x="116" y="0"/>
                </a:moveTo>
                <a:lnTo>
                  <a:pt x="125" y="0"/>
                </a:lnTo>
                <a:lnTo>
                  <a:pt x="149" y="5"/>
                </a:lnTo>
                <a:lnTo>
                  <a:pt x="182" y="14"/>
                </a:lnTo>
                <a:lnTo>
                  <a:pt x="201" y="21"/>
                </a:lnTo>
                <a:lnTo>
                  <a:pt x="220" y="31"/>
                </a:lnTo>
                <a:lnTo>
                  <a:pt x="239" y="42"/>
                </a:lnTo>
                <a:lnTo>
                  <a:pt x="258" y="54"/>
                </a:lnTo>
                <a:lnTo>
                  <a:pt x="277" y="70"/>
                </a:lnTo>
                <a:lnTo>
                  <a:pt x="293" y="90"/>
                </a:lnTo>
                <a:lnTo>
                  <a:pt x="308" y="111"/>
                </a:lnTo>
                <a:lnTo>
                  <a:pt x="314" y="122"/>
                </a:lnTo>
                <a:lnTo>
                  <a:pt x="319" y="136"/>
                </a:lnTo>
                <a:lnTo>
                  <a:pt x="324" y="148"/>
                </a:lnTo>
                <a:lnTo>
                  <a:pt x="327" y="163"/>
                </a:lnTo>
                <a:lnTo>
                  <a:pt x="331" y="178"/>
                </a:lnTo>
                <a:lnTo>
                  <a:pt x="331" y="194"/>
                </a:lnTo>
                <a:lnTo>
                  <a:pt x="331" y="201"/>
                </a:lnTo>
                <a:lnTo>
                  <a:pt x="331" y="219"/>
                </a:lnTo>
                <a:lnTo>
                  <a:pt x="327" y="248"/>
                </a:lnTo>
                <a:lnTo>
                  <a:pt x="324" y="263"/>
                </a:lnTo>
                <a:lnTo>
                  <a:pt x="319" y="281"/>
                </a:lnTo>
                <a:lnTo>
                  <a:pt x="312" y="299"/>
                </a:lnTo>
                <a:lnTo>
                  <a:pt x="303" y="317"/>
                </a:lnTo>
                <a:lnTo>
                  <a:pt x="295" y="336"/>
                </a:lnTo>
                <a:lnTo>
                  <a:pt x="282" y="354"/>
                </a:lnTo>
                <a:lnTo>
                  <a:pt x="267" y="370"/>
                </a:lnTo>
                <a:lnTo>
                  <a:pt x="249" y="386"/>
                </a:lnTo>
                <a:lnTo>
                  <a:pt x="230" y="400"/>
                </a:lnTo>
                <a:lnTo>
                  <a:pt x="206" y="410"/>
                </a:lnTo>
                <a:lnTo>
                  <a:pt x="149" y="423"/>
                </a:lnTo>
                <a:lnTo>
                  <a:pt x="100" y="432"/>
                </a:lnTo>
                <a:lnTo>
                  <a:pt x="62" y="439"/>
                </a:lnTo>
                <a:lnTo>
                  <a:pt x="0" y="448"/>
                </a:lnTo>
                <a:lnTo>
                  <a:pt x="0" y="439"/>
                </a:lnTo>
                <a:lnTo>
                  <a:pt x="166" y="409"/>
                </a:lnTo>
                <a:lnTo>
                  <a:pt x="184" y="391"/>
                </a:lnTo>
                <a:lnTo>
                  <a:pt x="201" y="370"/>
                </a:lnTo>
                <a:lnTo>
                  <a:pt x="222" y="343"/>
                </a:lnTo>
                <a:lnTo>
                  <a:pt x="232" y="329"/>
                </a:lnTo>
                <a:lnTo>
                  <a:pt x="241" y="311"/>
                </a:lnTo>
                <a:lnTo>
                  <a:pt x="251" y="294"/>
                </a:lnTo>
                <a:lnTo>
                  <a:pt x="260" y="274"/>
                </a:lnTo>
                <a:lnTo>
                  <a:pt x="267" y="255"/>
                </a:lnTo>
                <a:lnTo>
                  <a:pt x="272" y="233"/>
                </a:lnTo>
                <a:lnTo>
                  <a:pt x="275" y="212"/>
                </a:lnTo>
                <a:lnTo>
                  <a:pt x="275" y="189"/>
                </a:lnTo>
                <a:lnTo>
                  <a:pt x="274" y="182"/>
                </a:lnTo>
                <a:lnTo>
                  <a:pt x="269" y="163"/>
                </a:lnTo>
                <a:lnTo>
                  <a:pt x="260" y="134"/>
                </a:lnTo>
                <a:lnTo>
                  <a:pt x="253" y="118"/>
                </a:lnTo>
                <a:lnTo>
                  <a:pt x="244" y="101"/>
                </a:lnTo>
                <a:lnTo>
                  <a:pt x="234" y="83"/>
                </a:lnTo>
                <a:lnTo>
                  <a:pt x="223" y="67"/>
                </a:lnTo>
                <a:lnTo>
                  <a:pt x="210" y="51"/>
                </a:lnTo>
                <a:lnTo>
                  <a:pt x="196" y="37"/>
                </a:lnTo>
                <a:lnTo>
                  <a:pt x="178" y="23"/>
                </a:lnTo>
                <a:lnTo>
                  <a:pt x="161" y="12"/>
                </a:lnTo>
                <a:lnTo>
                  <a:pt x="140" y="5"/>
                </a:lnTo>
                <a:lnTo>
                  <a:pt x="116" y="0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88" name="Freeform 32"/>
          <p:cNvSpPr>
            <a:spLocks/>
          </p:cNvSpPr>
          <p:nvPr/>
        </p:nvSpPr>
        <p:spPr bwMode="auto">
          <a:xfrm>
            <a:off x="4413250" y="2727325"/>
            <a:ext cx="288925" cy="277813"/>
          </a:xfrm>
          <a:custGeom>
            <a:avLst/>
            <a:gdLst>
              <a:gd name="T0" fmla="*/ 146050 w 182"/>
              <a:gd name="T1" fmla="*/ 0 h 175"/>
              <a:gd name="T2" fmla="*/ 188913 w 182"/>
              <a:gd name="T3" fmla="*/ 92075 h 175"/>
              <a:gd name="T4" fmla="*/ 288925 w 182"/>
              <a:gd name="T5" fmla="*/ 106363 h 175"/>
              <a:gd name="T6" fmla="*/ 217488 w 182"/>
              <a:gd name="T7" fmla="*/ 176213 h 175"/>
              <a:gd name="T8" fmla="*/ 233363 w 182"/>
              <a:gd name="T9" fmla="*/ 277813 h 175"/>
              <a:gd name="T10" fmla="*/ 146050 w 182"/>
              <a:gd name="T11" fmla="*/ 230188 h 175"/>
              <a:gd name="T12" fmla="*/ 55563 w 182"/>
              <a:gd name="T13" fmla="*/ 277813 h 175"/>
              <a:gd name="T14" fmla="*/ 71438 w 182"/>
              <a:gd name="T15" fmla="*/ 176213 h 175"/>
              <a:gd name="T16" fmla="*/ 0 w 182"/>
              <a:gd name="T17" fmla="*/ 106363 h 175"/>
              <a:gd name="T18" fmla="*/ 98425 w 182"/>
              <a:gd name="T19" fmla="*/ 92075 h 175"/>
              <a:gd name="T20" fmla="*/ 146050 w 182"/>
              <a:gd name="T21" fmla="*/ 0 h 17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2"/>
              <a:gd name="T34" fmla="*/ 0 h 175"/>
              <a:gd name="T35" fmla="*/ 182 w 182"/>
              <a:gd name="T36" fmla="*/ 175 h 17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2" h="175">
                <a:moveTo>
                  <a:pt x="92" y="0"/>
                </a:moveTo>
                <a:lnTo>
                  <a:pt x="119" y="58"/>
                </a:lnTo>
                <a:lnTo>
                  <a:pt x="182" y="67"/>
                </a:lnTo>
                <a:lnTo>
                  <a:pt x="137" y="111"/>
                </a:lnTo>
                <a:lnTo>
                  <a:pt x="147" y="175"/>
                </a:lnTo>
                <a:lnTo>
                  <a:pt x="92" y="145"/>
                </a:lnTo>
                <a:lnTo>
                  <a:pt x="35" y="175"/>
                </a:lnTo>
                <a:lnTo>
                  <a:pt x="45" y="111"/>
                </a:lnTo>
                <a:lnTo>
                  <a:pt x="0" y="67"/>
                </a:lnTo>
                <a:lnTo>
                  <a:pt x="62" y="58"/>
                </a:lnTo>
                <a:lnTo>
                  <a:pt x="92" y="0"/>
                </a:lnTo>
                <a:close/>
              </a:path>
            </a:pathLst>
          </a:custGeom>
          <a:solidFill>
            <a:srgbClr val="FFDE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ChangeArrowheads="1"/>
          </p:cNvSpPr>
          <p:nvPr/>
        </p:nvSpPr>
        <p:spPr bwMode="auto">
          <a:xfrm>
            <a:off x="3792538" y="5842000"/>
            <a:ext cx="1508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Portugal</a:t>
            </a:r>
            <a:endParaRPr lang="en-US" altLang="en-US" sz="1800"/>
          </a:p>
        </p:txBody>
      </p:sp>
      <p:grpSp>
        <p:nvGrpSpPr>
          <p:cNvPr id="52227" name="Group 104"/>
          <p:cNvGrpSpPr>
            <a:grpSpLocks/>
          </p:cNvGrpSpPr>
          <p:nvPr/>
        </p:nvGrpSpPr>
        <p:grpSpPr bwMode="auto">
          <a:xfrm>
            <a:off x="3479800" y="1738313"/>
            <a:ext cx="976313" cy="2246312"/>
            <a:chOff x="2192" y="1095"/>
            <a:chExt cx="615" cy="1415"/>
          </a:xfrm>
        </p:grpSpPr>
        <p:sp>
          <p:nvSpPr>
            <p:cNvPr id="52270" name="Freeform 80"/>
            <p:cNvSpPr>
              <a:spLocks/>
            </p:cNvSpPr>
            <p:nvPr/>
          </p:nvSpPr>
          <p:spPr bwMode="auto">
            <a:xfrm>
              <a:off x="2571" y="1905"/>
              <a:ext cx="236" cy="191"/>
            </a:xfrm>
            <a:custGeom>
              <a:avLst/>
              <a:gdLst>
                <a:gd name="T0" fmla="*/ 0 w 236"/>
                <a:gd name="T1" fmla="*/ 143 h 191"/>
                <a:gd name="T2" fmla="*/ 162 w 236"/>
                <a:gd name="T3" fmla="*/ 191 h 191"/>
                <a:gd name="T4" fmla="*/ 172 w 236"/>
                <a:gd name="T5" fmla="*/ 169 h 191"/>
                <a:gd name="T6" fmla="*/ 194 w 236"/>
                <a:gd name="T7" fmla="*/ 116 h 191"/>
                <a:gd name="T8" fmla="*/ 219 w 236"/>
                <a:gd name="T9" fmla="*/ 54 h 191"/>
                <a:gd name="T10" fmla="*/ 229 w 236"/>
                <a:gd name="T11" fmla="*/ 24 h 191"/>
                <a:gd name="T12" fmla="*/ 236 w 236"/>
                <a:gd name="T13" fmla="*/ 0 h 191"/>
                <a:gd name="T14" fmla="*/ 45 w 236"/>
                <a:gd name="T15" fmla="*/ 56 h 191"/>
                <a:gd name="T16" fmla="*/ 0 w 236"/>
                <a:gd name="T17" fmla="*/ 143 h 1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6"/>
                <a:gd name="T28" fmla="*/ 0 h 191"/>
                <a:gd name="T29" fmla="*/ 236 w 236"/>
                <a:gd name="T30" fmla="*/ 191 h 19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6" h="191">
                  <a:moveTo>
                    <a:pt x="0" y="143"/>
                  </a:moveTo>
                  <a:lnTo>
                    <a:pt x="162" y="191"/>
                  </a:lnTo>
                  <a:lnTo>
                    <a:pt x="172" y="169"/>
                  </a:lnTo>
                  <a:lnTo>
                    <a:pt x="194" y="116"/>
                  </a:lnTo>
                  <a:lnTo>
                    <a:pt x="219" y="54"/>
                  </a:lnTo>
                  <a:lnTo>
                    <a:pt x="229" y="24"/>
                  </a:lnTo>
                  <a:lnTo>
                    <a:pt x="236" y="0"/>
                  </a:lnTo>
                  <a:lnTo>
                    <a:pt x="45" y="56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1" name="Freeform 81"/>
            <p:cNvSpPr>
              <a:spLocks/>
            </p:cNvSpPr>
            <p:nvPr/>
          </p:nvSpPr>
          <p:spPr bwMode="auto">
            <a:xfrm>
              <a:off x="2617" y="1738"/>
              <a:ext cx="190" cy="139"/>
            </a:xfrm>
            <a:custGeom>
              <a:avLst/>
              <a:gdLst>
                <a:gd name="T0" fmla="*/ 190 w 190"/>
                <a:gd name="T1" fmla="*/ 42 h 139"/>
                <a:gd name="T2" fmla="*/ 190 w 190"/>
                <a:gd name="T3" fmla="*/ 70 h 139"/>
                <a:gd name="T4" fmla="*/ 0 w 190"/>
                <a:gd name="T5" fmla="*/ 139 h 139"/>
                <a:gd name="T6" fmla="*/ 0 w 190"/>
                <a:gd name="T7" fmla="*/ 0 h 139"/>
                <a:gd name="T8" fmla="*/ 26 w 190"/>
                <a:gd name="T9" fmla="*/ 4 h 139"/>
                <a:gd name="T10" fmla="*/ 85 w 190"/>
                <a:gd name="T11" fmla="*/ 14 h 139"/>
                <a:gd name="T12" fmla="*/ 148 w 190"/>
                <a:gd name="T13" fmla="*/ 28 h 139"/>
                <a:gd name="T14" fmla="*/ 173 w 190"/>
                <a:gd name="T15" fmla="*/ 35 h 139"/>
                <a:gd name="T16" fmla="*/ 190 w 190"/>
                <a:gd name="T17" fmla="*/ 42 h 1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0"/>
                <a:gd name="T28" fmla="*/ 0 h 139"/>
                <a:gd name="T29" fmla="*/ 190 w 190"/>
                <a:gd name="T30" fmla="*/ 139 h 1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0" h="139">
                  <a:moveTo>
                    <a:pt x="190" y="42"/>
                  </a:moveTo>
                  <a:lnTo>
                    <a:pt x="190" y="70"/>
                  </a:lnTo>
                  <a:lnTo>
                    <a:pt x="0" y="139"/>
                  </a:lnTo>
                  <a:lnTo>
                    <a:pt x="0" y="0"/>
                  </a:lnTo>
                  <a:lnTo>
                    <a:pt x="26" y="4"/>
                  </a:lnTo>
                  <a:lnTo>
                    <a:pt x="85" y="14"/>
                  </a:lnTo>
                  <a:lnTo>
                    <a:pt x="148" y="28"/>
                  </a:lnTo>
                  <a:lnTo>
                    <a:pt x="173" y="35"/>
                  </a:lnTo>
                  <a:lnTo>
                    <a:pt x="190" y="42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2" name="Freeform 82"/>
            <p:cNvSpPr>
              <a:spLocks/>
            </p:cNvSpPr>
            <p:nvPr/>
          </p:nvSpPr>
          <p:spPr bwMode="auto">
            <a:xfrm>
              <a:off x="2712" y="1585"/>
              <a:ext cx="95" cy="96"/>
            </a:xfrm>
            <a:custGeom>
              <a:avLst/>
              <a:gdLst>
                <a:gd name="T0" fmla="*/ 79 w 95"/>
                <a:gd name="T1" fmla="*/ 0 h 96"/>
                <a:gd name="T2" fmla="*/ 95 w 95"/>
                <a:gd name="T3" fmla="*/ 96 h 96"/>
                <a:gd name="T4" fmla="*/ 0 w 95"/>
                <a:gd name="T5" fmla="*/ 68 h 96"/>
                <a:gd name="T6" fmla="*/ 71 w 95"/>
                <a:gd name="T7" fmla="*/ 0 h 96"/>
                <a:gd name="T8" fmla="*/ 79 w 95"/>
                <a:gd name="T9" fmla="*/ 0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"/>
                <a:gd name="T16" fmla="*/ 0 h 96"/>
                <a:gd name="T17" fmla="*/ 95 w 95"/>
                <a:gd name="T18" fmla="*/ 96 h 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" h="96">
                  <a:moveTo>
                    <a:pt x="79" y="0"/>
                  </a:moveTo>
                  <a:lnTo>
                    <a:pt x="95" y="96"/>
                  </a:lnTo>
                  <a:lnTo>
                    <a:pt x="0" y="68"/>
                  </a:lnTo>
                  <a:lnTo>
                    <a:pt x="71" y="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3" name="Freeform 83"/>
            <p:cNvSpPr>
              <a:spLocks/>
            </p:cNvSpPr>
            <p:nvPr/>
          </p:nvSpPr>
          <p:spPr bwMode="auto">
            <a:xfrm>
              <a:off x="2617" y="1380"/>
              <a:ext cx="50" cy="40"/>
            </a:xfrm>
            <a:custGeom>
              <a:avLst/>
              <a:gdLst>
                <a:gd name="T0" fmla="*/ 50 w 50"/>
                <a:gd name="T1" fmla="*/ 0 h 40"/>
                <a:gd name="T2" fmla="*/ 0 w 50"/>
                <a:gd name="T3" fmla="*/ 40 h 40"/>
                <a:gd name="T4" fmla="*/ 0 w 50"/>
                <a:gd name="T5" fmla="*/ 0 h 40"/>
                <a:gd name="T6" fmla="*/ 50 w 50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40"/>
                <a:gd name="T14" fmla="*/ 50 w 50"/>
                <a:gd name="T15" fmla="*/ 40 h 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40">
                  <a:moveTo>
                    <a:pt x="50" y="0"/>
                  </a:moveTo>
                  <a:lnTo>
                    <a:pt x="0" y="40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4" name="Freeform 84"/>
            <p:cNvSpPr>
              <a:spLocks/>
            </p:cNvSpPr>
            <p:nvPr/>
          </p:nvSpPr>
          <p:spPr bwMode="auto">
            <a:xfrm>
              <a:off x="2199" y="1095"/>
              <a:ext cx="372" cy="158"/>
            </a:xfrm>
            <a:custGeom>
              <a:avLst/>
              <a:gdLst>
                <a:gd name="T0" fmla="*/ 0 w 372"/>
                <a:gd name="T1" fmla="*/ 158 h 158"/>
                <a:gd name="T2" fmla="*/ 0 w 372"/>
                <a:gd name="T3" fmla="*/ 0 h 158"/>
                <a:gd name="T4" fmla="*/ 45 w 372"/>
                <a:gd name="T5" fmla="*/ 7 h 158"/>
                <a:gd name="T6" fmla="*/ 93 w 372"/>
                <a:gd name="T7" fmla="*/ 17 h 158"/>
                <a:gd name="T8" fmla="*/ 152 w 372"/>
                <a:gd name="T9" fmla="*/ 31 h 158"/>
                <a:gd name="T10" fmla="*/ 181 w 372"/>
                <a:gd name="T11" fmla="*/ 41 h 158"/>
                <a:gd name="T12" fmla="*/ 214 w 372"/>
                <a:gd name="T13" fmla="*/ 52 h 158"/>
                <a:gd name="T14" fmla="*/ 245 w 372"/>
                <a:gd name="T15" fmla="*/ 66 h 158"/>
                <a:gd name="T16" fmla="*/ 274 w 372"/>
                <a:gd name="T17" fmla="*/ 80 h 158"/>
                <a:gd name="T18" fmla="*/ 303 w 372"/>
                <a:gd name="T19" fmla="*/ 97 h 158"/>
                <a:gd name="T20" fmla="*/ 329 w 372"/>
                <a:gd name="T21" fmla="*/ 114 h 158"/>
                <a:gd name="T22" fmla="*/ 353 w 372"/>
                <a:gd name="T23" fmla="*/ 135 h 158"/>
                <a:gd name="T24" fmla="*/ 363 w 372"/>
                <a:gd name="T25" fmla="*/ 146 h 158"/>
                <a:gd name="T26" fmla="*/ 372 w 372"/>
                <a:gd name="T27" fmla="*/ 158 h 158"/>
                <a:gd name="T28" fmla="*/ 0 w 372"/>
                <a:gd name="T29" fmla="*/ 158 h 15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72"/>
                <a:gd name="T46" fmla="*/ 0 h 158"/>
                <a:gd name="T47" fmla="*/ 372 w 372"/>
                <a:gd name="T48" fmla="*/ 158 h 15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72" h="158">
                  <a:moveTo>
                    <a:pt x="0" y="158"/>
                  </a:moveTo>
                  <a:lnTo>
                    <a:pt x="0" y="0"/>
                  </a:lnTo>
                  <a:lnTo>
                    <a:pt x="45" y="7"/>
                  </a:lnTo>
                  <a:lnTo>
                    <a:pt x="93" y="17"/>
                  </a:lnTo>
                  <a:lnTo>
                    <a:pt x="152" y="31"/>
                  </a:lnTo>
                  <a:lnTo>
                    <a:pt x="181" y="41"/>
                  </a:lnTo>
                  <a:lnTo>
                    <a:pt x="214" y="52"/>
                  </a:lnTo>
                  <a:lnTo>
                    <a:pt x="245" y="66"/>
                  </a:lnTo>
                  <a:lnTo>
                    <a:pt x="274" y="80"/>
                  </a:lnTo>
                  <a:lnTo>
                    <a:pt x="303" y="97"/>
                  </a:lnTo>
                  <a:lnTo>
                    <a:pt x="329" y="114"/>
                  </a:lnTo>
                  <a:lnTo>
                    <a:pt x="353" y="135"/>
                  </a:lnTo>
                  <a:lnTo>
                    <a:pt x="363" y="146"/>
                  </a:lnTo>
                  <a:lnTo>
                    <a:pt x="372" y="158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5" name="Freeform 85"/>
            <p:cNvSpPr>
              <a:spLocks/>
            </p:cNvSpPr>
            <p:nvPr/>
          </p:nvSpPr>
          <p:spPr bwMode="auto">
            <a:xfrm>
              <a:off x="2451" y="2128"/>
              <a:ext cx="216" cy="104"/>
            </a:xfrm>
            <a:custGeom>
              <a:avLst/>
              <a:gdLst>
                <a:gd name="T0" fmla="*/ 0 w 216"/>
                <a:gd name="T1" fmla="*/ 104 h 104"/>
                <a:gd name="T2" fmla="*/ 216 w 216"/>
                <a:gd name="T3" fmla="*/ 71 h 104"/>
                <a:gd name="T4" fmla="*/ 91 w 216"/>
                <a:gd name="T5" fmla="*/ 0 h 104"/>
                <a:gd name="T6" fmla="*/ 82 w 216"/>
                <a:gd name="T7" fmla="*/ 13 h 104"/>
                <a:gd name="T8" fmla="*/ 60 w 216"/>
                <a:gd name="T9" fmla="*/ 46 h 104"/>
                <a:gd name="T10" fmla="*/ 46 w 216"/>
                <a:gd name="T11" fmla="*/ 64 h 104"/>
                <a:gd name="T12" fmla="*/ 31 w 216"/>
                <a:gd name="T13" fmla="*/ 81 h 104"/>
                <a:gd name="T14" fmla="*/ 15 w 216"/>
                <a:gd name="T15" fmla="*/ 95 h 104"/>
                <a:gd name="T16" fmla="*/ 6 w 216"/>
                <a:gd name="T17" fmla="*/ 100 h 104"/>
                <a:gd name="T18" fmla="*/ 0 w 216"/>
                <a:gd name="T19" fmla="*/ 104 h 1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6"/>
                <a:gd name="T31" fmla="*/ 0 h 104"/>
                <a:gd name="T32" fmla="*/ 216 w 216"/>
                <a:gd name="T33" fmla="*/ 104 h 1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" h="104">
                  <a:moveTo>
                    <a:pt x="0" y="104"/>
                  </a:moveTo>
                  <a:lnTo>
                    <a:pt x="216" y="71"/>
                  </a:lnTo>
                  <a:lnTo>
                    <a:pt x="91" y="0"/>
                  </a:lnTo>
                  <a:lnTo>
                    <a:pt x="82" y="13"/>
                  </a:lnTo>
                  <a:lnTo>
                    <a:pt x="60" y="46"/>
                  </a:lnTo>
                  <a:lnTo>
                    <a:pt x="46" y="64"/>
                  </a:lnTo>
                  <a:lnTo>
                    <a:pt x="31" y="81"/>
                  </a:lnTo>
                  <a:lnTo>
                    <a:pt x="15" y="95"/>
                  </a:lnTo>
                  <a:lnTo>
                    <a:pt x="6" y="100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6" name="Freeform 86"/>
            <p:cNvSpPr>
              <a:spLocks/>
            </p:cNvSpPr>
            <p:nvPr/>
          </p:nvSpPr>
          <p:spPr bwMode="auto">
            <a:xfrm>
              <a:off x="2192" y="2298"/>
              <a:ext cx="410" cy="212"/>
            </a:xfrm>
            <a:custGeom>
              <a:avLst/>
              <a:gdLst>
                <a:gd name="T0" fmla="*/ 7 w 410"/>
                <a:gd name="T1" fmla="*/ 200 h 212"/>
                <a:gd name="T2" fmla="*/ 49 w 410"/>
                <a:gd name="T3" fmla="*/ 189 h 212"/>
                <a:gd name="T4" fmla="*/ 93 w 410"/>
                <a:gd name="T5" fmla="*/ 174 h 212"/>
                <a:gd name="T6" fmla="*/ 148 w 410"/>
                <a:gd name="T7" fmla="*/ 155 h 212"/>
                <a:gd name="T8" fmla="*/ 179 w 410"/>
                <a:gd name="T9" fmla="*/ 141 h 212"/>
                <a:gd name="T10" fmla="*/ 212 w 410"/>
                <a:gd name="T11" fmla="*/ 127 h 212"/>
                <a:gd name="T12" fmla="*/ 245 w 410"/>
                <a:gd name="T13" fmla="*/ 109 h 212"/>
                <a:gd name="T14" fmla="*/ 279 w 410"/>
                <a:gd name="T15" fmla="*/ 92 h 212"/>
                <a:gd name="T16" fmla="*/ 314 w 410"/>
                <a:gd name="T17" fmla="*/ 71 h 212"/>
                <a:gd name="T18" fmla="*/ 346 w 410"/>
                <a:gd name="T19" fmla="*/ 50 h 212"/>
                <a:gd name="T20" fmla="*/ 379 w 410"/>
                <a:gd name="T21" fmla="*/ 26 h 212"/>
                <a:gd name="T22" fmla="*/ 410 w 410"/>
                <a:gd name="T23" fmla="*/ 0 h 212"/>
                <a:gd name="T24" fmla="*/ 140 w 410"/>
                <a:gd name="T25" fmla="*/ 26 h 212"/>
                <a:gd name="T26" fmla="*/ 121 w 410"/>
                <a:gd name="T27" fmla="*/ 33 h 212"/>
                <a:gd name="T28" fmla="*/ 80 w 410"/>
                <a:gd name="T29" fmla="*/ 45 h 212"/>
                <a:gd name="T30" fmla="*/ 57 w 410"/>
                <a:gd name="T31" fmla="*/ 52 h 212"/>
                <a:gd name="T32" fmla="*/ 35 w 410"/>
                <a:gd name="T33" fmla="*/ 54 h 212"/>
                <a:gd name="T34" fmla="*/ 26 w 410"/>
                <a:gd name="T35" fmla="*/ 56 h 212"/>
                <a:gd name="T36" fmla="*/ 18 w 410"/>
                <a:gd name="T37" fmla="*/ 54 h 212"/>
                <a:gd name="T38" fmla="*/ 12 w 410"/>
                <a:gd name="T39" fmla="*/ 52 h 212"/>
                <a:gd name="T40" fmla="*/ 7 w 410"/>
                <a:gd name="T41" fmla="*/ 49 h 212"/>
                <a:gd name="T42" fmla="*/ 6 w 410"/>
                <a:gd name="T43" fmla="*/ 47 h 212"/>
                <a:gd name="T44" fmla="*/ 4 w 410"/>
                <a:gd name="T45" fmla="*/ 49 h 212"/>
                <a:gd name="T46" fmla="*/ 2 w 410"/>
                <a:gd name="T47" fmla="*/ 56 h 212"/>
                <a:gd name="T48" fmla="*/ 0 w 410"/>
                <a:gd name="T49" fmla="*/ 64 h 212"/>
                <a:gd name="T50" fmla="*/ 0 w 410"/>
                <a:gd name="T51" fmla="*/ 90 h 212"/>
                <a:gd name="T52" fmla="*/ 2 w 410"/>
                <a:gd name="T53" fmla="*/ 122 h 212"/>
                <a:gd name="T54" fmla="*/ 6 w 410"/>
                <a:gd name="T55" fmla="*/ 182 h 212"/>
                <a:gd name="T56" fmla="*/ 7 w 410"/>
                <a:gd name="T57" fmla="*/ 212 h 212"/>
                <a:gd name="T58" fmla="*/ 7 w 410"/>
                <a:gd name="T59" fmla="*/ 200 h 21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10"/>
                <a:gd name="T91" fmla="*/ 0 h 212"/>
                <a:gd name="T92" fmla="*/ 410 w 410"/>
                <a:gd name="T93" fmla="*/ 212 h 21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10" h="212">
                  <a:moveTo>
                    <a:pt x="7" y="200"/>
                  </a:moveTo>
                  <a:lnTo>
                    <a:pt x="49" y="189"/>
                  </a:lnTo>
                  <a:lnTo>
                    <a:pt x="93" y="174"/>
                  </a:lnTo>
                  <a:lnTo>
                    <a:pt x="148" y="155"/>
                  </a:lnTo>
                  <a:lnTo>
                    <a:pt x="179" y="141"/>
                  </a:lnTo>
                  <a:lnTo>
                    <a:pt x="212" y="127"/>
                  </a:lnTo>
                  <a:lnTo>
                    <a:pt x="245" y="109"/>
                  </a:lnTo>
                  <a:lnTo>
                    <a:pt x="279" y="92"/>
                  </a:lnTo>
                  <a:lnTo>
                    <a:pt x="314" y="71"/>
                  </a:lnTo>
                  <a:lnTo>
                    <a:pt x="346" y="50"/>
                  </a:lnTo>
                  <a:lnTo>
                    <a:pt x="379" y="26"/>
                  </a:lnTo>
                  <a:lnTo>
                    <a:pt x="410" y="0"/>
                  </a:lnTo>
                  <a:lnTo>
                    <a:pt x="140" y="26"/>
                  </a:lnTo>
                  <a:lnTo>
                    <a:pt x="121" y="33"/>
                  </a:lnTo>
                  <a:lnTo>
                    <a:pt x="80" y="45"/>
                  </a:lnTo>
                  <a:lnTo>
                    <a:pt x="57" y="52"/>
                  </a:lnTo>
                  <a:lnTo>
                    <a:pt x="35" y="54"/>
                  </a:lnTo>
                  <a:lnTo>
                    <a:pt x="26" y="56"/>
                  </a:lnTo>
                  <a:lnTo>
                    <a:pt x="18" y="54"/>
                  </a:lnTo>
                  <a:lnTo>
                    <a:pt x="12" y="52"/>
                  </a:lnTo>
                  <a:lnTo>
                    <a:pt x="7" y="49"/>
                  </a:lnTo>
                  <a:lnTo>
                    <a:pt x="6" y="47"/>
                  </a:lnTo>
                  <a:lnTo>
                    <a:pt x="4" y="49"/>
                  </a:lnTo>
                  <a:lnTo>
                    <a:pt x="2" y="56"/>
                  </a:lnTo>
                  <a:lnTo>
                    <a:pt x="0" y="64"/>
                  </a:lnTo>
                  <a:lnTo>
                    <a:pt x="0" y="90"/>
                  </a:lnTo>
                  <a:lnTo>
                    <a:pt x="2" y="122"/>
                  </a:lnTo>
                  <a:lnTo>
                    <a:pt x="6" y="182"/>
                  </a:lnTo>
                  <a:lnTo>
                    <a:pt x="7" y="212"/>
                  </a:lnTo>
                  <a:lnTo>
                    <a:pt x="7" y="200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228" name="AutoShape 107"/>
          <p:cNvSpPr>
            <a:spLocks noChangeAspect="1" noChangeArrowheads="1" noTextEdit="1"/>
          </p:cNvSpPr>
          <p:nvPr/>
        </p:nvSpPr>
        <p:spPr bwMode="auto">
          <a:xfrm>
            <a:off x="347663" y="314325"/>
            <a:ext cx="8448675" cy="521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29" name="Rectangle 109"/>
          <p:cNvSpPr>
            <a:spLocks noChangeArrowheads="1"/>
          </p:cNvSpPr>
          <p:nvPr/>
        </p:nvSpPr>
        <p:spPr bwMode="auto">
          <a:xfrm>
            <a:off x="347663" y="314325"/>
            <a:ext cx="8448675" cy="5214938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0" name="Rectangle 110"/>
          <p:cNvSpPr>
            <a:spLocks noChangeArrowheads="1"/>
          </p:cNvSpPr>
          <p:nvPr/>
        </p:nvSpPr>
        <p:spPr bwMode="auto">
          <a:xfrm>
            <a:off x="347663" y="314325"/>
            <a:ext cx="3062287" cy="5214938"/>
          </a:xfrm>
          <a:prstGeom prst="rect">
            <a:avLst/>
          </a:prstGeom>
          <a:solidFill>
            <a:srgbClr val="0094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1" name="Freeform 111"/>
          <p:cNvSpPr>
            <a:spLocks/>
          </p:cNvSpPr>
          <p:nvPr/>
        </p:nvSpPr>
        <p:spPr bwMode="auto">
          <a:xfrm>
            <a:off x="2168525" y="1577975"/>
            <a:ext cx="2438400" cy="2498725"/>
          </a:xfrm>
          <a:custGeom>
            <a:avLst/>
            <a:gdLst>
              <a:gd name="T0" fmla="*/ 2436813 w 1536"/>
              <a:gd name="T1" fmla="*/ 1312863 h 1574"/>
              <a:gd name="T2" fmla="*/ 2414588 w 1536"/>
              <a:gd name="T3" fmla="*/ 1501775 h 1574"/>
              <a:gd name="T4" fmla="*/ 2365375 w 1536"/>
              <a:gd name="T5" fmla="*/ 1679575 h 1574"/>
              <a:gd name="T6" fmla="*/ 2292350 w 1536"/>
              <a:gd name="T7" fmla="*/ 1846263 h 1574"/>
              <a:gd name="T8" fmla="*/ 2197100 w 1536"/>
              <a:gd name="T9" fmla="*/ 1997075 h 1574"/>
              <a:gd name="T10" fmla="*/ 2082800 w 1536"/>
              <a:gd name="T11" fmla="*/ 2132013 h 1574"/>
              <a:gd name="T12" fmla="*/ 1949450 w 1536"/>
              <a:gd name="T13" fmla="*/ 2251075 h 1574"/>
              <a:gd name="T14" fmla="*/ 1798638 w 1536"/>
              <a:gd name="T15" fmla="*/ 2349500 h 1574"/>
              <a:gd name="T16" fmla="*/ 1638300 w 1536"/>
              <a:gd name="T17" fmla="*/ 2424113 h 1574"/>
              <a:gd name="T18" fmla="*/ 1463675 w 1536"/>
              <a:gd name="T19" fmla="*/ 2473325 h 1574"/>
              <a:gd name="T20" fmla="*/ 1282700 w 1536"/>
              <a:gd name="T21" fmla="*/ 2495550 h 1574"/>
              <a:gd name="T22" fmla="*/ 1157288 w 1536"/>
              <a:gd name="T23" fmla="*/ 2495550 h 1574"/>
              <a:gd name="T24" fmla="*/ 974725 w 1536"/>
              <a:gd name="T25" fmla="*/ 2473325 h 1574"/>
              <a:gd name="T26" fmla="*/ 800100 w 1536"/>
              <a:gd name="T27" fmla="*/ 2424113 h 1574"/>
              <a:gd name="T28" fmla="*/ 636588 w 1536"/>
              <a:gd name="T29" fmla="*/ 2349500 h 1574"/>
              <a:gd name="T30" fmla="*/ 490538 w 1536"/>
              <a:gd name="T31" fmla="*/ 2251075 h 1574"/>
              <a:gd name="T32" fmla="*/ 357188 w 1536"/>
              <a:gd name="T33" fmla="*/ 2132013 h 1574"/>
              <a:gd name="T34" fmla="*/ 242888 w 1536"/>
              <a:gd name="T35" fmla="*/ 1997075 h 1574"/>
              <a:gd name="T36" fmla="*/ 147638 w 1536"/>
              <a:gd name="T37" fmla="*/ 1846263 h 1574"/>
              <a:gd name="T38" fmla="*/ 73025 w 1536"/>
              <a:gd name="T39" fmla="*/ 1679575 h 1574"/>
              <a:gd name="T40" fmla="*/ 23813 w 1536"/>
              <a:gd name="T41" fmla="*/ 1501775 h 1574"/>
              <a:gd name="T42" fmla="*/ 0 w 1536"/>
              <a:gd name="T43" fmla="*/ 1312863 h 1574"/>
              <a:gd name="T44" fmla="*/ 0 w 1536"/>
              <a:gd name="T45" fmla="*/ 1185863 h 1574"/>
              <a:gd name="T46" fmla="*/ 23813 w 1536"/>
              <a:gd name="T47" fmla="*/ 996950 h 1574"/>
              <a:gd name="T48" fmla="*/ 73025 w 1536"/>
              <a:gd name="T49" fmla="*/ 819150 h 1574"/>
              <a:gd name="T50" fmla="*/ 147638 w 1536"/>
              <a:gd name="T51" fmla="*/ 655638 h 1574"/>
              <a:gd name="T52" fmla="*/ 242888 w 1536"/>
              <a:gd name="T53" fmla="*/ 501650 h 1574"/>
              <a:gd name="T54" fmla="*/ 357188 w 1536"/>
              <a:gd name="T55" fmla="*/ 366713 h 1574"/>
              <a:gd name="T56" fmla="*/ 490538 w 1536"/>
              <a:gd name="T57" fmla="*/ 249238 h 1574"/>
              <a:gd name="T58" fmla="*/ 636588 w 1536"/>
              <a:gd name="T59" fmla="*/ 149225 h 1574"/>
              <a:gd name="T60" fmla="*/ 800100 w 1536"/>
              <a:gd name="T61" fmla="*/ 74613 h 1574"/>
              <a:gd name="T62" fmla="*/ 974725 w 1536"/>
              <a:gd name="T63" fmla="*/ 25400 h 1574"/>
              <a:gd name="T64" fmla="*/ 1157288 w 1536"/>
              <a:gd name="T65" fmla="*/ 3175 h 1574"/>
              <a:gd name="T66" fmla="*/ 1282700 w 1536"/>
              <a:gd name="T67" fmla="*/ 3175 h 1574"/>
              <a:gd name="T68" fmla="*/ 1463675 w 1536"/>
              <a:gd name="T69" fmla="*/ 25400 h 1574"/>
              <a:gd name="T70" fmla="*/ 1638300 w 1536"/>
              <a:gd name="T71" fmla="*/ 74613 h 1574"/>
              <a:gd name="T72" fmla="*/ 1798638 w 1536"/>
              <a:gd name="T73" fmla="*/ 149225 h 1574"/>
              <a:gd name="T74" fmla="*/ 1949450 w 1536"/>
              <a:gd name="T75" fmla="*/ 249238 h 1574"/>
              <a:gd name="T76" fmla="*/ 2082800 w 1536"/>
              <a:gd name="T77" fmla="*/ 366713 h 1574"/>
              <a:gd name="T78" fmla="*/ 2197100 w 1536"/>
              <a:gd name="T79" fmla="*/ 501650 h 1574"/>
              <a:gd name="T80" fmla="*/ 2292350 w 1536"/>
              <a:gd name="T81" fmla="*/ 655638 h 1574"/>
              <a:gd name="T82" fmla="*/ 2365375 w 1536"/>
              <a:gd name="T83" fmla="*/ 819150 h 1574"/>
              <a:gd name="T84" fmla="*/ 2414588 w 1536"/>
              <a:gd name="T85" fmla="*/ 996950 h 1574"/>
              <a:gd name="T86" fmla="*/ 2436813 w 1536"/>
              <a:gd name="T87" fmla="*/ 1185863 h 157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536"/>
              <a:gd name="T133" fmla="*/ 0 h 1574"/>
              <a:gd name="T134" fmla="*/ 1536 w 1536"/>
              <a:gd name="T135" fmla="*/ 1574 h 157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536" h="1574">
                <a:moveTo>
                  <a:pt x="1536" y="787"/>
                </a:moveTo>
                <a:lnTo>
                  <a:pt x="1536" y="787"/>
                </a:lnTo>
                <a:lnTo>
                  <a:pt x="1535" y="827"/>
                </a:lnTo>
                <a:lnTo>
                  <a:pt x="1533" y="867"/>
                </a:lnTo>
                <a:lnTo>
                  <a:pt x="1528" y="908"/>
                </a:lnTo>
                <a:lnTo>
                  <a:pt x="1521" y="946"/>
                </a:lnTo>
                <a:lnTo>
                  <a:pt x="1512" y="985"/>
                </a:lnTo>
                <a:lnTo>
                  <a:pt x="1502" y="1021"/>
                </a:lnTo>
                <a:lnTo>
                  <a:pt x="1490" y="1058"/>
                </a:lnTo>
                <a:lnTo>
                  <a:pt x="1476" y="1093"/>
                </a:lnTo>
                <a:lnTo>
                  <a:pt x="1461" y="1128"/>
                </a:lnTo>
                <a:lnTo>
                  <a:pt x="1444" y="1163"/>
                </a:lnTo>
                <a:lnTo>
                  <a:pt x="1425" y="1195"/>
                </a:lnTo>
                <a:lnTo>
                  <a:pt x="1404" y="1228"/>
                </a:lnTo>
                <a:lnTo>
                  <a:pt x="1384" y="1258"/>
                </a:lnTo>
                <a:lnTo>
                  <a:pt x="1361" y="1287"/>
                </a:lnTo>
                <a:lnTo>
                  <a:pt x="1337" y="1317"/>
                </a:lnTo>
                <a:lnTo>
                  <a:pt x="1312" y="1343"/>
                </a:lnTo>
                <a:lnTo>
                  <a:pt x="1284" y="1370"/>
                </a:lnTo>
                <a:lnTo>
                  <a:pt x="1257" y="1394"/>
                </a:lnTo>
                <a:lnTo>
                  <a:pt x="1228" y="1418"/>
                </a:lnTo>
                <a:lnTo>
                  <a:pt x="1197" y="1439"/>
                </a:lnTo>
                <a:lnTo>
                  <a:pt x="1166" y="1460"/>
                </a:lnTo>
                <a:lnTo>
                  <a:pt x="1133" y="1480"/>
                </a:lnTo>
                <a:lnTo>
                  <a:pt x="1101" y="1497"/>
                </a:lnTo>
                <a:lnTo>
                  <a:pt x="1066" y="1513"/>
                </a:lnTo>
                <a:lnTo>
                  <a:pt x="1032" y="1527"/>
                </a:lnTo>
                <a:lnTo>
                  <a:pt x="996" y="1539"/>
                </a:lnTo>
                <a:lnTo>
                  <a:pt x="960" y="1550"/>
                </a:lnTo>
                <a:lnTo>
                  <a:pt x="922" y="1558"/>
                </a:lnTo>
                <a:lnTo>
                  <a:pt x="885" y="1565"/>
                </a:lnTo>
                <a:lnTo>
                  <a:pt x="847" y="1571"/>
                </a:lnTo>
                <a:lnTo>
                  <a:pt x="808" y="1572"/>
                </a:lnTo>
                <a:lnTo>
                  <a:pt x="768" y="1574"/>
                </a:lnTo>
                <a:lnTo>
                  <a:pt x="729" y="1572"/>
                </a:lnTo>
                <a:lnTo>
                  <a:pt x="689" y="1571"/>
                </a:lnTo>
                <a:lnTo>
                  <a:pt x="652" y="1565"/>
                </a:lnTo>
                <a:lnTo>
                  <a:pt x="614" y="1558"/>
                </a:lnTo>
                <a:lnTo>
                  <a:pt x="576" y="1550"/>
                </a:lnTo>
                <a:lnTo>
                  <a:pt x="540" y="1539"/>
                </a:lnTo>
                <a:lnTo>
                  <a:pt x="504" y="1527"/>
                </a:lnTo>
                <a:lnTo>
                  <a:pt x="468" y="1513"/>
                </a:lnTo>
                <a:lnTo>
                  <a:pt x="436" y="1497"/>
                </a:lnTo>
                <a:lnTo>
                  <a:pt x="401" y="1480"/>
                </a:lnTo>
                <a:lnTo>
                  <a:pt x="370" y="1460"/>
                </a:lnTo>
                <a:lnTo>
                  <a:pt x="338" y="1439"/>
                </a:lnTo>
                <a:lnTo>
                  <a:pt x="309" y="1418"/>
                </a:lnTo>
                <a:lnTo>
                  <a:pt x="280" y="1394"/>
                </a:lnTo>
                <a:lnTo>
                  <a:pt x="252" y="1370"/>
                </a:lnTo>
                <a:lnTo>
                  <a:pt x="225" y="1343"/>
                </a:lnTo>
                <a:lnTo>
                  <a:pt x="199" y="1317"/>
                </a:lnTo>
                <a:lnTo>
                  <a:pt x="175" y="1287"/>
                </a:lnTo>
                <a:lnTo>
                  <a:pt x="153" y="1258"/>
                </a:lnTo>
                <a:lnTo>
                  <a:pt x="130" y="1228"/>
                </a:lnTo>
                <a:lnTo>
                  <a:pt x="111" y="1195"/>
                </a:lnTo>
                <a:lnTo>
                  <a:pt x="93" y="1163"/>
                </a:lnTo>
                <a:lnTo>
                  <a:pt x="75" y="1128"/>
                </a:lnTo>
                <a:lnTo>
                  <a:pt x="60" y="1093"/>
                </a:lnTo>
                <a:lnTo>
                  <a:pt x="46" y="1058"/>
                </a:lnTo>
                <a:lnTo>
                  <a:pt x="34" y="1021"/>
                </a:lnTo>
                <a:lnTo>
                  <a:pt x="24" y="985"/>
                </a:lnTo>
                <a:lnTo>
                  <a:pt x="15" y="946"/>
                </a:lnTo>
                <a:lnTo>
                  <a:pt x="9" y="908"/>
                </a:lnTo>
                <a:lnTo>
                  <a:pt x="3" y="867"/>
                </a:lnTo>
                <a:lnTo>
                  <a:pt x="0" y="827"/>
                </a:lnTo>
                <a:lnTo>
                  <a:pt x="0" y="787"/>
                </a:lnTo>
                <a:lnTo>
                  <a:pt x="0" y="747"/>
                </a:lnTo>
                <a:lnTo>
                  <a:pt x="3" y="707"/>
                </a:lnTo>
                <a:lnTo>
                  <a:pt x="9" y="668"/>
                </a:lnTo>
                <a:lnTo>
                  <a:pt x="15" y="628"/>
                </a:lnTo>
                <a:lnTo>
                  <a:pt x="24" y="591"/>
                </a:lnTo>
                <a:lnTo>
                  <a:pt x="34" y="553"/>
                </a:lnTo>
                <a:lnTo>
                  <a:pt x="46" y="516"/>
                </a:lnTo>
                <a:lnTo>
                  <a:pt x="60" y="481"/>
                </a:lnTo>
                <a:lnTo>
                  <a:pt x="75" y="446"/>
                </a:lnTo>
                <a:lnTo>
                  <a:pt x="93" y="413"/>
                </a:lnTo>
                <a:lnTo>
                  <a:pt x="111" y="379"/>
                </a:lnTo>
                <a:lnTo>
                  <a:pt x="130" y="346"/>
                </a:lnTo>
                <a:lnTo>
                  <a:pt x="153" y="316"/>
                </a:lnTo>
                <a:lnTo>
                  <a:pt x="175" y="287"/>
                </a:lnTo>
                <a:lnTo>
                  <a:pt x="199" y="259"/>
                </a:lnTo>
                <a:lnTo>
                  <a:pt x="225" y="231"/>
                </a:lnTo>
                <a:lnTo>
                  <a:pt x="252" y="205"/>
                </a:lnTo>
                <a:lnTo>
                  <a:pt x="280" y="180"/>
                </a:lnTo>
                <a:lnTo>
                  <a:pt x="309" y="157"/>
                </a:lnTo>
                <a:lnTo>
                  <a:pt x="338" y="135"/>
                </a:lnTo>
                <a:lnTo>
                  <a:pt x="370" y="114"/>
                </a:lnTo>
                <a:lnTo>
                  <a:pt x="401" y="94"/>
                </a:lnTo>
                <a:lnTo>
                  <a:pt x="436" y="77"/>
                </a:lnTo>
                <a:lnTo>
                  <a:pt x="468" y="61"/>
                </a:lnTo>
                <a:lnTo>
                  <a:pt x="504" y="47"/>
                </a:lnTo>
                <a:lnTo>
                  <a:pt x="540" y="35"/>
                </a:lnTo>
                <a:lnTo>
                  <a:pt x="576" y="24"/>
                </a:lnTo>
                <a:lnTo>
                  <a:pt x="614" y="16"/>
                </a:lnTo>
                <a:lnTo>
                  <a:pt x="652" y="9"/>
                </a:lnTo>
                <a:lnTo>
                  <a:pt x="689" y="3"/>
                </a:lnTo>
                <a:lnTo>
                  <a:pt x="729" y="2"/>
                </a:lnTo>
                <a:lnTo>
                  <a:pt x="768" y="0"/>
                </a:lnTo>
                <a:lnTo>
                  <a:pt x="808" y="2"/>
                </a:lnTo>
                <a:lnTo>
                  <a:pt x="847" y="3"/>
                </a:lnTo>
                <a:lnTo>
                  <a:pt x="885" y="9"/>
                </a:lnTo>
                <a:lnTo>
                  <a:pt x="922" y="16"/>
                </a:lnTo>
                <a:lnTo>
                  <a:pt x="960" y="24"/>
                </a:lnTo>
                <a:lnTo>
                  <a:pt x="996" y="35"/>
                </a:lnTo>
                <a:lnTo>
                  <a:pt x="1032" y="47"/>
                </a:lnTo>
                <a:lnTo>
                  <a:pt x="1066" y="61"/>
                </a:lnTo>
                <a:lnTo>
                  <a:pt x="1101" y="77"/>
                </a:lnTo>
                <a:lnTo>
                  <a:pt x="1133" y="94"/>
                </a:lnTo>
                <a:lnTo>
                  <a:pt x="1166" y="114"/>
                </a:lnTo>
                <a:lnTo>
                  <a:pt x="1197" y="135"/>
                </a:lnTo>
                <a:lnTo>
                  <a:pt x="1228" y="157"/>
                </a:lnTo>
                <a:lnTo>
                  <a:pt x="1257" y="180"/>
                </a:lnTo>
                <a:lnTo>
                  <a:pt x="1284" y="205"/>
                </a:lnTo>
                <a:lnTo>
                  <a:pt x="1312" y="231"/>
                </a:lnTo>
                <a:lnTo>
                  <a:pt x="1337" y="259"/>
                </a:lnTo>
                <a:lnTo>
                  <a:pt x="1361" y="287"/>
                </a:lnTo>
                <a:lnTo>
                  <a:pt x="1384" y="316"/>
                </a:lnTo>
                <a:lnTo>
                  <a:pt x="1404" y="346"/>
                </a:lnTo>
                <a:lnTo>
                  <a:pt x="1425" y="379"/>
                </a:lnTo>
                <a:lnTo>
                  <a:pt x="1444" y="413"/>
                </a:lnTo>
                <a:lnTo>
                  <a:pt x="1461" y="446"/>
                </a:lnTo>
                <a:lnTo>
                  <a:pt x="1476" y="481"/>
                </a:lnTo>
                <a:lnTo>
                  <a:pt x="1490" y="516"/>
                </a:lnTo>
                <a:lnTo>
                  <a:pt x="1502" y="553"/>
                </a:lnTo>
                <a:lnTo>
                  <a:pt x="1512" y="591"/>
                </a:lnTo>
                <a:lnTo>
                  <a:pt x="1521" y="628"/>
                </a:lnTo>
                <a:lnTo>
                  <a:pt x="1528" y="668"/>
                </a:lnTo>
                <a:lnTo>
                  <a:pt x="1533" y="707"/>
                </a:lnTo>
                <a:lnTo>
                  <a:pt x="1535" y="747"/>
                </a:lnTo>
                <a:lnTo>
                  <a:pt x="1536" y="787"/>
                </a:lnTo>
                <a:close/>
              </a:path>
            </a:pathLst>
          </a:custGeom>
          <a:solidFill>
            <a:srgbClr val="FFDE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2" name="Freeform 114"/>
          <p:cNvSpPr>
            <a:spLocks/>
          </p:cNvSpPr>
          <p:nvPr/>
        </p:nvSpPr>
        <p:spPr bwMode="auto">
          <a:xfrm>
            <a:off x="2332038" y="2519363"/>
            <a:ext cx="149225" cy="152400"/>
          </a:xfrm>
          <a:custGeom>
            <a:avLst/>
            <a:gdLst>
              <a:gd name="T0" fmla="*/ 23813 w 94"/>
              <a:gd name="T1" fmla="*/ 0 h 96"/>
              <a:gd name="T2" fmla="*/ 0 w 94"/>
              <a:gd name="T3" fmla="*/ 152400 h 96"/>
              <a:gd name="T4" fmla="*/ 149225 w 94"/>
              <a:gd name="T5" fmla="*/ 107950 h 96"/>
              <a:gd name="T6" fmla="*/ 38100 w 94"/>
              <a:gd name="T7" fmla="*/ 0 h 96"/>
              <a:gd name="T8" fmla="*/ 23813 w 94"/>
              <a:gd name="T9" fmla="*/ 0 h 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4"/>
              <a:gd name="T16" fmla="*/ 0 h 96"/>
              <a:gd name="T17" fmla="*/ 94 w 94"/>
              <a:gd name="T18" fmla="*/ 96 h 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4" h="96">
                <a:moveTo>
                  <a:pt x="15" y="0"/>
                </a:moveTo>
                <a:lnTo>
                  <a:pt x="0" y="96"/>
                </a:lnTo>
                <a:lnTo>
                  <a:pt x="94" y="68"/>
                </a:lnTo>
                <a:lnTo>
                  <a:pt x="24" y="0"/>
                </a:lnTo>
                <a:lnTo>
                  <a:pt x="15" y="0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233" name="Group 54"/>
          <p:cNvGrpSpPr>
            <a:grpSpLocks/>
          </p:cNvGrpSpPr>
          <p:nvPr/>
        </p:nvGrpSpPr>
        <p:grpSpPr bwMode="auto">
          <a:xfrm>
            <a:off x="2332038" y="1736725"/>
            <a:ext cx="968375" cy="2259013"/>
            <a:chOff x="2332038" y="1736725"/>
            <a:chExt cx="968375" cy="2259013"/>
          </a:xfrm>
        </p:grpSpPr>
        <p:sp>
          <p:nvSpPr>
            <p:cNvPr id="52262" name="Freeform 112"/>
            <p:cNvSpPr>
              <a:spLocks/>
            </p:cNvSpPr>
            <p:nvPr/>
          </p:nvSpPr>
          <p:spPr bwMode="auto">
            <a:xfrm>
              <a:off x="2332038" y="3030538"/>
              <a:ext cx="369888" cy="304800"/>
            </a:xfrm>
            <a:custGeom>
              <a:avLst/>
              <a:gdLst>
                <a:gd name="T0" fmla="*/ 369888 w 233"/>
                <a:gd name="T1" fmla="*/ 227013 h 192"/>
                <a:gd name="T2" fmla="*/ 114300 w 233"/>
                <a:gd name="T3" fmla="*/ 304800 h 192"/>
                <a:gd name="T4" fmla="*/ 114300 w 233"/>
                <a:gd name="T5" fmla="*/ 304800 h 192"/>
                <a:gd name="T6" fmla="*/ 100013 w 233"/>
                <a:gd name="T7" fmla="*/ 268288 h 192"/>
                <a:gd name="T8" fmla="*/ 65088 w 233"/>
                <a:gd name="T9" fmla="*/ 185738 h 192"/>
                <a:gd name="T10" fmla="*/ 26988 w 233"/>
                <a:gd name="T11" fmla="*/ 85725 h 192"/>
                <a:gd name="T12" fmla="*/ 11113 w 233"/>
                <a:gd name="T13" fmla="*/ 38100 h 192"/>
                <a:gd name="T14" fmla="*/ 0 w 233"/>
                <a:gd name="T15" fmla="*/ 0 h 192"/>
                <a:gd name="T16" fmla="*/ 301625 w 233"/>
                <a:gd name="T17" fmla="*/ 88900 h 192"/>
                <a:gd name="T18" fmla="*/ 369888 w 233"/>
                <a:gd name="T19" fmla="*/ 227013 h 1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92"/>
                <a:gd name="T32" fmla="*/ 233 w 233"/>
                <a:gd name="T33" fmla="*/ 192 h 1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92">
                  <a:moveTo>
                    <a:pt x="233" y="143"/>
                  </a:moveTo>
                  <a:lnTo>
                    <a:pt x="72" y="192"/>
                  </a:lnTo>
                  <a:lnTo>
                    <a:pt x="63" y="169"/>
                  </a:lnTo>
                  <a:lnTo>
                    <a:pt x="41" y="117"/>
                  </a:lnTo>
                  <a:lnTo>
                    <a:pt x="17" y="54"/>
                  </a:lnTo>
                  <a:lnTo>
                    <a:pt x="7" y="24"/>
                  </a:lnTo>
                  <a:lnTo>
                    <a:pt x="0" y="0"/>
                  </a:lnTo>
                  <a:lnTo>
                    <a:pt x="190" y="56"/>
                  </a:lnTo>
                  <a:lnTo>
                    <a:pt x="233" y="143"/>
                  </a:lnTo>
                  <a:close/>
                </a:path>
              </a:pathLst>
            </a:custGeom>
            <a:solidFill>
              <a:srgbClr val="006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2263" name="Group 53"/>
            <p:cNvGrpSpPr>
              <a:grpSpLocks/>
            </p:cNvGrpSpPr>
            <p:nvPr/>
          </p:nvGrpSpPr>
          <p:grpSpPr bwMode="auto">
            <a:xfrm>
              <a:off x="2332038" y="1736725"/>
              <a:ext cx="968375" cy="2259013"/>
              <a:chOff x="2332038" y="1736725"/>
              <a:chExt cx="968375" cy="2259013"/>
            </a:xfrm>
          </p:grpSpPr>
          <p:sp>
            <p:nvSpPr>
              <p:cNvPr id="52264" name="Freeform 113"/>
              <p:cNvSpPr>
                <a:spLocks/>
              </p:cNvSpPr>
              <p:nvPr/>
            </p:nvSpPr>
            <p:spPr bwMode="auto">
              <a:xfrm>
                <a:off x="2332038" y="2763838"/>
                <a:ext cx="300038" cy="222250"/>
              </a:xfrm>
              <a:custGeom>
                <a:avLst/>
                <a:gdLst>
                  <a:gd name="T0" fmla="*/ 0 w 189"/>
                  <a:gd name="T1" fmla="*/ 66675 h 140"/>
                  <a:gd name="T2" fmla="*/ 0 w 189"/>
                  <a:gd name="T3" fmla="*/ 111125 h 140"/>
                  <a:gd name="T4" fmla="*/ 300038 w 189"/>
                  <a:gd name="T5" fmla="*/ 222250 h 140"/>
                  <a:gd name="T6" fmla="*/ 300038 w 189"/>
                  <a:gd name="T7" fmla="*/ 0 h 140"/>
                  <a:gd name="T8" fmla="*/ 300038 w 189"/>
                  <a:gd name="T9" fmla="*/ 0 h 140"/>
                  <a:gd name="T10" fmla="*/ 258763 w 189"/>
                  <a:gd name="T11" fmla="*/ 4763 h 140"/>
                  <a:gd name="T12" fmla="*/ 166688 w 189"/>
                  <a:gd name="T13" fmla="*/ 25400 h 140"/>
                  <a:gd name="T14" fmla="*/ 65088 w 189"/>
                  <a:gd name="T15" fmla="*/ 44450 h 140"/>
                  <a:gd name="T16" fmla="*/ 23813 w 189"/>
                  <a:gd name="T17" fmla="*/ 55563 h 140"/>
                  <a:gd name="T18" fmla="*/ 0 w 189"/>
                  <a:gd name="T19" fmla="*/ 66675 h 140"/>
                  <a:gd name="T20" fmla="*/ 0 w 189"/>
                  <a:gd name="T21" fmla="*/ 66675 h 1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9"/>
                  <a:gd name="T34" fmla="*/ 0 h 140"/>
                  <a:gd name="T35" fmla="*/ 189 w 189"/>
                  <a:gd name="T36" fmla="*/ 140 h 1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9" h="140">
                    <a:moveTo>
                      <a:pt x="0" y="42"/>
                    </a:moveTo>
                    <a:lnTo>
                      <a:pt x="0" y="70"/>
                    </a:lnTo>
                    <a:lnTo>
                      <a:pt x="189" y="140"/>
                    </a:lnTo>
                    <a:lnTo>
                      <a:pt x="189" y="0"/>
                    </a:lnTo>
                    <a:lnTo>
                      <a:pt x="163" y="3"/>
                    </a:lnTo>
                    <a:lnTo>
                      <a:pt x="105" y="16"/>
                    </a:lnTo>
                    <a:lnTo>
                      <a:pt x="41" y="28"/>
                    </a:lnTo>
                    <a:lnTo>
                      <a:pt x="15" y="35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0068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65" name="Freeform 115"/>
              <p:cNvSpPr>
                <a:spLocks/>
              </p:cNvSpPr>
              <p:nvPr/>
            </p:nvSpPr>
            <p:spPr bwMode="auto">
              <a:xfrm>
                <a:off x="2332038" y="2519363"/>
                <a:ext cx="149225" cy="152400"/>
              </a:xfrm>
              <a:custGeom>
                <a:avLst/>
                <a:gdLst>
                  <a:gd name="T0" fmla="*/ 23813 w 94"/>
                  <a:gd name="T1" fmla="*/ 0 h 96"/>
                  <a:gd name="T2" fmla="*/ 0 w 94"/>
                  <a:gd name="T3" fmla="*/ 152400 h 96"/>
                  <a:gd name="T4" fmla="*/ 149225 w 94"/>
                  <a:gd name="T5" fmla="*/ 107950 h 96"/>
                  <a:gd name="T6" fmla="*/ 38100 w 94"/>
                  <a:gd name="T7" fmla="*/ 0 h 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96"/>
                  <a:gd name="T14" fmla="*/ 94 w 94"/>
                  <a:gd name="T15" fmla="*/ 96 h 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96">
                    <a:moveTo>
                      <a:pt x="15" y="0"/>
                    </a:moveTo>
                    <a:lnTo>
                      <a:pt x="0" y="96"/>
                    </a:lnTo>
                    <a:lnTo>
                      <a:pt x="94" y="68"/>
                    </a:lnTo>
                    <a:lnTo>
                      <a:pt x="2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66" name="Freeform 116"/>
              <p:cNvSpPr>
                <a:spLocks/>
              </p:cNvSpPr>
              <p:nvPr/>
            </p:nvSpPr>
            <p:spPr bwMode="auto">
              <a:xfrm>
                <a:off x="2552701" y="2190750"/>
                <a:ext cx="79375" cy="65088"/>
              </a:xfrm>
              <a:custGeom>
                <a:avLst/>
                <a:gdLst>
                  <a:gd name="T0" fmla="*/ 0 w 50"/>
                  <a:gd name="T1" fmla="*/ 0 h 41"/>
                  <a:gd name="T2" fmla="*/ 79375 w 50"/>
                  <a:gd name="T3" fmla="*/ 65088 h 41"/>
                  <a:gd name="T4" fmla="*/ 79375 w 50"/>
                  <a:gd name="T5" fmla="*/ 0 h 41"/>
                  <a:gd name="T6" fmla="*/ 0 w 50"/>
                  <a:gd name="T7" fmla="*/ 0 h 4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0"/>
                  <a:gd name="T13" fmla="*/ 0 h 41"/>
                  <a:gd name="T14" fmla="*/ 50 w 50"/>
                  <a:gd name="T15" fmla="*/ 41 h 4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0" h="41">
                    <a:moveTo>
                      <a:pt x="0" y="0"/>
                    </a:moveTo>
                    <a:lnTo>
                      <a:pt x="50" y="41"/>
                    </a:lnTo>
                    <a:lnTo>
                      <a:pt x="5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67" name="Freeform 117"/>
              <p:cNvSpPr>
                <a:spLocks/>
              </p:cNvSpPr>
              <p:nvPr/>
            </p:nvSpPr>
            <p:spPr bwMode="auto">
              <a:xfrm>
                <a:off x="2701926" y="1736725"/>
                <a:ext cx="587375" cy="252413"/>
              </a:xfrm>
              <a:custGeom>
                <a:avLst/>
                <a:gdLst>
                  <a:gd name="T0" fmla="*/ 587375 w 370"/>
                  <a:gd name="T1" fmla="*/ 252413 h 159"/>
                  <a:gd name="T2" fmla="*/ 587375 w 370"/>
                  <a:gd name="T3" fmla="*/ 0 h 159"/>
                  <a:gd name="T4" fmla="*/ 587375 w 370"/>
                  <a:gd name="T5" fmla="*/ 0 h 159"/>
                  <a:gd name="T6" fmla="*/ 517525 w 370"/>
                  <a:gd name="T7" fmla="*/ 11113 h 159"/>
                  <a:gd name="T8" fmla="*/ 444500 w 370"/>
                  <a:gd name="T9" fmla="*/ 26988 h 159"/>
                  <a:gd name="T10" fmla="*/ 350838 w 370"/>
                  <a:gd name="T11" fmla="*/ 49213 h 159"/>
                  <a:gd name="T12" fmla="*/ 301625 w 370"/>
                  <a:gd name="T13" fmla="*/ 66675 h 159"/>
                  <a:gd name="T14" fmla="*/ 254000 w 370"/>
                  <a:gd name="T15" fmla="*/ 82550 h 159"/>
                  <a:gd name="T16" fmla="*/ 204788 w 370"/>
                  <a:gd name="T17" fmla="*/ 104775 h 159"/>
                  <a:gd name="T18" fmla="*/ 158750 w 370"/>
                  <a:gd name="T19" fmla="*/ 127000 h 159"/>
                  <a:gd name="T20" fmla="*/ 111125 w 370"/>
                  <a:gd name="T21" fmla="*/ 155575 h 159"/>
                  <a:gd name="T22" fmla="*/ 71438 w 370"/>
                  <a:gd name="T23" fmla="*/ 182563 h 159"/>
                  <a:gd name="T24" fmla="*/ 33338 w 370"/>
                  <a:gd name="T25" fmla="*/ 215900 h 159"/>
                  <a:gd name="T26" fmla="*/ 15875 w 370"/>
                  <a:gd name="T27" fmla="*/ 233363 h 159"/>
                  <a:gd name="T28" fmla="*/ 0 w 370"/>
                  <a:gd name="T29" fmla="*/ 252413 h 159"/>
                  <a:gd name="T30" fmla="*/ 587375 w 370"/>
                  <a:gd name="T31" fmla="*/ 252413 h 15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70"/>
                  <a:gd name="T49" fmla="*/ 0 h 159"/>
                  <a:gd name="T50" fmla="*/ 370 w 370"/>
                  <a:gd name="T51" fmla="*/ 159 h 15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70" h="159">
                    <a:moveTo>
                      <a:pt x="370" y="159"/>
                    </a:moveTo>
                    <a:lnTo>
                      <a:pt x="370" y="0"/>
                    </a:lnTo>
                    <a:lnTo>
                      <a:pt x="326" y="7"/>
                    </a:lnTo>
                    <a:lnTo>
                      <a:pt x="280" y="17"/>
                    </a:lnTo>
                    <a:lnTo>
                      <a:pt x="221" y="31"/>
                    </a:lnTo>
                    <a:lnTo>
                      <a:pt x="190" y="42"/>
                    </a:lnTo>
                    <a:lnTo>
                      <a:pt x="160" y="52"/>
                    </a:lnTo>
                    <a:lnTo>
                      <a:pt x="129" y="66"/>
                    </a:lnTo>
                    <a:lnTo>
                      <a:pt x="100" y="80"/>
                    </a:lnTo>
                    <a:lnTo>
                      <a:pt x="70" y="98"/>
                    </a:lnTo>
                    <a:lnTo>
                      <a:pt x="45" y="115"/>
                    </a:lnTo>
                    <a:lnTo>
                      <a:pt x="21" y="136"/>
                    </a:lnTo>
                    <a:lnTo>
                      <a:pt x="10" y="147"/>
                    </a:lnTo>
                    <a:lnTo>
                      <a:pt x="0" y="159"/>
                    </a:lnTo>
                    <a:lnTo>
                      <a:pt x="370" y="159"/>
                    </a:lnTo>
                    <a:close/>
                  </a:path>
                </a:pathLst>
              </a:custGeom>
              <a:solidFill>
                <a:srgbClr val="0068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68" name="Freeform 118"/>
              <p:cNvSpPr>
                <a:spLocks/>
              </p:cNvSpPr>
              <p:nvPr/>
            </p:nvSpPr>
            <p:spPr bwMode="auto">
              <a:xfrm>
                <a:off x="2552701" y="3386138"/>
                <a:ext cx="342900" cy="166688"/>
              </a:xfrm>
              <a:custGeom>
                <a:avLst/>
                <a:gdLst>
                  <a:gd name="T0" fmla="*/ 342900 w 216"/>
                  <a:gd name="T1" fmla="*/ 166688 h 105"/>
                  <a:gd name="T2" fmla="*/ 0 w 216"/>
                  <a:gd name="T3" fmla="*/ 112713 h 105"/>
                  <a:gd name="T4" fmla="*/ 195263 w 216"/>
                  <a:gd name="T5" fmla="*/ 0 h 105"/>
                  <a:gd name="T6" fmla="*/ 195263 w 216"/>
                  <a:gd name="T7" fmla="*/ 0 h 105"/>
                  <a:gd name="T8" fmla="*/ 209550 w 216"/>
                  <a:gd name="T9" fmla="*/ 22225 h 105"/>
                  <a:gd name="T10" fmla="*/ 244475 w 216"/>
                  <a:gd name="T11" fmla="*/ 74613 h 105"/>
                  <a:gd name="T12" fmla="*/ 269875 w 216"/>
                  <a:gd name="T13" fmla="*/ 101600 h 105"/>
                  <a:gd name="T14" fmla="*/ 293688 w 216"/>
                  <a:gd name="T15" fmla="*/ 130175 h 105"/>
                  <a:gd name="T16" fmla="*/ 317500 w 216"/>
                  <a:gd name="T17" fmla="*/ 152400 h 105"/>
                  <a:gd name="T18" fmla="*/ 331788 w 216"/>
                  <a:gd name="T19" fmla="*/ 160338 h 105"/>
                  <a:gd name="T20" fmla="*/ 342900 w 216"/>
                  <a:gd name="T21" fmla="*/ 166688 h 105"/>
                  <a:gd name="T22" fmla="*/ 342900 w 216"/>
                  <a:gd name="T23" fmla="*/ 166688 h 10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16"/>
                  <a:gd name="T37" fmla="*/ 0 h 105"/>
                  <a:gd name="T38" fmla="*/ 216 w 216"/>
                  <a:gd name="T39" fmla="*/ 105 h 10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16" h="105">
                    <a:moveTo>
                      <a:pt x="216" y="105"/>
                    </a:moveTo>
                    <a:lnTo>
                      <a:pt x="0" y="71"/>
                    </a:lnTo>
                    <a:lnTo>
                      <a:pt x="123" y="0"/>
                    </a:lnTo>
                    <a:lnTo>
                      <a:pt x="132" y="14"/>
                    </a:lnTo>
                    <a:lnTo>
                      <a:pt x="154" y="47"/>
                    </a:lnTo>
                    <a:lnTo>
                      <a:pt x="170" y="64"/>
                    </a:lnTo>
                    <a:lnTo>
                      <a:pt x="185" y="82"/>
                    </a:lnTo>
                    <a:lnTo>
                      <a:pt x="200" y="96"/>
                    </a:lnTo>
                    <a:lnTo>
                      <a:pt x="209" y="101"/>
                    </a:lnTo>
                    <a:lnTo>
                      <a:pt x="216" y="105"/>
                    </a:lnTo>
                    <a:close/>
                  </a:path>
                </a:pathLst>
              </a:custGeom>
              <a:solidFill>
                <a:srgbClr val="0068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69" name="Freeform 119"/>
              <p:cNvSpPr>
                <a:spLocks/>
              </p:cNvSpPr>
              <p:nvPr/>
            </p:nvSpPr>
            <p:spPr bwMode="auto">
              <a:xfrm>
                <a:off x="2655888" y="3657600"/>
                <a:ext cx="644525" cy="338138"/>
              </a:xfrm>
              <a:custGeom>
                <a:avLst/>
                <a:gdLst>
                  <a:gd name="T0" fmla="*/ 633413 w 406"/>
                  <a:gd name="T1" fmla="*/ 319088 h 213"/>
                  <a:gd name="T2" fmla="*/ 633413 w 406"/>
                  <a:gd name="T3" fmla="*/ 319088 h 213"/>
                  <a:gd name="T4" fmla="*/ 571500 w 406"/>
                  <a:gd name="T5" fmla="*/ 303213 h 213"/>
                  <a:gd name="T6" fmla="*/ 500063 w 406"/>
                  <a:gd name="T7" fmla="*/ 277813 h 213"/>
                  <a:gd name="T8" fmla="*/ 414338 w 406"/>
                  <a:gd name="T9" fmla="*/ 247650 h 213"/>
                  <a:gd name="T10" fmla="*/ 365125 w 406"/>
                  <a:gd name="T11" fmla="*/ 225425 h 213"/>
                  <a:gd name="T12" fmla="*/ 312738 w 406"/>
                  <a:gd name="T13" fmla="*/ 203200 h 213"/>
                  <a:gd name="T14" fmla="*/ 258763 w 406"/>
                  <a:gd name="T15" fmla="*/ 174625 h 213"/>
                  <a:gd name="T16" fmla="*/ 206375 w 406"/>
                  <a:gd name="T17" fmla="*/ 147638 h 213"/>
                  <a:gd name="T18" fmla="*/ 152400 w 406"/>
                  <a:gd name="T19" fmla="*/ 114300 h 213"/>
                  <a:gd name="T20" fmla="*/ 100013 w 406"/>
                  <a:gd name="T21" fmla="*/ 80963 h 213"/>
                  <a:gd name="T22" fmla="*/ 49213 w 406"/>
                  <a:gd name="T23" fmla="*/ 41275 h 213"/>
                  <a:gd name="T24" fmla="*/ 0 w 406"/>
                  <a:gd name="T25" fmla="*/ 0 h 213"/>
                  <a:gd name="T26" fmla="*/ 427038 w 406"/>
                  <a:gd name="T27" fmla="*/ 41275 h 213"/>
                  <a:gd name="T28" fmla="*/ 427038 w 406"/>
                  <a:gd name="T29" fmla="*/ 41275 h 213"/>
                  <a:gd name="T30" fmla="*/ 457200 w 406"/>
                  <a:gd name="T31" fmla="*/ 52388 h 213"/>
                  <a:gd name="T32" fmla="*/ 522288 w 406"/>
                  <a:gd name="T33" fmla="*/ 73025 h 213"/>
                  <a:gd name="T34" fmla="*/ 557213 w 406"/>
                  <a:gd name="T35" fmla="*/ 84138 h 213"/>
                  <a:gd name="T36" fmla="*/ 590550 w 406"/>
                  <a:gd name="T37" fmla="*/ 85725 h 213"/>
                  <a:gd name="T38" fmla="*/ 606425 w 406"/>
                  <a:gd name="T39" fmla="*/ 88900 h 213"/>
                  <a:gd name="T40" fmla="*/ 617538 w 406"/>
                  <a:gd name="T41" fmla="*/ 85725 h 213"/>
                  <a:gd name="T42" fmla="*/ 628650 w 406"/>
                  <a:gd name="T43" fmla="*/ 84138 h 213"/>
                  <a:gd name="T44" fmla="*/ 633413 w 406"/>
                  <a:gd name="T45" fmla="*/ 77788 h 213"/>
                  <a:gd name="T46" fmla="*/ 633413 w 406"/>
                  <a:gd name="T47" fmla="*/ 77788 h 213"/>
                  <a:gd name="T48" fmla="*/ 639763 w 406"/>
                  <a:gd name="T49" fmla="*/ 74613 h 213"/>
                  <a:gd name="T50" fmla="*/ 642938 w 406"/>
                  <a:gd name="T51" fmla="*/ 77788 h 213"/>
                  <a:gd name="T52" fmla="*/ 644525 w 406"/>
                  <a:gd name="T53" fmla="*/ 88900 h 213"/>
                  <a:gd name="T54" fmla="*/ 644525 w 406"/>
                  <a:gd name="T55" fmla="*/ 103188 h 213"/>
                  <a:gd name="T56" fmla="*/ 644525 w 406"/>
                  <a:gd name="T57" fmla="*/ 144463 h 213"/>
                  <a:gd name="T58" fmla="*/ 644525 w 406"/>
                  <a:gd name="T59" fmla="*/ 193675 h 213"/>
                  <a:gd name="T60" fmla="*/ 639763 w 406"/>
                  <a:gd name="T61" fmla="*/ 292100 h 213"/>
                  <a:gd name="T62" fmla="*/ 633413 w 406"/>
                  <a:gd name="T63" fmla="*/ 338138 h 213"/>
                  <a:gd name="T64" fmla="*/ 633413 w 406"/>
                  <a:gd name="T65" fmla="*/ 319088 h 21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06"/>
                  <a:gd name="T100" fmla="*/ 0 h 213"/>
                  <a:gd name="T101" fmla="*/ 406 w 406"/>
                  <a:gd name="T102" fmla="*/ 213 h 21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06" h="213">
                    <a:moveTo>
                      <a:pt x="399" y="201"/>
                    </a:moveTo>
                    <a:lnTo>
                      <a:pt x="399" y="201"/>
                    </a:lnTo>
                    <a:lnTo>
                      <a:pt x="360" y="191"/>
                    </a:lnTo>
                    <a:lnTo>
                      <a:pt x="315" y="175"/>
                    </a:lnTo>
                    <a:lnTo>
                      <a:pt x="261" y="156"/>
                    </a:lnTo>
                    <a:lnTo>
                      <a:pt x="230" y="142"/>
                    </a:lnTo>
                    <a:lnTo>
                      <a:pt x="197" y="128"/>
                    </a:lnTo>
                    <a:lnTo>
                      <a:pt x="163" y="110"/>
                    </a:lnTo>
                    <a:lnTo>
                      <a:pt x="130" y="93"/>
                    </a:lnTo>
                    <a:lnTo>
                      <a:pt x="96" y="72"/>
                    </a:lnTo>
                    <a:lnTo>
                      <a:pt x="63" y="51"/>
                    </a:lnTo>
                    <a:lnTo>
                      <a:pt x="31" y="26"/>
                    </a:lnTo>
                    <a:lnTo>
                      <a:pt x="0" y="0"/>
                    </a:lnTo>
                    <a:lnTo>
                      <a:pt x="269" y="26"/>
                    </a:lnTo>
                    <a:lnTo>
                      <a:pt x="288" y="33"/>
                    </a:lnTo>
                    <a:lnTo>
                      <a:pt x="329" y="46"/>
                    </a:lnTo>
                    <a:lnTo>
                      <a:pt x="351" y="53"/>
                    </a:lnTo>
                    <a:lnTo>
                      <a:pt x="372" y="54"/>
                    </a:lnTo>
                    <a:lnTo>
                      <a:pt x="382" y="56"/>
                    </a:lnTo>
                    <a:lnTo>
                      <a:pt x="389" y="54"/>
                    </a:lnTo>
                    <a:lnTo>
                      <a:pt x="396" y="53"/>
                    </a:lnTo>
                    <a:lnTo>
                      <a:pt x="399" y="49"/>
                    </a:lnTo>
                    <a:lnTo>
                      <a:pt x="403" y="47"/>
                    </a:lnTo>
                    <a:lnTo>
                      <a:pt x="405" y="49"/>
                    </a:lnTo>
                    <a:lnTo>
                      <a:pt x="406" y="56"/>
                    </a:lnTo>
                    <a:lnTo>
                      <a:pt x="406" y="65"/>
                    </a:lnTo>
                    <a:lnTo>
                      <a:pt x="406" y="91"/>
                    </a:lnTo>
                    <a:lnTo>
                      <a:pt x="406" y="122"/>
                    </a:lnTo>
                    <a:lnTo>
                      <a:pt x="403" y="184"/>
                    </a:lnTo>
                    <a:lnTo>
                      <a:pt x="399" y="213"/>
                    </a:lnTo>
                    <a:lnTo>
                      <a:pt x="399" y="201"/>
                    </a:lnTo>
                    <a:close/>
                  </a:path>
                </a:pathLst>
              </a:custGeom>
              <a:solidFill>
                <a:srgbClr val="0068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52234" name="Freeform 120"/>
          <p:cNvSpPr>
            <a:spLocks/>
          </p:cNvSpPr>
          <p:nvPr/>
        </p:nvSpPr>
        <p:spPr bwMode="auto">
          <a:xfrm>
            <a:off x="2655888" y="3657600"/>
            <a:ext cx="644525" cy="338138"/>
          </a:xfrm>
          <a:custGeom>
            <a:avLst/>
            <a:gdLst>
              <a:gd name="T0" fmla="*/ 633413 w 406"/>
              <a:gd name="T1" fmla="*/ 319088 h 213"/>
              <a:gd name="T2" fmla="*/ 633413 w 406"/>
              <a:gd name="T3" fmla="*/ 319088 h 213"/>
              <a:gd name="T4" fmla="*/ 571500 w 406"/>
              <a:gd name="T5" fmla="*/ 303213 h 213"/>
              <a:gd name="T6" fmla="*/ 500063 w 406"/>
              <a:gd name="T7" fmla="*/ 277813 h 213"/>
              <a:gd name="T8" fmla="*/ 414338 w 406"/>
              <a:gd name="T9" fmla="*/ 247650 h 213"/>
              <a:gd name="T10" fmla="*/ 365125 w 406"/>
              <a:gd name="T11" fmla="*/ 225425 h 213"/>
              <a:gd name="T12" fmla="*/ 312738 w 406"/>
              <a:gd name="T13" fmla="*/ 203200 h 213"/>
              <a:gd name="T14" fmla="*/ 258763 w 406"/>
              <a:gd name="T15" fmla="*/ 174625 h 213"/>
              <a:gd name="T16" fmla="*/ 206375 w 406"/>
              <a:gd name="T17" fmla="*/ 147638 h 213"/>
              <a:gd name="T18" fmla="*/ 152400 w 406"/>
              <a:gd name="T19" fmla="*/ 114300 h 213"/>
              <a:gd name="T20" fmla="*/ 100013 w 406"/>
              <a:gd name="T21" fmla="*/ 80963 h 213"/>
              <a:gd name="T22" fmla="*/ 49213 w 406"/>
              <a:gd name="T23" fmla="*/ 41275 h 213"/>
              <a:gd name="T24" fmla="*/ 0 w 406"/>
              <a:gd name="T25" fmla="*/ 0 h 213"/>
              <a:gd name="T26" fmla="*/ 427038 w 406"/>
              <a:gd name="T27" fmla="*/ 41275 h 213"/>
              <a:gd name="T28" fmla="*/ 427038 w 406"/>
              <a:gd name="T29" fmla="*/ 41275 h 213"/>
              <a:gd name="T30" fmla="*/ 457200 w 406"/>
              <a:gd name="T31" fmla="*/ 52388 h 213"/>
              <a:gd name="T32" fmla="*/ 522288 w 406"/>
              <a:gd name="T33" fmla="*/ 73025 h 213"/>
              <a:gd name="T34" fmla="*/ 557213 w 406"/>
              <a:gd name="T35" fmla="*/ 84138 h 213"/>
              <a:gd name="T36" fmla="*/ 590550 w 406"/>
              <a:gd name="T37" fmla="*/ 85725 h 213"/>
              <a:gd name="T38" fmla="*/ 606425 w 406"/>
              <a:gd name="T39" fmla="*/ 88900 h 213"/>
              <a:gd name="T40" fmla="*/ 617538 w 406"/>
              <a:gd name="T41" fmla="*/ 85725 h 213"/>
              <a:gd name="T42" fmla="*/ 628650 w 406"/>
              <a:gd name="T43" fmla="*/ 84138 h 213"/>
              <a:gd name="T44" fmla="*/ 633413 w 406"/>
              <a:gd name="T45" fmla="*/ 77788 h 213"/>
              <a:gd name="T46" fmla="*/ 633413 w 406"/>
              <a:gd name="T47" fmla="*/ 77788 h 213"/>
              <a:gd name="T48" fmla="*/ 639763 w 406"/>
              <a:gd name="T49" fmla="*/ 74613 h 213"/>
              <a:gd name="T50" fmla="*/ 642938 w 406"/>
              <a:gd name="T51" fmla="*/ 77788 h 213"/>
              <a:gd name="T52" fmla="*/ 644525 w 406"/>
              <a:gd name="T53" fmla="*/ 88900 h 213"/>
              <a:gd name="T54" fmla="*/ 644525 w 406"/>
              <a:gd name="T55" fmla="*/ 103188 h 213"/>
              <a:gd name="T56" fmla="*/ 644525 w 406"/>
              <a:gd name="T57" fmla="*/ 144463 h 213"/>
              <a:gd name="T58" fmla="*/ 644525 w 406"/>
              <a:gd name="T59" fmla="*/ 193675 h 213"/>
              <a:gd name="T60" fmla="*/ 639763 w 406"/>
              <a:gd name="T61" fmla="*/ 292100 h 213"/>
              <a:gd name="T62" fmla="*/ 633413 w 406"/>
              <a:gd name="T63" fmla="*/ 338138 h 21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406"/>
              <a:gd name="T97" fmla="*/ 0 h 213"/>
              <a:gd name="T98" fmla="*/ 406 w 406"/>
              <a:gd name="T99" fmla="*/ 213 h 21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406" h="213">
                <a:moveTo>
                  <a:pt x="399" y="201"/>
                </a:moveTo>
                <a:lnTo>
                  <a:pt x="399" y="201"/>
                </a:lnTo>
                <a:lnTo>
                  <a:pt x="360" y="191"/>
                </a:lnTo>
                <a:lnTo>
                  <a:pt x="315" y="175"/>
                </a:lnTo>
                <a:lnTo>
                  <a:pt x="261" y="156"/>
                </a:lnTo>
                <a:lnTo>
                  <a:pt x="230" y="142"/>
                </a:lnTo>
                <a:lnTo>
                  <a:pt x="197" y="128"/>
                </a:lnTo>
                <a:lnTo>
                  <a:pt x="163" y="110"/>
                </a:lnTo>
                <a:lnTo>
                  <a:pt x="130" y="93"/>
                </a:lnTo>
                <a:lnTo>
                  <a:pt x="96" y="72"/>
                </a:lnTo>
                <a:lnTo>
                  <a:pt x="63" y="51"/>
                </a:lnTo>
                <a:lnTo>
                  <a:pt x="31" y="26"/>
                </a:lnTo>
                <a:lnTo>
                  <a:pt x="0" y="0"/>
                </a:lnTo>
                <a:lnTo>
                  <a:pt x="269" y="26"/>
                </a:lnTo>
                <a:lnTo>
                  <a:pt x="288" y="33"/>
                </a:lnTo>
                <a:lnTo>
                  <a:pt x="329" y="46"/>
                </a:lnTo>
                <a:lnTo>
                  <a:pt x="351" y="53"/>
                </a:lnTo>
                <a:lnTo>
                  <a:pt x="372" y="54"/>
                </a:lnTo>
                <a:lnTo>
                  <a:pt x="382" y="56"/>
                </a:lnTo>
                <a:lnTo>
                  <a:pt x="389" y="54"/>
                </a:lnTo>
                <a:lnTo>
                  <a:pt x="396" y="53"/>
                </a:lnTo>
                <a:lnTo>
                  <a:pt x="399" y="49"/>
                </a:lnTo>
                <a:lnTo>
                  <a:pt x="403" y="47"/>
                </a:lnTo>
                <a:lnTo>
                  <a:pt x="405" y="49"/>
                </a:lnTo>
                <a:lnTo>
                  <a:pt x="406" y="56"/>
                </a:lnTo>
                <a:lnTo>
                  <a:pt x="406" y="65"/>
                </a:lnTo>
                <a:lnTo>
                  <a:pt x="406" y="91"/>
                </a:lnTo>
                <a:lnTo>
                  <a:pt x="406" y="122"/>
                </a:lnTo>
                <a:lnTo>
                  <a:pt x="403" y="184"/>
                </a:lnTo>
                <a:lnTo>
                  <a:pt x="399" y="21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5" name="Freeform 123"/>
          <p:cNvSpPr>
            <a:spLocks/>
          </p:cNvSpPr>
          <p:nvPr/>
        </p:nvSpPr>
        <p:spPr bwMode="auto">
          <a:xfrm>
            <a:off x="4294188" y="2513013"/>
            <a:ext cx="149225" cy="153987"/>
          </a:xfrm>
          <a:custGeom>
            <a:avLst/>
            <a:gdLst>
              <a:gd name="T0" fmla="*/ 125413 w 94"/>
              <a:gd name="T1" fmla="*/ 0 h 97"/>
              <a:gd name="T2" fmla="*/ 149225 w 94"/>
              <a:gd name="T3" fmla="*/ 153987 h 97"/>
              <a:gd name="T4" fmla="*/ 0 w 94"/>
              <a:gd name="T5" fmla="*/ 109537 h 97"/>
              <a:gd name="T6" fmla="*/ 111125 w 94"/>
              <a:gd name="T7" fmla="*/ 0 h 97"/>
              <a:gd name="T8" fmla="*/ 125413 w 94"/>
              <a:gd name="T9" fmla="*/ 0 h 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4"/>
              <a:gd name="T16" fmla="*/ 0 h 97"/>
              <a:gd name="T17" fmla="*/ 94 w 94"/>
              <a:gd name="T18" fmla="*/ 97 h 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4" h="97">
                <a:moveTo>
                  <a:pt x="79" y="0"/>
                </a:moveTo>
                <a:lnTo>
                  <a:pt x="94" y="97"/>
                </a:lnTo>
                <a:lnTo>
                  <a:pt x="0" y="69"/>
                </a:lnTo>
                <a:lnTo>
                  <a:pt x="70" y="0"/>
                </a:lnTo>
                <a:lnTo>
                  <a:pt x="79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6" name="Freeform 126"/>
          <p:cNvSpPr>
            <a:spLocks/>
          </p:cNvSpPr>
          <p:nvPr/>
        </p:nvSpPr>
        <p:spPr bwMode="auto">
          <a:xfrm>
            <a:off x="3482975" y="1730375"/>
            <a:ext cx="588963" cy="252413"/>
          </a:xfrm>
          <a:custGeom>
            <a:avLst/>
            <a:gdLst>
              <a:gd name="T0" fmla="*/ 0 w 371"/>
              <a:gd name="T1" fmla="*/ 252413 h 159"/>
              <a:gd name="T2" fmla="*/ 0 w 371"/>
              <a:gd name="T3" fmla="*/ 0 h 159"/>
              <a:gd name="T4" fmla="*/ 0 w 371"/>
              <a:gd name="T5" fmla="*/ 0 h 159"/>
              <a:gd name="T6" fmla="*/ 71438 w 371"/>
              <a:gd name="T7" fmla="*/ 11113 h 159"/>
              <a:gd name="T8" fmla="*/ 147638 w 371"/>
              <a:gd name="T9" fmla="*/ 28575 h 159"/>
              <a:gd name="T10" fmla="*/ 239713 w 371"/>
              <a:gd name="T11" fmla="*/ 50800 h 159"/>
              <a:gd name="T12" fmla="*/ 285750 w 371"/>
              <a:gd name="T13" fmla="*/ 66675 h 159"/>
              <a:gd name="T14" fmla="*/ 338138 w 371"/>
              <a:gd name="T15" fmla="*/ 84138 h 159"/>
              <a:gd name="T16" fmla="*/ 387350 w 371"/>
              <a:gd name="T17" fmla="*/ 106363 h 159"/>
              <a:gd name="T18" fmla="*/ 433388 w 371"/>
              <a:gd name="T19" fmla="*/ 128588 h 159"/>
              <a:gd name="T20" fmla="*/ 479425 w 371"/>
              <a:gd name="T21" fmla="*/ 155575 h 159"/>
              <a:gd name="T22" fmla="*/ 520700 w 371"/>
              <a:gd name="T23" fmla="*/ 184150 h 159"/>
              <a:gd name="T24" fmla="*/ 558800 w 371"/>
              <a:gd name="T25" fmla="*/ 217488 h 159"/>
              <a:gd name="T26" fmla="*/ 574675 w 371"/>
              <a:gd name="T27" fmla="*/ 233363 h 159"/>
              <a:gd name="T28" fmla="*/ 588963 w 371"/>
              <a:gd name="T29" fmla="*/ 252413 h 159"/>
              <a:gd name="T30" fmla="*/ 0 w 371"/>
              <a:gd name="T31" fmla="*/ 252413 h 15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71"/>
              <a:gd name="T49" fmla="*/ 0 h 159"/>
              <a:gd name="T50" fmla="*/ 371 w 371"/>
              <a:gd name="T51" fmla="*/ 159 h 15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71" h="159">
                <a:moveTo>
                  <a:pt x="0" y="159"/>
                </a:moveTo>
                <a:lnTo>
                  <a:pt x="0" y="0"/>
                </a:lnTo>
                <a:lnTo>
                  <a:pt x="45" y="7"/>
                </a:lnTo>
                <a:lnTo>
                  <a:pt x="93" y="18"/>
                </a:lnTo>
                <a:lnTo>
                  <a:pt x="151" y="32"/>
                </a:lnTo>
                <a:lnTo>
                  <a:pt x="180" y="42"/>
                </a:lnTo>
                <a:lnTo>
                  <a:pt x="213" y="53"/>
                </a:lnTo>
                <a:lnTo>
                  <a:pt x="244" y="67"/>
                </a:lnTo>
                <a:lnTo>
                  <a:pt x="273" y="81"/>
                </a:lnTo>
                <a:lnTo>
                  <a:pt x="302" y="98"/>
                </a:lnTo>
                <a:lnTo>
                  <a:pt x="328" y="116"/>
                </a:lnTo>
                <a:lnTo>
                  <a:pt x="352" y="137"/>
                </a:lnTo>
                <a:lnTo>
                  <a:pt x="362" y="147"/>
                </a:lnTo>
                <a:lnTo>
                  <a:pt x="371" y="159"/>
                </a:lnTo>
                <a:lnTo>
                  <a:pt x="0" y="159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237" name="Group 52"/>
          <p:cNvGrpSpPr>
            <a:grpSpLocks/>
          </p:cNvGrpSpPr>
          <p:nvPr/>
        </p:nvGrpSpPr>
        <p:grpSpPr bwMode="auto">
          <a:xfrm>
            <a:off x="3471863" y="2185988"/>
            <a:ext cx="971550" cy="1804987"/>
            <a:chOff x="3471863" y="2185988"/>
            <a:chExt cx="971550" cy="1804988"/>
          </a:xfrm>
        </p:grpSpPr>
        <p:sp>
          <p:nvSpPr>
            <p:cNvPr id="52255" name="Freeform 121"/>
            <p:cNvSpPr>
              <a:spLocks/>
            </p:cNvSpPr>
            <p:nvPr/>
          </p:nvSpPr>
          <p:spPr bwMode="auto">
            <a:xfrm>
              <a:off x="4071938" y="3024188"/>
              <a:ext cx="371475" cy="306388"/>
            </a:xfrm>
            <a:custGeom>
              <a:avLst/>
              <a:gdLst>
                <a:gd name="T0" fmla="*/ 0 w 234"/>
                <a:gd name="T1" fmla="*/ 228600 h 193"/>
                <a:gd name="T2" fmla="*/ 255588 w 234"/>
                <a:gd name="T3" fmla="*/ 306388 h 193"/>
                <a:gd name="T4" fmla="*/ 255588 w 234"/>
                <a:gd name="T5" fmla="*/ 306388 h 193"/>
                <a:gd name="T6" fmla="*/ 271463 w 234"/>
                <a:gd name="T7" fmla="*/ 269875 h 193"/>
                <a:gd name="T8" fmla="*/ 306388 w 234"/>
                <a:gd name="T9" fmla="*/ 185738 h 193"/>
                <a:gd name="T10" fmla="*/ 344488 w 234"/>
                <a:gd name="T11" fmla="*/ 85725 h 193"/>
                <a:gd name="T12" fmla="*/ 361950 w 234"/>
                <a:gd name="T13" fmla="*/ 39688 h 193"/>
                <a:gd name="T14" fmla="*/ 371475 w 234"/>
                <a:gd name="T15" fmla="*/ 0 h 193"/>
                <a:gd name="T16" fmla="*/ 69850 w 234"/>
                <a:gd name="T17" fmla="*/ 88900 h 193"/>
                <a:gd name="T18" fmla="*/ 0 w 234"/>
                <a:gd name="T19" fmla="*/ 228600 h 19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4"/>
                <a:gd name="T31" fmla="*/ 0 h 193"/>
                <a:gd name="T32" fmla="*/ 234 w 234"/>
                <a:gd name="T33" fmla="*/ 193 h 19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4" h="193">
                  <a:moveTo>
                    <a:pt x="0" y="144"/>
                  </a:moveTo>
                  <a:lnTo>
                    <a:pt x="161" y="193"/>
                  </a:lnTo>
                  <a:lnTo>
                    <a:pt x="171" y="170"/>
                  </a:lnTo>
                  <a:lnTo>
                    <a:pt x="193" y="117"/>
                  </a:lnTo>
                  <a:lnTo>
                    <a:pt x="217" y="54"/>
                  </a:lnTo>
                  <a:lnTo>
                    <a:pt x="228" y="25"/>
                  </a:lnTo>
                  <a:lnTo>
                    <a:pt x="234" y="0"/>
                  </a:lnTo>
                  <a:lnTo>
                    <a:pt x="44" y="56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6" name="Freeform 122"/>
            <p:cNvSpPr>
              <a:spLocks/>
            </p:cNvSpPr>
            <p:nvPr/>
          </p:nvSpPr>
          <p:spPr bwMode="auto">
            <a:xfrm>
              <a:off x="4144963" y="2757488"/>
              <a:ext cx="298450" cy="222250"/>
            </a:xfrm>
            <a:custGeom>
              <a:avLst/>
              <a:gdLst>
                <a:gd name="T0" fmla="*/ 298450 w 188"/>
                <a:gd name="T1" fmla="*/ 66675 h 140"/>
                <a:gd name="T2" fmla="*/ 298450 w 188"/>
                <a:gd name="T3" fmla="*/ 111125 h 140"/>
                <a:gd name="T4" fmla="*/ 0 w 188"/>
                <a:gd name="T5" fmla="*/ 222250 h 140"/>
                <a:gd name="T6" fmla="*/ 0 w 188"/>
                <a:gd name="T7" fmla="*/ 0 h 140"/>
                <a:gd name="T8" fmla="*/ 0 w 188"/>
                <a:gd name="T9" fmla="*/ 0 h 140"/>
                <a:gd name="T10" fmla="*/ 41275 w 188"/>
                <a:gd name="T11" fmla="*/ 6350 h 140"/>
                <a:gd name="T12" fmla="*/ 133350 w 188"/>
                <a:gd name="T13" fmla="*/ 22225 h 140"/>
                <a:gd name="T14" fmla="*/ 233363 w 188"/>
                <a:gd name="T15" fmla="*/ 44450 h 140"/>
                <a:gd name="T16" fmla="*/ 271463 w 188"/>
                <a:gd name="T17" fmla="*/ 55563 h 140"/>
                <a:gd name="T18" fmla="*/ 298450 w 188"/>
                <a:gd name="T19" fmla="*/ 66675 h 140"/>
                <a:gd name="T20" fmla="*/ 298450 w 188"/>
                <a:gd name="T21" fmla="*/ 66675 h 1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8"/>
                <a:gd name="T34" fmla="*/ 0 h 140"/>
                <a:gd name="T35" fmla="*/ 188 w 188"/>
                <a:gd name="T36" fmla="*/ 140 h 1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8" h="140">
                  <a:moveTo>
                    <a:pt x="188" y="42"/>
                  </a:moveTo>
                  <a:lnTo>
                    <a:pt x="188" y="70"/>
                  </a:lnTo>
                  <a:lnTo>
                    <a:pt x="0" y="140"/>
                  </a:lnTo>
                  <a:lnTo>
                    <a:pt x="0" y="0"/>
                  </a:lnTo>
                  <a:lnTo>
                    <a:pt x="26" y="4"/>
                  </a:lnTo>
                  <a:lnTo>
                    <a:pt x="84" y="14"/>
                  </a:lnTo>
                  <a:lnTo>
                    <a:pt x="147" y="28"/>
                  </a:lnTo>
                  <a:lnTo>
                    <a:pt x="171" y="35"/>
                  </a:lnTo>
                  <a:lnTo>
                    <a:pt x="188" y="42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7" name="Freeform 124"/>
            <p:cNvSpPr>
              <a:spLocks/>
            </p:cNvSpPr>
            <p:nvPr/>
          </p:nvSpPr>
          <p:spPr bwMode="auto">
            <a:xfrm>
              <a:off x="4294188" y="2513013"/>
              <a:ext cx="149225" cy="153988"/>
            </a:xfrm>
            <a:custGeom>
              <a:avLst/>
              <a:gdLst>
                <a:gd name="T0" fmla="*/ 125413 w 94"/>
                <a:gd name="T1" fmla="*/ 0 h 97"/>
                <a:gd name="T2" fmla="*/ 149225 w 94"/>
                <a:gd name="T3" fmla="*/ 153988 h 97"/>
                <a:gd name="T4" fmla="*/ 0 w 94"/>
                <a:gd name="T5" fmla="*/ 109538 h 97"/>
                <a:gd name="T6" fmla="*/ 111125 w 94"/>
                <a:gd name="T7" fmla="*/ 0 h 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"/>
                <a:gd name="T13" fmla="*/ 0 h 97"/>
                <a:gd name="T14" fmla="*/ 94 w 94"/>
                <a:gd name="T15" fmla="*/ 97 h 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" h="97">
                  <a:moveTo>
                    <a:pt x="79" y="0"/>
                  </a:moveTo>
                  <a:lnTo>
                    <a:pt x="94" y="97"/>
                  </a:lnTo>
                  <a:lnTo>
                    <a:pt x="0" y="69"/>
                  </a:lnTo>
                  <a:lnTo>
                    <a:pt x="7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8" name="Freeform 125"/>
            <p:cNvSpPr>
              <a:spLocks/>
            </p:cNvSpPr>
            <p:nvPr/>
          </p:nvSpPr>
          <p:spPr bwMode="auto">
            <a:xfrm>
              <a:off x="4144963" y="2185988"/>
              <a:ext cx="79375" cy="63500"/>
            </a:xfrm>
            <a:custGeom>
              <a:avLst/>
              <a:gdLst>
                <a:gd name="T0" fmla="*/ 79375 w 50"/>
                <a:gd name="T1" fmla="*/ 0 h 40"/>
                <a:gd name="T2" fmla="*/ 0 w 50"/>
                <a:gd name="T3" fmla="*/ 63500 h 40"/>
                <a:gd name="T4" fmla="*/ 0 w 50"/>
                <a:gd name="T5" fmla="*/ 0 h 40"/>
                <a:gd name="T6" fmla="*/ 79375 w 50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40"/>
                <a:gd name="T14" fmla="*/ 50 w 50"/>
                <a:gd name="T15" fmla="*/ 40 h 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40">
                  <a:moveTo>
                    <a:pt x="50" y="0"/>
                  </a:moveTo>
                  <a:lnTo>
                    <a:pt x="0" y="40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9" name="Freeform 127"/>
            <p:cNvSpPr>
              <a:spLocks/>
            </p:cNvSpPr>
            <p:nvPr/>
          </p:nvSpPr>
          <p:spPr bwMode="auto">
            <a:xfrm>
              <a:off x="3881438" y="3379788"/>
              <a:ext cx="342900" cy="166688"/>
            </a:xfrm>
            <a:custGeom>
              <a:avLst/>
              <a:gdLst>
                <a:gd name="T0" fmla="*/ 0 w 216"/>
                <a:gd name="T1" fmla="*/ 166688 h 105"/>
                <a:gd name="T2" fmla="*/ 342900 w 216"/>
                <a:gd name="T3" fmla="*/ 114300 h 105"/>
                <a:gd name="T4" fmla="*/ 142875 w 216"/>
                <a:gd name="T5" fmla="*/ 0 h 105"/>
                <a:gd name="T6" fmla="*/ 142875 w 216"/>
                <a:gd name="T7" fmla="*/ 0 h 105"/>
                <a:gd name="T8" fmla="*/ 130175 w 216"/>
                <a:gd name="T9" fmla="*/ 22225 h 105"/>
                <a:gd name="T10" fmla="*/ 95250 w 216"/>
                <a:gd name="T11" fmla="*/ 74613 h 105"/>
                <a:gd name="T12" fmla="*/ 73025 w 216"/>
                <a:gd name="T13" fmla="*/ 103188 h 105"/>
                <a:gd name="T14" fmla="*/ 47625 w 216"/>
                <a:gd name="T15" fmla="*/ 130175 h 105"/>
                <a:gd name="T16" fmla="*/ 23813 w 216"/>
                <a:gd name="T17" fmla="*/ 152400 h 105"/>
                <a:gd name="T18" fmla="*/ 9525 w 216"/>
                <a:gd name="T19" fmla="*/ 161925 h 105"/>
                <a:gd name="T20" fmla="*/ 0 w 216"/>
                <a:gd name="T21" fmla="*/ 166688 h 105"/>
                <a:gd name="T22" fmla="*/ 0 w 216"/>
                <a:gd name="T23" fmla="*/ 166688 h 10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16"/>
                <a:gd name="T37" fmla="*/ 0 h 105"/>
                <a:gd name="T38" fmla="*/ 216 w 216"/>
                <a:gd name="T39" fmla="*/ 105 h 10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16" h="105">
                  <a:moveTo>
                    <a:pt x="0" y="105"/>
                  </a:moveTo>
                  <a:lnTo>
                    <a:pt x="216" y="72"/>
                  </a:lnTo>
                  <a:lnTo>
                    <a:pt x="90" y="0"/>
                  </a:lnTo>
                  <a:lnTo>
                    <a:pt x="82" y="14"/>
                  </a:lnTo>
                  <a:lnTo>
                    <a:pt x="60" y="47"/>
                  </a:lnTo>
                  <a:lnTo>
                    <a:pt x="46" y="65"/>
                  </a:lnTo>
                  <a:lnTo>
                    <a:pt x="30" y="82"/>
                  </a:lnTo>
                  <a:lnTo>
                    <a:pt x="15" y="96"/>
                  </a:lnTo>
                  <a:lnTo>
                    <a:pt x="6" y="102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60" name="Freeform 128"/>
            <p:cNvSpPr>
              <a:spLocks/>
            </p:cNvSpPr>
            <p:nvPr/>
          </p:nvSpPr>
          <p:spPr bwMode="auto">
            <a:xfrm>
              <a:off x="3471863" y="3652838"/>
              <a:ext cx="647700" cy="338138"/>
            </a:xfrm>
            <a:custGeom>
              <a:avLst/>
              <a:gdLst>
                <a:gd name="T0" fmla="*/ 11113 w 408"/>
                <a:gd name="T1" fmla="*/ 319088 h 213"/>
                <a:gd name="T2" fmla="*/ 11113 w 408"/>
                <a:gd name="T3" fmla="*/ 319088 h 213"/>
                <a:gd name="T4" fmla="*/ 76200 w 408"/>
                <a:gd name="T5" fmla="*/ 301625 h 213"/>
                <a:gd name="T6" fmla="*/ 147638 w 408"/>
                <a:gd name="T7" fmla="*/ 276225 h 213"/>
                <a:gd name="T8" fmla="*/ 234950 w 408"/>
                <a:gd name="T9" fmla="*/ 246063 h 213"/>
                <a:gd name="T10" fmla="*/ 284163 w 408"/>
                <a:gd name="T11" fmla="*/ 223838 h 213"/>
                <a:gd name="T12" fmla="*/ 334963 w 408"/>
                <a:gd name="T13" fmla="*/ 201613 h 213"/>
                <a:gd name="T14" fmla="*/ 387350 w 408"/>
                <a:gd name="T15" fmla="*/ 174625 h 213"/>
                <a:gd name="T16" fmla="*/ 441325 w 408"/>
                <a:gd name="T17" fmla="*/ 146050 h 213"/>
                <a:gd name="T18" fmla="*/ 495300 w 408"/>
                <a:gd name="T19" fmla="*/ 112713 h 213"/>
                <a:gd name="T20" fmla="*/ 547688 w 408"/>
                <a:gd name="T21" fmla="*/ 79375 h 213"/>
                <a:gd name="T22" fmla="*/ 600075 w 408"/>
                <a:gd name="T23" fmla="*/ 41275 h 213"/>
                <a:gd name="T24" fmla="*/ 647700 w 408"/>
                <a:gd name="T25" fmla="*/ 0 h 213"/>
                <a:gd name="T26" fmla="*/ 220663 w 408"/>
                <a:gd name="T27" fmla="*/ 41275 h 213"/>
                <a:gd name="T28" fmla="*/ 220663 w 408"/>
                <a:gd name="T29" fmla="*/ 41275 h 213"/>
                <a:gd name="T30" fmla="*/ 190500 w 408"/>
                <a:gd name="T31" fmla="*/ 52388 h 213"/>
                <a:gd name="T32" fmla="*/ 125413 w 408"/>
                <a:gd name="T33" fmla="*/ 71438 h 213"/>
                <a:gd name="T34" fmla="*/ 90488 w 408"/>
                <a:gd name="T35" fmla="*/ 82550 h 213"/>
                <a:gd name="T36" fmla="*/ 55563 w 408"/>
                <a:gd name="T37" fmla="*/ 85725 h 213"/>
                <a:gd name="T38" fmla="*/ 41275 w 408"/>
                <a:gd name="T39" fmla="*/ 88900 h 213"/>
                <a:gd name="T40" fmla="*/ 26988 w 408"/>
                <a:gd name="T41" fmla="*/ 85725 h 213"/>
                <a:gd name="T42" fmla="*/ 19050 w 408"/>
                <a:gd name="T43" fmla="*/ 82550 h 213"/>
                <a:gd name="T44" fmla="*/ 11113 w 408"/>
                <a:gd name="T45" fmla="*/ 77788 h 213"/>
                <a:gd name="T46" fmla="*/ 11113 w 408"/>
                <a:gd name="T47" fmla="*/ 77788 h 213"/>
                <a:gd name="T48" fmla="*/ 7938 w 408"/>
                <a:gd name="T49" fmla="*/ 74613 h 213"/>
                <a:gd name="T50" fmla="*/ 6350 w 408"/>
                <a:gd name="T51" fmla="*/ 77788 h 213"/>
                <a:gd name="T52" fmla="*/ 3175 w 408"/>
                <a:gd name="T53" fmla="*/ 88900 h 213"/>
                <a:gd name="T54" fmla="*/ 0 w 408"/>
                <a:gd name="T55" fmla="*/ 101600 h 213"/>
                <a:gd name="T56" fmla="*/ 0 w 408"/>
                <a:gd name="T57" fmla="*/ 142875 h 213"/>
                <a:gd name="T58" fmla="*/ 3175 w 408"/>
                <a:gd name="T59" fmla="*/ 193675 h 213"/>
                <a:gd name="T60" fmla="*/ 7938 w 408"/>
                <a:gd name="T61" fmla="*/ 290513 h 213"/>
                <a:gd name="T62" fmla="*/ 11113 w 408"/>
                <a:gd name="T63" fmla="*/ 338138 h 213"/>
                <a:gd name="T64" fmla="*/ 11113 w 408"/>
                <a:gd name="T65" fmla="*/ 319088 h 2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08"/>
                <a:gd name="T100" fmla="*/ 0 h 213"/>
                <a:gd name="T101" fmla="*/ 408 w 408"/>
                <a:gd name="T102" fmla="*/ 213 h 21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08" h="213">
                  <a:moveTo>
                    <a:pt x="7" y="201"/>
                  </a:moveTo>
                  <a:lnTo>
                    <a:pt x="7" y="201"/>
                  </a:lnTo>
                  <a:lnTo>
                    <a:pt x="48" y="190"/>
                  </a:lnTo>
                  <a:lnTo>
                    <a:pt x="93" y="174"/>
                  </a:lnTo>
                  <a:lnTo>
                    <a:pt x="148" y="155"/>
                  </a:lnTo>
                  <a:lnTo>
                    <a:pt x="179" y="141"/>
                  </a:lnTo>
                  <a:lnTo>
                    <a:pt x="211" y="127"/>
                  </a:lnTo>
                  <a:lnTo>
                    <a:pt x="244" y="110"/>
                  </a:lnTo>
                  <a:lnTo>
                    <a:pt x="278" y="92"/>
                  </a:lnTo>
                  <a:lnTo>
                    <a:pt x="312" y="71"/>
                  </a:lnTo>
                  <a:lnTo>
                    <a:pt x="345" y="50"/>
                  </a:lnTo>
                  <a:lnTo>
                    <a:pt x="378" y="26"/>
                  </a:lnTo>
                  <a:lnTo>
                    <a:pt x="408" y="0"/>
                  </a:lnTo>
                  <a:lnTo>
                    <a:pt x="139" y="26"/>
                  </a:lnTo>
                  <a:lnTo>
                    <a:pt x="120" y="33"/>
                  </a:lnTo>
                  <a:lnTo>
                    <a:pt x="79" y="45"/>
                  </a:lnTo>
                  <a:lnTo>
                    <a:pt x="57" y="52"/>
                  </a:lnTo>
                  <a:lnTo>
                    <a:pt x="35" y="54"/>
                  </a:lnTo>
                  <a:lnTo>
                    <a:pt x="26" y="56"/>
                  </a:lnTo>
                  <a:lnTo>
                    <a:pt x="17" y="54"/>
                  </a:lnTo>
                  <a:lnTo>
                    <a:pt x="12" y="52"/>
                  </a:lnTo>
                  <a:lnTo>
                    <a:pt x="7" y="49"/>
                  </a:lnTo>
                  <a:lnTo>
                    <a:pt x="5" y="47"/>
                  </a:lnTo>
                  <a:lnTo>
                    <a:pt x="4" y="49"/>
                  </a:lnTo>
                  <a:lnTo>
                    <a:pt x="2" y="56"/>
                  </a:lnTo>
                  <a:lnTo>
                    <a:pt x="0" y="64"/>
                  </a:lnTo>
                  <a:lnTo>
                    <a:pt x="0" y="90"/>
                  </a:lnTo>
                  <a:lnTo>
                    <a:pt x="2" y="122"/>
                  </a:lnTo>
                  <a:lnTo>
                    <a:pt x="5" y="183"/>
                  </a:lnTo>
                  <a:lnTo>
                    <a:pt x="7" y="213"/>
                  </a:lnTo>
                  <a:lnTo>
                    <a:pt x="7" y="201"/>
                  </a:ln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61" name="Freeform 129"/>
            <p:cNvSpPr>
              <a:spLocks/>
            </p:cNvSpPr>
            <p:nvPr/>
          </p:nvSpPr>
          <p:spPr bwMode="auto">
            <a:xfrm>
              <a:off x="3471863" y="3652838"/>
              <a:ext cx="647700" cy="338138"/>
            </a:xfrm>
            <a:custGeom>
              <a:avLst/>
              <a:gdLst>
                <a:gd name="T0" fmla="*/ 11113 w 408"/>
                <a:gd name="T1" fmla="*/ 319088 h 213"/>
                <a:gd name="T2" fmla="*/ 11113 w 408"/>
                <a:gd name="T3" fmla="*/ 319088 h 213"/>
                <a:gd name="T4" fmla="*/ 76200 w 408"/>
                <a:gd name="T5" fmla="*/ 301625 h 213"/>
                <a:gd name="T6" fmla="*/ 147638 w 408"/>
                <a:gd name="T7" fmla="*/ 276225 h 213"/>
                <a:gd name="T8" fmla="*/ 234950 w 408"/>
                <a:gd name="T9" fmla="*/ 246063 h 213"/>
                <a:gd name="T10" fmla="*/ 284163 w 408"/>
                <a:gd name="T11" fmla="*/ 223838 h 213"/>
                <a:gd name="T12" fmla="*/ 334963 w 408"/>
                <a:gd name="T13" fmla="*/ 201613 h 213"/>
                <a:gd name="T14" fmla="*/ 387350 w 408"/>
                <a:gd name="T15" fmla="*/ 174625 h 213"/>
                <a:gd name="T16" fmla="*/ 441325 w 408"/>
                <a:gd name="T17" fmla="*/ 146050 h 213"/>
                <a:gd name="T18" fmla="*/ 495300 w 408"/>
                <a:gd name="T19" fmla="*/ 112713 h 213"/>
                <a:gd name="T20" fmla="*/ 547688 w 408"/>
                <a:gd name="T21" fmla="*/ 79375 h 213"/>
                <a:gd name="T22" fmla="*/ 600075 w 408"/>
                <a:gd name="T23" fmla="*/ 41275 h 213"/>
                <a:gd name="T24" fmla="*/ 647700 w 408"/>
                <a:gd name="T25" fmla="*/ 0 h 213"/>
                <a:gd name="T26" fmla="*/ 220663 w 408"/>
                <a:gd name="T27" fmla="*/ 41275 h 213"/>
                <a:gd name="T28" fmla="*/ 220663 w 408"/>
                <a:gd name="T29" fmla="*/ 41275 h 213"/>
                <a:gd name="T30" fmla="*/ 190500 w 408"/>
                <a:gd name="T31" fmla="*/ 52388 h 213"/>
                <a:gd name="T32" fmla="*/ 125413 w 408"/>
                <a:gd name="T33" fmla="*/ 71438 h 213"/>
                <a:gd name="T34" fmla="*/ 90488 w 408"/>
                <a:gd name="T35" fmla="*/ 82550 h 213"/>
                <a:gd name="T36" fmla="*/ 55563 w 408"/>
                <a:gd name="T37" fmla="*/ 85725 h 213"/>
                <a:gd name="T38" fmla="*/ 41275 w 408"/>
                <a:gd name="T39" fmla="*/ 88900 h 213"/>
                <a:gd name="T40" fmla="*/ 26988 w 408"/>
                <a:gd name="T41" fmla="*/ 85725 h 213"/>
                <a:gd name="T42" fmla="*/ 19050 w 408"/>
                <a:gd name="T43" fmla="*/ 82550 h 213"/>
                <a:gd name="T44" fmla="*/ 11113 w 408"/>
                <a:gd name="T45" fmla="*/ 77788 h 213"/>
                <a:gd name="T46" fmla="*/ 11113 w 408"/>
                <a:gd name="T47" fmla="*/ 77788 h 213"/>
                <a:gd name="T48" fmla="*/ 7938 w 408"/>
                <a:gd name="T49" fmla="*/ 74613 h 213"/>
                <a:gd name="T50" fmla="*/ 6350 w 408"/>
                <a:gd name="T51" fmla="*/ 77788 h 213"/>
                <a:gd name="T52" fmla="*/ 3175 w 408"/>
                <a:gd name="T53" fmla="*/ 88900 h 213"/>
                <a:gd name="T54" fmla="*/ 0 w 408"/>
                <a:gd name="T55" fmla="*/ 101600 h 213"/>
                <a:gd name="T56" fmla="*/ 0 w 408"/>
                <a:gd name="T57" fmla="*/ 142875 h 213"/>
                <a:gd name="T58" fmla="*/ 3175 w 408"/>
                <a:gd name="T59" fmla="*/ 193675 h 213"/>
                <a:gd name="T60" fmla="*/ 7938 w 408"/>
                <a:gd name="T61" fmla="*/ 290513 h 213"/>
                <a:gd name="T62" fmla="*/ 11113 w 408"/>
                <a:gd name="T63" fmla="*/ 338138 h 21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08"/>
                <a:gd name="T97" fmla="*/ 0 h 213"/>
                <a:gd name="T98" fmla="*/ 408 w 408"/>
                <a:gd name="T99" fmla="*/ 213 h 21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08" h="213">
                  <a:moveTo>
                    <a:pt x="7" y="201"/>
                  </a:moveTo>
                  <a:lnTo>
                    <a:pt x="7" y="201"/>
                  </a:lnTo>
                  <a:lnTo>
                    <a:pt x="48" y="190"/>
                  </a:lnTo>
                  <a:lnTo>
                    <a:pt x="93" y="174"/>
                  </a:lnTo>
                  <a:lnTo>
                    <a:pt x="148" y="155"/>
                  </a:lnTo>
                  <a:lnTo>
                    <a:pt x="179" y="141"/>
                  </a:lnTo>
                  <a:lnTo>
                    <a:pt x="211" y="127"/>
                  </a:lnTo>
                  <a:lnTo>
                    <a:pt x="244" y="110"/>
                  </a:lnTo>
                  <a:lnTo>
                    <a:pt x="278" y="92"/>
                  </a:lnTo>
                  <a:lnTo>
                    <a:pt x="312" y="71"/>
                  </a:lnTo>
                  <a:lnTo>
                    <a:pt x="345" y="50"/>
                  </a:lnTo>
                  <a:lnTo>
                    <a:pt x="378" y="26"/>
                  </a:lnTo>
                  <a:lnTo>
                    <a:pt x="408" y="0"/>
                  </a:lnTo>
                  <a:lnTo>
                    <a:pt x="139" y="26"/>
                  </a:lnTo>
                  <a:lnTo>
                    <a:pt x="120" y="33"/>
                  </a:lnTo>
                  <a:lnTo>
                    <a:pt x="79" y="45"/>
                  </a:lnTo>
                  <a:lnTo>
                    <a:pt x="57" y="52"/>
                  </a:lnTo>
                  <a:lnTo>
                    <a:pt x="35" y="54"/>
                  </a:lnTo>
                  <a:lnTo>
                    <a:pt x="26" y="56"/>
                  </a:lnTo>
                  <a:lnTo>
                    <a:pt x="17" y="54"/>
                  </a:lnTo>
                  <a:lnTo>
                    <a:pt x="12" y="52"/>
                  </a:lnTo>
                  <a:lnTo>
                    <a:pt x="7" y="49"/>
                  </a:lnTo>
                  <a:lnTo>
                    <a:pt x="5" y="47"/>
                  </a:lnTo>
                  <a:lnTo>
                    <a:pt x="4" y="49"/>
                  </a:lnTo>
                  <a:lnTo>
                    <a:pt x="2" y="56"/>
                  </a:lnTo>
                  <a:lnTo>
                    <a:pt x="0" y="64"/>
                  </a:lnTo>
                  <a:lnTo>
                    <a:pt x="0" y="90"/>
                  </a:lnTo>
                  <a:lnTo>
                    <a:pt x="2" y="122"/>
                  </a:lnTo>
                  <a:lnTo>
                    <a:pt x="5" y="183"/>
                  </a:lnTo>
                  <a:lnTo>
                    <a:pt x="7" y="2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238" name="Freeform 130"/>
          <p:cNvSpPr>
            <a:spLocks/>
          </p:cNvSpPr>
          <p:nvPr/>
        </p:nvSpPr>
        <p:spPr bwMode="auto">
          <a:xfrm>
            <a:off x="2659063" y="2016125"/>
            <a:ext cx="1458912" cy="1714500"/>
          </a:xfrm>
          <a:custGeom>
            <a:avLst/>
            <a:gdLst>
              <a:gd name="T0" fmla="*/ 0 w 919"/>
              <a:gd name="T1" fmla="*/ 0 h 1080"/>
              <a:gd name="T2" fmla="*/ 0 w 919"/>
              <a:gd name="T3" fmla="*/ 1093788 h 1080"/>
              <a:gd name="T4" fmla="*/ 0 w 919"/>
              <a:gd name="T5" fmla="*/ 1093788 h 1080"/>
              <a:gd name="T6" fmla="*/ 4762 w 919"/>
              <a:gd name="T7" fmla="*/ 1122363 h 1080"/>
              <a:gd name="T8" fmla="*/ 15875 w 919"/>
              <a:gd name="T9" fmla="*/ 1155700 h 1080"/>
              <a:gd name="T10" fmla="*/ 30162 w 919"/>
              <a:gd name="T11" fmla="*/ 1196975 h 1080"/>
              <a:gd name="T12" fmla="*/ 50800 w 919"/>
              <a:gd name="T13" fmla="*/ 1247775 h 1080"/>
              <a:gd name="T14" fmla="*/ 76200 w 919"/>
              <a:gd name="T15" fmla="*/ 1303338 h 1080"/>
              <a:gd name="T16" fmla="*/ 107950 w 919"/>
              <a:gd name="T17" fmla="*/ 1360488 h 1080"/>
              <a:gd name="T18" fmla="*/ 146050 w 919"/>
              <a:gd name="T19" fmla="*/ 1419225 h 1080"/>
              <a:gd name="T20" fmla="*/ 168275 w 919"/>
              <a:gd name="T21" fmla="*/ 1449388 h 1080"/>
              <a:gd name="T22" fmla="*/ 192087 w 919"/>
              <a:gd name="T23" fmla="*/ 1481138 h 1080"/>
              <a:gd name="T24" fmla="*/ 217487 w 919"/>
              <a:gd name="T25" fmla="*/ 1508125 h 1080"/>
              <a:gd name="T26" fmla="*/ 244475 w 919"/>
              <a:gd name="T27" fmla="*/ 1536700 h 1080"/>
              <a:gd name="T28" fmla="*/ 274637 w 919"/>
              <a:gd name="T29" fmla="*/ 1563688 h 1080"/>
              <a:gd name="T30" fmla="*/ 306387 w 919"/>
              <a:gd name="T31" fmla="*/ 1589088 h 1080"/>
              <a:gd name="T32" fmla="*/ 339725 w 919"/>
              <a:gd name="T33" fmla="*/ 1614488 h 1080"/>
              <a:gd name="T34" fmla="*/ 377825 w 919"/>
              <a:gd name="T35" fmla="*/ 1636713 h 1080"/>
              <a:gd name="T36" fmla="*/ 415925 w 919"/>
              <a:gd name="T37" fmla="*/ 1655763 h 1080"/>
              <a:gd name="T38" fmla="*/ 457200 w 919"/>
              <a:gd name="T39" fmla="*/ 1671638 h 1080"/>
              <a:gd name="T40" fmla="*/ 500062 w 919"/>
              <a:gd name="T41" fmla="*/ 1689100 h 1080"/>
              <a:gd name="T42" fmla="*/ 546100 w 919"/>
              <a:gd name="T43" fmla="*/ 1700213 h 1080"/>
              <a:gd name="T44" fmla="*/ 592137 w 919"/>
              <a:gd name="T45" fmla="*/ 1708150 h 1080"/>
              <a:gd name="T46" fmla="*/ 644525 w 919"/>
              <a:gd name="T47" fmla="*/ 1714500 h 1080"/>
              <a:gd name="T48" fmla="*/ 698500 w 919"/>
              <a:gd name="T49" fmla="*/ 1714500 h 1080"/>
              <a:gd name="T50" fmla="*/ 754062 w 919"/>
              <a:gd name="T51" fmla="*/ 1714500 h 1080"/>
              <a:gd name="T52" fmla="*/ 754062 w 919"/>
              <a:gd name="T53" fmla="*/ 1714500 h 1080"/>
              <a:gd name="T54" fmla="*/ 777875 w 919"/>
              <a:gd name="T55" fmla="*/ 1711325 h 1080"/>
              <a:gd name="T56" fmla="*/ 804862 w 919"/>
              <a:gd name="T57" fmla="*/ 1711325 h 1080"/>
              <a:gd name="T58" fmla="*/ 842962 w 919"/>
              <a:gd name="T59" fmla="*/ 1704975 h 1080"/>
              <a:gd name="T60" fmla="*/ 887412 w 919"/>
              <a:gd name="T61" fmla="*/ 1700213 h 1080"/>
              <a:gd name="T62" fmla="*/ 935037 w 919"/>
              <a:gd name="T63" fmla="*/ 1689100 h 1080"/>
              <a:gd name="T64" fmla="*/ 990600 w 919"/>
              <a:gd name="T65" fmla="*/ 1670050 h 1080"/>
              <a:gd name="T66" fmla="*/ 1047750 w 919"/>
              <a:gd name="T67" fmla="*/ 1647825 h 1080"/>
              <a:gd name="T68" fmla="*/ 1106487 w 919"/>
              <a:gd name="T69" fmla="*/ 1616075 h 1080"/>
              <a:gd name="T70" fmla="*/ 1136650 w 919"/>
              <a:gd name="T71" fmla="*/ 1600200 h 1080"/>
              <a:gd name="T72" fmla="*/ 1166812 w 919"/>
              <a:gd name="T73" fmla="*/ 1577975 h 1080"/>
              <a:gd name="T74" fmla="*/ 1196975 w 919"/>
              <a:gd name="T75" fmla="*/ 1555750 h 1080"/>
              <a:gd name="T76" fmla="*/ 1227137 w 919"/>
              <a:gd name="T77" fmla="*/ 1530350 h 1080"/>
              <a:gd name="T78" fmla="*/ 1254125 w 919"/>
              <a:gd name="T79" fmla="*/ 1503363 h 1080"/>
              <a:gd name="T80" fmla="*/ 1281112 w 919"/>
              <a:gd name="T81" fmla="*/ 1471613 h 1080"/>
              <a:gd name="T82" fmla="*/ 1308100 w 919"/>
              <a:gd name="T83" fmla="*/ 1438275 h 1080"/>
              <a:gd name="T84" fmla="*/ 1336675 w 919"/>
              <a:gd name="T85" fmla="*/ 1404938 h 1080"/>
              <a:gd name="T86" fmla="*/ 1360487 w 919"/>
              <a:gd name="T87" fmla="*/ 1366838 h 1080"/>
              <a:gd name="T88" fmla="*/ 1384300 w 919"/>
              <a:gd name="T89" fmla="*/ 1322388 h 1080"/>
              <a:gd name="T90" fmla="*/ 1403350 w 919"/>
              <a:gd name="T91" fmla="*/ 1277938 h 1080"/>
              <a:gd name="T92" fmla="*/ 1425575 w 919"/>
              <a:gd name="T93" fmla="*/ 1230313 h 1080"/>
              <a:gd name="T94" fmla="*/ 1441450 w 919"/>
              <a:gd name="T95" fmla="*/ 1177925 h 1080"/>
              <a:gd name="T96" fmla="*/ 1458912 w 919"/>
              <a:gd name="T97" fmla="*/ 1122363 h 1080"/>
              <a:gd name="T98" fmla="*/ 1458912 w 919"/>
              <a:gd name="T99" fmla="*/ 0 h 1080"/>
              <a:gd name="T100" fmla="*/ 0 w 919"/>
              <a:gd name="T101" fmla="*/ 0 h 108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919"/>
              <a:gd name="T154" fmla="*/ 0 h 1080"/>
              <a:gd name="T155" fmla="*/ 919 w 919"/>
              <a:gd name="T156" fmla="*/ 1080 h 108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919" h="1080">
                <a:moveTo>
                  <a:pt x="0" y="0"/>
                </a:moveTo>
                <a:lnTo>
                  <a:pt x="0" y="689"/>
                </a:lnTo>
                <a:lnTo>
                  <a:pt x="3" y="707"/>
                </a:lnTo>
                <a:lnTo>
                  <a:pt x="10" y="728"/>
                </a:lnTo>
                <a:lnTo>
                  <a:pt x="19" y="754"/>
                </a:lnTo>
                <a:lnTo>
                  <a:pt x="32" y="786"/>
                </a:lnTo>
                <a:lnTo>
                  <a:pt x="48" y="821"/>
                </a:lnTo>
                <a:lnTo>
                  <a:pt x="68" y="857"/>
                </a:lnTo>
                <a:lnTo>
                  <a:pt x="92" y="894"/>
                </a:lnTo>
                <a:lnTo>
                  <a:pt x="106" y="913"/>
                </a:lnTo>
                <a:lnTo>
                  <a:pt x="121" y="933"/>
                </a:lnTo>
                <a:lnTo>
                  <a:pt x="137" y="950"/>
                </a:lnTo>
                <a:lnTo>
                  <a:pt x="154" y="968"/>
                </a:lnTo>
                <a:lnTo>
                  <a:pt x="173" y="985"/>
                </a:lnTo>
                <a:lnTo>
                  <a:pt x="193" y="1001"/>
                </a:lnTo>
                <a:lnTo>
                  <a:pt x="214" y="1017"/>
                </a:lnTo>
                <a:lnTo>
                  <a:pt x="238" y="1031"/>
                </a:lnTo>
                <a:lnTo>
                  <a:pt x="262" y="1043"/>
                </a:lnTo>
                <a:lnTo>
                  <a:pt x="288" y="1053"/>
                </a:lnTo>
                <a:lnTo>
                  <a:pt x="315" y="1064"/>
                </a:lnTo>
                <a:lnTo>
                  <a:pt x="344" y="1071"/>
                </a:lnTo>
                <a:lnTo>
                  <a:pt x="373" y="1076"/>
                </a:lnTo>
                <a:lnTo>
                  <a:pt x="406" y="1080"/>
                </a:lnTo>
                <a:lnTo>
                  <a:pt x="440" y="1080"/>
                </a:lnTo>
                <a:lnTo>
                  <a:pt x="475" y="1080"/>
                </a:lnTo>
                <a:lnTo>
                  <a:pt x="490" y="1078"/>
                </a:lnTo>
                <a:lnTo>
                  <a:pt x="507" y="1078"/>
                </a:lnTo>
                <a:lnTo>
                  <a:pt x="531" y="1074"/>
                </a:lnTo>
                <a:lnTo>
                  <a:pt x="559" y="1071"/>
                </a:lnTo>
                <a:lnTo>
                  <a:pt x="589" y="1064"/>
                </a:lnTo>
                <a:lnTo>
                  <a:pt x="624" y="1052"/>
                </a:lnTo>
                <a:lnTo>
                  <a:pt x="660" y="1038"/>
                </a:lnTo>
                <a:lnTo>
                  <a:pt x="697" y="1018"/>
                </a:lnTo>
                <a:lnTo>
                  <a:pt x="716" y="1008"/>
                </a:lnTo>
                <a:lnTo>
                  <a:pt x="735" y="994"/>
                </a:lnTo>
                <a:lnTo>
                  <a:pt x="754" y="980"/>
                </a:lnTo>
                <a:lnTo>
                  <a:pt x="773" y="964"/>
                </a:lnTo>
                <a:lnTo>
                  <a:pt x="790" y="947"/>
                </a:lnTo>
                <a:lnTo>
                  <a:pt x="807" y="927"/>
                </a:lnTo>
                <a:lnTo>
                  <a:pt x="824" y="906"/>
                </a:lnTo>
                <a:lnTo>
                  <a:pt x="842" y="885"/>
                </a:lnTo>
                <a:lnTo>
                  <a:pt x="857" y="861"/>
                </a:lnTo>
                <a:lnTo>
                  <a:pt x="872" y="833"/>
                </a:lnTo>
                <a:lnTo>
                  <a:pt x="884" y="805"/>
                </a:lnTo>
                <a:lnTo>
                  <a:pt x="898" y="775"/>
                </a:lnTo>
                <a:lnTo>
                  <a:pt x="908" y="742"/>
                </a:lnTo>
                <a:lnTo>
                  <a:pt x="919" y="707"/>
                </a:lnTo>
                <a:lnTo>
                  <a:pt x="919" y="0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239" name="Freeform 131"/>
          <p:cNvSpPr>
            <a:spLocks/>
          </p:cNvSpPr>
          <p:nvPr/>
        </p:nvSpPr>
        <p:spPr bwMode="auto">
          <a:xfrm>
            <a:off x="2955925" y="2366963"/>
            <a:ext cx="865188" cy="1016000"/>
          </a:xfrm>
          <a:custGeom>
            <a:avLst/>
            <a:gdLst>
              <a:gd name="T0" fmla="*/ 0 w 545"/>
              <a:gd name="T1" fmla="*/ 0 h 640"/>
              <a:gd name="T2" fmla="*/ 0 w 545"/>
              <a:gd name="T3" fmla="*/ 646113 h 640"/>
              <a:gd name="T4" fmla="*/ 0 w 545"/>
              <a:gd name="T5" fmla="*/ 646113 h 640"/>
              <a:gd name="T6" fmla="*/ 4763 w 545"/>
              <a:gd name="T7" fmla="*/ 663575 h 640"/>
              <a:gd name="T8" fmla="*/ 19050 w 545"/>
              <a:gd name="T9" fmla="*/ 708025 h 640"/>
              <a:gd name="T10" fmla="*/ 28575 w 545"/>
              <a:gd name="T11" fmla="*/ 738188 h 640"/>
              <a:gd name="T12" fmla="*/ 46038 w 545"/>
              <a:gd name="T13" fmla="*/ 771525 h 640"/>
              <a:gd name="T14" fmla="*/ 65088 w 545"/>
              <a:gd name="T15" fmla="*/ 804863 h 640"/>
              <a:gd name="T16" fmla="*/ 85725 w 545"/>
              <a:gd name="T17" fmla="*/ 841375 h 640"/>
              <a:gd name="T18" fmla="*/ 114300 w 545"/>
              <a:gd name="T19" fmla="*/ 876300 h 640"/>
              <a:gd name="T20" fmla="*/ 146050 w 545"/>
              <a:gd name="T21" fmla="*/ 909638 h 640"/>
              <a:gd name="T22" fmla="*/ 180975 w 545"/>
              <a:gd name="T23" fmla="*/ 941388 h 640"/>
              <a:gd name="T24" fmla="*/ 203200 w 545"/>
              <a:gd name="T25" fmla="*/ 954088 h 640"/>
              <a:gd name="T26" fmla="*/ 222250 w 545"/>
              <a:gd name="T27" fmla="*/ 968375 h 640"/>
              <a:gd name="T28" fmla="*/ 247650 w 545"/>
              <a:gd name="T29" fmla="*/ 979488 h 640"/>
              <a:gd name="T30" fmla="*/ 271463 w 545"/>
              <a:gd name="T31" fmla="*/ 990600 h 640"/>
              <a:gd name="T32" fmla="*/ 295275 w 545"/>
              <a:gd name="T33" fmla="*/ 998538 h 640"/>
              <a:gd name="T34" fmla="*/ 323850 w 545"/>
              <a:gd name="T35" fmla="*/ 1004888 h 640"/>
              <a:gd name="T36" fmla="*/ 350838 w 545"/>
              <a:gd name="T37" fmla="*/ 1009650 h 640"/>
              <a:gd name="T38" fmla="*/ 382588 w 545"/>
              <a:gd name="T39" fmla="*/ 1012825 h 640"/>
              <a:gd name="T40" fmla="*/ 412750 w 545"/>
              <a:gd name="T41" fmla="*/ 1016000 h 640"/>
              <a:gd name="T42" fmla="*/ 446088 w 545"/>
              <a:gd name="T43" fmla="*/ 1012825 h 640"/>
              <a:gd name="T44" fmla="*/ 446088 w 545"/>
              <a:gd name="T45" fmla="*/ 1012825 h 640"/>
              <a:gd name="T46" fmla="*/ 461963 w 545"/>
              <a:gd name="T47" fmla="*/ 1012825 h 640"/>
              <a:gd name="T48" fmla="*/ 500063 w 545"/>
              <a:gd name="T49" fmla="*/ 1009650 h 640"/>
              <a:gd name="T50" fmla="*/ 523875 w 545"/>
              <a:gd name="T51" fmla="*/ 1004888 h 640"/>
              <a:gd name="T52" fmla="*/ 554038 w 545"/>
              <a:gd name="T53" fmla="*/ 998538 h 640"/>
              <a:gd name="T54" fmla="*/ 587375 w 545"/>
              <a:gd name="T55" fmla="*/ 987425 h 640"/>
              <a:gd name="T56" fmla="*/ 619125 w 545"/>
              <a:gd name="T57" fmla="*/ 974725 h 640"/>
              <a:gd name="T58" fmla="*/ 655638 w 545"/>
              <a:gd name="T59" fmla="*/ 957263 h 640"/>
              <a:gd name="T60" fmla="*/ 690563 w 545"/>
              <a:gd name="T61" fmla="*/ 935038 h 640"/>
              <a:gd name="T62" fmla="*/ 725488 w 545"/>
              <a:gd name="T63" fmla="*/ 904875 h 640"/>
              <a:gd name="T64" fmla="*/ 758825 w 545"/>
              <a:gd name="T65" fmla="*/ 871538 h 640"/>
              <a:gd name="T66" fmla="*/ 790575 w 545"/>
              <a:gd name="T67" fmla="*/ 830263 h 640"/>
              <a:gd name="T68" fmla="*/ 804863 w 545"/>
              <a:gd name="T69" fmla="*/ 808038 h 640"/>
              <a:gd name="T70" fmla="*/ 819150 w 545"/>
              <a:gd name="T71" fmla="*/ 782638 h 640"/>
              <a:gd name="T72" fmla="*/ 831850 w 545"/>
              <a:gd name="T73" fmla="*/ 754063 h 640"/>
              <a:gd name="T74" fmla="*/ 842963 w 545"/>
              <a:gd name="T75" fmla="*/ 727075 h 640"/>
              <a:gd name="T76" fmla="*/ 854075 w 545"/>
              <a:gd name="T77" fmla="*/ 696913 h 640"/>
              <a:gd name="T78" fmla="*/ 865188 w 545"/>
              <a:gd name="T79" fmla="*/ 663575 h 640"/>
              <a:gd name="T80" fmla="*/ 865188 w 545"/>
              <a:gd name="T81" fmla="*/ 0 h 640"/>
              <a:gd name="T82" fmla="*/ 0 w 545"/>
              <a:gd name="T83" fmla="*/ 0 h 64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545"/>
              <a:gd name="T127" fmla="*/ 0 h 640"/>
              <a:gd name="T128" fmla="*/ 545 w 545"/>
              <a:gd name="T129" fmla="*/ 640 h 64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545" h="640">
                <a:moveTo>
                  <a:pt x="0" y="0"/>
                </a:moveTo>
                <a:lnTo>
                  <a:pt x="0" y="407"/>
                </a:lnTo>
                <a:lnTo>
                  <a:pt x="3" y="418"/>
                </a:lnTo>
                <a:lnTo>
                  <a:pt x="12" y="446"/>
                </a:lnTo>
                <a:lnTo>
                  <a:pt x="18" y="465"/>
                </a:lnTo>
                <a:lnTo>
                  <a:pt x="29" y="486"/>
                </a:lnTo>
                <a:lnTo>
                  <a:pt x="41" y="507"/>
                </a:lnTo>
                <a:lnTo>
                  <a:pt x="54" y="530"/>
                </a:lnTo>
                <a:lnTo>
                  <a:pt x="72" y="552"/>
                </a:lnTo>
                <a:lnTo>
                  <a:pt x="92" y="573"/>
                </a:lnTo>
                <a:lnTo>
                  <a:pt x="114" y="593"/>
                </a:lnTo>
                <a:lnTo>
                  <a:pt x="128" y="601"/>
                </a:lnTo>
                <a:lnTo>
                  <a:pt x="140" y="610"/>
                </a:lnTo>
                <a:lnTo>
                  <a:pt x="156" y="617"/>
                </a:lnTo>
                <a:lnTo>
                  <a:pt x="171" y="624"/>
                </a:lnTo>
                <a:lnTo>
                  <a:pt x="186" y="629"/>
                </a:lnTo>
                <a:lnTo>
                  <a:pt x="204" y="633"/>
                </a:lnTo>
                <a:lnTo>
                  <a:pt x="221" y="636"/>
                </a:lnTo>
                <a:lnTo>
                  <a:pt x="241" y="638"/>
                </a:lnTo>
                <a:lnTo>
                  <a:pt x="260" y="640"/>
                </a:lnTo>
                <a:lnTo>
                  <a:pt x="281" y="638"/>
                </a:lnTo>
                <a:lnTo>
                  <a:pt x="291" y="638"/>
                </a:lnTo>
                <a:lnTo>
                  <a:pt x="315" y="636"/>
                </a:lnTo>
                <a:lnTo>
                  <a:pt x="330" y="633"/>
                </a:lnTo>
                <a:lnTo>
                  <a:pt x="349" y="629"/>
                </a:lnTo>
                <a:lnTo>
                  <a:pt x="370" y="622"/>
                </a:lnTo>
                <a:lnTo>
                  <a:pt x="390" y="614"/>
                </a:lnTo>
                <a:lnTo>
                  <a:pt x="413" y="603"/>
                </a:lnTo>
                <a:lnTo>
                  <a:pt x="435" y="589"/>
                </a:lnTo>
                <a:lnTo>
                  <a:pt x="457" y="570"/>
                </a:lnTo>
                <a:lnTo>
                  <a:pt x="478" y="549"/>
                </a:lnTo>
                <a:lnTo>
                  <a:pt x="498" y="523"/>
                </a:lnTo>
                <a:lnTo>
                  <a:pt x="507" y="509"/>
                </a:lnTo>
                <a:lnTo>
                  <a:pt x="516" y="493"/>
                </a:lnTo>
                <a:lnTo>
                  <a:pt x="524" y="475"/>
                </a:lnTo>
                <a:lnTo>
                  <a:pt x="531" y="458"/>
                </a:lnTo>
                <a:lnTo>
                  <a:pt x="538" y="439"/>
                </a:lnTo>
                <a:lnTo>
                  <a:pt x="545" y="418"/>
                </a:lnTo>
                <a:lnTo>
                  <a:pt x="54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40" name="Freeform 133"/>
          <p:cNvSpPr>
            <a:spLocks/>
          </p:cNvSpPr>
          <p:nvPr/>
        </p:nvSpPr>
        <p:spPr bwMode="auto">
          <a:xfrm>
            <a:off x="3292475" y="2757488"/>
            <a:ext cx="190500" cy="222250"/>
          </a:xfrm>
          <a:custGeom>
            <a:avLst/>
            <a:gdLst>
              <a:gd name="T0" fmla="*/ 0 w 120"/>
              <a:gd name="T1" fmla="*/ 0 h 140"/>
              <a:gd name="T2" fmla="*/ 0 w 120"/>
              <a:gd name="T3" fmla="*/ 142875 h 140"/>
              <a:gd name="T4" fmla="*/ 0 w 120"/>
              <a:gd name="T5" fmla="*/ 142875 h 140"/>
              <a:gd name="T6" fmla="*/ 6350 w 120"/>
              <a:gd name="T7" fmla="*/ 155575 h 140"/>
              <a:gd name="T8" fmla="*/ 11113 w 120"/>
              <a:gd name="T9" fmla="*/ 169863 h 140"/>
              <a:gd name="T10" fmla="*/ 19050 w 120"/>
              <a:gd name="T11" fmla="*/ 184150 h 140"/>
              <a:gd name="T12" fmla="*/ 33338 w 120"/>
              <a:gd name="T13" fmla="*/ 200025 h 140"/>
              <a:gd name="T14" fmla="*/ 49213 w 120"/>
              <a:gd name="T15" fmla="*/ 211138 h 140"/>
              <a:gd name="T16" fmla="*/ 60325 w 120"/>
              <a:gd name="T17" fmla="*/ 217488 h 140"/>
              <a:gd name="T18" fmla="*/ 71438 w 120"/>
              <a:gd name="T19" fmla="*/ 219075 h 140"/>
              <a:gd name="T20" fmla="*/ 84138 w 120"/>
              <a:gd name="T21" fmla="*/ 222250 h 140"/>
              <a:gd name="T22" fmla="*/ 98425 w 120"/>
              <a:gd name="T23" fmla="*/ 222250 h 140"/>
              <a:gd name="T24" fmla="*/ 98425 w 120"/>
              <a:gd name="T25" fmla="*/ 222250 h 140"/>
              <a:gd name="T26" fmla="*/ 109538 w 120"/>
              <a:gd name="T27" fmla="*/ 222250 h 140"/>
              <a:gd name="T28" fmla="*/ 122238 w 120"/>
              <a:gd name="T29" fmla="*/ 219075 h 140"/>
              <a:gd name="T30" fmla="*/ 136525 w 120"/>
              <a:gd name="T31" fmla="*/ 214313 h 140"/>
              <a:gd name="T32" fmla="*/ 152400 w 120"/>
              <a:gd name="T33" fmla="*/ 206375 h 140"/>
              <a:gd name="T34" fmla="*/ 166688 w 120"/>
              <a:gd name="T35" fmla="*/ 192088 h 140"/>
              <a:gd name="T36" fmla="*/ 179388 w 120"/>
              <a:gd name="T37" fmla="*/ 173038 h 140"/>
              <a:gd name="T38" fmla="*/ 185738 w 120"/>
              <a:gd name="T39" fmla="*/ 161925 h 140"/>
              <a:gd name="T40" fmla="*/ 190500 w 120"/>
              <a:gd name="T41" fmla="*/ 147638 h 140"/>
              <a:gd name="T42" fmla="*/ 190500 w 120"/>
              <a:gd name="T43" fmla="*/ 0 h 140"/>
              <a:gd name="T44" fmla="*/ 0 w 120"/>
              <a:gd name="T45" fmla="*/ 0 h 14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20"/>
              <a:gd name="T70" fmla="*/ 0 h 140"/>
              <a:gd name="T71" fmla="*/ 120 w 120"/>
              <a:gd name="T72" fmla="*/ 140 h 14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20" h="140">
                <a:moveTo>
                  <a:pt x="0" y="0"/>
                </a:moveTo>
                <a:lnTo>
                  <a:pt x="0" y="90"/>
                </a:lnTo>
                <a:lnTo>
                  <a:pt x="4" y="98"/>
                </a:lnTo>
                <a:lnTo>
                  <a:pt x="7" y="107"/>
                </a:lnTo>
                <a:lnTo>
                  <a:pt x="12" y="116"/>
                </a:lnTo>
                <a:lnTo>
                  <a:pt x="21" y="126"/>
                </a:lnTo>
                <a:lnTo>
                  <a:pt x="31" y="133"/>
                </a:lnTo>
                <a:lnTo>
                  <a:pt x="38" y="137"/>
                </a:lnTo>
                <a:lnTo>
                  <a:pt x="45" y="138"/>
                </a:lnTo>
                <a:lnTo>
                  <a:pt x="53" y="140"/>
                </a:lnTo>
                <a:lnTo>
                  <a:pt x="62" y="140"/>
                </a:lnTo>
                <a:lnTo>
                  <a:pt x="69" y="140"/>
                </a:lnTo>
                <a:lnTo>
                  <a:pt x="77" y="138"/>
                </a:lnTo>
                <a:lnTo>
                  <a:pt x="86" y="135"/>
                </a:lnTo>
                <a:lnTo>
                  <a:pt x="96" y="130"/>
                </a:lnTo>
                <a:lnTo>
                  <a:pt x="105" y="121"/>
                </a:lnTo>
                <a:lnTo>
                  <a:pt x="113" y="109"/>
                </a:lnTo>
                <a:lnTo>
                  <a:pt x="117" y="102"/>
                </a:lnTo>
                <a:lnTo>
                  <a:pt x="120" y="93"/>
                </a:lnTo>
                <a:lnTo>
                  <a:pt x="120" y="0"/>
                </a:lnTo>
                <a:lnTo>
                  <a:pt x="0" y="0"/>
                </a:lnTo>
                <a:close/>
              </a:path>
            </a:pathLst>
          </a:custGeom>
          <a:solidFill>
            <a:srgbClr val="2B39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241" name="Group 51"/>
          <p:cNvGrpSpPr>
            <a:grpSpLocks/>
          </p:cNvGrpSpPr>
          <p:nvPr/>
        </p:nvGrpSpPr>
        <p:grpSpPr bwMode="auto">
          <a:xfrm>
            <a:off x="3021013" y="2446338"/>
            <a:ext cx="723900" cy="847725"/>
            <a:chOff x="3021013" y="2446338"/>
            <a:chExt cx="723900" cy="847725"/>
          </a:xfrm>
        </p:grpSpPr>
        <p:sp>
          <p:nvSpPr>
            <p:cNvPr id="52251" name="Freeform 132"/>
            <p:cNvSpPr>
              <a:spLocks/>
            </p:cNvSpPr>
            <p:nvPr/>
          </p:nvSpPr>
          <p:spPr bwMode="auto">
            <a:xfrm>
              <a:off x="3292476" y="2446338"/>
              <a:ext cx="190500" cy="220663"/>
            </a:xfrm>
            <a:custGeom>
              <a:avLst/>
              <a:gdLst>
                <a:gd name="T0" fmla="*/ 0 w 120"/>
                <a:gd name="T1" fmla="*/ 0 h 139"/>
                <a:gd name="T2" fmla="*/ 0 w 120"/>
                <a:gd name="T3" fmla="*/ 142875 h 139"/>
                <a:gd name="T4" fmla="*/ 0 w 120"/>
                <a:gd name="T5" fmla="*/ 142875 h 139"/>
                <a:gd name="T6" fmla="*/ 6350 w 120"/>
                <a:gd name="T7" fmla="*/ 153988 h 139"/>
                <a:gd name="T8" fmla="*/ 11113 w 120"/>
                <a:gd name="T9" fmla="*/ 166688 h 139"/>
                <a:gd name="T10" fmla="*/ 19050 w 120"/>
                <a:gd name="T11" fmla="*/ 184150 h 139"/>
                <a:gd name="T12" fmla="*/ 33338 w 120"/>
                <a:gd name="T13" fmla="*/ 198438 h 139"/>
                <a:gd name="T14" fmla="*/ 49213 w 120"/>
                <a:gd name="T15" fmla="*/ 211138 h 139"/>
                <a:gd name="T16" fmla="*/ 60325 w 120"/>
                <a:gd name="T17" fmla="*/ 217488 h 139"/>
                <a:gd name="T18" fmla="*/ 71438 w 120"/>
                <a:gd name="T19" fmla="*/ 220663 h 139"/>
                <a:gd name="T20" fmla="*/ 84138 w 120"/>
                <a:gd name="T21" fmla="*/ 220663 h 139"/>
                <a:gd name="T22" fmla="*/ 98425 w 120"/>
                <a:gd name="T23" fmla="*/ 220663 h 139"/>
                <a:gd name="T24" fmla="*/ 98425 w 120"/>
                <a:gd name="T25" fmla="*/ 220663 h 139"/>
                <a:gd name="T26" fmla="*/ 109538 w 120"/>
                <a:gd name="T27" fmla="*/ 220663 h 139"/>
                <a:gd name="T28" fmla="*/ 122238 w 120"/>
                <a:gd name="T29" fmla="*/ 217488 h 139"/>
                <a:gd name="T30" fmla="*/ 136525 w 120"/>
                <a:gd name="T31" fmla="*/ 211138 h 139"/>
                <a:gd name="T32" fmla="*/ 152400 w 120"/>
                <a:gd name="T33" fmla="*/ 203200 h 139"/>
                <a:gd name="T34" fmla="*/ 166688 w 120"/>
                <a:gd name="T35" fmla="*/ 188913 h 139"/>
                <a:gd name="T36" fmla="*/ 179388 w 120"/>
                <a:gd name="T37" fmla="*/ 169863 h 139"/>
                <a:gd name="T38" fmla="*/ 185738 w 120"/>
                <a:gd name="T39" fmla="*/ 158750 h 139"/>
                <a:gd name="T40" fmla="*/ 190500 w 120"/>
                <a:gd name="T41" fmla="*/ 144463 h 139"/>
                <a:gd name="T42" fmla="*/ 190500 w 120"/>
                <a:gd name="T43" fmla="*/ 0 h 139"/>
                <a:gd name="T44" fmla="*/ 0 w 120"/>
                <a:gd name="T45" fmla="*/ 0 h 13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139"/>
                <a:gd name="T71" fmla="*/ 120 w 120"/>
                <a:gd name="T72" fmla="*/ 139 h 13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139">
                  <a:moveTo>
                    <a:pt x="0" y="0"/>
                  </a:moveTo>
                  <a:lnTo>
                    <a:pt x="0" y="90"/>
                  </a:lnTo>
                  <a:lnTo>
                    <a:pt x="4" y="97"/>
                  </a:lnTo>
                  <a:lnTo>
                    <a:pt x="7" y="105"/>
                  </a:lnTo>
                  <a:lnTo>
                    <a:pt x="12" y="116"/>
                  </a:lnTo>
                  <a:lnTo>
                    <a:pt x="21" y="125"/>
                  </a:lnTo>
                  <a:lnTo>
                    <a:pt x="31" y="133"/>
                  </a:lnTo>
                  <a:lnTo>
                    <a:pt x="38" y="137"/>
                  </a:lnTo>
                  <a:lnTo>
                    <a:pt x="45" y="139"/>
                  </a:lnTo>
                  <a:lnTo>
                    <a:pt x="53" y="139"/>
                  </a:lnTo>
                  <a:lnTo>
                    <a:pt x="62" y="139"/>
                  </a:lnTo>
                  <a:lnTo>
                    <a:pt x="69" y="139"/>
                  </a:lnTo>
                  <a:lnTo>
                    <a:pt x="77" y="137"/>
                  </a:lnTo>
                  <a:lnTo>
                    <a:pt x="86" y="133"/>
                  </a:lnTo>
                  <a:lnTo>
                    <a:pt x="96" y="128"/>
                  </a:lnTo>
                  <a:lnTo>
                    <a:pt x="105" y="119"/>
                  </a:lnTo>
                  <a:lnTo>
                    <a:pt x="113" y="107"/>
                  </a:lnTo>
                  <a:lnTo>
                    <a:pt x="117" y="100"/>
                  </a:lnTo>
                  <a:lnTo>
                    <a:pt x="120" y="91"/>
                  </a:lnTo>
                  <a:lnTo>
                    <a:pt x="1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B39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2" name="Freeform 134"/>
            <p:cNvSpPr>
              <a:spLocks/>
            </p:cNvSpPr>
            <p:nvPr/>
          </p:nvSpPr>
          <p:spPr bwMode="auto">
            <a:xfrm>
              <a:off x="3021013" y="2757488"/>
              <a:ext cx="190500" cy="222250"/>
            </a:xfrm>
            <a:custGeom>
              <a:avLst/>
              <a:gdLst>
                <a:gd name="T0" fmla="*/ 0 w 120"/>
                <a:gd name="T1" fmla="*/ 0 h 140"/>
                <a:gd name="T2" fmla="*/ 0 w 120"/>
                <a:gd name="T3" fmla="*/ 142875 h 140"/>
                <a:gd name="T4" fmla="*/ 0 w 120"/>
                <a:gd name="T5" fmla="*/ 142875 h 140"/>
                <a:gd name="T6" fmla="*/ 4763 w 120"/>
                <a:gd name="T7" fmla="*/ 155575 h 140"/>
                <a:gd name="T8" fmla="*/ 11113 w 120"/>
                <a:gd name="T9" fmla="*/ 169863 h 140"/>
                <a:gd name="T10" fmla="*/ 19050 w 120"/>
                <a:gd name="T11" fmla="*/ 184150 h 140"/>
                <a:gd name="T12" fmla="*/ 31750 w 120"/>
                <a:gd name="T13" fmla="*/ 200025 h 140"/>
                <a:gd name="T14" fmla="*/ 49213 w 120"/>
                <a:gd name="T15" fmla="*/ 211138 h 140"/>
                <a:gd name="T16" fmla="*/ 58738 w 120"/>
                <a:gd name="T17" fmla="*/ 217488 h 140"/>
                <a:gd name="T18" fmla="*/ 69850 w 120"/>
                <a:gd name="T19" fmla="*/ 219075 h 140"/>
                <a:gd name="T20" fmla="*/ 84138 w 120"/>
                <a:gd name="T21" fmla="*/ 222250 h 140"/>
                <a:gd name="T22" fmla="*/ 96838 w 120"/>
                <a:gd name="T23" fmla="*/ 222250 h 140"/>
                <a:gd name="T24" fmla="*/ 96838 w 120"/>
                <a:gd name="T25" fmla="*/ 222250 h 140"/>
                <a:gd name="T26" fmla="*/ 111125 w 120"/>
                <a:gd name="T27" fmla="*/ 222250 h 140"/>
                <a:gd name="T28" fmla="*/ 122238 w 120"/>
                <a:gd name="T29" fmla="*/ 219075 h 140"/>
                <a:gd name="T30" fmla="*/ 134938 w 120"/>
                <a:gd name="T31" fmla="*/ 214313 h 140"/>
                <a:gd name="T32" fmla="*/ 152400 w 120"/>
                <a:gd name="T33" fmla="*/ 206375 h 140"/>
                <a:gd name="T34" fmla="*/ 168275 w 120"/>
                <a:gd name="T35" fmla="*/ 192088 h 140"/>
                <a:gd name="T36" fmla="*/ 179388 w 120"/>
                <a:gd name="T37" fmla="*/ 173038 h 140"/>
                <a:gd name="T38" fmla="*/ 184150 w 120"/>
                <a:gd name="T39" fmla="*/ 161925 h 140"/>
                <a:gd name="T40" fmla="*/ 190500 w 120"/>
                <a:gd name="T41" fmla="*/ 147638 h 140"/>
                <a:gd name="T42" fmla="*/ 190500 w 120"/>
                <a:gd name="T43" fmla="*/ 0 h 140"/>
                <a:gd name="T44" fmla="*/ 0 w 120"/>
                <a:gd name="T45" fmla="*/ 0 h 14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140"/>
                <a:gd name="T71" fmla="*/ 120 w 120"/>
                <a:gd name="T72" fmla="*/ 140 h 14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140">
                  <a:moveTo>
                    <a:pt x="0" y="0"/>
                  </a:moveTo>
                  <a:lnTo>
                    <a:pt x="0" y="90"/>
                  </a:lnTo>
                  <a:lnTo>
                    <a:pt x="3" y="98"/>
                  </a:lnTo>
                  <a:lnTo>
                    <a:pt x="7" y="107"/>
                  </a:lnTo>
                  <a:lnTo>
                    <a:pt x="12" y="116"/>
                  </a:lnTo>
                  <a:lnTo>
                    <a:pt x="20" y="126"/>
                  </a:lnTo>
                  <a:lnTo>
                    <a:pt x="31" y="133"/>
                  </a:lnTo>
                  <a:lnTo>
                    <a:pt x="37" y="137"/>
                  </a:lnTo>
                  <a:lnTo>
                    <a:pt x="44" y="138"/>
                  </a:lnTo>
                  <a:lnTo>
                    <a:pt x="53" y="140"/>
                  </a:lnTo>
                  <a:lnTo>
                    <a:pt x="61" y="140"/>
                  </a:lnTo>
                  <a:lnTo>
                    <a:pt x="70" y="140"/>
                  </a:lnTo>
                  <a:lnTo>
                    <a:pt x="77" y="138"/>
                  </a:lnTo>
                  <a:lnTo>
                    <a:pt x="85" y="135"/>
                  </a:lnTo>
                  <a:lnTo>
                    <a:pt x="96" y="130"/>
                  </a:lnTo>
                  <a:lnTo>
                    <a:pt x="106" y="121"/>
                  </a:lnTo>
                  <a:lnTo>
                    <a:pt x="113" y="109"/>
                  </a:lnTo>
                  <a:lnTo>
                    <a:pt x="116" y="102"/>
                  </a:lnTo>
                  <a:lnTo>
                    <a:pt x="120" y="93"/>
                  </a:lnTo>
                  <a:lnTo>
                    <a:pt x="1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B39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3" name="Freeform 135"/>
            <p:cNvSpPr>
              <a:spLocks/>
            </p:cNvSpPr>
            <p:nvPr/>
          </p:nvSpPr>
          <p:spPr bwMode="auto">
            <a:xfrm>
              <a:off x="3554413" y="2757488"/>
              <a:ext cx="190500" cy="222250"/>
            </a:xfrm>
            <a:custGeom>
              <a:avLst/>
              <a:gdLst>
                <a:gd name="T0" fmla="*/ 0 w 120"/>
                <a:gd name="T1" fmla="*/ 0 h 140"/>
                <a:gd name="T2" fmla="*/ 0 w 120"/>
                <a:gd name="T3" fmla="*/ 142875 h 140"/>
                <a:gd name="T4" fmla="*/ 0 w 120"/>
                <a:gd name="T5" fmla="*/ 142875 h 140"/>
                <a:gd name="T6" fmla="*/ 4763 w 120"/>
                <a:gd name="T7" fmla="*/ 155575 h 140"/>
                <a:gd name="T8" fmla="*/ 11113 w 120"/>
                <a:gd name="T9" fmla="*/ 169863 h 140"/>
                <a:gd name="T10" fmla="*/ 19050 w 120"/>
                <a:gd name="T11" fmla="*/ 184150 h 140"/>
                <a:gd name="T12" fmla="*/ 31750 w 120"/>
                <a:gd name="T13" fmla="*/ 200025 h 140"/>
                <a:gd name="T14" fmla="*/ 49213 w 120"/>
                <a:gd name="T15" fmla="*/ 211138 h 140"/>
                <a:gd name="T16" fmla="*/ 58738 w 120"/>
                <a:gd name="T17" fmla="*/ 217488 h 140"/>
                <a:gd name="T18" fmla="*/ 69850 w 120"/>
                <a:gd name="T19" fmla="*/ 219075 h 140"/>
                <a:gd name="T20" fmla="*/ 84138 w 120"/>
                <a:gd name="T21" fmla="*/ 222250 h 140"/>
                <a:gd name="T22" fmla="*/ 96838 w 120"/>
                <a:gd name="T23" fmla="*/ 222250 h 140"/>
                <a:gd name="T24" fmla="*/ 96838 w 120"/>
                <a:gd name="T25" fmla="*/ 222250 h 140"/>
                <a:gd name="T26" fmla="*/ 107950 w 120"/>
                <a:gd name="T27" fmla="*/ 222250 h 140"/>
                <a:gd name="T28" fmla="*/ 122238 w 120"/>
                <a:gd name="T29" fmla="*/ 219075 h 140"/>
                <a:gd name="T30" fmla="*/ 134938 w 120"/>
                <a:gd name="T31" fmla="*/ 214313 h 140"/>
                <a:gd name="T32" fmla="*/ 152400 w 120"/>
                <a:gd name="T33" fmla="*/ 206375 h 140"/>
                <a:gd name="T34" fmla="*/ 165100 w 120"/>
                <a:gd name="T35" fmla="*/ 192088 h 140"/>
                <a:gd name="T36" fmla="*/ 179388 w 120"/>
                <a:gd name="T37" fmla="*/ 173038 h 140"/>
                <a:gd name="T38" fmla="*/ 184150 w 120"/>
                <a:gd name="T39" fmla="*/ 161925 h 140"/>
                <a:gd name="T40" fmla="*/ 190500 w 120"/>
                <a:gd name="T41" fmla="*/ 147638 h 140"/>
                <a:gd name="T42" fmla="*/ 190500 w 120"/>
                <a:gd name="T43" fmla="*/ 0 h 140"/>
                <a:gd name="T44" fmla="*/ 0 w 120"/>
                <a:gd name="T45" fmla="*/ 0 h 14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140"/>
                <a:gd name="T71" fmla="*/ 120 w 120"/>
                <a:gd name="T72" fmla="*/ 140 h 14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140">
                  <a:moveTo>
                    <a:pt x="0" y="0"/>
                  </a:moveTo>
                  <a:lnTo>
                    <a:pt x="0" y="90"/>
                  </a:lnTo>
                  <a:lnTo>
                    <a:pt x="3" y="98"/>
                  </a:lnTo>
                  <a:lnTo>
                    <a:pt x="7" y="107"/>
                  </a:lnTo>
                  <a:lnTo>
                    <a:pt x="12" y="116"/>
                  </a:lnTo>
                  <a:lnTo>
                    <a:pt x="20" y="126"/>
                  </a:lnTo>
                  <a:lnTo>
                    <a:pt x="31" y="133"/>
                  </a:lnTo>
                  <a:lnTo>
                    <a:pt x="37" y="137"/>
                  </a:lnTo>
                  <a:lnTo>
                    <a:pt x="44" y="138"/>
                  </a:lnTo>
                  <a:lnTo>
                    <a:pt x="53" y="140"/>
                  </a:lnTo>
                  <a:lnTo>
                    <a:pt x="61" y="140"/>
                  </a:lnTo>
                  <a:lnTo>
                    <a:pt x="68" y="140"/>
                  </a:lnTo>
                  <a:lnTo>
                    <a:pt x="77" y="138"/>
                  </a:lnTo>
                  <a:lnTo>
                    <a:pt x="85" y="135"/>
                  </a:lnTo>
                  <a:lnTo>
                    <a:pt x="96" y="130"/>
                  </a:lnTo>
                  <a:lnTo>
                    <a:pt x="104" y="121"/>
                  </a:lnTo>
                  <a:lnTo>
                    <a:pt x="113" y="109"/>
                  </a:lnTo>
                  <a:lnTo>
                    <a:pt x="116" y="102"/>
                  </a:lnTo>
                  <a:lnTo>
                    <a:pt x="120" y="93"/>
                  </a:lnTo>
                  <a:lnTo>
                    <a:pt x="1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B39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4" name="Freeform 136"/>
            <p:cNvSpPr>
              <a:spLocks/>
            </p:cNvSpPr>
            <p:nvPr/>
          </p:nvSpPr>
          <p:spPr bwMode="auto">
            <a:xfrm>
              <a:off x="3292476" y="3071813"/>
              <a:ext cx="190500" cy="222250"/>
            </a:xfrm>
            <a:custGeom>
              <a:avLst/>
              <a:gdLst>
                <a:gd name="T0" fmla="*/ 0 w 120"/>
                <a:gd name="T1" fmla="*/ 0 h 140"/>
                <a:gd name="T2" fmla="*/ 0 w 120"/>
                <a:gd name="T3" fmla="*/ 141288 h 140"/>
                <a:gd name="T4" fmla="*/ 0 w 120"/>
                <a:gd name="T5" fmla="*/ 141288 h 140"/>
                <a:gd name="T6" fmla="*/ 6350 w 120"/>
                <a:gd name="T7" fmla="*/ 155575 h 140"/>
                <a:gd name="T8" fmla="*/ 11113 w 120"/>
                <a:gd name="T9" fmla="*/ 169863 h 140"/>
                <a:gd name="T10" fmla="*/ 19050 w 120"/>
                <a:gd name="T11" fmla="*/ 185738 h 140"/>
                <a:gd name="T12" fmla="*/ 33338 w 120"/>
                <a:gd name="T13" fmla="*/ 200025 h 140"/>
                <a:gd name="T14" fmla="*/ 49213 w 120"/>
                <a:gd name="T15" fmla="*/ 214313 h 140"/>
                <a:gd name="T16" fmla="*/ 60325 w 120"/>
                <a:gd name="T17" fmla="*/ 215900 h 140"/>
                <a:gd name="T18" fmla="*/ 71438 w 120"/>
                <a:gd name="T19" fmla="*/ 222250 h 140"/>
                <a:gd name="T20" fmla="*/ 84138 w 120"/>
                <a:gd name="T21" fmla="*/ 222250 h 140"/>
                <a:gd name="T22" fmla="*/ 98425 w 120"/>
                <a:gd name="T23" fmla="*/ 222250 h 140"/>
                <a:gd name="T24" fmla="*/ 98425 w 120"/>
                <a:gd name="T25" fmla="*/ 222250 h 140"/>
                <a:gd name="T26" fmla="*/ 109538 w 120"/>
                <a:gd name="T27" fmla="*/ 222250 h 140"/>
                <a:gd name="T28" fmla="*/ 122238 w 120"/>
                <a:gd name="T29" fmla="*/ 219075 h 140"/>
                <a:gd name="T30" fmla="*/ 136525 w 120"/>
                <a:gd name="T31" fmla="*/ 214313 h 140"/>
                <a:gd name="T32" fmla="*/ 152400 w 120"/>
                <a:gd name="T33" fmla="*/ 204788 h 140"/>
                <a:gd name="T34" fmla="*/ 166688 w 120"/>
                <a:gd name="T35" fmla="*/ 192088 h 140"/>
                <a:gd name="T36" fmla="*/ 179388 w 120"/>
                <a:gd name="T37" fmla="*/ 171450 h 140"/>
                <a:gd name="T38" fmla="*/ 185738 w 120"/>
                <a:gd name="T39" fmla="*/ 160338 h 140"/>
                <a:gd name="T40" fmla="*/ 190500 w 120"/>
                <a:gd name="T41" fmla="*/ 147638 h 140"/>
                <a:gd name="T42" fmla="*/ 190500 w 120"/>
                <a:gd name="T43" fmla="*/ 0 h 140"/>
                <a:gd name="T44" fmla="*/ 0 w 120"/>
                <a:gd name="T45" fmla="*/ 0 h 14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140"/>
                <a:gd name="T71" fmla="*/ 120 w 120"/>
                <a:gd name="T72" fmla="*/ 140 h 14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140">
                  <a:moveTo>
                    <a:pt x="0" y="0"/>
                  </a:moveTo>
                  <a:lnTo>
                    <a:pt x="0" y="89"/>
                  </a:lnTo>
                  <a:lnTo>
                    <a:pt x="4" y="98"/>
                  </a:lnTo>
                  <a:lnTo>
                    <a:pt x="7" y="107"/>
                  </a:lnTo>
                  <a:lnTo>
                    <a:pt x="12" y="117"/>
                  </a:lnTo>
                  <a:lnTo>
                    <a:pt x="21" y="126"/>
                  </a:lnTo>
                  <a:lnTo>
                    <a:pt x="31" y="135"/>
                  </a:lnTo>
                  <a:lnTo>
                    <a:pt x="38" y="136"/>
                  </a:lnTo>
                  <a:lnTo>
                    <a:pt x="45" y="140"/>
                  </a:lnTo>
                  <a:lnTo>
                    <a:pt x="53" y="140"/>
                  </a:lnTo>
                  <a:lnTo>
                    <a:pt x="62" y="140"/>
                  </a:lnTo>
                  <a:lnTo>
                    <a:pt x="69" y="140"/>
                  </a:lnTo>
                  <a:lnTo>
                    <a:pt x="77" y="138"/>
                  </a:lnTo>
                  <a:lnTo>
                    <a:pt x="86" y="135"/>
                  </a:lnTo>
                  <a:lnTo>
                    <a:pt x="96" y="129"/>
                  </a:lnTo>
                  <a:lnTo>
                    <a:pt x="105" y="121"/>
                  </a:lnTo>
                  <a:lnTo>
                    <a:pt x="113" y="108"/>
                  </a:lnTo>
                  <a:lnTo>
                    <a:pt x="117" y="101"/>
                  </a:lnTo>
                  <a:lnTo>
                    <a:pt x="120" y="93"/>
                  </a:lnTo>
                  <a:lnTo>
                    <a:pt x="1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B39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2242" name="Group 50"/>
          <p:cNvGrpSpPr>
            <a:grpSpLocks/>
          </p:cNvGrpSpPr>
          <p:nvPr/>
        </p:nvGrpSpPr>
        <p:grpSpPr bwMode="auto">
          <a:xfrm>
            <a:off x="2705100" y="2082800"/>
            <a:ext cx="1349375" cy="1414463"/>
            <a:chOff x="2705101" y="2082800"/>
            <a:chExt cx="1349375" cy="1414463"/>
          </a:xfrm>
        </p:grpSpPr>
        <p:sp>
          <p:nvSpPr>
            <p:cNvPr id="52243" name="Freeform 142"/>
            <p:cNvSpPr>
              <a:spLocks/>
            </p:cNvSpPr>
            <p:nvPr/>
          </p:nvSpPr>
          <p:spPr bwMode="auto">
            <a:xfrm>
              <a:off x="2808288" y="3209925"/>
              <a:ext cx="277813" cy="287338"/>
            </a:xfrm>
            <a:custGeom>
              <a:avLst/>
              <a:gdLst>
                <a:gd name="T0" fmla="*/ 277813 w 175"/>
                <a:gd name="T1" fmla="*/ 161925 h 181"/>
                <a:gd name="T2" fmla="*/ 128588 w 175"/>
                <a:gd name="T3" fmla="*/ 287338 h 181"/>
                <a:gd name="T4" fmla="*/ 0 w 175"/>
                <a:gd name="T5" fmla="*/ 125413 h 181"/>
                <a:gd name="T6" fmla="*/ 149225 w 175"/>
                <a:gd name="T7" fmla="*/ 0 h 181"/>
                <a:gd name="T8" fmla="*/ 277813 w 175"/>
                <a:gd name="T9" fmla="*/ 161925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5"/>
                <a:gd name="T16" fmla="*/ 0 h 181"/>
                <a:gd name="T17" fmla="*/ 175 w 175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5" h="181">
                  <a:moveTo>
                    <a:pt x="175" y="102"/>
                  </a:moveTo>
                  <a:lnTo>
                    <a:pt x="81" y="181"/>
                  </a:lnTo>
                  <a:lnTo>
                    <a:pt x="0" y="79"/>
                  </a:lnTo>
                  <a:lnTo>
                    <a:pt x="94" y="0"/>
                  </a:lnTo>
                  <a:lnTo>
                    <a:pt x="175" y="102"/>
                  </a:lnTo>
                  <a:close/>
                </a:path>
              </a:pathLst>
            </a:custGeom>
            <a:solidFill>
              <a:srgbClr val="FFDE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2244" name="Group 49"/>
            <p:cNvGrpSpPr>
              <a:grpSpLocks/>
            </p:cNvGrpSpPr>
            <p:nvPr/>
          </p:nvGrpSpPr>
          <p:grpSpPr bwMode="auto">
            <a:xfrm>
              <a:off x="2705101" y="2082800"/>
              <a:ext cx="1349375" cy="1414463"/>
              <a:chOff x="2705101" y="2082800"/>
              <a:chExt cx="1349375" cy="1414463"/>
            </a:xfrm>
          </p:grpSpPr>
          <p:sp>
            <p:nvSpPr>
              <p:cNvPr id="52245" name="Rectangle 137"/>
              <p:cNvSpPr>
                <a:spLocks noChangeArrowheads="1"/>
              </p:cNvSpPr>
              <p:nvPr/>
            </p:nvSpPr>
            <p:spPr bwMode="auto">
              <a:xfrm>
                <a:off x="2705101" y="2082800"/>
                <a:ext cx="193675" cy="206375"/>
              </a:xfrm>
              <a:prstGeom prst="rect">
                <a:avLst/>
              </a:prstGeom>
              <a:solidFill>
                <a:srgbClr val="FFDE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246" name="Rectangle 138"/>
              <p:cNvSpPr>
                <a:spLocks noChangeArrowheads="1"/>
              </p:cNvSpPr>
              <p:nvPr/>
            </p:nvSpPr>
            <p:spPr bwMode="auto">
              <a:xfrm>
                <a:off x="3273426" y="2082800"/>
                <a:ext cx="193675" cy="206375"/>
              </a:xfrm>
              <a:prstGeom prst="rect">
                <a:avLst/>
              </a:prstGeom>
              <a:solidFill>
                <a:srgbClr val="FFDE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247" name="Rectangle 139"/>
              <p:cNvSpPr>
                <a:spLocks noChangeArrowheads="1"/>
              </p:cNvSpPr>
              <p:nvPr/>
            </p:nvSpPr>
            <p:spPr bwMode="auto">
              <a:xfrm>
                <a:off x="3844926" y="2105025"/>
                <a:ext cx="190500" cy="207963"/>
              </a:xfrm>
              <a:prstGeom prst="rect">
                <a:avLst/>
              </a:prstGeom>
              <a:solidFill>
                <a:srgbClr val="FFDE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248" name="Rectangle 140"/>
              <p:cNvSpPr>
                <a:spLocks noChangeArrowheads="1"/>
              </p:cNvSpPr>
              <p:nvPr/>
            </p:nvSpPr>
            <p:spPr bwMode="auto">
              <a:xfrm>
                <a:off x="2705101" y="2655888"/>
                <a:ext cx="193675" cy="204788"/>
              </a:xfrm>
              <a:prstGeom prst="rect">
                <a:avLst/>
              </a:prstGeom>
              <a:solidFill>
                <a:srgbClr val="FFDE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249" name="Rectangle 141"/>
              <p:cNvSpPr>
                <a:spLocks noChangeArrowheads="1"/>
              </p:cNvSpPr>
              <p:nvPr/>
            </p:nvSpPr>
            <p:spPr bwMode="auto">
              <a:xfrm>
                <a:off x="3863976" y="2668588"/>
                <a:ext cx="190500" cy="206375"/>
              </a:xfrm>
              <a:prstGeom prst="rect">
                <a:avLst/>
              </a:prstGeom>
              <a:solidFill>
                <a:srgbClr val="FFDE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2250" name="Freeform 143"/>
              <p:cNvSpPr>
                <a:spLocks/>
              </p:cNvSpPr>
              <p:nvPr/>
            </p:nvSpPr>
            <p:spPr bwMode="auto">
              <a:xfrm>
                <a:off x="3665538" y="3209925"/>
                <a:ext cx="274638" cy="287338"/>
              </a:xfrm>
              <a:custGeom>
                <a:avLst/>
                <a:gdLst>
                  <a:gd name="T0" fmla="*/ 0 w 173"/>
                  <a:gd name="T1" fmla="*/ 161925 h 181"/>
                  <a:gd name="T2" fmla="*/ 147638 w 173"/>
                  <a:gd name="T3" fmla="*/ 287338 h 181"/>
                  <a:gd name="T4" fmla="*/ 274638 w 173"/>
                  <a:gd name="T5" fmla="*/ 125413 h 181"/>
                  <a:gd name="T6" fmla="*/ 125413 w 173"/>
                  <a:gd name="T7" fmla="*/ 0 h 181"/>
                  <a:gd name="T8" fmla="*/ 0 w 173"/>
                  <a:gd name="T9" fmla="*/ 161925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3"/>
                  <a:gd name="T16" fmla="*/ 0 h 181"/>
                  <a:gd name="T17" fmla="*/ 173 w 173"/>
                  <a:gd name="T18" fmla="*/ 181 h 18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3" h="181">
                    <a:moveTo>
                      <a:pt x="0" y="102"/>
                    </a:moveTo>
                    <a:lnTo>
                      <a:pt x="93" y="181"/>
                    </a:lnTo>
                    <a:lnTo>
                      <a:pt x="173" y="79"/>
                    </a:lnTo>
                    <a:lnTo>
                      <a:pt x="79" y="0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DE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ChangeArrowheads="1"/>
          </p:cNvSpPr>
          <p:nvPr/>
        </p:nvSpPr>
        <p:spPr bwMode="auto">
          <a:xfrm>
            <a:off x="3900488" y="5842000"/>
            <a:ext cx="1212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Serbia</a:t>
            </a:r>
            <a:endParaRPr lang="en-US" altLang="en-US" sz="1800"/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339725" y="322263"/>
            <a:ext cx="8561388" cy="520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76" name="Rectangle 5"/>
          <p:cNvSpPr>
            <a:spLocks noChangeArrowheads="1"/>
          </p:cNvSpPr>
          <p:nvPr/>
        </p:nvSpPr>
        <p:spPr bwMode="auto">
          <a:xfrm>
            <a:off x="327025" y="296863"/>
            <a:ext cx="8561388" cy="173990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77" name="Rectangle 6"/>
          <p:cNvSpPr>
            <a:spLocks noChangeArrowheads="1"/>
          </p:cNvSpPr>
          <p:nvPr/>
        </p:nvSpPr>
        <p:spPr bwMode="auto">
          <a:xfrm>
            <a:off x="339725" y="2036763"/>
            <a:ext cx="8561388" cy="1708150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78" name="Rectangle 7"/>
          <p:cNvSpPr>
            <a:spLocks noChangeArrowheads="1"/>
          </p:cNvSpPr>
          <p:nvPr/>
        </p:nvSpPr>
        <p:spPr bwMode="auto">
          <a:xfrm>
            <a:off x="323850" y="276225"/>
            <a:ext cx="8547100" cy="520223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3781425" y="5842000"/>
            <a:ext cx="15287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Slovakia</a:t>
            </a:r>
            <a:endParaRPr lang="en-US" altLang="en-US" sz="1800"/>
          </a:p>
        </p:txBody>
      </p:sp>
      <p:sp>
        <p:nvSpPr>
          <p:cNvPr id="56323" name="Rectangle 17"/>
          <p:cNvSpPr>
            <a:spLocks noChangeArrowheads="1"/>
          </p:cNvSpPr>
          <p:nvPr/>
        </p:nvSpPr>
        <p:spPr bwMode="auto">
          <a:xfrm>
            <a:off x="339725" y="307975"/>
            <a:ext cx="8516938" cy="5280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24" name="Freeform 23"/>
          <p:cNvSpPr>
            <a:spLocks/>
          </p:cNvSpPr>
          <p:nvPr/>
        </p:nvSpPr>
        <p:spPr bwMode="auto">
          <a:xfrm>
            <a:off x="1714500" y="1906588"/>
            <a:ext cx="1189038" cy="1392237"/>
          </a:xfrm>
          <a:custGeom>
            <a:avLst/>
            <a:gdLst>
              <a:gd name="T0" fmla="*/ 84138 w 749"/>
              <a:gd name="T1" fmla="*/ 355600 h 877"/>
              <a:gd name="T2" fmla="*/ 95250 w 749"/>
              <a:gd name="T3" fmla="*/ 447675 h 877"/>
              <a:gd name="T4" fmla="*/ 98425 w 749"/>
              <a:gd name="T5" fmla="*/ 554037 h 877"/>
              <a:gd name="T6" fmla="*/ 93663 w 749"/>
              <a:gd name="T7" fmla="*/ 598487 h 877"/>
              <a:gd name="T8" fmla="*/ 79375 w 749"/>
              <a:gd name="T9" fmla="*/ 628650 h 877"/>
              <a:gd name="T10" fmla="*/ 487363 w 749"/>
              <a:gd name="T11" fmla="*/ 584200 h 877"/>
              <a:gd name="T12" fmla="*/ 436563 w 749"/>
              <a:gd name="T13" fmla="*/ 809625 h 877"/>
              <a:gd name="T14" fmla="*/ 288925 w 749"/>
              <a:gd name="T15" fmla="*/ 808037 h 877"/>
              <a:gd name="T16" fmla="*/ 122238 w 749"/>
              <a:gd name="T17" fmla="*/ 793750 h 877"/>
              <a:gd name="T18" fmla="*/ 52388 w 749"/>
              <a:gd name="T19" fmla="*/ 781050 h 877"/>
              <a:gd name="T20" fmla="*/ 0 w 749"/>
              <a:gd name="T21" fmla="*/ 763587 h 877"/>
              <a:gd name="T22" fmla="*/ 49213 w 749"/>
              <a:gd name="T23" fmla="*/ 1076325 h 877"/>
              <a:gd name="T24" fmla="*/ 171450 w 749"/>
              <a:gd name="T25" fmla="*/ 1036637 h 877"/>
              <a:gd name="T26" fmla="*/ 247650 w 749"/>
              <a:gd name="T27" fmla="*/ 1019175 h 877"/>
              <a:gd name="T28" fmla="*/ 331788 w 749"/>
              <a:gd name="T29" fmla="*/ 1009650 h 877"/>
              <a:gd name="T30" fmla="*/ 417513 w 749"/>
              <a:gd name="T31" fmla="*/ 1009650 h 877"/>
              <a:gd name="T32" fmla="*/ 498475 w 749"/>
              <a:gd name="T33" fmla="*/ 1025525 h 877"/>
              <a:gd name="T34" fmla="*/ 673100 w 749"/>
              <a:gd name="T35" fmla="*/ 1392237 h 877"/>
              <a:gd name="T36" fmla="*/ 684213 w 749"/>
              <a:gd name="T37" fmla="*/ 1387475 h 877"/>
              <a:gd name="T38" fmla="*/ 692150 w 749"/>
              <a:gd name="T39" fmla="*/ 1357312 h 877"/>
              <a:gd name="T40" fmla="*/ 696913 w 749"/>
              <a:gd name="T41" fmla="*/ 1266825 h 877"/>
              <a:gd name="T42" fmla="*/ 685800 w 749"/>
              <a:gd name="T43" fmla="*/ 1123950 h 877"/>
              <a:gd name="T44" fmla="*/ 673100 w 749"/>
              <a:gd name="T45" fmla="*/ 998537 h 877"/>
              <a:gd name="T46" fmla="*/ 814388 w 749"/>
              <a:gd name="T47" fmla="*/ 1003300 h 877"/>
              <a:gd name="T48" fmla="*/ 989013 w 749"/>
              <a:gd name="T49" fmla="*/ 1019175 h 877"/>
              <a:gd name="T50" fmla="*/ 1073150 w 749"/>
              <a:gd name="T51" fmla="*/ 1038225 h 877"/>
              <a:gd name="T52" fmla="*/ 1141413 w 749"/>
              <a:gd name="T53" fmla="*/ 1063625 h 877"/>
              <a:gd name="T54" fmla="*/ 1179513 w 749"/>
              <a:gd name="T55" fmla="*/ 1087437 h 877"/>
              <a:gd name="T56" fmla="*/ 1181100 w 749"/>
              <a:gd name="T57" fmla="*/ 1060450 h 877"/>
              <a:gd name="T58" fmla="*/ 1168400 w 749"/>
              <a:gd name="T59" fmla="*/ 973137 h 877"/>
              <a:gd name="T60" fmla="*/ 1168400 w 749"/>
              <a:gd name="T61" fmla="*/ 876300 h 877"/>
              <a:gd name="T62" fmla="*/ 1173163 w 749"/>
              <a:gd name="T63" fmla="*/ 831850 h 877"/>
              <a:gd name="T64" fmla="*/ 1189038 w 749"/>
              <a:gd name="T65" fmla="*/ 800100 h 877"/>
              <a:gd name="T66" fmla="*/ 958850 w 749"/>
              <a:gd name="T67" fmla="*/ 785812 h 877"/>
              <a:gd name="T68" fmla="*/ 784225 w 749"/>
              <a:gd name="T69" fmla="*/ 785812 h 877"/>
              <a:gd name="T70" fmla="*/ 719138 w 749"/>
              <a:gd name="T71" fmla="*/ 790575 h 877"/>
              <a:gd name="T72" fmla="*/ 677863 w 749"/>
              <a:gd name="T73" fmla="*/ 801687 h 877"/>
              <a:gd name="T74" fmla="*/ 754063 w 749"/>
              <a:gd name="T75" fmla="*/ 571500 h 877"/>
              <a:gd name="T76" fmla="*/ 879475 w 749"/>
              <a:gd name="T77" fmla="*/ 581025 h 877"/>
              <a:gd name="T78" fmla="*/ 1012825 w 749"/>
              <a:gd name="T79" fmla="*/ 609600 h 877"/>
              <a:gd name="T80" fmla="*/ 1065213 w 749"/>
              <a:gd name="T81" fmla="*/ 625475 h 877"/>
              <a:gd name="T82" fmla="*/ 1092200 w 749"/>
              <a:gd name="T83" fmla="*/ 647700 h 877"/>
              <a:gd name="T84" fmla="*/ 1074738 w 749"/>
              <a:gd name="T85" fmla="*/ 484187 h 877"/>
              <a:gd name="T86" fmla="*/ 1066800 w 749"/>
              <a:gd name="T87" fmla="*/ 369887 h 877"/>
              <a:gd name="T88" fmla="*/ 1069975 w 749"/>
              <a:gd name="T89" fmla="*/ 320675 h 877"/>
              <a:gd name="T90" fmla="*/ 1020763 w 749"/>
              <a:gd name="T91" fmla="*/ 309562 h 877"/>
              <a:gd name="T92" fmla="*/ 825500 w 749"/>
              <a:gd name="T93" fmla="*/ 298450 h 877"/>
              <a:gd name="T94" fmla="*/ 730250 w 749"/>
              <a:gd name="T95" fmla="*/ 301625 h 877"/>
              <a:gd name="T96" fmla="*/ 685800 w 749"/>
              <a:gd name="T97" fmla="*/ 309562 h 877"/>
              <a:gd name="T98" fmla="*/ 727075 w 749"/>
              <a:gd name="T99" fmla="*/ 0 h 877"/>
              <a:gd name="T100" fmla="*/ 452438 w 749"/>
              <a:gd name="T101" fmla="*/ 152400 h 877"/>
              <a:gd name="T102" fmla="*/ 460375 w 749"/>
              <a:gd name="T103" fmla="*/ 306387 h 877"/>
              <a:gd name="T104" fmla="*/ 463550 w 749"/>
              <a:gd name="T105" fmla="*/ 333375 h 877"/>
              <a:gd name="T106" fmla="*/ 452438 w 749"/>
              <a:gd name="T107" fmla="*/ 342900 h 877"/>
              <a:gd name="T108" fmla="*/ 414338 w 749"/>
              <a:gd name="T109" fmla="*/ 342900 h 877"/>
              <a:gd name="T110" fmla="*/ 292100 w 749"/>
              <a:gd name="T111" fmla="*/ 328612 h 877"/>
              <a:gd name="T112" fmla="*/ 109538 w 749"/>
              <a:gd name="T113" fmla="*/ 312737 h 877"/>
              <a:gd name="T114" fmla="*/ 79375 w 749"/>
              <a:gd name="T115" fmla="*/ 314325 h 87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49"/>
              <a:gd name="T175" fmla="*/ 0 h 877"/>
              <a:gd name="T176" fmla="*/ 749 w 749"/>
              <a:gd name="T177" fmla="*/ 877 h 87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49" h="877">
                <a:moveTo>
                  <a:pt x="50" y="198"/>
                </a:moveTo>
                <a:lnTo>
                  <a:pt x="53" y="224"/>
                </a:lnTo>
                <a:lnTo>
                  <a:pt x="57" y="250"/>
                </a:lnTo>
                <a:lnTo>
                  <a:pt x="60" y="282"/>
                </a:lnTo>
                <a:lnTo>
                  <a:pt x="62" y="317"/>
                </a:lnTo>
                <a:lnTo>
                  <a:pt x="62" y="349"/>
                </a:lnTo>
                <a:lnTo>
                  <a:pt x="60" y="363"/>
                </a:lnTo>
                <a:lnTo>
                  <a:pt x="59" y="377"/>
                </a:lnTo>
                <a:lnTo>
                  <a:pt x="55" y="387"/>
                </a:lnTo>
                <a:lnTo>
                  <a:pt x="50" y="396"/>
                </a:lnTo>
                <a:lnTo>
                  <a:pt x="163" y="384"/>
                </a:lnTo>
                <a:lnTo>
                  <a:pt x="307" y="368"/>
                </a:lnTo>
                <a:lnTo>
                  <a:pt x="314" y="509"/>
                </a:lnTo>
                <a:lnTo>
                  <a:pt x="275" y="510"/>
                </a:lnTo>
                <a:lnTo>
                  <a:pt x="232" y="509"/>
                </a:lnTo>
                <a:lnTo>
                  <a:pt x="182" y="509"/>
                </a:lnTo>
                <a:lnTo>
                  <a:pt x="129" y="505"/>
                </a:lnTo>
                <a:lnTo>
                  <a:pt x="77" y="500"/>
                </a:lnTo>
                <a:lnTo>
                  <a:pt x="53" y="497"/>
                </a:lnTo>
                <a:lnTo>
                  <a:pt x="33" y="492"/>
                </a:lnTo>
                <a:lnTo>
                  <a:pt x="16" y="486"/>
                </a:lnTo>
                <a:lnTo>
                  <a:pt x="0" y="481"/>
                </a:lnTo>
                <a:lnTo>
                  <a:pt x="0" y="690"/>
                </a:lnTo>
                <a:lnTo>
                  <a:pt x="31" y="678"/>
                </a:lnTo>
                <a:lnTo>
                  <a:pt x="65" y="665"/>
                </a:lnTo>
                <a:lnTo>
                  <a:pt x="108" y="653"/>
                </a:lnTo>
                <a:lnTo>
                  <a:pt x="132" y="648"/>
                </a:lnTo>
                <a:lnTo>
                  <a:pt x="156" y="642"/>
                </a:lnTo>
                <a:lnTo>
                  <a:pt x="184" y="639"/>
                </a:lnTo>
                <a:lnTo>
                  <a:pt x="209" y="636"/>
                </a:lnTo>
                <a:lnTo>
                  <a:pt x="237" y="636"/>
                </a:lnTo>
                <a:lnTo>
                  <a:pt x="263" y="636"/>
                </a:lnTo>
                <a:lnTo>
                  <a:pt x="288" y="639"/>
                </a:lnTo>
                <a:lnTo>
                  <a:pt x="314" y="646"/>
                </a:lnTo>
                <a:lnTo>
                  <a:pt x="314" y="877"/>
                </a:lnTo>
                <a:lnTo>
                  <a:pt x="424" y="877"/>
                </a:lnTo>
                <a:lnTo>
                  <a:pt x="427" y="877"/>
                </a:lnTo>
                <a:lnTo>
                  <a:pt x="431" y="874"/>
                </a:lnTo>
                <a:lnTo>
                  <a:pt x="434" y="867"/>
                </a:lnTo>
                <a:lnTo>
                  <a:pt x="436" y="855"/>
                </a:lnTo>
                <a:lnTo>
                  <a:pt x="437" y="838"/>
                </a:lnTo>
                <a:lnTo>
                  <a:pt x="439" y="798"/>
                </a:lnTo>
                <a:lnTo>
                  <a:pt x="437" y="752"/>
                </a:lnTo>
                <a:lnTo>
                  <a:pt x="432" y="708"/>
                </a:lnTo>
                <a:lnTo>
                  <a:pt x="429" y="666"/>
                </a:lnTo>
                <a:lnTo>
                  <a:pt x="424" y="629"/>
                </a:lnTo>
                <a:lnTo>
                  <a:pt x="467" y="629"/>
                </a:lnTo>
                <a:lnTo>
                  <a:pt x="513" y="632"/>
                </a:lnTo>
                <a:lnTo>
                  <a:pt x="566" y="636"/>
                </a:lnTo>
                <a:lnTo>
                  <a:pt x="623" y="642"/>
                </a:lnTo>
                <a:lnTo>
                  <a:pt x="650" y="648"/>
                </a:lnTo>
                <a:lnTo>
                  <a:pt x="676" y="654"/>
                </a:lnTo>
                <a:lnTo>
                  <a:pt x="698" y="661"/>
                </a:lnTo>
                <a:lnTo>
                  <a:pt x="719" y="670"/>
                </a:lnTo>
                <a:lnTo>
                  <a:pt x="736" y="678"/>
                </a:lnTo>
                <a:lnTo>
                  <a:pt x="743" y="685"/>
                </a:lnTo>
                <a:lnTo>
                  <a:pt x="749" y="690"/>
                </a:lnTo>
                <a:lnTo>
                  <a:pt x="744" y="668"/>
                </a:lnTo>
                <a:lnTo>
                  <a:pt x="741" y="642"/>
                </a:lnTo>
                <a:lnTo>
                  <a:pt x="736" y="613"/>
                </a:lnTo>
                <a:lnTo>
                  <a:pt x="734" y="582"/>
                </a:lnTo>
                <a:lnTo>
                  <a:pt x="736" y="552"/>
                </a:lnTo>
                <a:lnTo>
                  <a:pt x="737" y="538"/>
                </a:lnTo>
                <a:lnTo>
                  <a:pt x="739" y="524"/>
                </a:lnTo>
                <a:lnTo>
                  <a:pt x="744" y="514"/>
                </a:lnTo>
                <a:lnTo>
                  <a:pt x="749" y="504"/>
                </a:lnTo>
                <a:lnTo>
                  <a:pt x="705" y="500"/>
                </a:lnTo>
                <a:lnTo>
                  <a:pt x="604" y="495"/>
                </a:lnTo>
                <a:lnTo>
                  <a:pt x="547" y="495"/>
                </a:lnTo>
                <a:lnTo>
                  <a:pt x="494" y="495"/>
                </a:lnTo>
                <a:lnTo>
                  <a:pt x="472" y="497"/>
                </a:lnTo>
                <a:lnTo>
                  <a:pt x="453" y="498"/>
                </a:lnTo>
                <a:lnTo>
                  <a:pt x="437" y="500"/>
                </a:lnTo>
                <a:lnTo>
                  <a:pt x="427" y="505"/>
                </a:lnTo>
                <a:lnTo>
                  <a:pt x="441" y="356"/>
                </a:lnTo>
                <a:lnTo>
                  <a:pt x="475" y="360"/>
                </a:lnTo>
                <a:lnTo>
                  <a:pt x="511" y="363"/>
                </a:lnTo>
                <a:lnTo>
                  <a:pt x="554" y="366"/>
                </a:lnTo>
                <a:lnTo>
                  <a:pt x="599" y="373"/>
                </a:lnTo>
                <a:lnTo>
                  <a:pt x="638" y="384"/>
                </a:lnTo>
                <a:lnTo>
                  <a:pt x="655" y="389"/>
                </a:lnTo>
                <a:lnTo>
                  <a:pt x="671" y="394"/>
                </a:lnTo>
                <a:lnTo>
                  <a:pt x="681" y="401"/>
                </a:lnTo>
                <a:lnTo>
                  <a:pt x="688" y="408"/>
                </a:lnTo>
                <a:lnTo>
                  <a:pt x="684" y="375"/>
                </a:lnTo>
                <a:lnTo>
                  <a:pt x="677" y="305"/>
                </a:lnTo>
                <a:lnTo>
                  <a:pt x="674" y="267"/>
                </a:lnTo>
                <a:lnTo>
                  <a:pt x="672" y="233"/>
                </a:lnTo>
                <a:lnTo>
                  <a:pt x="672" y="209"/>
                </a:lnTo>
                <a:lnTo>
                  <a:pt x="674" y="202"/>
                </a:lnTo>
                <a:lnTo>
                  <a:pt x="677" y="198"/>
                </a:lnTo>
                <a:lnTo>
                  <a:pt x="643" y="195"/>
                </a:lnTo>
                <a:lnTo>
                  <a:pt x="563" y="190"/>
                </a:lnTo>
                <a:lnTo>
                  <a:pt x="520" y="188"/>
                </a:lnTo>
                <a:lnTo>
                  <a:pt x="479" y="188"/>
                </a:lnTo>
                <a:lnTo>
                  <a:pt x="460" y="190"/>
                </a:lnTo>
                <a:lnTo>
                  <a:pt x="444" y="192"/>
                </a:lnTo>
                <a:lnTo>
                  <a:pt x="432" y="195"/>
                </a:lnTo>
                <a:lnTo>
                  <a:pt x="424" y="198"/>
                </a:lnTo>
                <a:lnTo>
                  <a:pt x="458" y="0"/>
                </a:lnTo>
                <a:lnTo>
                  <a:pt x="281" y="0"/>
                </a:lnTo>
                <a:lnTo>
                  <a:pt x="285" y="96"/>
                </a:lnTo>
                <a:lnTo>
                  <a:pt x="288" y="168"/>
                </a:lnTo>
                <a:lnTo>
                  <a:pt x="290" y="193"/>
                </a:lnTo>
                <a:lnTo>
                  <a:pt x="292" y="209"/>
                </a:lnTo>
                <a:lnTo>
                  <a:pt x="292" y="210"/>
                </a:lnTo>
                <a:lnTo>
                  <a:pt x="290" y="212"/>
                </a:lnTo>
                <a:lnTo>
                  <a:pt x="285" y="216"/>
                </a:lnTo>
                <a:lnTo>
                  <a:pt x="275" y="216"/>
                </a:lnTo>
                <a:lnTo>
                  <a:pt x="261" y="216"/>
                </a:lnTo>
                <a:lnTo>
                  <a:pt x="225" y="212"/>
                </a:lnTo>
                <a:lnTo>
                  <a:pt x="184" y="207"/>
                </a:lnTo>
                <a:lnTo>
                  <a:pt x="100" y="198"/>
                </a:lnTo>
                <a:lnTo>
                  <a:pt x="69" y="197"/>
                </a:lnTo>
                <a:lnTo>
                  <a:pt x="57" y="197"/>
                </a:lnTo>
                <a:lnTo>
                  <a:pt x="50" y="19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25" name="AutoShape 26"/>
          <p:cNvSpPr>
            <a:spLocks noChangeAspect="1" noChangeArrowheads="1" noTextEdit="1"/>
          </p:cNvSpPr>
          <p:nvPr/>
        </p:nvSpPr>
        <p:spPr bwMode="auto">
          <a:xfrm>
            <a:off x="333375" y="287338"/>
            <a:ext cx="85344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26" name="Rectangle 28"/>
          <p:cNvSpPr>
            <a:spLocks noChangeArrowheads="1"/>
          </p:cNvSpPr>
          <p:nvPr/>
        </p:nvSpPr>
        <p:spPr bwMode="auto">
          <a:xfrm>
            <a:off x="338138" y="292100"/>
            <a:ext cx="8524875" cy="5286375"/>
          </a:xfrm>
          <a:prstGeom prst="rect">
            <a:avLst/>
          </a:prstGeom>
          <a:solidFill>
            <a:srgbClr val="FFFFFF"/>
          </a:solidFill>
          <a:ln w="7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27" name="Rectangle 29"/>
          <p:cNvSpPr>
            <a:spLocks noChangeArrowheads="1"/>
          </p:cNvSpPr>
          <p:nvPr/>
        </p:nvSpPr>
        <p:spPr bwMode="auto">
          <a:xfrm>
            <a:off x="336550" y="3825875"/>
            <a:ext cx="8526463" cy="175260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28" name="Rectangle 30"/>
          <p:cNvSpPr>
            <a:spLocks noChangeArrowheads="1"/>
          </p:cNvSpPr>
          <p:nvPr/>
        </p:nvSpPr>
        <p:spPr bwMode="auto">
          <a:xfrm>
            <a:off x="338138" y="2079625"/>
            <a:ext cx="8524875" cy="1752600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29" name="Freeform 31"/>
          <p:cNvSpPr>
            <a:spLocks/>
          </p:cNvSpPr>
          <p:nvPr/>
        </p:nvSpPr>
        <p:spPr bwMode="auto">
          <a:xfrm>
            <a:off x="1330325" y="1816100"/>
            <a:ext cx="1922463" cy="2484438"/>
          </a:xfrm>
          <a:custGeom>
            <a:avLst/>
            <a:gdLst>
              <a:gd name="T0" fmla="*/ 0 w 1211"/>
              <a:gd name="T1" fmla="*/ 0 h 1565"/>
              <a:gd name="T2" fmla="*/ 0 w 1211"/>
              <a:gd name="T3" fmla="*/ 1343025 h 1565"/>
              <a:gd name="T4" fmla="*/ 0 w 1211"/>
              <a:gd name="T5" fmla="*/ 1343025 h 1565"/>
              <a:gd name="T6" fmla="*/ 11113 w 1211"/>
              <a:gd name="T7" fmla="*/ 1381125 h 1565"/>
              <a:gd name="T8" fmla="*/ 22225 w 1211"/>
              <a:gd name="T9" fmla="*/ 1423988 h 1565"/>
              <a:gd name="T10" fmla="*/ 41275 w 1211"/>
              <a:gd name="T11" fmla="*/ 1484313 h 1565"/>
              <a:gd name="T12" fmla="*/ 65088 w 1211"/>
              <a:gd name="T13" fmla="*/ 1555750 h 1565"/>
              <a:gd name="T14" fmla="*/ 98425 w 1211"/>
              <a:gd name="T15" fmla="*/ 1636713 h 1565"/>
              <a:gd name="T16" fmla="*/ 136525 w 1211"/>
              <a:gd name="T17" fmla="*/ 1724025 h 1565"/>
              <a:gd name="T18" fmla="*/ 185738 w 1211"/>
              <a:gd name="T19" fmla="*/ 1819275 h 1565"/>
              <a:gd name="T20" fmla="*/ 212725 w 1211"/>
              <a:gd name="T21" fmla="*/ 1865313 h 1565"/>
              <a:gd name="T22" fmla="*/ 242888 w 1211"/>
              <a:gd name="T23" fmla="*/ 1914525 h 1565"/>
              <a:gd name="T24" fmla="*/ 273050 w 1211"/>
              <a:gd name="T25" fmla="*/ 1963738 h 1565"/>
              <a:gd name="T26" fmla="*/ 307975 w 1211"/>
              <a:gd name="T27" fmla="*/ 2012950 h 1565"/>
              <a:gd name="T28" fmla="*/ 346075 w 1211"/>
              <a:gd name="T29" fmla="*/ 2062163 h 1565"/>
              <a:gd name="T30" fmla="*/ 384175 w 1211"/>
              <a:gd name="T31" fmla="*/ 2108200 h 1565"/>
              <a:gd name="T32" fmla="*/ 427038 w 1211"/>
              <a:gd name="T33" fmla="*/ 2154238 h 1565"/>
              <a:gd name="T34" fmla="*/ 474663 w 1211"/>
              <a:gd name="T35" fmla="*/ 2200275 h 1565"/>
              <a:gd name="T36" fmla="*/ 520700 w 1211"/>
              <a:gd name="T37" fmla="*/ 2244725 h 1565"/>
              <a:gd name="T38" fmla="*/ 571500 w 1211"/>
              <a:gd name="T39" fmla="*/ 2284413 h 1565"/>
              <a:gd name="T40" fmla="*/ 627063 w 1211"/>
              <a:gd name="T41" fmla="*/ 2325688 h 1565"/>
              <a:gd name="T42" fmla="*/ 684213 w 1211"/>
              <a:gd name="T43" fmla="*/ 2363788 h 1565"/>
              <a:gd name="T44" fmla="*/ 742950 w 1211"/>
              <a:gd name="T45" fmla="*/ 2397125 h 1565"/>
              <a:gd name="T46" fmla="*/ 809625 w 1211"/>
              <a:gd name="T47" fmla="*/ 2428875 h 1565"/>
              <a:gd name="T48" fmla="*/ 874713 w 1211"/>
              <a:gd name="T49" fmla="*/ 2459038 h 1565"/>
              <a:gd name="T50" fmla="*/ 944563 w 1211"/>
              <a:gd name="T51" fmla="*/ 2484438 h 1565"/>
              <a:gd name="T52" fmla="*/ 944563 w 1211"/>
              <a:gd name="T53" fmla="*/ 2484438 h 1565"/>
              <a:gd name="T54" fmla="*/ 981075 w 1211"/>
              <a:gd name="T55" fmla="*/ 2476500 h 1565"/>
              <a:gd name="T56" fmla="*/ 1019175 w 1211"/>
              <a:gd name="T57" fmla="*/ 2462213 h 1565"/>
              <a:gd name="T58" fmla="*/ 1073150 w 1211"/>
              <a:gd name="T59" fmla="*/ 2443163 h 1565"/>
              <a:gd name="T60" fmla="*/ 1136650 w 1211"/>
              <a:gd name="T61" fmla="*/ 2416175 h 1565"/>
              <a:gd name="T62" fmla="*/ 1206500 w 1211"/>
              <a:gd name="T63" fmla="*/ 2381250 h 1565"/>
              <a:gd name="T64" fmla="*/ 1282700 w 1211"/>
              <a:gd name="T65" fmla="*/ 2333625 h 1565"/>
              <a:gd name="T66" fmla="*/ 1323975 w 1211"/>
              <a:gd name="T67" fmla="*/ 2309813 h 1565"/>
              <a:gd name="T68" fmla="*/ 1365250 w 1211"/>
              <a:gd name="T69" fmla="*/ 2279650 h 1565"/>
              <a:gd name="T70" fmla="*/ 1408113 w 1211"/>
              <a:gd name="T71" fmla="*/ 2249488 h 1565"/>
              <a:gd name="T72" fmla="*/ 1449388 w 1211"/>
              <a:gd name="T73" fmla="*/ 2214563 h 1565"/>
              <a:gd name="T74" fmla="*/ 1492250 w 1211"/>
              <a:gd name="T75" fmla="*/ 2176463 h 1565"/>
              <a:gd name="T76" fmla="*/ 1533525 w 1211"/>
              <a:gd name="T77" fmla="*/ 2138363 h 1565"/>
              <a:gd name="T78" fmla="*/ 1574800 w 1211"/>
              <a:gd name="T79" fmla="*/ 2093913 h 1565"/>
              <a:gd name="T80" fmla="*/ 1616075 w 1211"/>
              <a:gd name="T81" fmla="*/ 2047875 h 1565"/>
              <a:gd name="T82" fmla="*/ 1655763 w 1211"/>
              <a:gd name="T83" fmla="*/ 1998663 h 1565"/>
              <a:gd name="T84" fmla="*/ 1693863 w 1211"/>
              <a:gd name="T85" fmla="*/ 1944688 h 1565"/>
              <a:gd name="T86" fmla="*/ 1730375 w 1211"/>
              <a:gd name="T87" fmla="*/ 1890713 h 1565"/>
              <a:gd name="T88" fmla="*/ 1765300 w 1211"/>
              <a:gd name="T89" fmla="*/ 1830388 h 1565"/>
              <a:gd name="T90" fmla="*/ 1798638 w 1211"/>
              <a:gd name="T91" fmla="*/ 1765300 h 1565"/>
              <a:gd name="T92" fmla="*/ 1830388 w 1211"/>
              <a:gd name="T93" fmla="*/ 1697038 h 1565"/>
              <a:gd name="T94" fmla="*/ 1857375 w 1211"/>
              <a:gd name="T95" fmla="*/ 1625600 h 1565"/>
              <a:gd name="T96" fmla="*/ 1882775 w 1211"/>
              <a:gd name="T97" fmla="*/ 1549400 h 1565"/>
              <a:gd name="T98" fmla="*/ 1906588 w 1211"/>
              <a:gd name="T99" fmla="*/ 1470025 h 1565"/>
              <a:gd name="T100" fmla="*/ 1922463 w 1211"/>
              <a:gd name="T101" fmla="*/ 1385888 h 1565"/>
              <a:gd name="T102" fmla="*/ 1922463 w 1211"/>
              <a:gd name="T103" fmla="*/ 0 h 1565"/>
              <a:gd name="T104" fmla="*/ 0 w 1211"/>
              <a:gd name="T105" fmla="*/ 0 h 156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211"/>
              <a:gd name="T160" fmla="*/ 0 h 1565"/>
              <a:gd name="T161" fmla="*/ 1211 w 1211"/>
              <a:gd name="T162" fmla="*/ 1565 h 1565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211" h="1565">
                <a:moveTo>
                  <a:pt x="0" y="0"/>
                </a:moveTo>
                <a:lnTo>
                  <a:pt x="0" y="846"/>
                </a:lnTo>
                <a:lnTo>
                  <a:pt x="7" y="870"/>
                </a:lnTo>
                <a:lnTo>
                  <a:pt x="14" y="897"/>
                </a:lnTo>
                <a:lnTo>
                  <a:pt x="26" y="935"/>
                </a:lnTo>
                <a:lnTo>
                  <a:pt x="41" y="980"/>
                </a:lnTo>
                <a:lnTo>
                  <a:pt x="62" y="1031"/>
                </a:lnTo>
                <a:lnTo>
                  <a:pt x="86" y="1086"/>
                </a:lnTo>
                <a:lnTo>
                  <a:pt x="117" y="1146"/>
                </a:lnTo>
                <a:lnTo>
                  <a:pt x="134" y="1175"/>
                </a:lnTo>
                <a:lnTo>
                  <a:pt x="153" y="1206"/>
                </a:lnTo>
                <a:lnTo>
                  <a:pt x="172" y="1237"/>
                </a:lnTo>
                <a:lnTo>
                  <a:pt x="194" y="1268"/>
                </a:lnTo>
                <a:lnTo>
                  <a:pt x="218" y="1299"/>
                </a:lnTo>
                <a:lnTo>
                  <a:pt x="242" y="1328"/>
                </a:lnTo>
                <a:lnTo>
                  <a:pt x="269" y="1357"/>
                </a:lnTo>
                <a:lnTo>
                  <a:pt x="299" y="1386"/>
                </a:lnTo>
                <a:lnTo>
                  <a:pt x="328" y="1414"/>
                </a:lnTo>
                <a:lnTo>
                  <a:pt x="360" y="1439"/>
                </a:lnTo>
                <a:lnTo>
                  <a:pt x="395" y="1465"/>
                </a:lnTo>
                <a:lnTo>
                  <a:pt x="431" y="1489"/>
                </a:lnTo>
                <a:lnTo>
                  <a:pt x="468" y="1510"/>
                </a:lnTo>
                <a:lnTo>
                  <a:pt x="510" y="1530"/>
                </a:lnTo>
                <a:lnTo>
                  <a:pt x="551" y="1549"/>
                </a:lnTo>
                <a:lnTo>
                  <a:pt x="595" y="1565"/>
                </a:lnTo>
                <a:lnTo>
                  <a:pt x="618" y="1560"/>
                </a:lnTo>
                <a:lnTo>
                  <a:pt x="642" y="1551"/>
                </a:lnTo>
                <a:lnTo>
                  <a:pt x="676" y="1539"/>
                </a:lnTo>
                <a:lnTo>
                  <a:pt x="716" y="1522"/>
                </a:lnTo>
                <a:lnTo>
                  <a:pt x="760" y="1500"/>
                </a:lnTo>
                <a:lnTo>
                  <a:pt x="808" y="1470"/>
                </a:lnTo>
                <a:lnTo>
                  <a:pt x="834" y="1455"/>
                </a:lnTo>
                <a:lnTo>
                  <a:pt x="860" y="1436"/>
                </a:lnTo>
                <a:lnTo>
                  <a:pt x="887" y="1417"/>
                </a:lnTo>
                <a:lnTo>
                  <a:pt x="913" y="1395"/>
                </a:lnTo>
                <a:lnTo>
                  <a:pt x="940" y="1371"/>
                </a:lnTo>
                <a:lnTo>
                  <a:pt x="966" y="1347"/>
                </a:lnTo>
                <a:lnTo>
                  <a:pt x="992" y="1319"/>
                </a:lnTo>
                <a:lnTo>
                  <a:pt x="1018" y="1290"/>
                </a:lnTo>
                <a:lnTo>
                  <a:pt x="1043" y="1259"/>
                </a:lnTo>
                <a:lnTo>
                  <a:pt x="1067" y="1225"/>
                </a:lnTo>
                <a:lnTo>
                  <a:pt x="1090" y="1191"/>
                </a:lnTo>
                <a:lnTo>
                  <a:pt x="1112" y="1153"/>
                </a:lnTo>
                <a:lnTo>
                  <a:pt x="1133" y="1112"/>
                </a:lnTo>
                <a:lnTo>
                  <a:pt x="1153" y="1069"/>
                </a:lnTo>
                <a:lnTo>
                  <a:pt x="1170" y="1024"/>
                </a:lnTo>
                <a:lnTo>
                  <a:pt x="1186" y="976"/>
                </a:lnTo>
                <a:lnTo>
                  <a:pt x="1201" y="926"/>
                </a:lnTo>
                <a:lnTo>
                  <a:pt x="1211" y="873"/>
                </a:lnTo>
                <a:lnTo>
                  <a:pt x="1211" y="0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 w="21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6330" name="Freeform 32"/>
          <p:cNvSpPr>
            <a:spLocks/>
          </p:cNvSpPr>
          <p:nvPr/>
        </p:nvSpPr>
        <p:spPr bwMode="auto">
          <a:xfrm>
            <a:off x="1714500" y="1892300"/>
            <a:ext cx="1190625" cy="1393825"/>
          </a:xfrm>
          <a:custGeom>
            <a:avLst/>
            <a:gdLst>
              <a:gd name="T0" fmla="*/ 84138 w 750"/>
              <a:gd name="T1" fmla="*/ 357188 h 878"/>
              <a:gd name="T2" fmla="*/ 98425 w 750"/>
              <a:gd name="T3" fmla="*/ 503238 h 878"/>
              <a:gd name="T4" fmla="*/ 92075 w 750"/>
              <a:gd name="T5" fmla="*/ 598488 h 878"/>
              <a:gd name="T6" fmla="*/ 79375 w 750"/>
              <a:gd name="T7" fmla="*/ 628650 h 878"/>
              <a:gd name="T8" fmla="*/ 498475 w 750"/>
              <a:gd name="T9" fmla="*/ 808038 h 878"/>
              <a:gd name="T10" fmla="*/ 368300 w 750"/>
              <a:gd name="T11" fmla="*/ 808038 h 878"/>
              <a:gd name="T12" fmla="*/ 122238 w 750"/>
              <a:gd name="T13" fmla="*/ 795338 h 878"/>
              <a:gd name="T14" fmla="*/ 23813 w 750"/>
              <a:gd name="T15" fmla="*/ 773113 h 878"/>
              <a:gd name="T16" fmla="*/ 0 w 750"/>
              <a:gd name="T17" fmla="*/ 1096963 h 878"/>
              <a:gd name="T18" fmla="*/ 171450 w 750"/>
              <a:gd name="T19" fmla="*/ 1038225 h 878"/>
              <a:gd name="T20" fmla="*/ 292100 w 750"/>
              <a:gd name="T21" fmla="*/ 1016000 h 878"/>
              <a:gd name="T22" fmla="*/ 417513 w 750"/>
              <a:gd name="T23" fmla="*/ 1009650 h 878"/>
              <a:gd name="T24" fmla="*/ 498475 w 750"/>
              <a:gd name="T25" fmla="*/ 1393825 h 878"/>
              <a:gd name="T26" fmla="*/ 673100 w 750"/>
              <a:gd name="T27" fmla="*/ 1393825 h 878"/>
              <a:gd name="T28" fmla="*/ 688975 w 750"/>
              <a:gd name="T29" fmla="*/ 1377950 h 878"/>
              <a:gd name="T30" fmla="*/ 696913 w 750"/>
              <a:gd name="T31" fmla="*/ 1268413 h 878"/>
              <a:gd name="T32" fmla="*/ 681038 w 750"/>
              <a:gd name="T33" fmla="*/ 1058863 h 878"/>
              <a:gd name="T34" fmla="*/ 741363 w 750"/>
              <a:gd name="T35" fmla="*/ 1000125 h 878"/>
              <a:gd name="T36" fmla="*/ 989013 w 750"/>
              <a:gd name="T37" fmla="*/ 1020763 h 878"/>
              <a:gd name="T38" fmla="*/ 1108075 w 750"/>
              <a:gd name="T39" fmla="*/ 1050925 h 878"/>
              <a:gd name="T40" fmla="*/ 1179513 w 750"/>
              <a:gd name="T41" fmla="*/ 1089025 h 878"/>
              <a:gd name="T42" fmla="*/ 1182688 w 750"/>
              <a:gd name="T43" fmla="*/ 1062038 h 878"/>
              <a:gd name="T44" fmla="*/ 1165225 w 750"/>
              <a:gd name="T45" fmla="*/ 925513 h 878"/>
              <a:gd name="T46" fmla="*/ 1174750 w 750"/>
              <a:gd name="T47" fmla="*/ 833438 h 878"/>
              <a:gd name="T48" fmla="*/ 1190625 w 750"/>
              <a:gd name="T49" fmla="*/ 800100 h 878"/>
              <a:gd name="T50" fmla="*/ 868363 w 750"/>
              <a:gd name="T51" fmla="*/ 787400 h 878"/>
              <a:gd name="T52" fmla="*/ 719138 w 750"/>
              <a:gd name="T53" fmla="*/ 792163 h 878"/>
              <a:gd name="T54" fmla="*/ 700088 w 750"/>
              <a:gd name="T55" fmla="*/ 566738 h 878"/>
              <a:gd name="T56" fmla="*/ 811213 w 750"/>
              <a:gd name="T57" fmla="*/ 577850 h 878"/>
              <a:gd name="T58" fmla="*/ 1012825 w 750"/>
              <a:gd name="T59" fmla="*/ 609600 h 878"/>
              <a:gd name="T60" fmla="*/ 1081088 w 750"/>
              <a:gd name="T61" fmla="*/ 636588 h 878"/>
              <a:gd name="T62" fmla="*/ 1087438 w 750"/>
              <a:gd name="T63" fmla="*/ 596900 h 878"/>
              <a:gd name="T64" fmla="*/ 1068388 w 750"/>
              <a:gd name="T65" fmla="*/ 369888 h 878"/>
              <a:gd name="T66" fmla="*/ 1076325 w 750"/>
              <a:gd name="T67" fmla="*/ 315913 h 878"/>
              <a:gd name="T68" fmla="*/ 893763 w 750"/>
              <a:gd name="T69" fmla="*/ 301625 h 878"/>
              <a:gd name="T70" fmla="*/ 730250 w 750"/>
              <a:gd name="T71" fmla="*/ 301625 h 878"/>
              <a:gd name="T72" fmla="*/ 673100 w 750"/>
              <a:gd name="T73" fmla="*/ 315913 h 878"/>
              <a:gd name="T74" fmla="*/ 446088 w 750"/>
              <a:gd name="T75" fmla="*/ 0 h 878"/>
              <a:gd name="T76" fmla="*/ 460375 w 750"/>
              <a:gd name="T77" fmla="*/ 307975 h 878"/>
              <a:gd name="T78" fmla="*/ 463550 w 750"/>
              <a:gd name="T79" fmla="*/ 334963 h 878"/>
              <a:gd name="T80" fmla="*/ 436563 w 750"/>
              <a:gd name="T81" fmla="*/ 342900 h 878"/>
              <a:gd name="T82" fmla="*/ 292100 w 750"/>
              <a:gd name="T83" fmla="*/ 328613 h 878"/>
              <a:gd name="T84" fmla="*/ 90488 w 750"/>
              <a:gd name="T85" fmla="*/ 312738 h 87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750"/>
              <a:gd name="T130" fmla="*/ 0 h 878"/>
              <a:gd name="T131" fmla="*/ 750 w 750"/>
              <a:gd name="T132" fmla="*/ 878 h 87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750" h="878">
                <a:moveTo>
                  <a:pt x="50" y="199"/>
                </a:moveTo>
                <a:lnTo>
                  <a:pt x="50" y="199"/>
                </a:lnTo>
                <a:lnTo>
                  <a:pt x="53" y="225"/>
                </a:lnTo>
                <a:lnTo>
                  <a:pt x="57" y="250"/>
                </a:lnTo>
                <a:lnTo>
                  <a:pt x="60" y="283"/>
                </a:lnTo>
                <a:lnTo>
                  <a:pt x="62" y="317"/>
                </a:lnTo>
                <a:lnTo>
                  <a:pt x="62" y="350"/>
                </a:lnTo>
                <a:lnTo>
                  <a:pt x="60" y="364"/>
                </a:lnTo>
                <a:lnTo>
                  <a:pt x="58" y="377"/>
                </a:lnTo>
                <a:lnTo>
                  <a:pt x="55" y="388"/>
                </a:lnTo>
                <a:lnTo>
                  <a:pt x="50" y="396"/>
                </a:lnTo>
                <a:lnTo>
                  <a:pt x="163" y="384"/>
                </a:lnTo>
                <a:lnTo>
                  <a:pt x="307" y="369"/>
                </a:lnTo>
                <a:lnTo>
                  <a:pt x="314" y="509"/>
                </a:lnTo>
                <a:lnTo>
                  <a:pt x="275" y="511"/>
                </a:lnTo>
                <a:lnTo>
                  <a:pt x="232" y="509"/>
                </a:lnTo>
                <a:lnTo>
                  <a:pt x="182" y="509"/>
                </a:lnTo>
                <a:lnTo>
                  <a:pt x="129" y="506"/>
                </a:lnTo>
                <a:lnTo>
                  <a:pt x="77" y="501"/>
                </a:lnTo>
                <a:lnTo>
                  <a:pt x="53" y="497"/>
                </a:lnTo>
                <a:lnTo>
                  <a:pt x="33" y="492"/>
                </a:lnTo>
                <a:lnTo>
                  <a:pt x="15" y="487"/>
                </a:lnTo>
                <a:lnTo>
                  <a:pt x="0" y="482"/>
                </a:lnTo>
                <a:lnTo>
                  <a:pt x="0" y="691"/>
                </a:lnTo>
                <a:lnTo>
                  <a:pt x="31" y="679"/>
                </a:lnTo>
                <a:lnTo>
                  <a:pt x="65" y="666"/>
                </a:lnTo>
                <a:lnTo>
                  <a:pt x="108" y="654"/>
                </a:lnTo>
                <a:lnTo>
                  <a:pt x="132" y="648"/>
                </a:lnTo>
                <a:lnTo>
                  <a:pt x="156" y="643"/>
                </a:lnTo>
                <a:lnTo>
                  <a:pt x="184" y="640"/>
                </a:lnTo>
                <a:lnTo>
                  <a:pt x="209" y="636"/>
                </a:lnTo>
                <a:lnTo>
                  <a:pt x="237" y="636"/>
                </a:lnTo>
                <a:lnTo>
                  <a:pt x="263" y="636"/>
                </a:lnTo>
                <a:lnTo>
                  <a:pt x="288" y="640"/>
                </a:lnTo>
                <a:lnTo>
                  <a:pt x="314" y="647"/>
                </a:lnTo>
                <a:lnTo>
                  <a:pt x="314" y="878"/>
                </a:lnTo>
                <a:lnTo>
                  <a:pt x="424" y="878"/>
                </a:lnTo>
                <a:lnTo>
                  <a:pt x="427" y="878"/>
                </a:lnTo>
                <a:lnTo>
                  <a:pt x="431" y="875"/>
                </a:lnTo>
                <a:lnTo>
                  <a:pt x="434" y="868"/>
                </a:lnTo>
                <a:lnTo>
                  <a:pt x="436" y="856"/>
                </a:lnTo>
                <a:lnTo>
                  <a:pt x="438" y="839"/>
                </a:lnTo>
                <a:lnTo>
                  <a:pt x="439" y="799"/>
                </a:lnTo>
                <a:lnTo>
                  <a:pt x="438" y="753"/>
                </a:lnTo>
                <a:lnTo>
                  <a:pt x="432" y="708"/>
                </a:lnTo>
                <a:lnTo>
                  <a:pt x="429" y="667"/>
                </a:lnTo>
                <a:lnTo>
                  <a:pt x="424" y="630"/>
                </a:lnTo>
                <a:lnTo>
                  <a:pt x="467" y="630"/>
                </a:lnTo>
                <a:lnTo>
                  <a:pt x="513" y="633"/>
                </a:lnTo>
                <a:lnTo>
                  <a:pt x="566" y="636"/>
                </a:lnTo>
                <a:lnTo>
                  <a:pt x="623" y="643"/>
                </a:lnTo>
                <a:lnTo>
                  <a:pt x="650" y="648"/>
                </a:lnTo>
                <a:lnTo>
                  <a:pt x="676" y="655"/>
                </a:lnTo>
                <a:lnTo>
                  <a:pt x="698" y="662"/>
                </a:lnTo>
                <a:lnTo>
                  <a:pt x="719" y="671"/>
                </a:lnTo>
                <a:lnTo>
                  <a:pt x="736" y="679"/>
                </a:lnTo>
                <a:lnTo>
                  <a:pt x="743" y="686"/>
                </a:lnTo>
                <a:lnTo>
                  <a:pt x="750" y="691"/>
                </a:lnTo>
                <a:lnTo>
                  <a:pt x="745" y="669"/>
                </a:lnTo>
                <a:lnTo>
                  <a:pt x="741" y="643"/>
                </a:lnTo>
                <a:lnTo>
                  <a:pt x="736" y="614"/>
                </a:lnTo>
                <a:lnTo>
                  <a:pt x="734" y="583"/>
                </a:lnTo>
                <a:lnTo>
                  <a:pt x="736" y="552"/>
                </a:lnTo>
                <a:lnTo>
                  <a:pt x="738" y="539"/>
                </a:lnTo>
                <a:lnTo>
                  <a:pt x="740" y="525"/>
                </a:lnTo>
                <a:lnTo>
                  <a:pt x="745" y="515"/>
                </a:lnTo>
                <a:lnTo>
                  <a:pt x="750" y="504"/>
                </a:lnTo>
                <a:lnTo>
                  <a:pt x="705" y="501"/>
                </a:lnTo>
                <a:lnTo>
                  <a:pt x="604" y="496"/>
                </a:lnTo>
                <a:lnTo>
                  <a:pt x="547" y="496"/>
                </a:lnTo>
                <a:lnTo>
                  <a:pt x="494" y="496"/>
                </a:lnTo>
                <a:lnTo>
                  <a:pt x="472" y="497"/>
                </a:lnTo>
                <a:lnTo>
                  <a:pt x="453" y="499"/>
                </a:lnTo>
                <a:lnTo>
                  <a:pt x="438" y="501"/>
                </a:lnTo>
                <a:lnTo>
                  <a:pt x="427" y="506"/>
                </a:lnTo>
                <a:lnTo>
                  <a:pt x="441" y="357"/>
                </a:lnTo>
                <a:lnTo>
                  <a:pt x="475" y="360"/>
                </a:lnTo>
                <a:lnTo>
                  <a:pt x="511" y="364"/>
                </a:lnTo>
                <a:lnTo>
                  <a:pt x="554" y="367"/>
                </a:lnTo>
                <a:lnTo>
                  <a:pt x="599" y="374"/>
                </a:lnTo>
                <a:lnTo>
                  <a:pt x="638" y="384"/>
                </a:lnTo>
                <a:lnTo>
                  <a:pt x="655" y="389"/>
                </a:lnTo>
                <a:lnTo>
                  <a:pt x="671" y="394"/>
                </a:lnTo>
                <a:lnTo>
                  <a:pt x="681" y="401"/>
                </a:lnTo>
                <a:lnTo>
                  <a:pt x="688" y="408"/>
                </a:lnTo>
                <a:lnTo>
                  <a:pt x="685" y="376"/>
                </a:lnTo>
                <a:lnTo>
                  <a:pt x="678" y="305"/>
                </a:lnTo>
                <a:lnTo>
                  <a:pt x="674" y="267"/>
                </a:lnTo>
                <a:lnTo>
                  <a:pt x="673" y="233"/>
                </a:lnTo>
                <a:lnTo>
                  <a:pt x="673" y="209"/>
                </a:lnTo>
                <a:lnTo>
                  <a:pt x="674" y="202"/>
                </a:lnTo>
                <a:lnTo>
                  <a:pt x="678" y="199"/>
                </a:lnTo>
                <a:lnTo>
                  <a:pt x="643" y="195"/>
                </a:lnTo>
                <a:lnTo>
                  <a:pt x="563" y="190"/>
                </a:lnTo>
                <a:lnTo>
                  <a:pt x="520" y="189"/>
                </a:lnTo>
                <a:lnTo>
                  <a:pt x="479" y="189"/>
                </a:lnTo>
                <a:lnTo>
                  <a:pt x="460" y="190"/>
                </a:lnTo>
                <a:lnTo>
                  <a:pt x="444" y="192"/>
                </a:lnTo>
                <a:lnTo>
                  <a:pt x="432" y="195"/>
                </a:lnTo>
                <a:lnTo>
                  <a:pt x="424" y="199"/>
                </a:lnTo>
                <a:lnTo>
                  <a:pt x="458" y="0"/>
                </a:lnTo>
                <a:lnTo>
                  <a:pt x="281" y="0"/>
                </a:lnTo>
                <a:lnTo>
                  <a:pt x="285" y="96"/>
                </a:lnTo>
                <a:lnTo>
                  <a:pt x="288" y="168"/>
                </a:lnTo>
                <a:lnTo>
                  <a:pt x="290" y="194"/>
                </a:lnTo>
                <a:lnTo>
                  <a:pt x="292" y="209"/>
                </a:lnTo>
                <a:lnTo>
                  <a:pt x="292" y="211"/>
                </a:lnTo>
                <a:lnTo>
                  <a:pt x="290" y="213"/>
                </a:lnTo>
                <a:lnTo>
                  <a:pt x="285" y="216"/>
                </a:lnTo>
                <a:lnTo>
                  <a:pt x="275" y="216"/>
                </a:lnTo>
                <a:lnTo>
                  <a:pt x="261" y="216"/>
                </a:lnTo>
                <a:lnTo>
                  <a:pt x="225" y="213"/>
                </a:lnTo>
                <a:lnTo>
                  <a:pt x="184" y="207"/>
                </a:lnTo>
                <a:lnTo>
                  <a:pt x="99" y="199"/>
                </a:lnTo>
                <a:lnTo>
                  <a:pt x="69" y="197"/>
                </a:lnTo>
                <a:lnTo>
                  <a:pt x="57" y="197"/>
                </a:lnTo>
                <a:lnTo>
                  <a:pt x="50" y="19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31" name="Freeform 33"/>
          <p:cNvSpPr>
            <a:spLocks/>
          </p:cNvSpPr>
          <p:nvPr/>
        </p:nvSpPr>
        <p:spPr bwMode="auto">
          <a:xfrm>
            <a:off x="1546225" y="3314700"/>
            <a:ext cx="1533525" cy="1000125"/>
          </a:xfrm>
          <a:custGeom>
            <a:avLst/>
            <a:gdLst>
              <a:gd name="T0" fmla="*/ 0 w 966"/>
              <a:gd name="T1" fmla="*/ 311150 h 630"/>
              <a:gd name="T2" fmla="*/ 52388 w 966"/>
              <a:gd name="T3" fmla="*/ 403225 h 630"/>
              <a:gd name="T4" fmla="*/ 117475 w 966"/>
              <a:gd name="T5" fmla="*/ 501650 h 630"/>
              <a:gd name="T6" fmla="*/ 204788 w 966"/>
              <a:gd name="T7" fmla="*/ 615950 h 630"/>
              <a:gd name="T8" fmla="*/ 312738 w 966"/>
              <a:gd name="T9" fmla="*/ 736600 h 630"/>
              <a:gd name="T10" fmla="*/ 444500 w 966"/>
              <a:gd name="T11" fmla="*/ 847725 h 630"/>
              <a:gd name="T12" fmla="*/ 514350 w 966"/>
              <a:gd name="T13" fmla="*/ 896938 h 630"/>
              <a:gd name="T14" fmla="*/ 593725 w 966"/>
              <a:gd name="T15" fmla="*/ 939800 h 630"/>
              <a:gd name="T16" fmla="*/ 676275 w 966"/>
              <a:gd name="T17" fmla="*/ 976313 h 630"/>
              <a:gd name="T18" fmla="*/ 760413 w 966"/>
              <a:gd name="T19" fmla="*/ 1000125 h 630"/>
              <a:gd name="T20" fmla="*/ 787400 w 966"/>
              <a:gd name="T21" fmla="*/ 989013 h 630"/>
              <a:gd name="T22" fmla="*/ 966788 w 966"/>
              <a:gd name="T23" fmla="*/ 893763 h 630"/>
              <a:gd name="T24" fmla="*/ 1092200 w 966"/>
              <a:gd name="T25" fmla="*/ 817563 h 630"/>
              <a:gd name="T26" fmla="*/ 1222375 w 966"/>
              <a:gd name="T27" fmla="*/ 722313 h 630"/>
              <a:gd name="T28" fmla="*/ 1347788 w 966"/>
              <a:gd name="T29" fmla="*/ 611188 h 630"/>
              <a:gd name="T30" fmla="*/ 1433513 w 966"/>
              <a:gd name="T31" fmla="*/ 517525 h 630"/>
              <a:gd name="T32" fmla="*/ 1479550 w 966"/>
              <a:gd name="T33" fmla="*/ 452438 h 630"/>
              <a:gd name="T34" fmla="*/ 1519238 w 966"/>
              <a:gd name="T35" fmla="*/ 382588 h 630"/>
              <a:gd name="T36" fmla="*/ 1533525 w 966"/>
              <a:gd name="T37" fmla="*/ 346075 h 630"/>
              <a:gd name="T38" fmla="*/ 1506538 w 966"/>
              <a:gd name="T39" fmla="*/ 292100 h 630"/>
              <a:gd name="T40" fmla="*/ 1471613 w 966"/>
              <a:gd name="T41" fmla="*/ 239713 h 630"/>
              <a:gd name="T42" fmla="*/ 1422400 w 966"/>
              <a:gd name="T43" fmla="*/ 190500 h 630"/>
              <a:gd name="T44" fmla="*/ 1376363 w 966"/>
              <a:gd name="T45" fmla="*/ 163513 h 630"/>
              <a:gd name="T46" fmla="*/ 1339850 w 966"/>
              <a:gd name="T47" fmla="*/ 150813 h 630"/>
              <a:gd name="T48" fmla="*/ 1300163 w 966"/>
              <a:gd name="T49" fmla="*/ 147638 h 630"/>
              <a:gd name="T50" fmla="*/ 1258888 w 966"/>
              <a:gd name="T51" fmla="*/ 152400 h 630"/>
              <a:gd name="T52" fmla="*/ 1209675 w 966"/>
              <a:gd name="T53" fmla="*/ 169863 h 630"/>
              <a:gd name="T54" fmla="*/ 1160463 w 966"/>
              <a:gd name="T55" fmla="*/ 200025 h 630"/>
              <a:gd name="T56" fmla="*/ 1106488 w 966"/>
              <a:gd name="T57" fmla="*/ 242888 h 630"/>
              <a:gd name="T58" fmla="*/ 1079500 w 966"/>
              <a:gd name="T59" fmla="*/ 269875 h 630"/>
              <a:gd name="T60" fmla="*/ 1060450 w 966"/>
              <a:gd name="T61" fmla="*/ 227013 h 630"/>
              <a:gd name="T62" fmla="*/ 1020763 w 966"/>
              <a:gd name="T63" fmla="*/ 155575 h 630"/>
              <a:gd name="T64" fmla="*/ 985838 w 966"/>
              <a:gd name="T65" fmla="*/ 104775 h 630"/>
              <a:gd name="T66" fmla="*/ 936625 w 966"/>
              <a:gd name="T67" fmla="*/ 57150 h 630"/>
              <a:gd name="T68" fmla="*/ 882650 w 966"/>
              <a:gd name="T69" fmla="*/ 19050 h 630"/>
              <a:gd name="T70" fmla="*/ 814388 w 966"/>
              <a:gd name="T71" fmla="*/ 0 h 630"/>
              <a:gd name="T72" fmla="*/ 776288 w 966"/>
              <a:gd name="T73" fmla="*/ 0 h 630"/>
              <a:gd name="T74" fmla="*/ 765175 w 966"/>
              <a:gd name="T75" fmla="*/ 0 h 630"/>
              <a:gd name="T76" fmla="*/ 715963 w 966"/>
              <a:gd name="T77" fmla="*/ 3175 h 630"/>
              <a:gd name="T78" fmla="*/ 666750 w 966"/>
              <a:gd name="T79" fmla="*/ 14288 h 630"/>
              <a:gd name="T80" fmla="*/ 612775 w 966"/>
              <a:gd name="T81" fmla="*/ 36513 h 630"/>
              <a:gd name="T82" fmla="*/ 558800 w 966"/>
              <a:gd name="T83" fmla="*/ 74613 h 630"/>
              <a:gd name="T84" fmla="*/ 506413 w 966"/>
              <a:gd name="T85" fmla="*/ 131763 h 630"/>
              <a:gd name="T86" fmla="*/ 463550 w 966"/>
              <a:gd name="T87" fmla="*/ 212725 h 630"/>
              <a:gd name="T88" fmla="*/ 446088 w 966"/>
              <a:gd name="T89" fmla="*/ 265113 h 630"/>
              <a:gd name="T90" fmla="*/ 403225 w 966"/>
              <a:gd name="T91" fmla="*/ 215900 h 630"/>
              <a:gd name="T92" fmla="*/ 354013 w 966"/>
              <a:gd name="T93" fmla="*/ 171450 h 630"/>
              <a:gd name="T94" fmla="*/ 292100 w 966"/>
              <a:gd name="T95" fmla="*/ 133350 h 630"/>
              <a:gd name="T96" fmla="*/ 239713 w 966"/>
              <a:gd name="T97" fmla="*/ 117475 h 630"/>
              <a:gd name="T98" fmla="*/ 201613 w 966"/>
              <a:gd name="T99" fmla="*/ 117475 h 630"/>
              <a:gd name="T100" fmla="*/ 166688 w 966"/>
              <a:gd name="T101" fmla="*/ 123825 h 630"/>
              <a:gd name="T102" fmla="*/ 128588 w 966"/>
              <a:gd name="T103" fmla="*/ 142875 h 630"/>
              <a:gd name="T104" fmla="*/ 90488 w 966"/>
              <a:gd name="T105" fmla="*/ 171450 h 630"/>
              <a:gd name="T106" fmla="*/ 52388 w 966"/>
              <a:gd name="T107" fmla="*/ 215900 h 630"/>
              <a:gd name="T108" fmla="*/ 15875 w 966"/>
              <a:gd name="T109" fmla="*/ 276225 h 630"/>
              <a:gd name="T110" fmla="*/ 0 w 966"/>
              <a:gd name="T111" fmla="*/ 311150 h 63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966"/>
              <a:gd name="T169" fmla="*/ 0 h 630"/>
              <a:gd name="T170" fmla="*/ 966 w 966"/>
              <a:gd name="T171" fmla="*/ 630 h 63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966" h="630">
                <a:moveTo>
                  <a:pt x="0" y="196"/>
                </a:moveTo>
                <a:lnTo>
                  <a:pt x="0" y="196"/>
                </a:lnTo>
                <a:lnTo>
                  <a:pt x="9" y="211"/>
                </a:lnTo>
                <a:lnTo>
                  <a:pt x="33" y="254"/>
                </a:lnTo>
                <a:lnTo>
                  <a:pt x="51" y="284"/>
                </a:lnTo>
                <a:lnTo>
                  <a:pt x="74" y="316"/>
                </a:lnTo>
                <a:lnTo>
                  <a:pt x="100" y="350"/>
                </a:lnTo>
                <a:lnTo>
                  <a:pt x="129" y="388"/>
                </a:lnTo>
                <a:lnTo>
                  <a:pt x="161" y="426"/>
                </a:lnTo>
                <a:lnTo>
                  <a:pt x="197" y="464"/>
                </a:lnTo>
                <a:lnTo>
                  <a:pt x="237" y="500"/>
                </a:lnTo>
                <a:lnTo>
                  <a:pt x="280" y="534"/>
                </a:lnTo>
                <a:lnTo>
                  <a:pt x="302" y="550"/>
                </a:lnTo>
                <a:lnTo>
                  <a:pt x="324" y="565"/>
                </a:lnTo>
                <a:lnTo>
                  <a:pt x="348" y="579"/>
                </a:lnTo>
                <a:lnTo>
                  <a:pt x="374" y="592"/>
                </a:lnTo>
                <a:lnTo>
                  <a:pt x="400" y="604"/>
                </a:lnTo>
                <a:lnTo>
                  <a:pt x="426" y="615"/>
                </a:lnTo>
                <a:lnTo>
                  <a:pt x="451" y="623"/>
                </a:lnTo>
                <a:lnTo>
                  <a:pt x="479" y="630"/>
                </a:lnTo>
                <a:lnTo>
                  <a:pt x="496" y="623"/>
                </a:lnTo>
                <a:lnTo>
                  <a:pt x="542" y="599"/>
                </a:lnTo>
                <a:lnTo>
                  <a:pt x="609" y="563"/>
                </a:lnTo>
                <a:lnTo>
                  <a:pt x="647" y="541"/>
                </a:lnTo>
                <a:lnTo>
                  <a:pt x="688" y="515"/>
                </a:lnTo>
                <a:lnTo>
                  <a:pt x="729" y="486"/>
                </a:lnTo>
                <a:lnTo>
                  <a:pt x="770" y="455"/>
                </a:lnTo>
                <a:lnTo>
                  <a:pt x="812" y="421"/>
                </a:lnTo>
                <a:lnTo>
                  <a:pt x="849" y="385"/>
                </a:lnTo>
                <a:lnTo>
                  <a:pt x="885" y="347"/>
                </a:lnTo>
                <a:lnTo>
                  <a:pt x="903" y="326"/>
                </a:lnTo>
                <a:lnTo>
                  <a:pt x="918" y="306"/>
                </a:lnTo>
                <a:lnTo>
                  <a:pt x="932" y="285"/>
                </a:lnTo>
                <a:lnTo>
                  <a:pt x="945" y="263"/>
                </a:lnTo>
                <a:lnTo>
                  <a:pt x="957" y="241"/>
                </a:lnTo>
                <a:lnTo>
                  <a:pt x="966" y="218"/>
                </a:lnTo>
                <a:lnTo>
                  <a:pt x="963" y="208"/>
                </a:lnTo>
                <a:lnTo>
                  <a:pt x="949" y="184"/>
                </a:lnTo>
                <a:lnTo>
                  <a:pt x="939" y="169"/>
                </a:lnTo>
                <a:lnTo>
                  <a:pt x="927" y="151"/>
                </a:lnTo>
                <a:lnTo>
                  <a:pt x="913" y="136"/>
                </a:lnTo>
                <a:lnTo>
                  <a:pt x="896" y="120"/>
                </a:lnTo>
                <a:lnTo>
                  <a:pt x="877" y="108"/>
                </a:lnTo>
                <a:lnTo>
                  <a:pt x="867" y="103"/>
                </a:lnTo>
                <a:lnTo>
                  <a:pt x="855" y="98"/>
                </a:lnTo>
                <a:lnTo>
                  <a:pt x="844" y="95"/>
                </a:lnTo>
                <a:lnTo>
                  <a:pt x="832" y="93"/>
                </a:lnTo>
                <a:lnTo>
                  <a:pt x="819" y="93"/>
                </a:lnTo>
                <a:lnTo>
                  <a:pt x="806" y="95"/>
                </a:lnTo>
                <a:lnTo>
                  <a:pt x="793" y="96"/>
                </a:lnTo>
                <a:lnTo>
                  <a:pt x="777" y="102"/>
                </a:lnTo>
                <a:lnTo>
                  <a:pt x="762" y="107"/>
                </a:lnTo>
                <a:lnTo>
                  <a:pt x="746" y="115"/>
                </a:lnTo>
                <a:lnTo>
                  <a:pt x="731" y="126"/>
                </a:lnTo>
                <a:lnTo>
                  <a:pt x="714" y="139"/>
                </a:lnTo>
                <a:lnTo>
                  <a:pt x="697" y="153"/>
                </a:lnTo>
                <a:lnTo>
                  <a:pt x="680" y="170"/>
                </a:lnTo>
                <a:lnTo>
                  <a:pt x="676" y="163"/>
                </a:lnTo>
                <a:lnTo>
                  <a:pt x="668" y="143"/>
                </a:lnTo>
                <a:lnTo>
                  <a:pt x="654" y="114"/>
                </a:lnTo>
                <a:lnTo>
                  <a:pt x="643" y="98"/>
                </a:lnTo>
                <a:lnTo>
                  <a:pt x="633" y="83"/>
                </a:lnTo>
                <a:lnTo>
                  <a:pt x="621" y="66"/>
                </a:lnTo>
                <a:lnTo>
                  <a:pt x="606" y="50"/>
                </a:lnTo>
                <a:lnTo>
                  <a:pt x="590" y="36"/>
                </a:lnTo>
                <a:lnTo>
                  <a:pt x="573" y="23"/>
                </a:lnTo>
                <a:lnTo>
                  <a:pt x="556" y="12"/>
                </a:lnTo>
                <a:lnTo>
                  <a:pt x="535" y="6"/>
                </a:lnTo>
                <a:lnTo>
                  <a:pt x="513" y="0"/>
                </a:lnTo>
                <a:lnTo>
                  <a:pt x="501" y="0"/>
                </a:lnTo>
                <a:lnTo>
                  <a:pt x="489" y="0"/>
                </a:lnTo>
                <a:lnTo>
                  <a:pt x="482" y="0"/>
                </a:lnTo>
                <a:lnTo>
                  <a:pt x="463" y="0"/>
                </a:lnTo>
                <a:lnTo>
                  <a:pt x="451" y="2"/>
                </a:lnTo>
                <a:lnTo>
                  <a:pt x="436" y="4"/>
                </a:lnTo>
                <a:lnTo>
                  <a:pt x="420" y="9"/>
                </a:lnTo>
                <a:lnTo>
                  <a:pt x="403" y="14"/>
                </a:lnTo>
                <a:lnTo>
                  <a:pt x="386" y="23"/>
                </a:lnTo>
                <a:lnTo>
                  <a:pt x="369" y="33"/>
                </a:lnTo>
                <a:lnTo>
                  <a:pt x="352" y="47"/>
                </a:lnTo>
                <a:lnTo>
                  <a:pt x="335" y="62"/>
                </a:lnTo>
                <a:lnTo>
                  <a:pt x="319" y="83"/>
                </a:lnTo>
                <a:lnTo>
                  <a:pt x="304" y="107"/>
                </a:lnTo>
                <a:lnTo>
                  <a:pt x="292" y="134"/>
                </a:lnTo>
                <a:lnTo>
                  <a:pt x="281" y="167"/>
                </a:lnTo>
                <a:lnTo>
                  <a:pt x="275" y="158"/>
                </a:lnTo>
                <a:lnTo>
                  <a:pt x="254" y="136"/>
                </a:lnTo>
                <a:lnTo>
                  <a:pt x="239" y="122"/>
                </a:lnTo>
                <a:lnTo>
                  <a:pt x="223" y="108"/>
                </a:lnTo>
                <a:lnTo>
                  <a:pt x="204" y="96"/>
                </a:lnTo>
                <a:lnTo>
                  <a:pt x="184" y="84"/>
                </a:lnTo>
                <a:lnTo>
                  <a:pt x="161" y="78"/>
                </a:lnTo>
                <a:lnTo>
                  <a:pt x="151" y="74"/>
                </a:lnTo>
                <a:lnTo>
                  <a:pt x="139" y="74"/>
                </a:lnTo>
                <a:lnTo>
                  <a:pt x="127" y="74"/>
                </a:lnTo>
                <a:lnTo>
                  <a:pt x="117" y="74"/>
                </a:lnTo>
                <a:lnTo>
                  <a:pt x="105" y="78"/>
                </a:lnTo>
                <a:lnTo>
                  <a:pt x="93" y="83"/>
                </a:lnTo>
                <a:lnTo>
                  <a:pt x="81" y="90"/>
                </a:lnTo>
                <a:lnTo>
                  <a:pt x="69" y="98"/>
                </a:lnTo>
                <a:lnTo>
                  <a:pt x="57" y="108"/>
                </a:lnTo>
                <a:lnTo>
                  <a:pt x="45" y="120"/>
                </a:lnTo>
                <a:lnTo>
                  <a:pt x="33" y="136"/>
                </a:lnTo>
                <a:lnTo>
                  <a:pt x="22" y="153"/>
                </a:lnTo>
                <a:lnTo>
                  <a:pt x="10" y="174"/>
                </a:lnTo>
                <a:lnTo>
                  <a:pt x="0" y="196"/>
                </a:lnTo>
                <a:close/>
              </a:path>
            </a:pathLst>
          </a:custGeom>
          <a:solidFill>
            <a:srgbClr val="2E31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ChangeArrowheads="1"/>
          </p:cNvSpPr>
          <p:nvPr/>
        </p:nvSpPr>
        <p:spPr bwMode="auto">
          <a:xfrm>
            <a:off x="3811588" y="5842000"/>
            <a:ext cx="1547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Slovenia</a:t>
            </a:r>
            <a:endParaRPr lang="en-US" altLang="en-US" sz="1800"/>
          </a:p>
        </p:txBody>
      </p:sp>
      <p:sp>
        <p:nvSpPr>
          <p:cNvPr id="58371" name="AutoShape 18"/>
          <p:cNvSpPr>
            <a:spLocks noChangeAspect="1" noChangeArrowheads="1" noTextEdit="1"/>
          </p:cNvSpPr>
          <p:nvPr/>
        </p:nvSpPr>
        <p:spPr bwMode="auto">
          <a:xfrm>
            <a:off x="319088" y="315913"/>
            <a:ext cx="8562975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2" name="Rectangle 20"/>
          <p:cNvSpPr>
            <a:spLocks noChangeArrowheads="1"/>
          </p:cNvSpPr>
          <p:nvPr/>
        </p:nvSpPr>
        <p:spPr bwMode="auto">
          <a:xfrm>
            <a:off x="323850" y="320675"/>
            <a:ext cx="8553450" cy="5189538"/>
          </a:xfrm>
          <a:prstGeom prst="rect">
            <a:avLst/>
          </a:prstGeom>
          <a:solidFill>
            <a:srgbClr val="FFFFFF"/>
          </a:solidFill>
          <a:ln w="7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3" name="Rectangle 21"/>
          <p:cNvSpPr>
            <a:spLocks noChangeArrowheads="1"/>
          </p:cNvSpPr>
          <p:nvPr/>
        </p:nvSpPr>
        <p:spPr bwMode="auto">
          <a:xfrm>
            <a:off x="322263" y="3790950"/>
            <a:ext cx="8555037" cy="1719263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4" name="Rectangle 22"/>
          <p:cNvSpPr>
            <a:spLocks noChangeArrowheads="1"/>
          </p:cNvSpPr>
          <p:nvPr/>
        </p:nvSpPr>
        <p:spPr bwMode="auto">
          <a:xfrm>
            <a:off x="323850" y="2074863"/>
            <a:ext cx="8553450" cy="1720850"/>
          </a:xfrm>
          <a:prstGeom prst="rect">
            <a:avLst/>
          </a:prstGeom>
          <a:solidFill>
            <a:srgbClr val="2C34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5" name="Freeform 23"/>
          <p:cNvSpPr>
            <a:spLocks/>
          </p:cNvSpPr>
          <p:nvPr/>
        </p:nvSpPr>
        <p:spPr bwMode="auto">
          <a:xfrm>
            <a:off x="930275" y="1168400"/>
            <a:ext cx="1550988" cy="1817688"/>
          </a:xfrm>
          <a:custGeom>
            <a:avLst/>
            <a:gdLst>
              <a:gd name="T0" fmla="*/ 19050 w 977"/>
              <a:gd name="T1" fmla="*/ 174625 h 1145"/>
              <a:gd name="T2" fmla="*/ 4763 w 977"/>
              <a:gd name="T3" fmla="*/ 314325 h 1145"/>
              <a:gd name="T4" fmla="*/ 0 w 977"/>
              <a:gd name="T5" fmla="*/ 525463 h 1145"/>
              <a:gd name="T6" fmla="*/ 7938 w 977"/>
              <a:gd name="T7" fmla="*/ 723900 h 1145"/>
              <a:gd name="T8" fmla="*/ 20638 w 977"/>
              <a:gd name="T9" fmla="*/ 866775 h 1145"/>
              <a:gd name="T10" fmla="*/ 47625 w 977"/>
              <a:gd name="T11" fmla="*/ 1014413 h 1145"/>
              <a:gd name="T12" fmla="*/ 84138 w 977"/>
              <a:gd name="T13" fmla="*/ 1158875 h 1145"/>
              <a:gd name="T14" fmla="*/ 138113 w 977"/>
              <a:gd name="T15" fmla="*/ 1301750 h 1145"/>
              <a:gd name="T16" fmla="*/ 206375 w 977"/>
              <a:gd name="T17" fmla="*/ 1433513 h 1145"/>
              <a:gd name="T18" fmla="*/ 271463 w 977"/>
              <a:gd name="T19" fmla="*/ 1527175 h 1145"/>
              <a:gd name="T20" fmla="*/ 319088 w 977"/>
              <a:gd name="T21" fmla="*/ 1584325 h 1145"/>
              <a:gd name="T22" fmla="*/ 371475 w 977"/>
              <a:gd name="T23" fmla="*/ 1635125 h 1145"/>
              <a:gd name="T24" fmla="*/ 433388 w 977"/>
              <a:gd name="T25" fmla="*/ 1682750 h 1145"/>
              <a:gd name="T26" fmla="*/ 496888 w 977"/>
              <a:gd name="T27" fmla="*/ 1724025 h 1145"/>
              <a:gd name="T28" fmla="*/ 568325 w 977"/>
              <a:gd name="T29" fmla="*/ 1758950 h 1145"/>
              <a:gd name="T30" fmla="*/ 646113 w 977"/>
              <a:gd name="T31" fmla="*/ 1787525 h 1145"/>
              <a:gd name="T32" fmla="*/ 730250 w 977"/>
              <a:gd name="T33" fmla="*/ 1809750 h 1145"/>
              <a:gd name="T34" fmla="*/ 773113 w 977"/>
              <a:gd name="T35" fmla="*/ 1817688 h 1145"/>
              <a:gd name="T36" fmla="*/ 812800 w 977"/>
              <a:gd name="T37" fmla="*/ 1817688 h 1145"/>
              <a:gd name="T38" fmla="*/ 908050 w 977"/>
              <a:gd name="T39" fmla="*/ 1795463 h 1145"/>
              <a:gd name="T40" fmla="*/ 974725 w 977"/>
              <a:gd name="T41" fmla="*/ 1774825 h 1145"/>
              <a:gd name="T42" fmla="*/ 1046163 w 977"/>
              <a:gd name="T43" fmla="*/ 1738313 h 1145"/>
              <a:gd name="T44" fmla="*/ 1120775 w 977"/>
              <a:gd name="T45" fmla="*/ 1690688 h 1145"/>
              <a:gd name="T46" fmla="*/ 1198563 w 977"/>
              <a:gd name="T47" fmla="*/ 1624013 h 1145"/>
              <a:gd name="T48" fmla="*/ 1274763 w 977"/>
              <a:gd name="T49" fmla="*/ 1536700 h 1145"/>
              <a:gd name="T50" fmla="*/ 1346200 w 977"/>
              <a:gd name="T51" fmla="*/ 1428750 h 1145"/>
              <a:gd name="T52" fmla="*/ 1411288 w 977"/>
              <a:gd name="T53" fmla="*/ 1296988 h 1145"/>
              <a:gd name="T54" fmla="*/ 1468438 w 977"/>
              <a:gd name="T55" fmla="*/ 1138238 h 1145"/>
              <a:gd name="T56" fmla="*/ 1511300 w 977"/>
              <a:gd name="T57" fmla="*/ 947738 h 1145"/>
              <a:gd name="T58" fmla="*/ 1541463 w 977"/>
              <a:gd name="T59" fmla="*/ 727075 h 1145"/>
              <a:gd name="T60" fmla="*/ 1550988 w 977"/>
              <a:gd name="T61" fmla="*/ 468313 h 1145"/>
              <a:gd name="T62" fmla="*/ 1543050 w 977"/>
              <a:gd name="T63" fmla="*/ 174625 h 1145"/>
              <a:gd name="T64" fmla="*/ 1511300 w 977"/>
              <a:gd name="T65" fmla="*/ 158750 h 1145"/>
              <a:gd name="T66" fmla="*/ 1419225 w 977"/>
              <a:gd name="T67" fmla="*/ 119063 h 1145"/>
              <a:gd name="T68" fmla="*/ 1273175 w 977"/>
              <a:gd name="T69" fmla="*/ 71438 h 1145"/>
              <a:gd name="T70" fmla="*/ 1084263 w 977"/>
              <a:gd name="T71" fmla="*/ 30163 h 1145"/>
              <a:gd name="T72" fmla="*/ 971550 w 977"/>
              <a:gd name="T73" fmla="*/ 14288 h 1145"/>
              <a:gd name="T74" fmla="*/ 855663 w 977"/>
              <a:gd name="T75" fmla="*/ 3175 h 1145"/>
              <a:gd name="T76" fmla="*/ 727075 w 977"/>
              <a:gd name="T77" fmla="*/ 3175 h 1145"/>
              <a:gd name="T78" fmla="*/ 596900 w 977"/>
              <a:gd name="T79" fmla="*/ 11113 h 1145"/>
              <a:gd name="T80" fmla="*/ 458788 w 977"/>
              <a:gd name="T81" fmla="*/ 30163 h 1145"/>
              <a:gd name="T82" fmla="*/ 315913 w 977"/>
              <a:gd name="T83" fmla="*/ 63500 h 1145"/>
              <a:gd name="T84" fmla="*/ 166688 w 977"/>
              <a:gd name="T85" fmla="*/ 111125 h 1145"/>
              <a:gd name="T86" fmla="*/ 19050 w 977"/>
              <a:gd name="T87" fmla="*/ 174625 h 114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977"/>
              <a:gd name="T133" fmla="*/ 0 h 1145"/>
              <a:gd name="T134" fmla="*/ 977 w 977"/>
              <a:gd name="T135" fmla="*/ 1145 h 114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977" h="1145">
                <a:moveTo>
                  <a:pt x="12" y="110"/>
                </a:moveTo>
                <a:lnTo>
                  <a:pt x="12" y="110"/>
                </a:lnTo>
                <a:lnTo>
                  <a:pt x="7" y="150"/>
                </a:lnTo>
                <a:lnTo>
                  <a:pt x="3" y="198"/>
                </a:lnTo>
                <a:lnTo>
                  <a:pt x="0" y="258"/>
                </a:lnTo>
                <a:lnTo>
                  <a:pt x="0" y="331"/>
                </a:lnTo>
                <a:lnTo>
                  <a:pt x="2" y="413"/>
                </a:lnTo>
                <a:lnTo>
                  <a:pt x="5" y="456"/>
                </a:lnTo>
                <a:lnTo>
                  <a:pt x="8" y="501"/>
                </a:lnTo>
                <a:lnTo>
                  <a:pt x="13" y="546"/>
                </a:lnTo>
                <a:lnTo>
                  <a:pt x="22" y="592"/>
                </a:lnTo>
                <a:lnTo>
                  <a:pt x="30" y="639"/>
                </a:lnTo>
                <a:lnTo>
                  <a:pt x="42" y="686"/>
                </a:lnTo>
                <a:lnTo>
                  <a:pt x="53" y="730"/>
                </a:lnTo>
                <a:lnTo>
                  <a:pt x="69" y="775"/>
                </a:lnTo>
                <a:lnTo>
                  <a:pt x="87" y="820"/>
                </a:lnTo>
                <a:lnTo>
                  <a:pt x="107" y="863"/>
                </a:lnTo>
                <a:lnTo>
                  <a:pt x="130" y="903"/>
                </a:lnTo>
                <a:lnTo>
                  <a:pt x="156" y="943"/>
                </a:lnTo>
                <a:lnTo>
                  <a:pt x="171" y="962"/>
                </a:lnTo>
                <a:lnTo>
                  <a:pt x="186" y="980"/>
                </a:lnTo>
                <a:lnTo>
                  <a:pt x="201" y="998"/>
                </a:lnTo>
                <a:lnTo>
                  <a:pt x="217" y="1015"/>
                </a:lnTo>
                <a:lnTo>
                  <a:pt x="234" y="1030"/>
                </a:lnTo>
                <a:lnTo>
                  <a:pt x="253" y="1045"/>
                </a:lnTo>
                <a:lnTo>
                  <a:pt x="273" y="1060"/>
                </a:lnTo>
                <a:lnTo>
                  <a:pt x="293" y="1073"/>
                </a:lnTo>
                <a:lnTo>
                  <a:pt x="313" y="1086"/>
                </a:lnTo>
                <a:lnTo>
                  <a:pt x="335" y="1098"/>
                </a:lnTo>
                <a:lnTo>
                  <a:pt x="358" y="1108"/>
                </a:lnTo>
                <a:lnTo>
                  <a:pt x="382" y="1118"/>
                </a:lnTo>
                <a:lnTo>
                  <a:pt x="407" y="1126"/>
                </a:lnTo>
                <a:lnTo>
                  <a:pt x="433" y="1133"/>
                </a:lnTo>
                <a:lnTo>
                  <a:pt x="460" y="1140"/>
                </a:lnTo>
                <a:lnTo>
                  <a:pt x="487" y="1145"/>
                </a:lnTo>
                <a:lnTo>
                  <a:pt x="494" y="1145"/>
                </a:lnTo>
                <a:lnTo>
                  <a:pt x="512" y="1145"/>
                </a:lnTo>
                <a:lnTo>
                  <a:pt x="539" y="1140"/>
                </a:lnTo>
                <a:lnTo>
                  <a:pt x="572" y="1131"/>
                </a:lnTo>
                <a:lnTo>
                  <a:pt x="592" y="1125"/>
                </a:lnTo>
                <a:lnTo>
                  <a:pt x="614" y="1118"/>
                </a:lnTo>
                <a:lnTo>
                  <a:pt x="636" y="1108"/>
                </a:lnTo>
                <a:lnTo>
                  <a:pt x="659" y="1095"/>
                </a:lnTo>
                <a:lnTo>
                  <a:pt x="683" y="1081"/>
                </a:lnTo>
                <a:lnTo>
                  <a:pt x="706" y="1065"/>
                </a:lnTo>
                <a:lnTo>
                  <a:pt x="731" y="1045"/>
                </a:lnTo>
                <a:lnTo>
                  <a:pt x="755" y="1023"/>
                </a:lnTo>
                <a:lnTo>
                  <a:pt x="780" y="997"/>
                </a:lnTo>
                <a:lnTo>
                  <a:pt x="803" y="968"/>
                </a:lnTo>
                <a:lnTo>
                  <a:pt x="827" y="937"/>
                </a:lnTo>
                <a:lnTo>
                  <a:pt x="848" y="900"/>
                </a:lnTo>
                <a:lnTo>
                  <a:pt x="870" y="860"/>
                </a:lnTo>
                <a:lnTo>
                  <a:pt x="889" y="817"/>
                </a:lnTo>
                <a:lnTo>
                  <a:pt x="907" y="769"/>
                </a:lnTo>
                <a:lnTo>
                  <a:pt x="925" y="717"/>
                </a:lnTo>
                <a:lnTo>
                  <a:pt x="939" y="659"/>
                </a:lnTo>
                <a:lnTo>
                  <a:pt x="952" y="597"/>
                </a:lnTo>
                <a:lnTo>
                  <a:pt x="962" y="529"/>
                </a:lnTo>
                <a:lnTo>
                  <a:pt x="971" y="458"/>
                </a:lnTo>
                <a:lnTo>
                  <a:pt x="976" y="379"/>
                </a:lnTo>
                <a:lnTo>
                  <a:pt x="977" y="295"/>
                </a:lnTo>
                <a:lnTo>
                  <a:pt x="977" y="206"/>
                </a:lnTo>
                <a:lnTo>
                  <a:pt x="972" y="110"/>
                </a:lnTo>
                <a:lnTo>
                  <a:pt x="952" y="100"/>
                </a:lnTo>
                <a:lnTo>
                  <a:pt x="927" y="88"/>
                </a:lnTo>
                <a:lnTo>
                  <a:pt x="894" y="75"/>
                </a:lnTo>
                <a:lnTo>
                  <a:pt x="852" y="60"/>
                </a:lnTo>
                <a:lnTo>
                  <a:pt x="802" y="45"/>
                </a:lnTo>
                <a:lnTo>
                  <a:pt x="745" y="30"/>
                </a:lnTo>
                <a:lnTo>
                  <a:pt x="683" y="19"/>
                </a:lnTo>
                <a:lnTo>
                  <a:pt x="648" y="12"/>
                </a:lnTo>
                <a:lnTo>
                  <a:pt x="612" y="9"/>
                </a:lnTo>
                <a:lnTo>
                  <a:pt x="576" y="5"/>
                </a:lnTo>
                <a:lnTo>
                  <a:pt x="539" y="2"/>
                </a:lnTo>
                <a:lnTo>
                  <a:pt x="499" y="0"/>
                </a:lnTo>
                <a:lnTo>
                  <a:pt x="458" y="2"/>
                </a:lnTo>
                <a:lnTo>
                  <a:pt x="418" y="4"/>
                </a:lnTo>
                <a:lnTo>
                  <a:pt x="376" y="7"/>
                </a:lnTo>
                <a:lnTo>
                  <a:pt x="333" y="12"/>
                </a:lnTo>
                <a:lnTo>
                  <a:pt x="289" y="19"/>
                </a:lnTo>
                <a:lnTo>
                  <a:pt x="244" y="29"/>
                </a:lnTo>
                <a:lnTo>
                  <a:pt x="199" y="40"/>
                </a:lnTo>
                <a:lnTo>
                  <a:pt x="152" y="53"/>
                </a:lnTo>
                <a:lnTo>
                  <a:pt x="105" y="70"/>
                </a:lnTo>
                <a:lnTo>
                  <a:pt x="59" y="88"/>
                </a:lnTo>
                <a:lnTo>
                  <a:pt x="12" y="11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6" name="Freeform 24"/>
          <p:cNvSpPr>
            <a:spLocks/>
          </p:cNvSpPr>
          <p:nvPr/>
        </p:nvSpPr>
        <p:spPr bwMode="auto">
          <a:xfrm>
            <a:off x="982663" y="1163638"/>
            <a:ext cx="1446212" cy="1755775"/>
          </a:xfrm>
          <a:custGeom>
            <a:avLst/>
            <a:gdLst>
              <a:gd name="T0" fmla="*/ 19050 w 911"/>
              <a:gd name="T1" fmla="*/ 155575 h 1106"/>
              <a:gd name="T2" fmla="*/ 7937 w 911"/>
              <a:gd name="T3" fmla="*/ 290513 h 1106"/>
              <a:gd name="T4" fmla="*/ 0 w 911"/>
              <a:gd name="T5" fmla="*/ 496888 h 1106"/>
              <a:gd name="T6" fmla="*/ 7937 w 911"/>
              <a:gd name="T7" fmla="*/ 688975 h 1106"/>
              <a:gd name="T8" fmla="*/ 22225 w 911"/>
              <a:gd name="T9" fmla="*/ 828675 h 1106"/>
              <a:gd name="T10" fmla="*/ 46037 w 911"/>
              <a:gd name="T11" fmla="*/ 971550 h 1106"/>
              <a:gd name="T12" fmla="*/ 80962 w 911"/>
              <a:gd name="T13" fmla="*/ 1114425 h 1106"/>
              <a:gd name="T14" fmla="*/ 130175 w 911"/>
              <a:gd name="T15" fmla="*/ 1254125 h 1106"/>
              <a:gd name="T16" fmla="*/ 195262 w 911"/>
              <a:gd name="T17" fmla="*/ 1382713 h 1106"/>
              <a:gd name="T18" fmla="*/ 274637 w 911"/>
              <a:gd name="T19" fmla="*/ 1500188 h 1106"/>
              <a:gd name="T20" fmla="*/ 322262 w 911"/>
              <a:gd name="T21" fmla="*/ 1552575 h 1106"/>
              <a:gd name="T22" fmla="*/ 373062 w 911"/>
              <a:gd name="T23" fmla="*/ 1603375 h 1106"/>
              <a:gd name="T24" fmla="*/ 431800 w 911"/>
              <a:gd name="T25" fmla="*/ 1644650 h 1106"/>
              <a:gd name="T26" fmla="*/ 495300 w 911"/>
              <a:gd name="T27" fmla="*/ 1681163 h 1106"/>
              <a:gd name="T28" fmla="*/ 563562 w 911"/>
              <a:gd name="T29" fmla="*/ 1712913 h 1106"/>
              <a:gd name="T30" fmla="*/ 638175 w 911"/>
              <a:gd name="T31" fmla="*/ 1736725 h 1106"/>
              <a:gd name="T32" fmla="*/ 717550 w 911"/>
              <a:gd name="T33" fmla="*/ 1755775 h 1106"/>
              <a:gd name="T34" fmla="*/ 728662 w 911"/>
              <a:gd name="T35" fmla="*/ 1755775 h 1106"/>
              <a:gd name="T36" fmla="*/ 792162 w 911"/>
              <a:gd name="T37" fmla="*/ 1744663 h 1106"/>
              <a:gd name="T38" fmla="*/ 874712 w 911"/>
              <a:gd name="T39" fmla="*/ 1720850 h 1106"/>
              <a:gd name="T40" fmla="*/ 938212 w 911"/>
              <a:gd name="T41" fmla="*/ 1692275 h 1106"/>
              <a:gd name="T42" fmla="*/ 1008062 w 911"/>
              <a:gd name="T43" fmla="*/ 1649413 h 1106"/>
              <a:gd name="T44" fmla="*/ 1079500 w 911"/>
              <a:gd name="T45" fmla="*/ 1595438 h 1106"/>
              <a:gd name="T46" fmla="*/ 1150937 w 911"/>
              <a:gd name="T47" fmla="*/ 1517650 h 1106"/>
              <a:gd name="T48" fmla="*/ 1220787 w 911"/>
              <a:gd name="T49" fmla="*/ 1422400 h 1106"/>
              <a:gd name="T50" fmla="*/ 1284287 w 911"/>
              <a:gd name="T51" fmla="*/ 1306513 h 1106"/>
              <a:gd name="T52" fmla="*/ 1343025 w 911"/>
              <a:gd name="T53" fmla="*/ 1163638 h 1106"/>
              <a:gd name="T54" fmla="*/ 1390650 w 911"/>
              <a:gd name="T55" fmla="*/ 995363 h 1106"/>
              <a:gd name="T56" fmla="*/ 1423987 w 911"/>
              <a:gd name="T57" fmla="*/ 796925 h 1106"/>
              <a:gd name="T58" fmla="*/ 1443037 w 911"/>
              <a:gd name="T59" fmla="*/ 565150 h 1106"/>
              <a:gd name="T60" fmla="*/ 1443037 w 911"/>
              <a:gd name="T61" fmla="*/ 301625 h 1106"/>
              <a:gd name="T62" fmla="*/ 1438275 w 911"/>
              <a:gd name="T63" fmla="*/ 152400 h 1106"/>
              <a:gd name="T64" fmla="*/ 1368425 w 911"/>
              <a:gd name="T65" fmla="*/ 123825 h 1106"/>
              <a:gd name="T66" fmla="*/ 1254125 w 911"/>
              <a:gd name="T67" fmla="*/ 84138 h 1106"/>
              <a:gd name="T68" fmla="*/ 1095375 w 911"/>
              <a:gd name="T69" fmla="*/ 42863 h 1106"/>
              <a:gd name="T70" fmla="*/ 898525 w 911"/>
              <a:gd name="T71" fmla="*/ 11113 h 1106"/>
              <a:gd name="T72" fmla="*/ 788987 w 911"/>
              <a:gd name="T73" fmla="*/ 3175 h 1106"/>
              <a:gd name="T74" fmla="*/ 673100 w 911"/>
              <a:gd name="T75" fmla="*/ 3175 h 1106"/>
              <a:gd name="T76" fmla="*/ 547687 w 911"/>
              <a:gd name="T77" fmla="*/ 7938 h 1106"/>
              <a:gd name="T78" fmla="*/ 420687 w 911"/>
              <a:gd name="T79" fmla="*/ 26988 h 1106"/>
              <a:gd name="T80" fmla="*/ 290512 w 911"/>
              <a:gd name="T81" fmla="*/ 55563 h 1106"/>
              <a:gd name="T82" fmla="*/ 157162 w 911"/>
              <a:gd name="T83" fmla="*/ 96838 h 1106"/>
              <a:gd name="T84" fmla="*/ 19050 w 911"/>
              <a:gd name="T85" fmla="*/ 155575 h 110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911"/>
              <a:gd name="T130" fmla="*/ 0 h 1106"/>
              <a:gd name="T131" fmla="*/ 911 w 911"/>
              <a:gd name="T132" fmla="*/ 1106 h 110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911" h="1106">
                <a:moveTo>
                  <a:pt x="12" y="98"/>
                </a:moveTo>
                <a:lnTo>
                  <a:pt x="12" y="98"/>
                </a:lnTo>
                <a:lnTo>
                  <a:pt x="9" y="136"/>
                </a:lnTo>
                <a:lnTo>
                  <a:pt x="5" y="183"/>
                </a:lnTo>
                <a:lnTo>
                  <a:pt x="2" y="243"/>
                </a:lnTo>
                <a:lnTo>
                  <a:pt x="0" y="313"/>
                </a:lnTo>
                <a:lnTo>
                  <a:pt x="4" y="392"/>
                </a:lnTo>
                <a:lnTo>
                  <a:pt x="5" y="434"/>
                </a:lnTo>
                <a:lnTo>
                  <a:pt x="9" y="477"/>
                </a:lnTo>
                <a:lnTo>
                  <a:pt x="14" y="522"/>
                </a:lnTo>
                <a:lnTo>
                  <a:pt x="20" y="567"/>
                </a:lnTo>
                <a:lnTo>
                  <a:pt x="29" y="612"/>
                </a:lnTo>
                <a:lnTo>
                  <a:pt x="39" y="657"/>
                </a:lnTo>
                <a:lnTo>
                  <a:pt x="51" y="702"/>
                </a:lnTo>
                <a:lnTo>
                  <a:pt x="66" y="747"/>
                </a:lnTo>
                <a:lnTo>
                  <a:pt x="82" y="790"/>
                </a:lnTo>
                <a:lnTo>
                  <a:pt x="101" y="832"/>
                </a:lnTo>
                <a:lnTo>
                  <a:pt x="123" y="871"/>
                </a:lnTo>
                <a:lnTo>
                  <a:pt x="146" y="910"/>
                </a:lnTo>
                <a:lnTo>
                  <a:pt x="173" y="945"/>
                </a:lnTo>
                <a:lnTo>
                  <a:pt x="188" y="963"/>
                </a:lnTo>
                <a:lnTo>
                  <a:pt x="203" y="978"/>
                </a:lnTo>
                <a:lnTo>
                  <a:pt x="218" y="995"/>
                </a:lnTo>
                <a:lnTo>
                  <a:pt x="235" y="1010"/>
                </a:lnTo>
                <a:lnTo>
                  <a:pt x="253" y="1023"/>
                </a:lnTo>
                <a:lnTo>
                  <a:pt x="272" y="1036"/>
                </a:lnTo>
                <a:lnTo>
                  <a:pt x="292" y="1048"/>
                </a:lnTo>
                <a:lnTo>
                  <a:pt x="312" y="1059"/>
                </a:lnTo>
                <a:lnTo>
                  <a:pt x="332" y="1069"/>
                </a:lnTo>
                <a:lnTo>
                  <a:pt x="355" y="1079"/>
                </a:lnTo>
                <a:lnTo>
                  <a:pt x="377" y="1088"/>
                </a:lnTo>
                <a:lnTo>
                  <a:pt x="402" y="1094"/>
                </a:lnTo>
                <a:lnTo>
                  <a:pt x="427" y="1101"/>
                </a:lnTo>
                <a:lnTo>
                  <a:pt x="452" y="1106"/>
                </a:lnTo>
                <a:lnTo>
                  <a:pt x="459" y="1106"/>
                </a:lnTo>
                <a:lnTo>
                  <a:pt x="474" y="1104"/>
                </a:lnTo>
                <a:lnTo>
                  <a:pt x="499" y="1099"/>
                </a:lnTo>
                <a:lnTo>
                  <a:pt x="533" y="1091"/>
                </a:lnTo>
                <a:lnTo>
                  <a:pt x="551" y="1084"/>
                </a:lnTo>
                <a:lnTo>
                  <a:pt x="569" y="1076"/>
                </a:lnTo>
                <a:lnTo>
                  <a:pt x="591" y="1066"/>
                </a:lnTo>
                <a:lnTo>
                  <a:pt x="613" y="1054"/>
                </a:lnTo>
                <a:lnTo>
                  <a:pt x="635" y="1039"/>
                </a:lnTo>
                <a:lnTo>
                  <a:pt x="656" y="1023"/>
                </a:lnTo>
                <a:lnTo>
                  <a:pt x="680" y="1005"/>
                </a:lnTo>
                <a:lnTo>
                  <a:pt x="702" y="981"/>
                </a:lnTo>
                <a:lnTo>
                  <a:pt x="725" y="956"/>
                </a:lnTo>
                <a:lnTo>
                  <a:pt x="747" y="928"/>
                </a:lnTo>
                <a:lnTo>
                  <a:pt x="769" y="896"/>
                </a:lnTo>
                <a:lnTo>
                  <a:pt x="790" y="861"/>
                </a:lnTo>
                <a:lnTo>
                  <a:pt x="809" y="823"/>
                </a:lnTo>
                <a:lnTo>
                  <a:pt x="829" y="780"/>
                </a:lnTo>
                <a:lnTo>
                  <a:pt x="846" y="733"/>
                </a:lnTo>
                <a:lnTo>
                  <a:pt x="861" y="684"/>
                </a:lnTo>
                <a:lnTo>
                  <a:pt x="876" y="627"/>
                </a:lnTo>
                <a:lnTo>
                  <a:pt x="887" y="567"/>
                </a:lnTo>
                <a:lnTo>
                  <a:pt x="897" y="502"/>
                </a:lnTo>
                <a:lnTo>
                  <a:pt x="904" y="432"/>
                </a:lnTo>
                <a:lnTo>
                  <a:pt x="909" y="356"/>
                </a:lnTo>
                <a:lnTo>
                  <a:pt x="911" y="276"/>
                </a:lnTo>
                <a:lnTo>
                  <a:pt x="909" y="190"/>
                </a:lnTo>
                <a:lnTo>
                  <a:pt x="906" y="96"/>
                </a:lnTo>
                <a:lnTo>
                  <a:pt x="886" y="88"/>
                </a:lnTo>
                <a:lnTo>
                  <a:pt x="862" y="78"/>
                </a:lnTo>
                <a:lnTo>
                  <a:pt x="831" y="66"/>
                </a:lnTo>
                <a:lnTo>
                  <a:pt x="790" y="53"/>
                </a:lnTo>
                <a:lnTo>
                  <a:pt x="743" y="40"/>
                </a:lnTo>
                <a:lnTo>
                  <a:pt x="690" y="27"/>
                </a:lnTo>
                <a:lnTo>
                  <a:pt x="631" y="15"/>
                </a:lnTo>
                <a:lnTo>
                  <a:pt x="566" y="7"/>
                </a:lnTo>
                <a:lnTo>
                  <a:pt x="533" y="3"/>
                </a:lnTo>
                <a:lnTo>
                  <a:pt x="497" y="2"/>
                </a:lnTo>
                <a:lnTo>
                  <a:pt x="461" y="0"/>
                </a:lnTo>
                <a:lnTo>
                  <a:pt x="424" y="2"/>
                </a:lnTo>
                <a:lnTo>
                  <a:pt x="385" y="3"/>
                </a:lnTo>
                <a:lnTo>
                  <a:pt x="345" y="5"/>
                </a:lnTo>
                <a:lnTo>
                  <a:pt x="307" y="10"/>
                </a:lnTo>
                <a:lnTo>
                  <a:pt x="265" y="17"/>
                </a:lnTo>
                <a:lnTo>
                  <a:pt x="225" y="25"/>
                </a:lnTo>
                <a:lnTo>
                  <a:pt x="183" y="35"/>
                </a:lnTo>
                <a:lnTo>
                  <a:pt x="141" y="46"/>
                </a:lnTo>
                <a:lnTo>
                  <a:pt x="99" y="61"/>
                </a:lnTo>
                <a:lnTo>
                  <a:pt x="56" y="78"/>
                </a:lnTo>
                <a:lnTo>
                  <a:pt x="12" y="98"/>
                </a:lnTo>
                <a:close/>
              </a:path>
            </a:pathLst>
          </a:custGeom>
          <a:solidFill>
            <a:srgbClr val="2140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7" name="Freeform 25"/>
          <p:cNvSpPr>
            <a:spLocks/>
          </p:cNvSpPr>
          <p:nvPr/>
        </p:nvSpPr>
        <p:spPr bwMode="auto">
          <a:xfrm>
            <a:off x="1625600" y="1474788"/>
            <a:ext cx="160338" cy="185737"/>
          </a:xfrm>
          <a:custGeom>
            <a:avLst/>
            <a:gdLst>
              <a:gd name="T0" fmla="*/ 82550 w 101"/>
              <a:gd name="T1" fmla="*/ 0 h 117"/>
              <a:gd name="T2" fmla="*/ 57150 w 101"/>
              <a:gd name="T3" fmla="*/ 47625 h 117"/>
              <a:gd name="T4" fmla="*/ 0 w 101"/>
              <a:gd name="T5" fmla="*/ 47625 h 117"/>
              <a:gd name="T6" fmla="*/ 38100 w 101"/>
              <a:gd name="T7" fmla="*/ 90487 h 117"/>
              <a:gd name="T8" fmla="*/ 0 w 101"/>
              <a:gd name="T9" fmla="*/ 134937 h 117"/>
              <a:gd name="T10" fmla="*/ 58738 w 101"/>
              <a:gd name="T11" fmla="*/ 134937 h 117"/>
              <a:gd name="T12" fmla="*/ 82550 w 101"/>
              <a:gd name="T13" fmla="*/ 185737 h 117"/>
              <a:gd name="T14" fmla="*/ 104775 w 101"/>
              <a:gd name="T15" fmla="*/ 134937 h 117"/>
              <a:gd name="T16" fmla="*/ 160338 w 101"/>
              <a:gd name="T17" fmla="*/ 131762 h 117"/>
              <a:gd name="T18" fmla="*/ 125413 w 101"/>
              <a:gd name="T19" fmla="*/ 90487 h 117"/>
              <a:gd name="T20" fmla="*/ 160338 w 101"/>
              <a:gd name="T21" fmla="*/ 47625 h 117"/>
              <a:gd name="T22" fmla="*/ 101600 w 101"/>
              <a:gd name="T23" fmla="*/ 47625 h 117"/>
              <a:gd name="T24" fmla="*/ 82550 w 101"/>
              <a:gd name="T25" fmla="*/ 0 h 1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1"/>
              <a:gd name="T40" fmla="*/ 0 h 117"/>
              <a:gd name="T41" fmla="*/ 101 w 101"/>
              <a:gd name="T42" fmla="*/ 117 h 11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1" h="117">
                <a:moveTo>
                  <a:pt x="52" y="0"/>
                </a:moveTo>
                <a:lnTo>
                  <a:pt x="36" y="30"/>
                </a:lnTo>
                <a:lnTo>
                  <a:pt x="0" y="30"/>
                </a:lnTo>
                <a:lnTo>
                  <a:pt x="24" y="57"/>
                </a:lnTo>
                <a:lnTo>
                  <a:pt x="0" y="85"/>
                </a:lnTo>
                <a:lnTo>
                  <a:pt x="37" y="85"/>
                </a:lnTo>
                <a:lnTo>
                  <a:pt x="52" y="117"/>
                </a:lnTo>
                <a:lnTo>
                  <a:pt x="66" y="85"/>
                </a:lnTo>
                <a:lnTo>
                  <a:pt x="101" y="83"/>
                </a:lnTo>
                <a:lnTo>
                  <a:pt x="79" y="57"/>
                </a:lnTo>
                <a:lnTo>
                  <a:pt x="101" y="30"/>
                </a:lnTo>
                <a:lnTo>
                  <a:pt x="64" y="30"/>
                </a:lnTo>
                <a:lnTo>
                  <a:pt x="52" y="0"/>
                </a:lnTo>
                <a:close/>
              </a:path>
            </a:pathLst>
          </a:custGeom>
          <a:solidFill>
            <a:srgbClr val="FFF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8" name="Freeform 26"/>
          <p:cNvSpPr>
            <a:spLocks/>
          </p:cNvSpPr>
          <p:nvPr/>
        </p:nvSpPr>
        <p:spPr bwMode="auto">
          <a:xfrm>
            <a:off x="1830388" y="1236663"/>
            <a:ext cx="161925" cy="185737"/>
          </a:xfrm>
          <a:custGeom>
            <a:avLst/>
            <a:gdLst>
              <a:gd name="T0" fmla="*/ 82550 w 102"/>
              <a:gd name="T1" fmla="*/ 0 h 117"/>
              <a:gd name="T2" fmla="*/ 58738 w 102"/>
              <a:gd name="T3" fmla="*/ 47625 h 117"/>
              <a:gd name="T4" fmla="*/ 0 w 102"/>
              <a:gd name="T5" fmla="*/ 47625 h 117"/>
              <a:gd name="T6" fmla="*/ 39688 w 102"/>
              <a:gd name="T7" fmla="*/ 90487 h 117"/>
              <a:gd name="T8" fmla="*/ 0 w 102"/>
              <a:gd name="T9" fmla="*/ 134937 h 117"/>
              <a:gd name="T10" fmla="*/ 58738 w 102"/>
              <a:gd name="T11" fmla="*/ 134937 h 117"/>
              <a:gd name="T12" fmla="*/ 82550 w 102"/>
              <a:gd name="T13" fmla="*/ 185737 h 117"/>
              <a:gd name="T14" fmla="*/ 106363 w 102"/>
              <a:gd name="T15" fmla="*/ 134937 h 117"/>
              <a:gd name="T16" fmla="*/ 160338 w 102"/>
              <a:gd name="T17" fmla="*/ 133350 h 117"/>
              <a:gd name="T18" fmla="*/ 128588 w 102"/>
              <a:gd name="T19" fmla="*/ 90487 h 117"/>
              <a:gd name="T20" fmla="*/ 161925 w 102"/>
              <a:gd name="T21" fmla="*/ 47625 h 117"/>
              <a:gd name="T22" fmla="*/ 104775 w 102"/>
              <a:gd name="T23" fmla="*/ 47625 h 117"/>
              <a:gd name="T24" fmla="*/ 82550 w 102"/>
              <a:gd name="T25" fmla="*/ 0 h 1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2"/>
              <a:gd name="T40" fmla="*/ 0 h 117"/>
              <a:gd name="T41" fmla="*/ 102 w 102"/>
              <a:gd name="T42" fmla="*/ 117 h 11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2" h="117">
                <a:moveTo>
                  <a:pt x="52" y="0"/>
                </a:moveTo>
                <a:lnTo>
                  <a:pt x="37" y="30"/>
                </a:lnTo>
                <a:lnTo>
                  <a:pt x="0" y="30"/>
                </a:lnTo>
                <a:lnTo>
                  <a:pt x="25" y="57"/>
                </a:lnTo>
                <a:lnTo>
                  <a:pt x="0" y="85"/>
                </a:lnTo>
                <a:lnTo>
                  <a:pt x="37" y="85"/>
                </a:lnTo>
                <a:lnTo>
                  <a:pt x="52" y="117"/>
                </a:lnTo>
                <a:lnTo>
                  <a:pt x="67" y="85"/>
                </a:lnTo>
                <a:lnTo>
                  <a:pt x="101" y="84"/>
                </a:lnTo>
                <a:lnTo>
                  <a:pt x="81" y="57"/>
                </a:lnTo>
                <a:lnTo>
                  <a:pt x="102" y="30"/>
                </a:lnTo>
                <a:lnTo>
                  <a:pt x="66" y="30"/>
                </a:lnTo>
                <a:lnTo>
                  <a:pt x="52" y="0"/>
                </a:lnTo>
                <a:close/>
              </a:path>
            </a:pathLst>
          </a:custGeom>
          <a:solidFill>
            <a:srgbClr val="FFF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9" name="Freeform 27"/>
          <p:cNvSpPr>
            <a:spLocks/>
          </p:cNvSpPr>
          <p:nvPr/>
        </p:nvSpPr>
        <p:spPr bwMode="auto">
          <a:xfrm>
            <a:off x="1416050" y="1236663"/>
            <a:ext cx="161925" cy="185737"/>
          </a:xfrm>
          <a:custGeom>
            <a:avLst/>
            <a:gdLst>
              <a:gd name="T0" fmla="*/ 82550 w 102"/>
              <a:gd name="T1" fmla="*/ 0 h 117"/>
              <a:gd name="T2" fmla="*/ 58738 w 102"/>
              <a:gd name="T3" fmla="*/ 47625 h 117"/>
              <a:gd name="T4" fmla="*/ 0 w 102"/>
              <a:gd name="T5" fmla="*/ 47625 h 117"/>
              <a:gd name="T6" fmla="*/ 39688 w 102"/>
              <a:gd name="T7" fmla="*/ 90487 h 117"/>
              <a:gd name="T8" fmla="*/ 0 w 102"/>
              <a:gd name="T9" fmla="*/ 134937 h 117"/>
              <a:gd name="T10" fmla="*/ 58738 w 102"/>
              <a:gd name="T11" fmla="*/ 134937 h 117"/>
              <a:gd name="T12" fmla="*/ 82550 w 102"/>
              <a:gd name="T13" fmla="*/ 185737 h 117"/>
              <a:gd name="T14" fmla="*/ 103188 w 102"/>
              <a:gd name="T15" fmla="*/ 134937 h 117"/>
              <a:gd name="T16" fmla="*/ 160338 w 102"/>
              <a:gd name="T17" fmla="*/ 133350 h 117"/>
              <a:gd name="T18" fmla="*/ 128588 w 102"/>
              <a:gd name="T19" fmla="*/ 90487 h 117"/>
              <a:gd name="T20" fmla="*/ 161925 w 102"/>
              <a:gd name="T21" fmla="*/ 47625 h 117"/>
              <a:gd name="T22" fmla="*/ 103188 w 102"/>
              <a:gd name="T23" fmla="*/ 47625 h 117"/>
              <a:gd name="T24" fmla="*/ 82550 w 102"/>
              <a:gd name="T25" fmla="*/ 0 h 1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2"/>
              <a:gd name="T40" fmla="*/ 0 h 117"/>
              <a:gd name="T41" fmla="*/ 102 w 102"/>
              <a:gd name="T42" fmla="*/ 117 h 11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2" h="117">
                <a:moveTo>
                  <a:pt x="52" y="0"/>
                </a:moveTo>
                <a:lnTo>
                  <a:pt x="37" y="30"/>
                </a:lnTo>
                <a:lnTo>
                  <a:pt x="0" y="30"/>
                </a:lnTo>
                <a:lnTo>
                  <a:pt x="25" y="57"/>
                </a:lnTo>
                <a:lnTo>
                  <a:pt x="0" y="85"/>
                </a:lnTo>
                <a:lnTo>
                  <a:pt x="37" y="85"/>
                </a:lnTo>
                <a:lnTo>
                  <a:pt x="52" y="117"/>
                </a:lnTo>
                <a:lnTo>
                  <a:pt x="65" y="85"/>
                </a:lnTo>
                <a:lnTo>
                  <a:pt x="101" y="84"/>
                </a:lnTo>
                <a:lnTo>
                  <a:pt x="81" y="57"/>
                </a:lnTo>
                <a:lnTo>
                  <a:pt x="102" y="30"/>
                </a:lnTo>
                <a:lnTo>
                  <a:pt x="65" y="30"/>
                </a:lnTo>
                <a:lnTo>
                  <a:pt x="52" y="0"/>
                </a:lnTo>
                <a:close/>
              </a:path>
            </a:pathLst>
          </a:custGeom>
          <a:solidFill>
            <a:srgbClr val="FFF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0" name="Freeform 28"/>
          <p:cNvSpPr>
            <a:spLocks/>
          </p:cNvSpPr>
          <p:nvPr/>
        </p:nvSpPr>
        <p:spPr bwMode="auto">
          <a:xfrm>
            <a:off x="1135063" y="1744663"/>
            <a:ext cx="1141412" cy="709612"/>
          </a:xfrm>
          <a:custGeom>
            <a:avLst/>
            <a:gdLst>
              <a:gd name="T0" fmla="*/ 280987 w 719"/>
              <a:gd name="T1" fmla="*/ 171450 h 447"/>
              <a:gd name="T2" fmla="*/ 571500 w 719"/>
              <a:gd name="T3" fmla="*/ 0 h 447"/>
              <a:gd name="T4" fmla="*/ 857250 w 719"/>
              <a:gd name="T5" fmla="*/ 168275 h 447"/>
              <a:gd name="T6" fmla="*/ 1141412 w 719"/>
              <a:gd name="T7" fmla="*/ 522287 h 447"/>
              <a:gd name="T8" fmla="*/ 1133475 w 719"/>
              <a:gd name="T9" fmla="*/ 561975 h 447"/>
              <a:gd name="T10" fmla="*/ 1120775 w 719"/>
              <a:gd name="T11" fmla="*/ 601662 h 447"/>
              <a:gd name="T12" fmla="*/ 1096962 w 719"/>
              <a:gd name="T13" fmla="*/ 644525 h 447"/>
              <a:gd name="T14" fmla="*/ 1060450 w 719"/>
              <a:gd name="T15" fmla="*/ 677862 h 447"/>
              <a:gd name="T16" fmla="*/ 1003300 w 719"/>
              <a:gd name="T17" fmla="*/ 700087 h 447"/>
              <a:gd name="T18" fmla="*/ 971550 w 719"/>
              <a:gd name="T19" fmla="*/ 704850 h 447"/>
              <a:gd name="T20" fmla="*/ 931862 w 719"/>
              <a:gd name="T21" fmla="*/ 701675 h 447"/>
              <a:gd name="T22" fmla="*/ 887412 w 719"/>
              <a:gd name="T23" fmla="*/ 692150 h 447"/>
              <a:gd name="T24" fmla="*/ 836612 w 719"/>
              <a:gd name="T25" fmla="*/ 676275 h 447"/>
              <a:gd name="T26" fmla="*/ 793750 w 719"/>
              <a:gd name="T27" fmla="*/ 665162 h 447"/>
              <a:gd name="T28" fmla="*/ 730250 w 719"/>
              <a:gd name="T29" fmla="*/ 660400 h 447"/>
              <a:gd name="T30" fmla="*/ 679450 w 719"/>
              <a:gd name="T31" fmla="*/ 665162 h 447"/>
              <a:gd name="T32" fmla="*/ 644525 w 719"/>
              <a:gd name="T33" fmla="*/ 681037 h 447"/>
              <a:gd name="T34" fmla="*/ 628650 w 719"/>
              <a:gd name="T35" fmla="*/ 688975 h 447"/>
              <a:gd name="T36" fmla="*/ 619125 w 719"/>
              <a:gd name="T37" fmla="*/ 700087 h 447"/>
              <a:gd name="T38" fmla="*/ 581025 w 719"/>
              <a:gd name="T39" fmla="*/ 709612 h 447"/>
              <a:gd name="T40" fmla="*/ 536575 w 719"/>
              <a:gd name="T41" fmla="*/ 708025 h 447"/>
              <a:gd name="T42" fmla="*/ 493712 w 719"/>
              <a:gd name="T43" fmla="*/ 693737 h 447"/>
              <a:gd name="T44" fmla="*/ 442912 w 719"/>
              <a:gd name="T45" fmla="*/ 669925 h 447"/>
              <a:gd name="T46" fmla="*/ 414337 w 719"/>
              <a:gd name="T47" fmla="*/ 654050 h 447"/>
              <a:gd name="T48" fmla="*/ 376237 w 719"/>
              <a:gd name="T49" fmla="*/ 657225 h 447"/>
              <a:gd name="T50" fmla="*/ 327025 w 719"/>
              <a:gd name="T51" fmla="*/ 668337 h 447"/>
              <a:gd name="T52" fmla="*/ 276225 w 719"/>
              <a:gd name="T53" fmla="*/ 692150 h 447"/>
              <a:gd name="T54" fmla="*/ 254000 w 719"/>
              <a:gd name="T55" fmla="*/ 709612 h 447"/>
              <a:gd name="T56" fmla="*/ 241300 w 719"/>
              <a:gd name="T57" fmla="*/ 709612 h 447"/>
              <a:gd name="T58" fmla="*/ 173037 w 719"/>
              <a:gd name="T59" fmla="*/ 693737 h 447"/>
              <a:gd name="T60" fmla="*/ 123825 w 719"/>
              <a:gd name="T61" fmla="*/ 681037 h 447"/>
              <a:gd name="T62" fmla="*/ 76200 w 719"/>
              <a:gd name="T63" fmla="*/ 657225 h 447"/>
              <a:gd name="T64" fmla="*/ 36512 w 719"/>
              <a:gd name="T65" fmla="*/ 622300 h 447"/>
              <a:gd name="T66" fmla="*/ 9525 w 719"/>
              <a:gd name="T67" fmla="*/ 577850 h 447"/>
              <a:gd name="T68" fmla="*/ 0 w 719"/>
              <a:gd name="T69" fmla="*/ 522287 h 4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19"/>
              <a:gd name="T106" fmla="*/ 0 h 447"/>
              <a:gd name="T107" fmla="*/ 719 w 719"/>
              <a:gd name="T108" fmla="*/ 447 h 44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19" h="447">
                <a:moveTo>
                  <a:pt x="0" y="329"/>
                </a:moveTo>
                <a:lnTo>
                  <a:pt x="177" y="108"/>
                </a:lnTo>
                <a:lnTo>
                  <a:pt x="254" y="186"/>
                </a:lnTo>
                <a:lnTo>
                  <a:pt x="360" y="0"/>
                </a:lnTo>
                <a:lnTo>
                  <a:pt x="468" y="188"/>
                </a:lnTo>
                <a:lnTo>
                  <a:pt x="540" y="106"/>
                </a:lnTo>
                <a:lnTo>
                  <a:pt x="719" y="329"/>
                </a:lnTo>
                <a:lnTo>
                  <a:pt x="719" y="336"/>
                </a:lnTo>
                <a:lnTo>
                  <a:pt x="714" y="354"/>
                </a:lnTo>
                <a:lnTo>
                  <a:pt x="711" y="366"/>
                </a:lnTo>
                <a:lnTo>
                  <a:pt x="706" y="379"/>
                </a:lnTo>
                <a:lnTo>
                  <a:pt x="699" y="392"/>
                </a:lnTo>
                <a:lnTo>
                  <a:pt x="691" y="406"/>
                </a:lnTo>
                <a:lnTo>
                  <a:pt x="679" y="417"/>
                </a:lnTo>
                <a:lnTo>
                  <a:pt x="668" y="427"/>
                </a:lnTo>
                <a:lnTo>
                  <a:pt x="651" y="436"/>
                </a:lnTo>
                <a:lnTo>
                  <a:pt x="632" y="441"/>
                </a:lnTo>
                <a:lnTo>
                  <a:pt x="622" y="442"/>
                </a:lnTo>
                <a:lnTo>
                  <a:pt x="612" y="444"/>
                </a:lnTo>
                <a:lnTo>
                  <a:pt x="601" y="444"/>
                </a:lnTo>
                <a:lnTo>
                  <a:pt x="587" y="442"/>
                </a:lnTo>
                <a:lnTo>
                  <a:pt x="574" y="441"/>
                </a:lnTo>
                <a:lnTo>
                  <a:pt x="559" y="436"/>
                </a:lnTo>
                <a:lnTo>
                  <a:pt x="527" y="426"/>
                </a:lnTo>
                <a:lnTo>
                  <a:pt x="514" y="421"/>
                </a:lnTo>
                <a:lnTo>
                  <a:pt x="500" y="419"/>
                </a:lnTo>
                <a:lnTo>
                  <a:pt x="482" y="416"/>
                </a:lnTo>
                <a:lnTo>
                  <a:pt x="460" y="416"/>
                </a:lnTo>
                <a:lnTo>
                  <a:pt x="438" y="417"/>
                </a:lnTo>
                <a:lnTo>
                  <a:pt x="428" y="419"/>
                </a:lnTo>
                <a:lnTo>
                  <a:pt x="417" y="424"/>
                </a:lnTo>
                <a:lnTo>
                  <a:pt x="406" y="429"/>
                </a:lnTo>
                <a:lnTo>
                  <a:pt x="396" y="434"/>
                </a:lnTo>
                <a:lnTo>
                  <a:pt x="395" y="436"/>
                </a:lnTo>
                <a:lnTo>
                  <a:pt x="390" y="441"/>
                </a:lnTo>
                <a:lnTo>
                  <a:pt x="380" y="444"/>
                </a:lnTo>
                <a:lnTo>
                  <a:pt x="366" y="447"/>
                </a:lnTo>
                <a:lnTo>
                  <a:pt x="348" y="447"/>
                </a:lnTo>
                <a:lnTo>
                  <a:pt x="338" y="446"/>
                </a:lnTo>
                <a:lnTo>
                  <a:pt x="324" y="442"/>
                </a:lnTo>
                <a:lnTo>
                  <a:pt x="311" y="437"/>
                </a:lnTo>
                <a:lnTo>
                  <a:pt x="296" y="431"/>
                </a:lnTo>
                <a:lnTo>
                  <a:pt x="279" y="422"/>
                </a:lnTo>
                <a:lnTo>
                  <a:pt x="261" y="412"/>
                </a:lnTo>
                <a:lnTo>
                  <a:pt x="251" y="412"/>
                </a:lnTo>
                <a:lnTo>
                  <a:pt x="237" y="414"/>
                </a:lnTo>
                <a:lnTo>
                  <a:pt x="222" y="417"/>
                </a:lnTo>
                <a:lnTo>
                  <a:pt x="206" y="421"/>
                </a:lnTo>
                <a:lnTo>
                  <a:pt x="189" y="427"/>
                </a:lnTo>
                <a:lnTo>
                  <a:pt x="174" y="436"/>
                </a:lnTo>
                <a:lnTo>
                  <a:pt x="165" y="441"/>
                </a:lnTo>
                <a:lnTo>
                  <a:pt x="160" y="447"/>
                </a:lnTo>
                <a:lnTo>
                  <a:pt x="152" y="447"/>
                </a:lnTo>
                <a:lnTo>
                  <a:pt x="134" y="444"/>
                </a:lnTo>
                <a:lnTo>
                  <a:pt x="109" y="437"/>
                </a:lnTo>
                <a:lnTo>
                  <a:pt x="94" y="434"/>
                </a:lnTo>
                <a:lnTo>
                  <a:pt x="78" y="429"/>
                </a:lnTo>
                <a:lnTo>
                  <a:pt x="63" y="422"/>
                </a:lnTo>
                <a:lnTo>
                  <a:pt x="48" y="414"/>
                </a:lnTo>
                <a:lnTo>
                  <a:pt x="35" y="404"/>
                </a:lnTo>
                <a:lnTo>
                  <a:pt x="23" y="392"/>
                </a:lnTo>
                <a:lnTo>
                  <a:pt x="13" y="379"/>
                </a:lnTo>
                <a:lnTo>
                  <a:pt x="6" y="364"/>
                </a:lnTo>
                <a:lnTo>
                  <a:pt x="1" y="347"/>
                </a:lnTo>
                <a:lnTo>
                  <a:pt x="0" y="32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1" name="Freeform 29"/>
          <p:cNvSpPr>
            <a:spLocks/>
          </p:cNvSpPr>
          <p:nvPr/>
        </p:nvSpPr>
        <p:spPr bwMode="auto">
          <a:xfrm>
            <a:off x="1320800" y="2505075"/>
            <a:ext cx="808038" cy="339725"/>
          </a:xfrm>
          <a:custGeom>
            <a:avLst/>
            <a:gdLst>
              <a:gd name="T0" fmla="*/ 0 w 509"/>
              <a:gd name="T1" fmla="*/ 65088 h 214"/>
              <a:gd name="T2" fmla="*/ 0 w 509"/>
              <a:gd name="T3" fmla="*/ 65088 h 214"/>
              <a:gd name="T4" fmla="*/ 39688 w 509"/>
              <a:gd name="T5" fmla="*/ 104775 h 214"/>
              <a:gd name="T6" fmla="*/ 82550 w 509"/>
              <a:gd name="T7" fmla="*/ 147638 h 214"/>
              <a:gd name="T8" fmla="*/ 138113 w 509"/>
              <a:gd name="T9" fmla="*/ 198438 h 214"/>
              <a:gd name="T10" fmla="*/ 198438 w 509"/>
              <a:gd name="T11" fmla="*/ 247650 h 214"/>
              <a:gd name="T12" fmla="*/ 231775 w 509"/>
              <a:gd name="T13" fmla="*/ 271463 h 214"/>
              <a:gd name="T14" fmla="*/ 263525 w 509"/>
              <a:gd name="T15" fmla="*/ 292100 h 214"/>
              <a:gd name="T16" fmla="*/ 295275 w 509"/>
              <a:gd name="T17" fmla="*/ 311150 h 214"/>
              <a:gd name="T18" fmla="*/ 327025 w 509"/>
              <a:gd name="T19" fmla="*/ 323850 h 214"/>
              <a:gd name="T20" fmla="*/ 355600 w 509"/>
              <a:gd name="T21" fmla="*/ 334963 h 214"/>
              <a:gd name="T22" fmla="*/ 385763 w 509"/>
              <a:gd name="T23" fmla="*/ 339725 h 214"/>
              <a:gd name="T24" fmla="*/ 385763 w 509"/>
              <a:gd name="T25" fmla="*/ 339725 h 214"/>
              <a:gd name="T26" fmla="*/ 433388 w 509"/>
              <a:gd name="T27" fmla="*/ 323850 h 214"/>
              <a:gd name="T28" fmla="*/ 484188 w 509"/>
              <a:gd name="T29" fmla="*/ 303213 h 214"/>
              <a:gd name="T30" fmla="*/ 544513 w 509"/>
              <a:gd name="T31" fmla="*/ 274638 h 214"/>
              <a:gd name="T32" fmla="*/ 576263 w 509"/>
              <a:gd name="T33" fmla="*/ 255588 h 214"/>
              <a:gd name="T34" fmla="*/ 608013 w 509"/>
              <a:gd name="T35" fmla="*/ 238125 h 214"/>
              <a:gd name="T36" fmla="*/ 639763 w 509"/>
              <a:gd name="T37" fmla="*/ 214313 h 214"/>
              <a:gd name="T38" fmla="*/ 671513 w 509"/>
              <a:gd name="T39" fmla="*/ 190500 h 214"/>
              <a:gd name="T40" fmla="*/ 701675 w 509"/>
              <a:gd name="T41" fmla="*/ 163513 h 214"/>
              <a:gd name="T42" fmla="*/ 728663 w 509"/>
              <a:gd name="T43" fmla="*/ 136525 h 214"/>
              <a:gd name="T44" fmla="*/ 752475 w 509"/>
              <a:gd name="T45" fmla="*/ 104775 h 214"/>
              <a:gd name="T46" fmla="*/ 769938 w 509"/>
              <a:gd name="T47" fmla="*/ 73025 h 214"/>
              <a:gd name="T48" fmla="*/ 769938 w 509"/>
              <a:gd name="T49" fmla="*/ 73025 h 214"/>
              <a:gd name="T50" fmla="*/ 776288 w 509"/>
              <a:gd name="T51" fmla="*/ 65088 h 214"/>
              <a:gd name="T52" fmla="*/ 776288 w 509"/>
              <a:gd name="T53" fmla="*/ 65088 h 214"/>
              <a:gd name="T54" fmla="*/ 808038 w 509"/>
              <a:gd name="T55" fmla="*/ 0 h 214"/>
              <a:gd name="T56" fmla="*/ 773113 w 509"/>
              <a:gd name="T57" fmla="*/ 71438 h 214"/>
              <a:gd name="T58" fmla="*/ 773113 w 509"/>
              <a:gd name="T59" fmla="*/ 71438 h 214"/>
              <a:gd name="T60" fmla="*/ 717550 w 509"/>
              <a:gd name="T61" fmla="*/ 47625 h 214"/>
              <a:gd name="T62" fmla="*/ 671513 w 509"/>
              <a:gd name="T63" fmla="*/ 25400 h 214"/>
              <a:gd name="T64" fmla="*/ 639763 w 509"/>
              <a:gd name="T65" fmla="*/ 7938 h 214"/>
              <a:gd name="T66" fmla="*/ 639763 w 509"/>
              <a:gd name="T67" fmla="*/ 7938 h 214"/>
              <a:gd name="T68" fmla="*/ 615950 w 509"/>
              <a:gd name="T69" fmla="*/ 4763 h 214"/>
              <a:gd name="T70" fmla="*/ 588963 w 509"/>
              <a:gd name="T71" fmla="*/ 4763 h 214"/>
              <a:gd name="T72" fmla="*/ 555625 w 509"/>
              <a:gd name="T73" fmla="*/ 7938 h 214"/>
              <a:gd name="T74" fmla="*/ 517525 w 509"/>
              <a:gd name="T75" fmla="*/ 11113 h 214"/>
              <a:gd name="T76" fmla="*/ 481013 w 509"/>
              <a:gd name="T77" fmla="*/ 20638 h 214"/>
              <a:gd name="T78" fmla="*/ 458788 w 509"/>
              <a:gd name="T79" fmla="*/ 28575 h 214"/>
              <a:gd name="T80" fmla="*/ 441325 w 509"/>
              <a:gd name="T81" fmla="*/ 36513 h 214"/>
              <a:gd name="T82" fmla="*/ 425450 w 509"/>
              <a:gd name="T83" fmla="*/ 47625 h 214"/>
              <a:gd name="T84" fmla="*/ 406400 w 509"/>
              <a:gd name="T85" fmla="*/ 57150 h 214"/>
              <a:gd name="T86" fmla="*/ 406400 w 509"/>
              <a:gd name="T87" fmla="*/ 57150 h 214"/>
              <a:gd name="T88" fmla="*/ 382588 w 509"/>
              <a:gd name="T89" fmla="*/ 55563 h 214"/>
              <a:gd name="T90" fmla="*/ 323850 w 509"/>
              <a:gd name="T91" fmla="*/ 44450 h 214"/>
              <a:gd name="T92" fmla="*/ 288925 w 509"/>
              <a:gd name="T93" fmla="*/ 36513 h 214"/>
              <a:gd name="T94" fmla="*/ 257175 w 509"/>
              <a:gd name="T95" fmla="*/ 28575 h 214"/>
              <a:gd name="T96" fmla="*/ 231775 w 509"/>
              <a:gd name="T97" fmla="*/ 15875 h 214"/>
              <a:gd name="T98" fmla="*/ 217488 w 509"/>
              <a:gd name="T99" fmla="*/ 11113 h 214"/>
              <a:gd name="T100" fmla="*/ 209550 w 509"/>
              <a:gd name="T101" fmla="*/ 3175 h 214"/>
              <a:gd name="T102" fmla="*/ 209550 w 509"/>
              <a:gd name="T103" fmla="*/ 3175 h 214"/>
              <a:gd name="T104" fmla="*/ 180975 w 509"/>
              <a:gd name="T105" fmla="*/ 4763 h 214"/>
              <a:gd name="T106" fmla="*/ 114300 w 509"/>
              <a:gd name="T107" fmla="*/ 15875 h 214"/>
              <a:gd name="T108" fmla="*/ 76200 w 509"/>
              <a:gd name="T109" fmla="*/ 25400 h 214"/>
              <a:gd name="T110" fmla="*/ 42863 w 509"/>
              <a:gd name="T111" fmla="*/ 36513 h 214"/>
              <a:gd name="T112" fmla="*/ 15875 w 509"/>
              <a:gd name="T113" fmla="*/ 49213 h 214"/>
              <a:gd name="T114" fmla="*/ 7938 w 509"/>
              <a:gd name="T115" fmla="*/ 57150 h 214"/>
              <a:gd name="T116" fmla="*/ 0 w 509"/>
              <a:gd name="T117" fmla="*/ 65088 h 214"/>
              <a:gd name="T118" fmla="*/ 0 w 509"/>
              <a:gd name="T119" fmla="*/ 65088 h 21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09"/>
              <a:gd name="T181" fmla="*/ 0 h 214"/>
              <a:gd name="T182" fmla="*/ 509 w 509"/>
              <a:gd name="T183" fmla="*/ 214 h 214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09" h="214">
                <a:moveTo>
                  <a:pt x="0" y="41"/>
                </a:moveTo>
                <a:lnTo>
                  <a:pt x="0" y="41"/>
                </a:lnTo>
                <a:lnTo>
                  <a:pt x="25" y="66"/>
                </a:lnTo>
                <a:lnTo>
                  <a:pt x="52" y="93"/>
                </a:lnTo>
                <a:lnTo>
                  <a:pt x="87" y="125"/>
                </a:lnTo>
                <a:lnTo>
                  <a:pt x="125" y="156"/>
                </a:lnTo>
                <a:lnTo>
                  <a:pt x="146" y="171"/>
                </a:lnTo>
                <a:lnTo>
                  <a:pt x="166" y="184"/>
                </a:lnTo>
                <a:lnTo>
                  <a:pt x="186" y="196"/>
                </a:lnTo>
                <a:lnTo>
                  <a:pt x="206" y="204"/>
                </a:lnTo>
                <a:lnTo>
                  <a:pt x="224" y="211"/>
                </a:lnTo>
                <a:lnTo>
                  <a:pt x="243" y="214"/>
                </a:lnTo>
                <a:lnTo>
                  <a:pt x="273" y="204"/>
                </a:lnTo>
                <a:lnTo>
                  <a:pt x="305" y="191"/>
                </a:lnTo>
                <a:lnTo>
                  <a:pt x="343" y="173"/>
                </a:lnTo>
                <a:lnTo>
                  <a:pt x="363" y="161"/>
                </a:lnTo>
                <a:lnTo>
                  <a:pt x="383" y="150"/>
                </a:lnTo>
                <a:lnTo>
                  <a:pt x="403" y="135"/>
                </a:lnTo>
                <a:lnTo>
                  <a:pt x="423" y="120"/>
                </a:lnTo>
                <a:lnTo>
                  <a:pt x="442" y="103"/>
                </a:lnTo>
                <a:lnTo>
                  <a:pt x="459" y="86"/>
                </a:lnTo>
                <a:lnTo>
                  <a:pt x="474" y="66"/>
                </a:lnTo>
                <a:lnTo>
                  <a:pt x="485" y="46"/>
                </a:lnTo>
                <a:lnTo>
                  <a:pt x="489" y="41"/>
                </a:lnTo>
                <a:lnTo>
                  <a:pt x="509" y="0"/>
                </a:lnTo>
                <a:lnTo>
                  <a:pt x="487" y="45"/>
                </a:lnTo>
                <a:lnTo>
                  <a:pt x="452" y="30"/>
                </a:lnTo>
                <a:lnTo>
                  <a:pt x="423" y="16"/>
                </a:lnTo>
                <a:lnTo>
                  <a:pt x="403" y="5"/>
                </a:lnTo>
                <a:lnTo>
                  <a:pt x="388" y="3"/>
                </a:lnTo>
                <a:lnTo>
                  <a:pt x="371" y="3"/>
                </a:lnTo>
                <a:lnTo>
                  <a:pt x="350" y="5"/>
                </a:lnTo>
                <a:lnTo>
                  <a:pt x="326" y="7"/>
                </a:lnTo>
                <a:lnTo>
                  <a:pt x="303" y="13"/>
                </a:lnTo>
                <a:lnTo>
                  <a:pt x="289" y="18"/>
                </a:lnTo>
                <a:lnTo>
                  <a:pt x="278" y="23"/>
                </a:lnTo>
                <a:lnTo>
                  <a:pt x="268" y="30"/>
                </a:lnTo>
                <a:lnTo>
                  <a:pt x="256" y="36"/>
                </a:lnTo>
                <a:lnTo>
                  <a:pt x="241" y="35"/>
                </a:lnTo>
                <a:lnTo>
                  <a:pt x="204" y="28"/>
                </a:lnTo>
                <a:lnTo>
                  <a:pt x="182" y="23"/>
                </a:lnTo>
                <a:lnTo>
                  <a:pt x="162" y="18"/>
                </a:lnTo>
                <a:lnTo>
                  <a:pt x="146" y="10"/>
                </a:lnTo>
                <a:lnTo>
                  <a:pt x="137" y="7"/>
                </a:lnTo>
                <a:lnTo>
                  <a:pt x="132" y="2"/>
                </a:lnTo>
                <a:lnTo>
                  <a:pt x="114" y="3"/>
                </a:lnTo>
                <a:lnTo>
                  <a:pt x="72" y="10"/>
                </a:lnTo>
                <a:lnTo>
                  <a:pt x="48" y="16"/>
                </a:lnTo>
                <a:lnTo>
                  <a:pt x="27" y="23"/>
                </a:lnTo>
                <a:lnTo>
                  <a:pt x="10" y="31"/>
                </a:lnTo>
                <a:lnTo>
                  <a:pt x="5" y="36"/>
                </a:lnTo>
                <a:lnTo>
                  <a:pt x="0" y="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315913" y="309563"/>
            <a:ext cx="8534400" cy="5186362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998913" y="5842000"/>
            <a:ext cx="1093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Spain</a:t>
            </a:r>
            <a:endParaRPr lang="en-US" altLang="en-US" sz="180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303213" y="311150"/>
            <a:ext cx="8542337" cy="523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1" name="Rectangle 6"/>
          <p:cNvSpPr>
            <a:spLocks noChangeArrowheads="1"/>
          </p:cNvSpPr>
          <p:nvPr/>
        </p:nvSpPr>
        <p:spPr bwMode="auto">
          <a:xfrm>
            <a:off x="303213" y="311150"/>
            <a:ext cx="8542337" cy="1382713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303213" y="1663700"/>
            <a:ext cx="8542337" cy="2532063"/>
          </a:xfrm>
          <a:prstGeom prst="rect">
            <a:avLst/>
          </a:prstGeom>
          <a:solidFill>
            <a:srgbClr val="F3EA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303213" y="4195763"/>
            <a:ext cx="8551862" cy="1350962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30200" y="309563"/>
            <a:ext cx="8534400" cy="5186362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3722688" y="5842000"/>
            <a:ext cx="17065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Argentina</a:t>
            </a:r>
            <a:endParaRPr lang="en-US" altLang="en-US" sz="1800"/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347663" y="368300"/>
            <a:ext cx="8499475" cy="5118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9"/>
          <p:cNvSpPr>
            <a:spLocks noChangeArrowheads="1"/>
          </p:cNvSpPr>
          <p:nvPr/>
        </p:nvSpPr>
        <p:spPr bwMode="auto">
          <a:xfrm>
            <a:off x="331788" y="287338"/>
            <a:ext cx="8537575" cy="1354137"/>
          </a:xfrm>
          <a:prstGeom prst="rect">
            <a:avLst/>
          </a:prstGeom>
          <a:solidFill>
            <a:srgbClr val="059E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10"/>
          <p:cNvSpPr>
            <a:spLocks noChangeArrowheads="1"/>
          </p:cNvSpPr>
          <p:nvPr/>
        </p:nvSpPr>
        <p:spPr bwMode="auto">
          <a:xfrm>
            <a:off x="341313" y="4144963"/>
            <a:ext cx="8528050" cy="1354137"/>
          </a:xfrm>
          <a:prstGeom prst="rect">
            <a:avLst/>
          </a:prstGeom>
          <a:solidFill>
            <a:srgbClr val="059E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ChangeArrowheads="1"/>
          </p:cNvSpPr>
          <p:nvPr/>
        </p:nvSpPr>
        <p:spPr bwMode="auto">
          <a:xfrm>
            <a:off x="3524250" y="5842000"/>
            <a:ext cx="21209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South Africa</a:t>
            </a:r>
            <a:endParaRPr lang="en-US" altLang="en-US" sz="1800"/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365125" y="360363"/>
            <a:ext cx="8509000" cy="5176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2468" name="Rectangle 5"/>
          <p:cNvSpPr>
            <a:spLocks noChangeArrowheads="1"/>
          </p:cNvSpPr>
          <p:nvPr/>
        </p:nvSpPr>
        <p:spPr bwMode="auto">
          <a:xfrm>
            <a:off x="319088" y="315913"/>
            <a:ext cx="8509000" cy="517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2469" name="Freeform 6"/>
          <p:cNvSpPr>
            <a:spLocks/>
          </p:cNvSpPr>
          <p:nvPr/>
        </p:nvSpPr>
        <p:spPr bwMode="auto">
          <a:xfrm>
            <a:off x="1939925" y="334963"/>
            <a:ext cx="6904038" cy="1751012"/>
          </a:xfrm>
          <a:custGeom>
            <a:avLst/>
            <a:gdLst>
              <a:gd name="T0" fmla="*/ 0 w 447"/>
              <a:gd name="T1" fmla="*/ 0 h 115"/>
              <a:gd name="T2" fmla="*/ 2749259 w 447"/>
              <a:gd name="T3" fmla="*/ 1751012 h 115"/>
              <a:gd name="T4" fmla="*/ 6904038 w 447"/>
              <a:gd name="T5" fmla="*/ 1751012 h 115"/>
              <a:gd name="T6" fmla="*/ 6904038 w 447"/>
              <a:gd name="T7" fmla="*/ 0 h 115"/>
              <a:gd name="T8" fmla="*/ 0 w 447"/>
              <a:gd name="T9" fmla="*/ 0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7"/>
              <a:gd name="T16" fmla="*/ 0 h 115"/>
              <a:gd name="T17" fmla="*/ 447 w 447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7" h="115">
                <a:moveTo>
                  <a:pt x="0" y="0"/>
                </a:moveTo>
                <a:lnTo>
                  <a:pt x="178" y="115"/>
                </a:lnTo>
                <a:lnTo>
                  <a:pt x="447" y="115"/>
                </a:lnTo>
                <a:lnTo>
                  <a:pt x="447" y="0"/>
                </a:lnTo>
                <a:lnTo>
                  <a:pt x="0" y="0"/>
                </a:lnTo>
                <a:close/>
              </a:path>
            </a:pathLst>
          </a:cu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470" name="Freeform 7"/>
          <p:cNvSpPr>
            <a:spLocks/>
          </p:cNvSpPr>
          <p:nvPr/>
        </p:nvSpPr>
        <p:spPr bwMode="auto">
          <a:xfrm>
            <a:off x="325438" y="323850"/>
            <a:ext cx="8518525" cy="5213350"/>
          </a:xfrm>
          <a:custGeom>
            <a:avLst/>
            <a:gdLst>
              <a:gd name="T0" fmla="*/ 0 w 5366"/>
              <a:gd name="T1" fmla="*/ 0 h 3284"/>
              <a:gd name="T2" fmla="*/ 1330325 w 5366"/>
              <a:gd name="T3" fmla="*/ 6350 h 3284"/>
              <a:gd name="T4" fmla="*/ 4356100 w 5366"/>
              <a:gd name="T5" fmla="*/ 1987550 h 3284"/>
              <a:gd name="T6" fmla="*/ 8518525 w 5366"/>
              <a:gd name="T7" fmla="*/ 1987550 h 3284"/>
              <a:gd name="T8" fmla="*/ 8518525 w 5366"/>
              <a:gd name="T9" fmla="*/ 3292475 h 3284"/>
              <a:gd name="T10" fmla="*/ 4402138 w 5366"/>
              <a:gd name="T11" fmla="*/ 3292475 h 3284"/>
              <a:gd name="T12" fmla="*/ 1222375 w 5366"/>
              <a:gd name="T13" fmla="*/ 5213350 h 3284"/>
              <a:gd name="T14" fmla="*/ 42863 w 5366"/>
              <a:gd name="T15" fmla="*/ 5200650 h 3284"/>
              <a:gd name="T16" fmla="*/ 0 w 5366"/>
              <a:gd name="T17" fmla="*/ 0 h 32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6"/>
              <a:gd name="T28" fmla="*/ 0 h 3284"/>
              <a:gd name="T29" fmla="*/ 5366 w 5366"/>
              <a:gd name="T30" fmla="*/ 3284 h 32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6" h="3284">
                <a:moveTo>
                  <a:pt x="0" y="0"/>
                </a:moveTo>
                <a:lnTo>
                  <a:pt x="838" y="4"/>
                </a:lnTo>
                <a:lnTo>
                  <a:pt x="2744" y="1252"/>
                </a:lnTo>
                <a:lnTo>
                  <a:pt x="5366" y="1252"/>
                </a:lnTo>
                <a:lnTo>
                  <a:pt x="5366" y="2074"/>
                </a:lnTo>
                <a:lnTo>
                  <a:pt x="2773" y="2074"/>
                </a:lnTo>
                <a:lnTo>
                  <a:pt x="770" y="3284"/>
                </a:lnTo>
                <a:lnTo>
                  <a:pt x="27" y="3276"/>
                </a:lnTo>
                <a:lnTo>
                  <a:pt x="0" y="0"/>
                </a:lnTo>
                <a:close/>
              </a:path>
            </a:pathLst>
          </a:custGeom>
          <a:solidFill>
            <a:srgbClr val="1346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471" name="Freeform 8"/>
          <p:cNvSpPr>
            <a:spLocks/>
          </p:cNvSpPr>
          <p:nvPr/>
        </p:nvSpPr>
        <p:spPr bwMode="auto">
          <a:xfrm>
            <a:off x="1978025" y="3811588"/>
            <a:ext cx="6865938" cy="1712912"/>
          </a:xfrm>
          <a:custGeom>
            <a:avLst/>
            <a:gdLst>
              <a:gd name="T0" fmla="*/ 0 w 447"/>
              <a:gd name="T1" fmla="*/ 1712912 h 113"/>
              <a:gd name="T2" fmla="*/ 2734087 w 447"/>
              <a:gd name="T3" fmla="*/ 0 h 113"/>
              <a:gd name="T4" fmla="*/ 6865938 w 447"/>
              <a:gd name="T5" fmla="*/ 0 h 113"/>
              <a:gd name="T6" fmla="*/ 6865938 w 447"/>
              <a:gd name="T7" fmla="*/ 1712912 h 113"/>
              <a:gd name="T8" fmla="*/ 0 w 447"/>
              <a:gd name="T9" fmla="*/ 1712912 h 1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7"/>
              <a:gd name="T16" fmla="*/ 0 h 113"/>
              <a:gd name="T17" fmla="*/ 447 w 447"/>
              <a:gd name="T18" fmla="*/ 113 h 1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7" h="113">
                <a:moveTo>
                  <a:pt x="0" y="113"/>
                </a:moveTo>
                <a:lnTo>
                  <a:pt x="178" y="0"/>
                </a:lnTo>
                <a:lnTo>
                  <a:pt x="447" y="0"/>
                </a:lnTo>
                <a:lnTo>
                  <a:pt x="447" y="113"/>
                </a:lnTo>
                <a:lnTo>
                  <a:pt x="0" y="113"/>
                </a:lnTo>
                <a:close/>
              </a:path>
            </a:pathLst>
          </a:custGeom>
          <a:solidFill>
            <a:srgbClr val="312C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472" name="Freeform 9"/>
          <p:cNvSpPr>
            <a:spLocks/>
          </p:cNvSpPr>
          <p:nvPr/>
        </p:nvSpPr>
        <p:spPr bwMode="auto">
          <a:xfrm>
            <a:off x="330200" y="1130300"/>
            <a:ext cx="2932113" cy="3567113"/>
          </a:xfrm>
          <a:custGeom>
            <a:avLst/>
            <a:gdLst>
              <a:gd name="T0" fmla="*/ 0 w 1847"/>
              <a:gd name="T1" fmla="*/ 0 h 2247"/>
              <a:gd name="T2" fmla="*/ 30163 w 1847"/>
              <a:gd name="T3" fmla="*/ 3567113 h 2247"/>
              <a:gd name="T4" fmla="*/ 2932113 w 1847"/>
              <a:gd name="T5" fmla="*/ 1797050 h 2247"/>
              <a:gd name="T6" fmla="*/ 0 w 1847"/>
              <a:gd name="T7" fmla="*/ 0 h 2247"/>
              <a:gd name="T8" fmla="*/ 0 60000 65536"/>
              <a:gd name="T9" fmla="*/ 0 60000 65536"/>
              <a:gd name="T10" fmla="*/ 0 60000 65536"/>
              <a:gd name="T11" fmla="*/ 0 60000 65536"/>
              <a:gd name="T12" fmla="*/ 0 w 1847"/>
              <a:gd name="T13" fmla="*/ 0 h 2247"/>
              <a:gd name="T14" fmla="*/ 1847 w 1847"/>
              <a:gd name="T15" fmla="*/ 2247 h 22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47" h="2247">
                <a:moveTo>
                  <a:pt x="0" y="0"/>
                </a:moveTo>
                <a:lnTo>
                  <a:pt x="19" y="2247"/>
                </a:lnTo>
                <a:lnTo>
                  <a:pt x="1847" y="1132"/>
                </a:lnTo>
                <a:lnTo>
                  <a:pt x="0" y="0"/>
                </a:lnTo>
                <a:close/>
              </a:path>
            </a:pathLst>
          </a:custGeom>
          <a:solidFill>
            <a:srgbClr val="F9ED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473" name="Freeform 10"/>
          <p:cNvSpPr>
            <a:spLocks/>
          </p:cNvSpPr>
          <p:nvPr/>
        </p:nvSpPr>
        <p:spPr bwMode="auto">
          <a:xfrm>
            <a:off x="347663" y="1484313"/>
            <a:ext cx="2379662" cy="2859087"/>
          </a:xfrm>
          <a:custGeom>
            <a:avLst/>
            <a:gdLst>
              <a:gd name="T0" fmla="*/ 0 w 1499"/>
              <a:gd name="T1" fmla="*/ 0 h 1801"/>
              <a:gd name="T2" fmla="*/ 7937 w 1499"/>
              <a:gd name="T3" fmla="*/ 2859087 h 1801"/>
              <a:gd name="T4" fmla="*/ 2379662 w 1499"/>
              <a:gd name="T5" fmla="*/ 1454150 h 1801"/>
              <a:gd name="T6" fmla="*/ 0 w 1499"/>
              <a:gd name="T7" fmla="*/ 0 h 1801"/>
              <a:gd name="T8" fmla="*/ 0 60000 65536"/>
              <a:gd name="T9" fmla="*/ 0 60000 65536"/>
              <a:gd name="T10" fmla="*/ 0 60000 65536"/>
              <a:gd name="T11" fmla="*/ 0 60000 65536"/>
              <a:gd name="T12" fmla="*/ 0 w 1499"/>
              <a:gd name="T13" fmla="*/ 0 h 1801"/>
              <a:gd name="T14" fmla="*/ 1499 w 1499"/>
              <a:gd name="T15" fmla="*/ 1801 h 18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9" h="1801">
                <a:moveTo>
                  <a:pt x="0" y="0"/>
                </a:moveTo>
                <a:lnTo>
                  <a:pt x="5" y="1801"/>
                </a:lnTo>
                <a:lnTo>
                  <a:pt x="1499" y="9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ChangeArrowheads="1"/>
          </p:cNvSpPr>
          <p:nvPr/>
        </p:nvSpPr>
        <p:spPr bwMode="auto">
          <a:xfrm>
            <a:off x="3573463" y="5867400"/>
            <a:ext cx="20224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Switzerland</a:t>
            </a:r>
            <a:endParaRPr lang="en-US" altLang="en-US" sz="1800"/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312738" y="320675"/>
            <a:ext cx="8531225" cy="522922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64516" name="Group 5"/>
          <p:cNvGrpSpPr>
            <a:grpSpLocks/>
          </p:cNvGrpSpPr>
          <p:nvPr/>
        </p:nvGrpSpPr>
        <p:grpSpPr bwMode="auto">
          <a:xfrm>
            <a:off x="3003550" y="1344613"/>
            <a:ext cx="3119438" cy="3195637"/>
            <a:chOff x="3749" y="3173"/>
            <a:chExt cx="204" cy="209"/>
          </a:xfrm>
        </p:grpSpPr>
        <p:sp>
          <p:nvSpPr>
            <p:cNvPr id="64517" name="Rectangle 6"/>
            <p:cNvSpPr>
              <a:spLocks noChangeArrowheads="1"/>
            </p:cNvSpPr>
            <p:nvPr/>
          </p:nvSpPr>
          <p:spPr bwMode="auto">
            <a:xfrm>
              <a:off x="3820" y="3173"/>
              <a:ext cx="62" cy="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518" name="Rectangle 7"/>
            <p:cNvSpPr>
              <a:spLocks noChangeArrowheads="1"/>
            </p:cNvSpPr>
            <p:nvPr/>
          </p:nvSpPr>
          <p:spPr bwMode="auto">
            <a:xfrm>
              <a:off x="3820" y="3310"/>
              <a:ext cx="62" cy="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4519" name="Rectangle 8"/>
            <p:cNvSpPr>
              <a:spLocks noChangeArrowheads="1"/>
            </p:cNvSpPr>
            <p:nvPr/>
          </p:nvSpPr>
          <p:spPr bwMode="auto">
            <a:xfrm>
              <a:off x="3749" y="3246"/>
              <a:ext cx="204" cy="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ChangeArrowheads="1"/>
          </p:cNvSpPr>
          <p:nvPr/>
        </p:nvSpPr>
        <p:spPr bwMode="auto">
          <a:xfrm>
            <a:off x="3836988" y="5842000"/>
            <a:ext cx="15287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Uruguay</a:t>
            </a:r>
            <a:endParaRPr lang="en-US" altLang="en-US" sz="1800"/>
          </a:p>
        </p:txBody>
      </p:sp>
      <p:sp>
        <p:nvSpPr>
          <p:cNvPr id="66563" name="Rectangle 14"/>
          <p:cNvSpPr>
            <a:spLocks noChangeArrowheads="1"/>
          </p:cNvSpPr>
          <p:nvPr/>
        </p:nvSpPr>
        <p:spPr bwMode="auto">
          <a:xfrm>
            <a:off x="319088" y="339725"/>
            <a:ext cx="8553450" cy="5146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66564" name="Group 21"/>
          <p:cNvGrpSpPr>
            <a:grpSpLocks/>
          </p:cNvGrpSpPr>
          <p:nvPr/>
        </p:nvGrpSpPr>
        <p:grpSpPr bwMode="auto">
          <a:xfrm>
            <a:off x="319088" y="904875"/>
            <a:ext cx="8561387" cy="4021138"/>
            <a:chOff x="201" y="570"/>
            <a:chExt cx="5393" cy="2533"/>
          </a:xfrm>
        </p:grpSpPr>
        <p:sp>
          <p:nvSpPr>
            <p:cNvPr id="66567" name="Rectangle 15"/>
            <p:cNvSpPr>
              <a:spLocks noChangeArrowheads="1"/>
            </p:cNvSpPr>
            <p:nvPr/>
          </p:nvSpPr>
          <p:spPr bwMode="auto">
            <a:xfrm>
              <a:off x="2194" y="570"/>
              <a:ext cx="3395" cy="373"/>
            </a:xfrm>
            <a:prstGeom prst="rect">
              <a:avLst/>
            </a:pr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6568" name="Rectangle 16"/>
            <p:cNvSpPr>
              <a:spLocks noChangeArrowheads="1"/>
            </p:cNvSpPr>
            <p:nvPr/>
          </p:nvSpPr>
          <p:spPr bwMode="auto">
            <a:xfrm>
              <a:off x="2194" y="1299"/>
              <a:ext cx="3395" cy="373"/>
            </a:xfrm>
            <a:prstGeom prst="rect">
              <a:avLst/>
            </a:pr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6569" name="Rectangle 17"/>
            <p:cNvSpPr>
              <a:spLocks noChangeArrowheads="1"/>
            </p:cNvSpPr>
            <p:nvPr/>
          </p:nvSpPr>
          <p:spPr bwMode="auto">
            <a:xfrm>
              <a:off x="201" y="2008"/>
              <a:ext cx="5393" cy="373"/>
            </a:xfrm>
            <a:prstGeom prst="rect">
              <a:avLst/>
            </a:pr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6570" name="Rectangle 18"/>
            <p:cNvSpPr>
              <a:spLocks noChangeArrowheads="1"/>
            </p:cNvSpPr>
            <p:nvPr/>
          </p:nvSpPr>
          <p:spPr bwMode="auto">
            <a:xfrm>
              <a:off x="201" y="2730"/>
              <a:ext cx="5393" cy="373"/>
            </a:xfrm>
            <a:prstGeom prst="rect">
              <a:avLst/>
            </a:prstGeom>
            <a:solidFill>
              <a:srgbClr val="1A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66565" name="Freeform 19"/>
          <p:cNvSpPr>
            <a:spLocks/>
          </p:cNvSpPr>
          <p:nvPr/>
        </p:nvSpPr>
        <p:spPr bwMode="auto">
          <a:xfrm>
            <a:off x="752475" y="655638"/>
            <a:ext cx="2278063" cy="2255837"/>
          </a:xfrm>
          <a:custGeom>
            <a:avLst/>
            <a:gdLst>
              <a:gd name="T0" fmla="*/ 534988 w 1435"/>
              <a:gd name="T1" fmla="*/ 785812 h 1421"/>
              <a:gd name="T2" fmla="*/ 420688 w 1435"/>
              <a:gd name="T3" fmla="*/ 685800 h 1421"/>
              <a:gd name="T4" fmla="*/ 225425 w 1435"/>
              <a:gd name="T5" fmla="*/ 627062 h 1421"/>
              <a:gd name="T6" fmla="*/ 109538 w 1435"/>
              <a:gd name="T7" fmla="*/ 677862 h 1421"/>
              <a:gd name="T8" fmla="*/ 212725 w 1435"/>
              <a:gd name="T9" fmla="*/ 784225 h 1421"/>
              <a:gd name="T10" fmla="*/ 385763 w 1435"/>
              <a:gd name="T11" fmla="*/ 895350 h 1421"/>
              <a:gd name="T12" fmla="*/ 534988 w 1435"/>
              <a:gd name="T13" fmla="*/ 998537 h 1421"/>
              <a:gd name="T14" fmla="*/ 523875 w 1435"/>
              <a:gd name="T15" fmla="*/ 1289050 h 1421"/>
              <a:gd name="T16" fmla="*/ 374650 w 1435"/>
              <a:gd name="T17" fmla="*/ 1328737 h 1421"/>
              <a:gd name="T18" fmla="*/ 215900 w 1435"/>
              <a:gd name="T19" fmla="*/ 1366837 h 1421"/>
              <a:gd name="T20" fmla="*/ 80963 w 1435"/>
              <a:gd name="T21" fmla="*/ 1485900 h 1421"/>
              <a:gd name="T22" fmla="*/ 115888 w 1435"/>
              <a:gd name="T23" fmla="*/ 1549400 h 1421"/>
              <a:gd name="T24" fmla="*/ 261938 w 1435"/>
              <a:gd name="T25" fmla="*/ 1531937 h 1421"/>
              <a:gd name="T26" fmla="*/ 549275 w 1435"/>
              <a:gd name="T27" fmla="*/ 1509712 h 1421"/>
              <a:gd name="T28" fmla="*/ 828675 w 1435"/>
              <a:gd name="T29" fmla="*/ 1617662 h 1421"/>
              <a:gd name="T30" fmla="*/ 754063 w 1435"/>
              <a:gd name="T31" fmla="*/ 1798637 h 1421"/>
              <a:gd name="T32" fmla="*/ 658813 w 1435"/>
              <a:gd name="T33" fmla="*/ 2000250 h 1421"/>
              <a:gd name="T34" fmla="*/ 650875 w 1435"/>
              <a:gd name="T35" fmla="*/ 2149475 h 1421"/>
              <a:gd name="T36" fmla="*/ 728663 w 1435"/>
              <a:gd name="T37" fmla="*/ 2149475 h 1421"/>
              <a:gd name="T38" fmla="*/ 808038 w 1435"/>
              <a:gd name="T39" fmla="*/ 2046287 h 1421"/>
              <a:gd name="T40" fmla="*/ 960438 w 1435"/>
              <a:gd name="T41" fmla="*/ 1852612 h 1421"/>
              <a:gd name="T42" fmla="*/ 1139825 w 1435"/>
              <a:gd name="T43" fmla="*/ 2255837 h 1421"/>
              <a:gd name="T44" fmla="*/ 1323975 w 1435"/>
              <a:gd name="T45" fmla="*/ 1757362 h 1421"/>
              <a:gd name="T46" fmla="*/ 1352550 w 1435"/>
              <a:gd name="T47" fmla="*/ 1938337 h 1421"/>
              <a:gd name="T48" fmla="*/ 1423988 w 1435"/>
              <a:gd name="T49" fmla="*/ 2103437 h 1421"/>
              <a:gd name="T50" fmla="*/ 1516063 w 1435"/>
              <a:gd name="T51" fmla="*/ 2195512 h 1421"/>
              <a:gd name="T52" fmla="*/ 1576388 w 1435"/>
              <a:gd name="T53" fmla="*/ 2163762 h 1421"/>
              <a:gd name="T54" fmla="*/ 1547813 w 1435"/>
              <a:gd name="T55" fmla="*/ 1981200 h 1421"/>
              <a:gd name="T56" fmla="*/ 1516063 w 1435"/>
              <a:gd name="T57" fmla="*/ 1727200 h 1421"/>
              <a:gd name="T58" fmla="*/ 1703388 w 1435"/>
              <a:gd name="T59" fmla="*/ 1763712 h 1421"/>
              <a:gd name="T60" fmla="*/ 1754188 w 1435"/>
              <a:gd name="T61" fmla="*/ 1460500 h 1421"/>
              <a:gd name="T62" fmla="*/ 1881188 w 1435"/>
              <a:gd name="T63" fmla="*/ 1560512 h 1421"/>
              <a:gd name="T64" fmla="*/ 2089150 w 1435"/>
              <a:gd name="T65" fmla="*/ 1612900 h 1421"/>
              <a:gd name="T66" fmla="*/ 2189163 w 1435"/>
              <a:gd name="T67" fmla="*/ 1624012 h 1421"/>
              <a:gd name="T68" fmla="*/ 2157413 w 1435"/>
              <a:gd name="T69" fmla="*/ 1528762 h 1421"/>
              <a:gd name="T70" fmla="*/ 1962150 w 1435"/>
              <a:gd name="T71" fmla="*/ 1395412 h 1421"/>
              <a:gd name="T72" fmla="*/ 1789113 w 1435"/>
              <a:gd name="T73" fmla="*/ 1249362 h 1421"/>
              <a:gd name="T74" fmla="*/ 1725613 w 1435"/>
              <a:gd name="T75" fmla="*/ 989012 h 1421"/>
              <a:gd name="T76" fmla="*/ 1916113 w 1435"/>
              <a:gd name="T77" fmla="*/ 914400 h 1421"/>
              <a:gd name="T78" fmla="*/ 2108200 w 1435"/>
              <a:gd name="T79" fmla="*/ 866775 h 1421"/>
              <a:gd name="T80" fmla="*/ 2197100 w 1435"/>
              <a:gd name="T81" fmla="*/ 760412 h 1421"/>
              <a:gd name="T82" fmla="*/ 2217738 w 1435"/>
              <a:gd name="T83" fmla="*/ 727075 h 1421"/>
              <a:gd name="T84" fmla="*/ 2100263 w 1435"/>
              <a:gd name="T85" fmla="*/ 688975 h 1421"/>
              <a:gd name="T86" fmla="*/ 1881188 w 1435"/>
              <a:gd name="T87" fmla="*/ 757237 h 1421"/>
              <a:gd name="T88" fmla="*/ 1657350 w 1435"/>
              <a:gd name="T89" fmla="*/ 771525 h 1421"/>
              <a:gd name="T90" fmla="*/ 1962150 w 1435"/>
              <a:gd name="T91" fmla="*/ 327025 h 1421"/>
              <a:gd name="T92" fmla="*/ 1509713 w 1435"/>
              <a:gd name="T93" fmla="*/ 484187 h 1421"/>
              <a:gd name="T94" fmla="*/ 1614488 w 1435"/>
              <a:gd name="T95" fmla="*/ 349250 h 1421"/>
              <a:gd name="T96" fmla="*/ 1619250 w 1435"/>
              <a:gd name="T97" fmla="*/ 157162 h 1421"/>
              <a:gd name="T98" fmla="*/ 1654175 w 1435"/>
              <a:gd name="T99" fmla="*/ 98425 h 1421"/>
              <a:gd name="T100" fmla="*/ 1570038 w 1435"/>
              <a:gd name="T101" fmla="*/ 95250 h 1421"/>
              <a:gd name="T102" fmla="*/ 1476375 w 1435"/>
              <a:gd name="T103" fmla="*/ 231775 h 1421"/>
              <a:gd name="T104" fmla="*/ 1357313 w 1435"/>
              <a:gd name="T105" fmla="*/ 374650 h 1421"/>
              <a:gd name="T106" fmla="*/ 1263650 w 1435"/>
              <a:gd name="T107" fmla="*/ 552450 h 1421"/>
              <a:gd name="T108" fmla="*/ 974725 w 1435"/>
              <a:gd name="T109" fmla="*/ 477837 h 1421"/>
              <a:gd name="T110" fmla="*/ 896938 w 1435"/>
              <a:gd name="T111" fmla="*/ 198437 h 1421"/>
              <a:gd name="T112" fmla="*/ 804863 w 1435"/>
              <a:gd name="T113" fmla="*/ 103187 h 1421"/>
              <a:gd name="T114" fmla="*/ 758825 w 1435"/>
              <a:gd name="T115" fmla="*/ 46037 h 1421"/>
              <a:gd name="T116" fmla="*/ 701675 w 1435"/>
              <a:gd name="T117" fmla="*/ 155575 h 1421"/>
              <a:gd name="T118" fmla="*/ 762000 w 1435"/>
              <a:gd name="T119" fmla="*/ 341312 h 1421"/>
              <a:gd name="T120" fmla="*/ 779463 w 1435"/>
              <a:gd name="T121" fmla="*/ 542925 h 142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435"/>
              <a:gd name="T184" fmla="*/ 0 h 1421"/>
              <a:gd name="T185" fmla="*/ 1435 w 1435"/>
              <a:gd name="T186" fmla="*/ 1421 h 142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435" h="1421">
                <a:moveTo>
                  <a:pt x="210" y="206"/>
                </a:moveTo>
                <a:lnTo>
                  <a:pt x="421" y="510"/>
                </a:lnTo>
                <a:lnTo>
                  <a:pt x="406" y="512"/>
                </a:lnTo>
                <a:lnTo>
                  <a:pt x="392" y="510"/>
                </a:lnTo>
                <a:lnTo>
                  <a:pt x="372" y="508"/>
                </a:lnTo>
                <a:lnTo>
                  <a:pt x="350" y="501"/>
                </a:lnTo>
                <a:lnTo>
                  <a:pt x="337" y="495"/>
                </a:lnTo>
                <a:lnTo>
                  <a:pt x="324" y="488"/>
                </a:lnTo>
                <a:lnTo>
                  <a:pt x="312" y="479"/>
                </a:lnTo>
                <a:lnTo>
                  <a:pt x="297" y="468"/>
                </a:lnTo>
                <a:lnTo>
                  <a:pt x="285" y="456"/>
                </a:lnTo>
                <a:lnTo>
                  <a:pt x="270" y="440"/>
                </a:lnTo>
                <a:lnTo>
                  <a:pt x="270" y="438"/>
                </a:lnTo>
                <a:lnTo>
                  <a:pt x="265" y="432"/>
                </a:lnTo>
                <a:lnTo>
                  <a:pt x="256" y="423"/>
                </a:lnTo>
                <a:lnTo>
                  <a:pt x="239" y="414"/>
                </a:lnTo>
                <a:lnTo>
                  <a:pt x="216" y="405"/>
                </a:lnTo>
                <a:lnTo>
                  <a:pt x="201" y="402"/>
                </a:lnTo>
                <a:lnTo>
                  <a:pt x="183" y="398"/>
                </a:lnTo>
                <a:lnTo>
                  <a:pt x="163" y="396"/>
                </a:lnTo>
                <a:lnTo>
                  <a:pt x="142" y="395"/>
                </a:lnTo>
                <a:lnTo>
                  <a:pt x="114" y="395"/>
                </a:lnTo>
                <a:lnTo>
                  <a:pt x="85" y="395"/>
                </a:lnTo>
                <a:lnTo>
                  <a:pt x="71" y="386"/>
                </a:lnTo>
                <a:lnTo>
                  <a:pt x="67" y="395"/>
                </a:lnTo>
                <a:lnTo>
                  <a:pt x="65" y="405"/>
                </a:lnTo>
                <a:lnTo>
                  <a:pt x="67" y="418"/>
                </a:lnTo>
                <a:lnTo>
                  <a:pt x="69" y="427"/>
                </a:lnTo>
                <a:lnTo>
                  <a:pt x="73" y="434"/>
                </a:lnTo>
                <a:lnTo>
                  <a:pt x="76" y="443"/>
                </a:lnTo>
                <a:lnTo>
                  <a:pt x="84" y="452"/>
                </a:lnTo>
                <a:lnTo>
                  <a:pt x="93" y="463"/>
                </a:lnTo>
                <a:lnTo>
                  <a:pt x="103" y="472"/>
                </a:lnTo>
                <a:lnTo>
                  <a:pt x="118" y="483"/>
                </a:lnTo>
                <a:lnTo>
                  <a:pt x="134" y="494"/>
                </a:lnTo>
                <a:lnTo>
                  <a:pt x="149" y="499"/>
                </a:lnTo>
                <a:lnTo>
                  <a:pt x="167" y="506"/>
                </a:lnTo>
                <a:lnTo>
                  <a:pt x="185" y="515"/>
                </a:lnTo>
                <a:lnTo>
                  <a:pt x="207" y="528"/>
                </a:lnTo>
                <a:lnTo>
                  <a:pt x="227" y="544"/>
                </a:lnTo>
                <a:lnTo>
                  <a:pt x="236" y="553"/>
                </a:lnTo>
                <a:lnTo>
                  <a:pt x="243" y="564"/>
                </a:lnTo>
                <a:lnTo>
                  <a:pt x="248" y="575"/>
                </a:lnTo>
                <a:lnTo>
                  <a:pt x="254" y="587"/>
                </a:lnTo>
                <a:lnTo>
                  <a:pt x="263" y="593"/>
                </a:lnTo>
                <a:lnTo>
                  <a:pt x="285" y="609"/>
                </a:lnTo>
                <a:lnTo>
                  <a:pt x="301" y="616"/>
                </a:lnTo>
                <a:lnTo>
                  <a:pt x="317" y="623"/>
                </a:lnTo>
                <a:lnTo>
                  <a:pt x="337" y="629"/>
                </a:lnTo>
                <a:lnTo>
                  <a:pt x="357" y="632"/>
                </a:lnTo>
                <a:lnTo>
                  <a:pt x="0" y="701"/>
                </a:lnTo>
                <a:lnTo>
                  <a:pt x="353" y="778"/>
                </a:lnTo>
                <a:lnTo>
                  <a:pt x="350" y="787"/>
                </a:lnTo>
                <a:lnTo>
                  <a:pt x="346" y="796"/>
                </a:lnTo>
                <a:lnTo>
                  <a:pt x="337" y="807"/>
                </a:lnTo>
                <a:lnTo>
                  <a:pt x="330" y="812"/>
                </a:lnTo>
                <a:lnTo>
                  <a:pt x="323" y="818"/>
                </a:lnTo>
                <a:lnTo>
                  <a:pt x="314" y="823"/>
                </a:lnTo>
                <a:lnTo>
                  <a:pt x="303" y="827"/>
                </a:lnTo>
                <a:lnTo>
                  <a:pt x="288" y="832"/>
                </a:lnTo>
                <a:lnTo>
                  <a:pt x="274" y="834"/>
                </a:lnTo>
                <a:lnTo>
                  <a:pt x="256" y="837"/>
                </a:lnTo>
                <a:lnTo>
                  <a:pt x="236" y="837"/>
                </a:lnTo>
                <a:lnTo>
                  <a:pt x="221" y="836"/>
                </a:lnTo>
                <a:lnTo>
                  <a:pt x="205" y="836"/>
                </a:lnTo>
                <a:lnTo>
                  <a:pt x="183" y="839"/>
                </a:lnTo>
                <a:lnTo>
                  <a:pt x="172" y="841"/>
                </a:lnTo>
                <a:lnTo>
                  <a:pt x="160" y="846"/>
                </a:lnTo>
                <a:lnTo>
                  <a:pt x="149" y="852"/>
                </a:lnTo>
                <a:lnTo>
                  <a:pt x="136" y="861"/>
                </a:lnTo>
                <a:lnTo>
                  <a:pt x="123" y="870"/>
                </a:lnTo>
                <a:lnTo>
                  <a:pt x="111" y="882"/>
                </a:lnTo>
                <a:lnTo>
                  <a:pt x="98" y="897"/>
                </a:lnTo>
                <a:lnTo>
                  <a:pt x="85" y="915"/>
                </a:lnTo>
                <a:lnTo>
                  <a:pt x="80" y="918"/>
                </a:lnTo>
                <a:lnTo>
                  <a:pt x="67" y="927"/>
                </a:lnTo>
                <a:lnTo>
                  <a:pt x="51" y="936"/>
                </a:lnTo>
                <a:lnTo>
                  <a:pt x="42" y="938"/>
                </a:lnTo>
                <a:lnTo>
                  <a:pt x="35" y="938"/>
                </a:lnTo>
                <a:lnTo>
                  <a:pt x="38" y="942"/>
                </a:lnTo>
                <a:lnTo>
                  <a:pt x="45" y="953"/>
                </a:lnTo>
                <a:lnTo>
                  <a:pt x="56" y="963"/>
                </a:lnTo>
                <a:lnTo>
                  <a:pt x="64" y="971"/>
                </a:lnTo>
                <a:lnTo>
                  <a:pt x="73" y="976"/>
                </a:lnTo>
                <a:lnTo>
                  <a:pt x="82" y="980"/>
                </a:lnTo>
                <a:lnTo>
                  <a:pt x="93" y="983"/>
                </a:lnTo>
                <a:lnTo>
                  <a:pt x="105" y="985"/>
                </a:lnTo>
                <a:lnTo>
                  <a:pt x="118" y="983"/>
                </a:lnTo>
                <a:lnTo>
                  <a:pt x="132" y="981"/>
                </a:lnTo>
                <a:lnTo>
                  <a:pt x="149" y="974"/>
                </a:lnTo>
                <a:lnTo>
                  <a:pt x="165" y="965"/>
                </a:lnTo>
                <a:lnTo>
                  <a:pt x="181" y="953"/>
                </a:lnTo>
                <a:lnTo>
                  <a:pt x="209" y="954"/>
                </a:lnTo>
                <a:lnTo>
                  <a:pt x="236" y="956"/>
                </a:lnTo>
                <a:lnTo>
                  <a:pt x="268" y="956"/>
                </a:lnTo>
                <a:lnTo>
                  <a:pt x="301" y="956"/>
                </a:lnTo>
                <a:lnTo>
                  <a:pt x="332" y="953"/>
                </a:lnTo>
                <a:lnTo>
                  <a:pt x="346" y="951"/>
                </a:lnTo>
                <a:lnTo>
                  <a:pt x="357" y="947"/>
                </a:lnTo>
                <a:lnTo>
                  <a:pt x="366" y="942"/>
                </a:lnTo>
                <a:lnTo>
                  <a:pt x="372" y="936"/>
                </a:lnTo>
                <a:lnTo>
                  <a:pt x="402" y="924"/>
                </a:lnTo>
                <a:lnTo>
                  <a:pt x="210" y="1223"/>
                </a:lnTo>
                <a:lnTo>
                  <a:pt x="520" y="1008"/>
                </a:lnTo>
                <a:lnTo>
                  <a:pt x="522" y="1019"/>
                </a:lnTo>
                <a:lnTo>
                  <a:pt x="520" y="1032"/>
                </a:lnTo>
                <a:lnTo>
                  <a:pt x="518" y="1048"/>
                </a:lnTo>
                <a:lnTo>
                  <a:pt x="513" y="1068"/>
                </a:lnTo>
                <a:lnTo>
                  <a:pt x="504" y="1089"/>
                </a:lnTo>
                <a:lnTo>
                  <a:pt x="493" y="1111"/>
                </a:lnTo>
                <a:lnTo>
                  <a:pt x="484" y="1122"/>
                </a:lnTo>
                <a:lnTo>
                  <a:pt x="475" y="1133"/>
                </a:lnTo>
                <a:lnTo>
                  <a:pt x="464" y="1147"/>
                </a:lnTo>
                <a:lnTo>
                  <a:pt x="453" y="1165"/>
                </a:lnTo>
                <a:lnTo>
                  <a:pt x="440" y="1188"/>
                </a:lnTo>
                <a:lnTo>
                  <a:pt x="428" y="1215"/>
                </a:lnTo>
                <a:lnTo>
                  <a:pt x="422" y="1230"/>
                </a:lnTo>
                <a:lnTo>
                  <a:pt x="419" y="1244"/>
                </a:lnTo>
                <a:lnTo>
                  <a:pt x="415" y="1260"/>
                </a:lnTo>
                <a:lnTo>
                  <a:pt x="413" y="1277"/>
                </a:lnTo>
                <a:lnTo>
                  <a:pt x="413" y="1293"/>
                </a:lnTo>
                <a:lnTo>
                  <a:pt x="415" y="1309"/>
                </a:lnTo>
                <a:lnTo>
                  <a:pt x="415" y="1318"/>
                </a:lnTo>
                <a:lnTo>
                  <a:pt x="415" y="1334"/>
                </a:lnTo>
                <a:lnTo>
                  <a:pt x="413" y="1345"/>
                </a:lnTo>
                <a:lnTo>
                  <a:pt x="410" y="1354"/>
                </a:lnTo>
                <a:lnTo>
                  <a:pt x="406" y="1361"/>
                </a:lnTo>
                <a:lnTo>
                  <a:pt x="401" y="1365"/>
                </a:lnTo>
                <a:lnTo>
                  <a:pt x="399" y="1367"/>
                </a:lnTo>
                <a:lnTo>
                  <a:pt x="406" y="1368"/>
                </a:lnTo>
                <a:lnTo>
                  <a:pt x="421" y="1367"/>
                </a:lnTo>
                <a:lnTo>
                  <a:pt x="439" y="1361"/>
                </a:lnTo>
                <a:lnTo>
                  <a:pt x="459" y="1354"/>
                </a:lnTo>
                <a:lnTo>
                  <a:pt x="468" y="1347"/>
                </a:lnTo>
                <a:lnTo>
                  <a:pt x="477" y="1340"/>
                </a:lnTo>
                <a:lnTo>
                  <a:pt x="486" y="1332"/>
                </a:lnTo>
                <a:lnTo>
                  <a:pt x="495" y="1322"/>
                </a:lnTo>
                <a:lnTo>
                  <a:pt x="502" y="1311"/>
                </a:lnTo>
                <a:lnTo>
                  <a:pt x="506" y="1298"/>
                </a:lnTo>
                <a:lnTo>
                  <a:pt x="509" y="1289"/>
                </a:lnTo>
                <a:lnTo>
                  <a:pt x="518" y="1271"/>
                </a:lnTo>
                <a:lnTo>
                  <a:pt x="531" y="1248"/>
                </a:lnTo>
                <a:lnTo>
                  <a:pt x="538" y="1237"/>
                </a:lnTo>
                <a:lnTo>
                  <a:pt x="547" y="1228"/>
                </a:lnTo>
                <a:lnTo>
                  <a:pt x="565" y="1210"/>
                </a:lnTo>
                <a:lnTo>
                  <a:pt x="584" y="1190"/>
                </a:lnTo>
                <a:lnTo>
                  <a:pt x="605" y="1167"/>
                </a:lnTo>
                <a:lnTo>
                  <a:pt x="625" y="1140"/>
                </a:lnTo>
                <a:lnTo>
                  <a:pt x="643" y="1115"/>
                </a:lnTo>
                <a:lnTo>
                  <a:pt x="651" y="1102"/>
                </a:lnTo>
                <a:lnTo>
                  <a:pt x="656" y="1089"/>
                </a:lnTo>
                <a:lnTo>
                  <a:pt x="660" y="1079"/>
                </a:lnTo>
                <a:lnTo>
                  <a:pt x="660" y="1068"/>
                </a:lnTo>
                <a:lnTo>
                  <a:pt x="718" y="1421"/>
                </a:lnTo>
                <a:lnTo>
                  <a:pt x="790" y="1070"/>
                </a:lnTo>
                <a:lnTo>
                  <a:pt x="794" y="1071"/>
                </a:lnTo>
                <a:lnTo>
                  <a:pt x="801" y="1073"/>
                </a:lnTo>
                <a:lnTo>
                  <a:pt x="810" y="1080"/>
                </a:lnTo>
                <a:lnTo>
                  <a:pt x="823" y="1091"/>
                </a:lnTo>
                <a:lnTo>
                  <a:pt x="828" y="1098"/>
                </a:lnTo>
                <a:lnTo>
                  <a:pt x="834" y="1107"/>
                </a:lnTo>
                <a:lnTo>
                  <a:pt x="839" y="1118"/>
                </a:lnTo>
                <a:lnTo>
                  <a:pt x="843" y="1133"/>
                </a:lnTo>
                <a:lnTo>
                  <a:pt x="846" y="1147"/>
                </a:lnTo>
                <a:lnTo>
                  <a:pt x="850" y="1163"/>
                </a:lnTo>
                <a:lnTo>
                  <a:pt x="850" y="1183"/>
                </a:lnTo>
                <a:lnTo>
                  <a:pt x="850" y="1205"/>
                </a:lnTo>
                <a:lnTo>
                  <a:pt x="852" y="1221"/>
                </a:lnTo>
                <a:lnTo>
                  <a:pt x="855" y="1241"/>
                </a:lnTo>
                <a:lnTo>
                  <a:pt x="861" y="1262"/>
                </a:lnTo>
                <a:lnTo>
                  <a:pt x="870" y="1284"/>
                </a:lnTo>
                <a:lnTo>
                  <a:pt x="875" y="1296"/>
                </a:lnTo>
                <a:lnTo>
                  <a:pt x="883" y="1307"/>
                </a:lnTo>
                <a:lnTo>
                  <a:pt x="890" y="1316"/>
                </a:lnTo>
                <a:lnTo>
                  <a:pt x="897" y="1325"/>
                </a:lnTo>
                <a:lnTo>
                  <a:pt x="906" y="1332"/>
                </a:lnTo>
                <a:lnTo>
                  <a:pt x="917" y="1338"/>
                </a:lnTo>
                <a:lnTo>
                  <a:pt x="924" y="1343"/>
                </a:lnTo>
                <a:lnTo>
                  <a:pt x="937" y="1356"/>
                </a:lnTo>
                <a:lnTo>
                  <a:pt x="944" y="1363"/>
                </a:lnTo>
                <a:lnTo>
                  <a:pt x="951" y="1372"/>
                </a:lnTo>
                <a:lnTo>
                  <a:pt x="955" y="1383"/>
                </a:lnTo>
                <a:lnTo>
                  <a:pt x="957" y="1392"/>
                </a:lnTo>
                <a:lnTo>
                  <a:pt x="959" y="1390"/>
                </a:lnTo>
                <a:lnTo>
                  <a:pt x="968" y="1388"/>
                </a:lnTo>
                <a:lnTo>
                  <a:pt x="979" y="1381"/>
                </a:lnTo>
                <a:lnTo>
                  <a:pt x="984" y="1377"/>
                </a:lnTo>
                <a:lnTo>
                  <a:pt x="988" y="1370"/>
                </a:lnTo>
                <a:lnTo>
                  <a:pt x="993" y="1363"/>
                </a:lnTo>
                <a:lnTo>
                  <a:pt x="995" y="1352"/>
                </a:lnTo>
                <a:lnTo>
                  <a:pt x="997" y="1341"/>
                </a:lnTo>
                <a:lnTo>
                  <a:pt x="998" y="1327"/>
                </a:lnTo>
                <a:lnTo>
                  <a:pt x="997" y="1311"/>
                </a:lnTo>
                <a:lnTo>
                  <a:pt x="991" y="1293"/>
                </a:lnTo>
                <a:lnTo>
                  <a:pt x="986" y="1271"/>
                </a:lnTo>
                <a:lnTo>
                  <a:pt x="975" y="1248"/>
                </a:lnTo>
                <a:lnTo>
                  <a:pt x="971" y="1230"/>
                </a:lnTo>
                <a:lnTo>
                  <a:pt x="962" y="1190"/>
                </a:lnTo>
                <a:lnTo>
                  <a:pt x="959" y="1165"/>
                </a:lnTo>
                <a:lnTo>
                  <a:pt x="957" y="1140"/>
                </a:lnTo>
                <a:lnTo>
                  <a:pt x="955" y="1116"/>
                </a:lnTo>
                <a:lnTo>
                  <a:pt x="957" y="1097"/>
                </a:lnTo>
                <a:lnTo>
                  <a:pt x="955" y="1088"/>
                </a:lnTo>
                <a:lnTo>
                  <a:pt x="950" y="1064"/>
                </a:lnTo>
                <a:lnTo>
                  <a:pt x="942" y="1041"/>
                </a:lnTo>
                <a:lnTo>
                  <a:pt x="939" y="1030"/>
                </a:lnTo>
                <a:lnTo>
                  <a:pt x="931" y="1023"/>
                </a:lnTo>
                <a:lnTo>
                  <a:pt x="940" y="1026"/>
                </a:lnTo>
                <a:lnTo>
                  <a:pt x="971" y="1046"/>
                </a:lnTo>
                <a:lnTo>
                  <a:pt x="1073" y="1111"/>
                </a:lnTo>
                <a:lnTo>
                  <a:pt x="1225" y="1208"/>
                </a:lnTo>
                <a:lnTo>
                  <a:pt x="1024" y="904"/>
                </a:lnTo>
                <a:lnTo>
                  <a:pt x="1038" y="904"/>
                </a:lnTo>
                <a:lnTo>
                  <a:pt x="1053" y="906"/>
                </a:lnTo>
                <a:lnTo>
                  <a:pt x="1073" y="908"/>
                </a:lnTo>
                <a:lnTo>
                  <a:pt x="1094" y="915"/>
                </a:lnTo>
                <a:lnTo>
                  <a:pt x="1105" y="920"/>
                </a:lnTo>
                <a:lnTo>
                  <a:pt x="1118" y="926"/>
                </a:lnTo>
                <a:lnTo>
                  <a:pt x="1129" y="933"/>
                </a:lnTo>
                <a:lnTo>
                  <a:pt x="1140" y="940"/>
                </a:lnTo>
                <a:lnTo>
                  <a:pt x="1151" y="951"/>
                </a:lnTo>
                <a:lnTo>
                  <a:pt x="1160" y="962"/>
                </a:lnTo>
                <a:lnTo>
                  <a:pt x="1171" y="972"/>
                </a:lnTo>
                <a:lnTo>
                  <a:pt x="1185" y="983"/>
                </a:lnTo>
                <a:lnTo>
                  <a:pt x="1203" y="994"/>
                </a:lnTo>
                <a:lnTo>
                  <a:pt x="1229" y="1005"/>
                </a:lnTo>
                <a:lnTo>
                  <a:pt x="1243" y="1010"/>
                </a:lnTo>
                <a:lnTo>
                  <a:pt x="1259" y="1012"/>
                </a:lnTo>
                <a:lnTo>
                  <a:pt x="1276" y="1016"/>
                </a:lnTo>
                <a:lnTo>
                  <a:pt x="1296" y="1016"/>
                </a:lnTo>
                <a:lnTo>
                  <a:pt x="1316" y="1016"/>
                </a:lnTo>
                <a:lnTo>
                  <a:pt x="1339" y="1012"/>
                </a:lnTo>
                <a:lnTo>
                  <a:pt x="1343" y="1012"/>
                </a:lnTo>
                <a:lnTo>
                  <a:pt x="1352" y="1012"/>
                </a:lnTo>
                <a:lnTo>
                  <a:pt x="1359" y="1012"/>
                </a:lnTo>
                <a:lnTo>
                  <a:pt x="1366" y="1014"/>
                </a:lnTo>
                <a:lnTo>
                  <a:pt x="1372" y="1017"/>
                </a:lnTo>
                <a:lnTo>
                  <a:pt x="1379" y="1023"/>
                </a:lnTo>
                <a:lnTo>
                  <a:pt x="1381" y="1019"/>
                </a:lnTo>
                <a:lnTo>
                  <a:pt x="1381" y="1014"/>
                </a:lnTo>
                <a:lnTo>
                  <a:pt x="1381" y="1003"/>
                </a:lnTo>
                <a:lnTo>
                  <a:pt x="1377" y="990"/>
                </a:lnTo>
                <a:lnTo>
                  <a:pt x="1373" y="981"/>
                </a:lnTo>
                <a:lnTo>
                  <a:pt x="1368" y="972"/>
                </a:lnTo>
                <a:lnTo>
                  <a:pt x="1359" y="963"/>
                </a:lnTo>
                <a:lnTo>
                  <a:pt x="1348" y="953"/>
                </a:lnTo>
                <a:lnTo>
                  <a:pt x="1335" y="942"/>
                </a:lnTo>
                <a:lnTo>
                  <a:pt x="1319" y="929"/>
                </a:lnTo>
                <a:lnTo>
                  <a:pt x="1301" y="918"/>
                </a:lnTo>
                <a:lnTo>
                  <a:pt x="1277" y="904"/>
                </a:lnTo>
                <a:lnTo>
                  <a:pt x="1265" y="897"/>
                </a:lnTo>
                <a:lnTo>
                  <a:pt x="1236" y="879"/>
                </a:lnTo>
                <a:lnTo>
                  <a:pt x="1220" y="866"/>
                </a:lnTo>
                <a:lnTo>
                  <a:pt x="1201" y="852"/>
                </a:lnTo>
                <a:lnTo>
                  <a:pt x="1187" y="837"/>
                </a:lnTo>
                <a:lnTo>
                  <a:pt x="1178" y="823"/>
                </a:lnTo>
                <a:lnTo>
                  <a:pt x="1167" y="814"/>
                </a:lnTo>
                <a:lnTo>
                  <a:pt x="1142" y="796"/>
                </a:lnTo>
                <a:lnTo>
                  <a:pt x="1127" y="787"/>
                </a:lnTo>
                <a:lnTo>
                  <a:pt x="1111" y="780"/>
                </a:lnTo>
                <a:lnTo>
                  <a:pt x="1094" y="774"/>
                </a:lnTo>
                <a:lnTo>
                  <a:pt x="1087" y="774"/>
                </a:lnTo>
                <a:lnTo>
                  <a:pt x="1082" y="776"/>
                </a:lnTo>
                <a:lnTo>
                  <a:pt x="1435" y="706"/>
                </a:lnTo>
                <a:lnTo>
                  <a:pt x="1076" y="632"/>
                </a:lnTo>
                <a:lnTo>
                  <a:pt x="1087" y="623"/>
                </a:lnTo>
                <a:lnTo>
                  <a:pt x="1100" y="614"/>
                </a:lnTo>
                <a:lnTo>
                  <a:pt x="1116" y="603"/>
                </a:lnTo>
                <a:lnTo>
                  <a:pt x="1136" y="593"/>
                </a:lnTo>
                <a:lnTo>
                  <a:pt x="1158" y="584"/>
                </a:lnTo>
                <a:lnTo>
                  <a:pt x="1181" y="578"/>
                </a:lnTo>
                <a:lnTo>
                  <a:pt x="1194" y="576"/>
                </a:lnTo>
                <a:lnTo>
                  <a:pt x="1207" y="576"/>
                </a:lnTo>
                <a:lnTo>
                  <a:pt x="1225" y="576"/>
                </a:lnTo>
                <a:lnTo>
                  <a:pt x="1245" y="573"/>
                </a:lnTo>
                <a:lnTo>
                  <a:pt x="1268" y="569"/>
                </a:lnTo>
                <a:lnTo>
                  <a:pt x="1294" y="562"/>
                </a:lnTo>
                <a:lnTo>
                  <a:pt x="1306" y="557"/>
                </a:lnTo>
                <a:lnTo>
                  <a:pt x="1317" y="551"/>
                </a:lnTo>
                <a:lnTo>
                  <a:pt x="1328" y="546"/>
                </a:lnTo>
                <a:lnTo>
                  <a:pt x="1337" y="537"/>
                </a:lnTo>
                <a:lnTo>
                  <a:pt x="1345" y="530"/>
                </a:lnTo>
                <a:lnTo>
                  <a:pt x="1350" y="519"/>
                </a:lnTo>
                <a:lnTo>
                  <a:pt x="1359" y="503"/>
                </a:lnTo>
                <a:lnTo>
                  <a:pt x="1368" y="490"/>
                </a:lnTo>
                <a:lnTo>
                  <a:pt x="1375" y="483"/>
                </a:lnTo>
                <a:lnTo>
                  <a:pt x="1384" y="479"/>
                </a:lnTo>
                <a:lnTo>
                  <a:pt x="1392" y="477"/>
                </a:lnTo>
                <a:lnTo>
                  <a:pt x="1397" y="477"/>
                </a:lnTo>
                <a:lnTo>
                  <a:pt x="1408" y="481"/>
                </a:lnTo>
                <a:lnTo>
                  <a:pt x="1410" y="481"/>
                </a:lnTo>
                <a:lnTo>
                  <a:pt x="1410" y="477"/>
                </a:lnTo>
                <a:lnTo>
                  <a:pt x="1406" y="470"/>
                </a:lnTo>
                <a:lnTo>
                  <a:pt x="1397" y="458"/>
                </a:lnTo>
                <a:lnTo>
                  <a:pt x="1390" y="452"/>
                </a:lnTo>
                <a:lnTo>
                  <a:pt x="1383" y="447"/>
                </a:lnTo>
                <a:lnTo>
                  <a:pt x="1373" y="441"/>
                </a:lnTo>
                <a:lnTo>
                  <a:pt x="1363" y="438"/>
                </a:lnTo>
                <a:lnTo>
                  <a:pt x="1350" y="434"/>
                </a:lnTo>
                <a:lnTo>
                  <a:pt x="1337" y="432"/>
                </a:lnTo>
                <a:lnTo>
                  <a:pt x="1323" y="434"/>
                </a:lnTo>
                <a:lnTo>
                  <a:pt x="1308" y="436"/>
                </a:lnTo>
                <a:lnTo>
                  <a:pt x="1292" y="441"/>
                </a:lnTo>
                <a:lnTo>
                  <a:pt x="1274" y="450"/>
                </a:lnTo>
                <a:lnTo>
                  <a:pt x="1261" y="456"/>
                </a:lnTo>
                <a:lnTo>
                  <a:pt x="1229" y="467"/>
                </a:lnTo>
                <a:lnTo>
                  <a:pt x="1207" y="472"/>
                </a:lnTo>
                <a:lnTo>
                  <a:pt x="1185" y="477"/>
                </a:lnTo>
                <a:lnTo>
                  <a:pt x="1163" y="479"/>
                </a:lnTo>
                <a:lnTo>
                  <a:pt x="1142" y="479"/>
                </a:lnTo>
                <a:lnTo>
                  <a:pt x="1127" y="477"/>
                </a:lnTo>
                <a:lnTo>
                  <a:pt x="1096" y="477"/>
                </a:lnTo>
                <a:lnTo>
                  <a:pt x="1078" y="479"/>
                </a:lnTo>
                <a:lnTo>
                  <a:pt x="1060" y="481"/>
                </a:lnTo>
                <a:lnTo>
                  <a:pt x="1044" y="486"/>
                </a:lnTo>
                <a:lnTo>
                  <a:pt x="1038" y="490"/>
                </a:lnTo>
                <a:lnTo>
                  <a:pt x="1033" y="494"/>
                </a:lnTo>
                <a:lnTo>
                  <a:pt x="1031" y="494"/>
                </a:lnTo>
                <a:lnTo>
                  <a:pt x="1035" y="486"/>
                </a:lnTo>
                <a:lnTo>
                  <a:pt x="1055" y="458"/>
                </a:lnTo>
                <a:lnTo>
                  <a:pt x="1125" y="357"/>
                </a:lnTo>
                <a:lnTo>
                  <a:pt x="1236" y="206"/>
                </a:lnTo>
                <a:lnTo>
                  <a:pt x="931" y="402"/>
                </a:lnTo>
                <a:lnTo>
                  <a:pt x="931" y="387"/>
                </a:lnTo>
                <a:lnTo>
                  <a:pt x="933" y="373"/>
                </a:lnTo>
                <a:lnTo>
                  <a:pt x="935" y="355"/>
                </a:lnTo>
                <a:lnTo>
                  <a:pt x="940" y="335"/>
                </a:lnTo>
                <a:lnTo>
                  <a:pt x="948" y="314"/>
                </a:lnTo>
                <a:lnTo>
                  <a:pt x="951" y="305"/>
                </a:lnTo>
                <a:lnTo>
                  <a:pt x="959" y="294"/>
                </a:lnTo>
                <a:lnTo>
                  <a:pt x="964" y="285"/>
                </a:lnTo>
                <a:lnTo>
                  <a:pt x="973" y="278"/>
                </a:lnTo>
                <a:lnTo>
                  <a:pt x="986" y="265"/>
                </a:lnTo>
                <a:lnTo>
                  <a:pt x="998" y="252"/>
                </a:lnTo>
                <a:lnTo>
                  <a:pt x="1011" y="233"/>
                </a:lnTo>
                <a:lnTo>
                  <a:pt x="1017" y="220"/>
                </a:lnTo>
                <a:lnTo>
                  <a:pt x="1022" y="207"/>
                </a:lnTo>
                <a:lnTo>
                  <a:pt x="1026" y="193"/>
                </a:lnTo>
                <a:lnTo>
                  <a:pt x="1029" y="177"/>
                </a:lnTo>
                <a:lnTo>
                  <a:pt x="1029" y="159"/>
                </a:lnTo>
                <a:lnTo>
                  <a:pt x="1029" y="141"/>
                </a:lnTo>
                <a:lnTo>
                  <a:pt x="1026" y="121"/>
                </a:lnTo>
                <a:lnTo>
                  <a:pt x="1020" y="99"/>
                </a:lnTo>
                <a:lnTo>
                  <a:pt x="1022" y="94"/>
                </a:lnTo>
                <a:lnTo>
                  <a:pt x="1026" y="81"/>
                </a:lnTo>
                <a:lnTo>
                  <a:pt x="1029" y="76"/>
                </a:lnTo>
                <a:lnTo>
                  <a:pt x="1033" y="71"/>
                </a:lnTo>
                <a:lnTo>
                  <a:pt x="1038" y="65"/>
                </a:lnTo>
                <a:lnTo>
                  <a:pt x="1046" y="63"/>
                </a:lnTo>
                <a:lnTo>
                  <a:pt x="1042" y="62"/>
                </a:lnTo>
                <a:lnTo>
                  <a:pt x="1037" y="58"/>
                </a:lnTo>
                <a:lnTo>
                  <a:pt x="1027" y="54"/>
                </a:lnTo>
                <a:lnTo>
                  <a:pt x="1020" y="53"/>
                </a:lnTo>
                <a:lnTo>
                  <a:pt x="1013" y="53"/>
                </a:lnTo>
                <a:lnTo>
                  <a:pt x="1006" y="53"/>
                </a:lnTo>
                <a:lnTo>
                  <a:pt x="998" y="56"/>
                </a:lnTo>
                <a:lnTo>
                  <a:pt x="989" y="60"/>
                </a:lnTo>
                <a:lnTo>
                  <a:pt x="980" y="67"/>
                </a:lnTo>
                <a:lnTo>
                  <a:pt x="969" y="76"/>
                </a:lnTo>
                <a:lnTo>
                  <a:pt x="960" y="87"/>
                </a:lnTo>
                <a:lnTo>
                  <a:pt x="950" y="101"/>
                </a:lnTo>
                <a:lnTo>
                  <a:pt x="939" y="119"/>
                </a:lnTo>
                <a:lnTo>
                  <a:pt x="935" y="132"/>
                </a:lnTo>
                <a:lnTo>
                  <a:pt x="930" y="146"/>
                </a:lnTo>
                <a:lnTo>
                  <a:pt x="922" y="162"/>
                </a:lnTo>
                <a:lnTo>
                  <a:pt x="912" y="180"/>
                </a:lnTo>
                <a:lnTo>
                  <a:pt x="899" y="197"/>
                </a:lnTo>
                <a:lnTo>
                  <a:pt x="884" y="213"/>
                </a:lnTo>
                <a:lnTo>
                  <a:pt x="877" y="220"/>
                </a:lnTo>
                <a:lnTo>
                  <a:pt x="866" y="225"/>
                </a:lnTo>
                <a:lnTo>
                  <a:pt x="855" y="236"/>
                </a:lnTo>
                <a:lnTo>
                  <a:pt x="844" y="251"/>
                </a:lnTo>
                <a:lnTo>
                  <a:pt x="832" y="269"/>
                </a:lnTo>
                <a:lnTo>
                  <a:pt x="817" y="288"/>
                </a:lnTo>
                <a:lnTo>
                  <a:pt x="806" y="312"/>
                </a:lnTo>
                <a:lnTo>
                  <a:pt x="801" y="323"/>
                </a:lnTo>
                <a:lnTo>
                  <a:pt x="797" y="335"/>
                </a:lnTo>
                <a:lnTo>
                  <a:pt x="796" y="348"/>
                </a:lnTo>
                <a:lnTo>
                  <a:pt x="796" y="359"/>
                </a:lnTo>
                <a:lnTo>
                  <a:pt x="718" y="0"/>
                </a:lnTo>
                <a:lnTo>
                  <a:pt x="649" y="346"/>
                </a:lnTo>
                <a:lnTo>
                  <a:pt x="642" y="341"/>
                </a:lnTo>
                <a:lnTo>
                  <a:pt x="632" y="332"/>
                </a:lnTo>
                <a:lnTo>
                  <a:pt x="623" y="319"/>
                </a:lnTo>
                <a:lnTo>
                  <a:pt x="614" y="301"/>
                </a:lnTo>
                <a:lnTo>
                  <a:pt x="605" y="276"/>
                </a:lnTo>
                <a:lnTo>
                  <a:pt x="596" y="245"/>
                </a:lnTo>
                <a:lnTo>
                  <a:pt x="591" y="207"/>
                </a:lnTo>
                <a:lnTo>
                  <a:pt x="587" y="189"/>
                </a:lnTo>
                <a:lnTo>
                  <a:pt x="584" y="171"/>
                </a:lnTo>
                <a:lnTo>
                  <a:pt x="576" y="150"/>
                </a:lnTo>
                <a:lnTo>
                  <a:pt x="565" y="125"/>
                </a:lnTo>
                <a:lnTo>
                  <a:pt x="560" y="114"/>
                </a:lnTo>
                <a:lnTo>
                  <a:pt x="553" y="101"/>
                </a:lnTo>
                <a:lnTo>
                  <a:pt x="544" y="90"/>
                </a:lnTo>
                <a:lnTo>
                  <a:pt x="535" y="81"/>
                </a:lnTo>
                <a:lnTo>
                  <a:pt x="524" y="74"/>
                </a:lnTo>
                <a:lnTo>
                  <a:pt x="511" y="67"/>
                </a:lnTo>
                <a:lnTo>
                  <a:pt x="507" y="65"/>
                </a:lnTo>
                <a:lnTo>
                  <a:pt x="502" y="60"/>
                </a:lnTo>
                <a:lnTo>
                  <a:pt x="498" y="54"/>
                </a:lnTo>
                <a:lnTo>
                  <a:pt x="495" y="47"/>
                </a:lnTo>
                <a:lnTo>
                  <a:pt x="493" y="36"/>
                </a:lnTo>
                <a:lnTo>
                  <a:pt x="491" y="24"/>
                </a:lnTo>
                <a:lnTo>
                  <a:pt x="488" y="26"/>
                </a:lnTo>
                <a:lnTo>
                  <a:pt x="478" y="29"/>
                </a:lnTo>
                <a:lnTo>
                  <a:pt x="468" y="38"/>
                </a:lnTo>
                <a:lnTo>
                  <a:pt x="460" y="45"/>
                </a:lnTo>
                <a:lnTo>
                  <a:pt x="455" y="53"/>
                </a:lnTo>
                <a:lnTo>
                  <a:pt x="450" y="62"/>
                </a:lnTo>
                <a:lnTo>
                  <a:pt x="446" y="72"/>
                </a:lnTo>
                <a:lnTo>
                  <a:pt x="442" y="83"/>
                </a:lnTo>
                <a:lnTo>
                  <a:pt x="442" y="98"/>
                </a:lnTo>
                <a:lnTo>
                  <a:pt x="442" y="112"/>
                </a:lnTo>
                <a:lnTo>
                  <a:pt x="446" y="130"/>
                </a:lnTo>
                <a:lnTo>
                  <a:pt x="451" y="148"/>
                </a:lnTo>
                <a:lnTo>
                  <a:pt x="460" y="170"/>
                </a:lnTo>
                <a:lnTo>
                  <a:pt x="468" y="182"/>
                </a:lnTo>
                <a:lnTo>
                  <a:pt x="473" y="197"/>
                </a:lnTo>
                <a:lnTo>
                  <a:pt x="480" y="215"/>
                </a:lnTo>
                <a:lnTo>
                  <a:pt x="486" y="234"/>
                </a:lnTo>
                <a:lnTo>
                  <a:pt x="489" y="258"/>
                </a:lnTo>
                <a:lnTo>
                  <a:pt x="491" y="283"/>
                </a:lnTo>
                <a:lnTo>
                  <a:pt x="489" y="296"/>
                </a:lnTo>
                <a:lnTo>
                  <a:pt x="488" y="308"/>
                </a:lnTo>
                <a:lnTo>
                  <a:pt x="488" y="319"/>
                </a:lnTo>
                <a:lnTo>
                  <a:pt x="491" y="342"/>
                </a:lnTo>
                <a:lnTo>
                  <a:pt x="493" y="357"/>
                </a:lnTo>
                <a:lnTo>
                  <a:pt x="497" y="369"/>
                </a:lnTo>
                <a:lnTo>
                  <a:pt x="504" y="382"/>
                </a:lnTo>
                <a:lnTo>
                  <a:pt x="511" y="393"/>
                </a:lnTo>
                <a:lnTo>
                  <a:pt x="210" y="206"/>
                </a:lnTo>
                <a:close/>
              </a:path>
            </a:pathLst>
          </a:custGeom>
          <a:solidFill>
            <a:srgbClr val="F3EA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566" name="Rectangle 20"/>
          <p:cNvSpPr>
            <a:spLocks noChangeArrowheads="1"/>
          </p:cNvSpPr>
          <p:nvPr/>
        </p:nvSpPr>
        <p:spPr bwMode="auto">
          <a:xfrm>
            <a:off x="312738" y="333375"/>
            <a:ext cx="8553450" cy="5146675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4090988" y="5842000"/>
            <a:ext cx="915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USA</a:t>
            </a:r>
            <a:endParaRPr lang="en-US" altLang="en-US" sz="1800"/>
          </a:p>
        </p:txBody>
      </p:sp>
      <p:sp>
        <p:nvSpPr>
          <p:cNvPr id="68611" name="Rectangle 5"/>
          <p:cNvSpPr>
            <a:spLocks noChangeArrowheads="1"/>
          </p:cNvSpPr>
          <p:nvPr/>
        </p:nvSpPr>
        <p:spPr bwMode="auto">
          <a:xfrm>
            <a:off x="366713" y="369888"/>
            <a:ext cx="8501062" cy="511333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68612" name="Group 6"/>
          <p:cNvGrpSpPr>
            <a:grpSpLocks/>
          </p:cNvGrpSpPr>
          <p:nvPr/>
        </p:nvGrpSpPr>
        <p:grpSpPr bwMode="auto">
          <a:xfrm>
            <a:off x="358775" y="385763"/>
            <a:ext cx="8501063" cy="5113337"/>
            <a:chOff x="4869" y="3109"/>
            <a:chExt cx="557" cy="335"/>
          </a:xfrm>
        </p:grpSpPr>
        <p:sp>
          <p:nvSpPr>
            <p:cNvPr id="68673" name="Rectangle 7"/>
            <p:cNvSpPr>
              <a:spLocks noChangeArrowheads="1"/>
            </p:cNvSpPr>
            <p:nvPr/>
          </p:nvSpPr>
          <p:spPr bwMode="auto">
            <a:xfrm>
              <a:off x="4869" y="3109"/>
              <a:ext cx="557" cy="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8674" name="Rectangle 8"/>
            <p:cNvSpPr>
              <a:spLocks noChangeArrowheads="1"/>
            </p:cNvSpPr>
            <p:nvPr/>
          </p:nvSpPr>
          <p:spPr bwMode="auto">
            <a:xfrm>
              <a:off x="5091" y="3109"/>
              <a:ext cx="335" cy="28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8675" name="Rectangle 9"/>
            <p:cNvSpPr>
              <a:spLocks noChangeArrowheads="1"/>
            </p:cNvSpPr>
            <p:nvPr/>
          </p:nvSpPr>
          <p:spPr bwMode="auto">
            <a:xfrm>
              <a:off x="5091" y="3160"/>
              <a:ext cx="335" cy="27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8676" name="Rectangle 10"/>
            <p:cNvSpPr>
              <a:spLocks noChangeArrowheads="1"/>
            </p:cNvSpPr>
            <p:nvPr/>
          </p:nvSpPr>
          <p:spPr bwMode="auto">
            <a:xfrm>
              <a:off x="5091" y="3213"/>
              <a:ext cx="335" cy="28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8677" name="Rectangle 11"/>
            <p:cNvSpPr>
              <a:spLocks noChangeArrowheads="1"/>
            </p:cNvSpPr>
            <p:nvPr/>
          </p:nvSpPr>
          <p:spPr bwMode="auto">
            <a:xfrm>
              <a:off x="5091" y="3264"/>
              <a:ext cx="335" cy="28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8678" name="Rectangle 12"/>
            <p:cNvSpPr>
              <a:spLocks noChangeArrowheads="1"/>
            </p:cNvSpPr>
            <p:nvPr/>
          </p:nvSpPr>
          <p:spPr bwMode="auto">
            <a:xfrm>
              <a:off x="4869" y="3315"/>
              <a:ext cx="557" cy="28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8679" name="Rectangle 13"/>
            <p:cNvSpPr>
              <a:spLocks noChangeArrowheads="1"/>
            </p:cNvSpPr>
            <p:nvPr/>
          </p:nvSpPr>
          <p:spPr bwMode="auto">
            <a:xfrm>
              <a:off x="4869" y="3367"/>
              <a:ext cx="557" cy="27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8680" name="Rectangle 14"/>
            <p:cNvSpPr>
              <a:spLocks noChangeArrowheads="1"/>
            </p:cNvSpPr>
            <p:nvPr/>
          </p:nvSpPr>
          <p:spPr bwMode="auto">
            <a:xfrm>
              <a:off x="4869" y="3418"/>
              <a:ext cx="557" cy="26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68613" name="Rectangle 15"/>
          <p:cNvSpPr>
            <a:spLocks noChangeArrowheads="1"/>
          </p:cNvSpPr>
          <p:nvPr/>
        </p:nvSpPr>
        <p:spPr bwMode="auto">
          <a:xfrm>
            <a:off x="369888" y="360363"/>
            <a:ext cx="3403600" cy="2792412"/>
          </a:xfrm>
          <a:prstGeom prst="rect">
            <a:avLst/>
          </a:prstGeom>
          <a:solidFill>
            <a:srgbClr val="2925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68614" name="Group 165"/>
          <p:cNvGrpSpPr>
            <a:grpSpLocks/>
          </p:cNvGrpSpPr>
          <p:nvPr/>
        </p:nvGrpSpPr>
        <p:grpSpPr bwMode="auto">
          <a:xfrm>
            <a:off x="444500" y="392113"/>
            <a:ext cx="3243263" cy="2676525"/>
            <a:chOff x="272" y="255"/>
            <a:chExt cx="2043" cy="1686"/>
          </a:xfrm>
        </p:grpSpPr>
        <p:sp>
          <p:nvSpPr>
            <p:cNvPr id="149574" name="AutoShape 70"/>
            <p:cNvSpPr>
              <a:spLocks noChangeArrowheads="1"/>
            </p:cNvSpPr>
            <p:nvPr/>
          </p:nvSpPr>
          <p:spPr bwMode="auto">
            <a:xfrm>
              <a:off x="629" y="263"/>
              <a:ext cx="179" cy="169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578" name="AutoShape 74"/>
            <p:cNvSpPr>
              <a:spLocks noChangeArrowheads="1"/>
            </p:cNvSpPr>
            <p:nvPr/>
          </p:nvSpPr>
          <p:spPr bwMode="auto">
            <a:xfrm>
              <a:off x="2107" y="255"/>
              <a:ext cx="179" cy="169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582" name="AutoShape 78"/>
            <p:cNvSpPr>
              <a:spLocks noChangeArrowheads="1"/>
            </p:cNvSpPr>
            <p:nvPr/>
          </p:nvSpPr>
          <p:spPr bwMode="auto">
            <a:xfrm>
              <a:off x="443" y="439"/>
              <a:ext cx="179" cy="169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591" name="AutoShape 87"/>
            <p:cNvSpPr>
              <a:spLocks noChangeArrowheads="1"/>
            </p:cNvSpPr>
            <p:nvPr/>
          </p:nvSpPr>
          <p:spPr bwMode="auto">
            <a:xfrm>
              <a:off x="638" y="642"/>
              <a:ext cx="179" cy="169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595" name="AutoShape 91"/>
            <p:cNvSpPr>
              <a:spLocks noChangeArrowheads="1"/>
            </p:cNvSpPr>
            <p:nvPr/>
          </p:nvSpPr>
          <p:spPr bwMode="auto">
            <a:xfrm>
              <a:off x="2100" y="642"/>
              <a:ext cx="179" cy="169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597" name="AutoShape 93"/>
            <p:cNvSpPr>
              <a:spLocks noChangeArrowheads="1"/>
            </p:cNvSpPr>
            <p:nvPr/>
          </p:nvSpPr>
          <p:spPr bwMode="auto">
            <a:xfrm>
              <a:off x="452" y="837"/>
              <a:ext cx="179" cy="170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605" name="AutoShape 101"/>
            <p:cNvSpPr>
              <a:spLocks noChangeArrowheads="1"/>
            </p:cNvSpPr>
            <p:nvPr/>
          </p:nvSpPr>
          <p:spPr bwMode="auto">
            <a:xfrm>
              <a:off x="656" y="1053"/>
              <a:ext cx="179" cy="170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609" name="AutoShape 105"/>
            <p:cNvSpPr>
              <a:spLocks noChangeArrowheads="1"/>
            </p:cNvSpPr>
            <p:nvPr/>
          </p:nvSpPr>
          <p:spPr bwMode="auto">
            <a:xfrm>
              <a:off x="2118" y="1053"/>
              <a:ext cx="179" cy="170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611" name="AutoShape 107"/>
            <p:cNvSpPr>
              <a:spLocks noChangeArrowheads="1"/>
            </p:cNvSpPr>
            <p:nvPr/>
          </p:nvSpPr>
          <p:spPr bwMode="auto">
            <a:xfrm>
              <a:off x="472" y="1236"/>
              <a:ext cx="179" cy="169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619" name="AutoShape 115"/>
            <p:cNvSpPr>
              <a:spLocks noChangeArrowheads="1"/>
            </p:cNvSpPr>
            <p:nvPr/>
          </p:nvSpPr>
          <p:spPr bwMode="auto">
            <a:xfrm>
              <a:off x="650" y="1419"/>
              <a:ext cx="179" cy="169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grpSp>
          <p:nvGrpSpPr>
            <p:cNvPr id="68625" name="Group 163"/>
            <p:cNvGrpSpPr>
              <a:grpSpLocks/>
            </p:cNvGrpSpPr>
            <p:nvPr/>
          </p:nvGrpSpPr>
          <p:grpSpPr bwMode="auto">
            <a:xfrm>
              <a:off x="977" y="263"/>
              <a:ext cx="204" cy="1325"/>
              <a:chOff x="897" y="263"/>
              <a:chExt cx="204" cy="1325"/>
            </a:xfrm>
          </p:grpSpPr>
          <p:sp>
            <p:nvSpPr>
              <p:cNvPr id="149575" name="AutoShape 71"/>
              <p:cNvSpPr>
                <a:spLocks noChangeArrowheads="1"/>
              </p:cNvSpPr>
              <p:nvPr/>
            </p:nvSpPr>
            <p:spPr bwMode="auto">
              <a:xfrm>
                <a:off x="910" y="263"/>
                <a:ext cx="178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592" name="AutoShape 88"/>
              <p:cNvSpPr>
                <a:spLocks noChangeArrowheads="1"/>
              </p:cNvSpPr>
              <p:nvPr/>
            </p:nvSpPr>
            <p:spPr bwMode="auto">
              <a:xfrm>
                <a:off x="903" y="642"/>
                <a:ext cx="178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06" name="AutoShape 102"/>
              <p:cNvSpPr>
                <a:spLocks noChangeArrowheads="1"/>
              </p:cNvSpPr>
              <p:nvPr/>
            </p:nvSpPr>
            <p:spPr bwMode="auto">
              <a:xfrm>
                <a:off x="897" y="1053"/>
                <a:ext cx="178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20" name="AutoShape 116"/>
              <p:cNvSpPr>
                <a:spLocks noChangeArrowheads="1"/>
              </p:cNvSpPr>
              <p:nvPr/>
            </p:nvSpPr>
            <p:spPr bwMode="auto">
              <a:xfrm>
                <a:off x="923" y="1419"/>
                <a:ext cx="178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</p:grpSp>
        <p:sp>
          <p:nvSpPr>
            <p:cNvPr id="149623" name="AutoShape 119"/>
            <p:cNvSpPr>
              <a:spLocks noChangeArrowheads="1"/>
            </p:cNvSpPr>
            <p:nvPr/>
          </p:nvSpPr>
          <p:spPr bwMode="auto">
            <a:xfrm>
              <a:off x="2136" y="1419"/>
              <a:ext cx="179" cy="169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645" name="AutoShape 141"/>
            <p:cNvSpPr>
              <a:spLocks noChangeArrowheads="1"/>
            </p:cNvSpPr>
            <p:nvPr/>
          </p:nvSpPr>
          <p:spPr bwMode="auto">
            <a:xfrm>
              <a:off x="472" y="1588"/>
              <a:ext cx="179" cy="170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grpSp>
          <p:nvGrpSpPr>
            <p:cNvPr id="68628" name="Group 164"/>
            <p:cNvGrpSpPr>
              <a:grpSpLocks/>
            </p:cNvGrpSpPr>
            <p:nvPr/>
          </p:nvGrpSpPr>
          <p:grpSpPr bwMode="auto">
            <a:xfrm>
              <a:off x="805" y="446"/>
              <a:ext cx="231" cy="1319"/>
              <a:chOff x="733" y="446"/>
              <a:chExt cx="231" cy="1319"/>
            </a:xfrm>
          </p:grpSpPr>
          <p:sp>
            <p:nvSpPr>
              <p:cNvPr id="149583" name="AutoShape 79"/>
              <p:cNvSpPr>
                <a:spLocks noChangeArrowheads="1"/>
              </p:cNvSpPr>
              <p:nvPr/>
            </p:nvSpPr>
            <p:spPr bwMode="auto">
              <a:xfrm>
                <a:off x="740" y="446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598" name="AutoShape 94"/>
              <p:cNvSpPr>
                <a:spLocks noChangeArrowheads="1"/>
              </p:cNvSpPr>
              <p:nvPr/>
            </p:nvSpPr>
            <p:spPr bwMode="auto">
              <a:xfrm>
                <a:off x="733" y="844"/>
                <a:ext cx="179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12" name="AutoShape 108"/>
              <p:cNvSpPr>
                <a:spLocks noChangeArrowheads="1"/>
              </p:cNvSpPr>
              <p:nvPr/>
            </p:nvSpPr>
            <p:spPr bwMode="auto">
              <a:xfrm>
                <a:off x="785" y="1243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46" name="AutoShape 142"/>
              <p:cNvSpPr>
                <a:spLocks noChangeArrowheads="1"/>
              </p:cNvSpPr>
              <p:nvPr/>
            </p:nvSpPr>
            <p:spPr bwMode="auto">
              <a:xfrm>
                <a:off x="753" y="1595"/>
                <a:ext cx="179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</p:grpSp>
        <p:grpSp>
          <p:nvGrpSpPr>
            <p:cNvPr id="68629" name="Group 161"/>
            <p:cNvGrpSpPr>
              <a:grpSpLocks/>
            </p:cNvGrpSpPr>
            <p:nvPr/>
          </p:nvGrpSpPr>
          <p:grpSpPr bwMode="auto">
            <a:xfrm>
              <a:off x="1150" y="446"/>
              <a:ext cx="230" cy="1319"/>
              <a:chOff x="1014" y="446"/>
              <a:chExt cx="230" cy="1319"/>
            </a:xfrm>
          </p:grpSpPr>
          <p:sp>
            <p:nvSpPr>
              <p:cNvPr id="149584" name="AutoShape 80"/>
              <p:cNvSpPr>
                <a:spLocks noChangeArrowheads="1"/>
              </p:cNvSpPr>
              <p:nvPr/>
            </p:nvSpPr>
            <p:spPr bwMode="auto">
              <a:xfrm>
                <a:off x="1021" y="446"/>
                <a:ext cx="178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599" name="AutoShape 95"/>
              <p:cNvSpPr>
                <a:spLocks noChangeArrowheads="1"/>
              </p:cNvSpPr>
              <p:nvPr/>
            </p:nvSpPr>
            <p:spPr bwMode="auto">
              <a:xfrm>
                <a:off x="1014" y="844"/>
                <a:ext cx="178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13" name="AutoShape 109"/>
              <p:cNvSpPr>
                <a:spLocks noChangeArrowheads="1"/>
              </p:cNvSpPr>
              <p:nvPr/>
            </p:nvSpPr>
            <p:spPr bwMode="auto">
              <a:xfrm>
                <a:off x="1066" y="1243"/>
                <a:ext cx="178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47" name="AutoShape 143"/>
              <p:cNvSpPr>
                <a:spLocks noChangeArrowheads="1"/>
              </p:cNvSpPr>
              <p:nvPr/>
            </p:nvSpPr>
            <p:spPr bwMode="auto">
              <a:xfrm>
                <a:off x="1034" y="1595"/>
                <a:ext cx="178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</p:grpSp>
        <p:grpSp>
          <p:nvGrpSpPr>
            <p:cNvPr id="68630" name="Group 159"/>
            <p:cNvGrpSpPr>
              <a:grpSpLocks/>
            </p:cNvGrpSpPr>
            <p:nvPr/>
          </p:nvGrpSpPr>
          <p:grpSpPr bwMode="auto">
            <a:xfrm>
              <a:off x="1514" y="446"/>
              <a:ext cx="231" cy="1319"/>
              <a:chOff x="1314" y="446"/>
              <a:chExt cx="231" cy="1319"/>
            </a:xfrm>
          </p:grpSpPr>
          <p:sp>
            <p:nvSpPr>
              <p:cNvPr id="149585" name="AutoShape 81"/>
              <p:cNvSpPr>
                <a:spLocks noChangeArrowheads="1"/>
              </p:cNvSpPr>
              <p:nvPr/>
            </p:nvSpPr>
            <p:spPr bwMode="auto">
              <a:xfrm>
                <a:off x="1321" y="446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00" name="AutoShape 96"/>
              <p:cNvSpPr>
                <a:spLocks noChangeArrowheads="1"/>
              </p:cNvSpPr>
              <p:nvPr/>
            </p:nvSpPr>
            <p:spPr bwMode="auto">
              <a:xfrm>
                <a:off x="1314" y="844"/>
                <a:ext cx="179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14" name="AutoShape 110"/>
              <p:cNvSpPr>
                <a:spLocks noChangeArrowheads="1"/>
              </p:cNvSpPr>
              <p:nvPr/>
            </p:nvSpPr>
            <p:spPr bwMode="auto">
              <a:xfrm>
                <a:off x="1366" y="1243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48" name="AutoShape 144"/>
              <p:cNvSpPr>
                <a:spLocks noChangeArrowheads="1"/>
              </p:cNvSpPr>
              <p:nvPr/>
            </p:nvSpPr>
            <p:spPr bwMode="auto">
              <a:xfrm>
                <a:off x="1334" y="1595"/>
                <a:ext cx="179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</p:grpSp>
        <p:grpSp>
          <p:nvGrpSpPr>
            <p:cNvPr id="68631" name="Group 157"/>
            <p:cNvGrpSpPr>
              <a:grpSpLocks/>
            </p:cNvGrpSpPr>
            <p:nvPr/>
          </p:nvGrpSpPr>
          <p:grpSpPr bwMode="auto">
            <a:xfrm>
              <a:off x="1889" y="438"/>
              <a:ext cx="231" cy="1319"/>
              <a:chOff x="1801" y="446"/>
              <a:chExt cx="231" cy="1319"/>
            </a:xfrm>
          </p:grpSpPr>
          <p:sp>
            <p:nvSpPr>
              <p:cNvPr id="149586" name="AutoShape 82"/>
              <p:cNvSpPr>
                <a:spLocks noChangeArrowheads="1"/>
              </p:cNvSpPr>
              <p:nvPr/>
            </p:nvSpPr>
            <p:spPr bwMode="auto">
              <a:xfrm>
                <a:off x="1808" y="446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01" name="AutoShape 97"/>
              <p:cNvSpPr>
                <a:spLocks noChangeArrowheads="1"/>
              </p:cNvSpPr>
              <p:nvPr/>
            </p:nvSpPr>
            <p:spPr bwMode="auto">
              <a:xfrm>
                <a:off x="1801" y="844"/>
                <a:ext cx="179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15" name="AutoShape 111"/>
              <p:cNvSpPr>
                <a:spLocks noChangeArrowheads="1"/>
              </p:cNvSpPr>
              <p:nvPr/>
            </p:nvSpPr>
            <p:spPr bwMode="auto">
              <a:xfrm>
                <a:off x="1853" y="1243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49" name="AutoShape 145"/>
              <p:cNvSpPr>
                <a:spLocks noChangeArrowheads="1"/>
              </p:cNvSpPr>
              <p:nvPr/>
            </p:nvSpPr>
            <p:spPr bwMode="auto">
              <a:xfrm>
                <a:off x="1821" y="1595"/>
                <a:ext cx="179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</p:grpSp>
        <p:grpSp>
          <p:nvGrpSpPr>
            <p:cNvPr id="68632" name="Group 162"/>
            <p:cNvGrpSpPr>
              <a:grpSpLocks/>
            </p:cNvGrpSpPr>
            <p:nvPr/>
          </p:nvGrpSpPr>
          <p:grpSpPr bwMode="auto">
            <a:xfrm>
              <a:off x="272" y="256"/>
              <a:ext cx="212" cy="1678"/>
              <a:chOff x="328" y="256"/>
              <a:chExt cx="212" cy="1678"/>
            </a:xfrm>
          </p:grpSpPr>
          <p:sp>
            <p:nvSpPr>
              <p:cNvPr id="149573" name="AutoShape 69"/>
              <p:cNvSpPr>
                <a:spLocks noChangeArrowheads="1"/>
              </p:cNvSpPr>
              <p:nvPr/>
            </p:nvSpPr>
            <p:spPr bwMode="auto">
              <a:xfrm>
                <a:off x="348" y="256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590" name="AutoShape 86"/>
              <p:cNvSpPr>
                <a:spLocks noChangeArrowheads="1"/>
              </p:cNvSpPr>
              <p:nvPr/>
            </p:nvSpPr>
            <p:spPr bwMode="auto">
              <a:xfrm>
                <a:off x="341" y="635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04" name="AutoShape 100"/>
              <p:cNvSpPr>
                <a:spLocks noChangeArrowheads="1"/>
              </p:cNvSpPr>
              <p:nvPr/>
            </p:nvSpPr>
            <p:spPr bwMode="auto">
              <a:xfrm>
                <a:off x="335" y="1046"/>
                <a:ext cx="179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18" name="AutoShape 114"/>
              <p:cNvSpPr>
                <a:spLocks noChangeArrowheads="1"/>
              </p:cNvSpPr>
              <p:nvPr/>
            </p:nvSpPr>
            <p:spPr bwMode="auto">
              <a:xfrm>
                <a:off x="361" y="1412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52" name="AutoShape 148"/>
              <p:cNvSpPr>
                <a:spLocks noChangeArrowheads="1"/>
              </p:cNvSpPr>
              <p:nvPr/>
            </p:nvSpPr>
            <p:spPr bwMode="auto">
              <a:xfrm>
                <a:off x="328" y="1765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</p:grpSp>
        <p:sp>
          <p:nvSpPr>
            <p:cNvPr id="149653" name="AutoShape 149"/>
            <p:cNvSpPr>
              <a:spLocks noChangeArrowheads="1"/>
            </p:cNvSpPr>
            <p:nvPr/>
          </p:nvSpPr>
          <p:spPr bwMode="auto">
            <a:xfrm>
              <a:off x="649" y="1772"/>
              <a:ext cx="179" cy="169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sp>
          <p:nvSpPr>
            <p:cNvPr id="149654" name="AutoShape 150"/>
            <p:cNvSpPr>
              <a:spLocks noChangeArrowheads="1"/>
            </p:cNvSpPr>
            <p:nvPr/>
          </p:nvSpPr>
          <p:spPr bwMode="auto">
            <a:xfrm>
              <a:off x="1002" y="1772"/>
              <a:ext cx="178" cy="169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  <p:grpSp>
          <p:nvGrpSpPr>
            <p:cNvPr id="68635" name="Group 160"/>
            <p:cNvGrpSpPr>
              <a:grpSpLocks/>
            </p:cNvGrpSpPr>
            <p:nvPr/>
          </p:nvGrpSpPr>
          <p:grpSpPr bwMode="auto">
            <a:xfrm>
              <a:off x="1326" y="263"/>
              <a:ext cx="212" cy="1678"/>
              <a:chOff x="1190" y="263"/>
              <a:chExt cx="212" cy="1678"/>
            </a:xfrm>
          </p:grpSpPr>
          <p:sp>
            <p:nvSpPr>
              <p:cNvPr id="149576" name="AutoShape 72"/>
              <p:cNvSpPr>
                <a:spLocks noChangeArrowheads="1"/>
              </p:cNvSpPr>
              <p:nvPr/>
            </p:nvSpPr>
            <p:spPr bwMode="auto">
              <a:xfrm>
                <a:off x="1210" y="263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593" name="AutoShape 89"/>
              <p:cNvSpPr>
                <a:spLocks noChangeArrowheads="1"/>
              </p:cNvSpPr>
              <p:nvPr/>
            </p:nvSpPr>
            <p:spPr bwMode="auto">
              <a:xfrm>
                <a:off x="1203" y="642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07" name="AutoShape 103"/>
              <p:cNvSpPr>
                <a:spLocks noChangeArrowheads="1"/>
              </p:cNvSpPr>
              <p:nvPr/>
            </p:nvSpPr>
            <p:spPr bwMode="auto">
              <a:xfrm>
                <a:off x="1197" y="1053"/>
                <a:ext cx="179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21" name="AutoShape 117"/>
              <p:cNvSpPr>
                <a:spLocks noChangeArrowheads="1"/>
              </p:cNvSpPr>
              <p:nvPr/>
            </p:nvSpPr>
            <p:spPr bwMode="auto">
              <a:xfrm>
                <a:off x="1223" y="1419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55" name="AutoShape 151"/>
              <p:cNvSpPr>
                <a:spLocks noChangeArrowheads="1"/>
              </p:cNvSpPr>
              <p:nvPr/>
            </p:nvSpPr>
            <p:spPr bwMode="auto">
              <a:xfrm>
                <a:off x="1190" y="1772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</p:grpSp>
        <p:grpSp>
          <p:nvGrpSpPr>
            <p:cNvPr id="68636" name="Group 158"/>
            <p:cNvGrpSpPr>
              <a:grpSpLocks/>
            </p:cNvGrpSpPr>
            <p:nvPr/>
          </p:nvGrpSpPr>
          <p:grpSpPr bwMode="auto">
            <a:xfrm>
              <a:off x="1717" y="263"/>
              <a:ext cx="212" cy="1678"/>
              <a:chOff x="1557" y="263"/>
              <a:chExt cx="212" cy="1678"/>
            </a:xfrm>
          </p:grpSpPr>
          <p:sp>
            <p:nvSpPr>
              <p:cNvPr id="149577" name="AutoShape 73"/>
              <p:cNvSpPr>
                <a:spLocks noChangeArrowheads="1"/>
              </p:cNvSpPr>
              <p:nvPr/>
            </p:nvSpPr>
            <p:spPr bwMode="auto">
              <a:xfrm>
                <a:off x="1577" y="263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594" name="AutoShape 90"/>
              <p:cNvSpPr>
                <a:spLocks noChangeArrowheads="1"/>
              </p:cNvSpPr>
              <p:nvPr/>
            </p:nvSpPr>
            <p:spPr bwMode="auto">
              <a:xfrm>
                <a:off x="1570" y="642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08" name="AutoShape 104"/>
              <p:cNvSpPr>
                <a:spLocks noChangeArrowheads="1"/>
              </p:cNvSpPr>
              <p:nvPr/>
            </p:nvSpPr>
            <p:spPr bwMode="auto">
              <a:xfrm>
                <a:off x="1564" y="1053"/>
                <a:ext cx="179" cy="170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22" name="AutoShape 118"/>
              <p:cNvSpPr>
                <a:spLocks noChangeArrowheads="1"/>
              </p:cNvSpPr>
              <p:nvPr/>
            </p:nvSpPr>
            <p:spPr bwMode="auto">
              <a:xfrm>
                <a:off x="1590" y="1419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  <p:sp>
            <p:nvSpPr>
              <p:cNvPr id="149656" name="AutoShape 152"/>
              <p:cNvSpPr>
                <a:spLocks noChangeArrowheads="1"/>
              </p:cNvSpPr>
              <p:nvPr/>
            </p:nvSpPr>
            <p:spPr bwMode="auto">
              <a:xfrm>
                <a:off x="1557" y="1772"/>
                <a:ext cx="179" cy="169"/>
              </a:xfrm>
              <a:prstGeom prst="star5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GB">
                  <a:latin typeface="Arial" charset="0"/>
                  <a:ea typeface="ＭＳ Ｐゴシック" pitchFamily="28" charset="-128"/>
                </a:endParaRPr>
              </a:p>
            </p:txBody>
          </p:sp>
        </p:grpSp>
        <p:sp>
          <p:nvSpPr>
            <p:cNvPr id="149657" name="AutoShape 153"/>
            <p:cNvSpPr>
              <a:spLocks noChangeArrowheads="1"/>
            </p:cNvSpPr>
            <p:nvPr/>
          </p:nvSpPr>
          <p:spPr bwMode="auto">
            <a:xfrm>
              <a:off x="2127" y="1764"/>
              <a:ext cx="179" cy="169"/>
            </a:xfrm>
            <a:prstGeom prst="star5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GB">
                <a:latin typeface="Arial" charset="0"/>
                <a:ea typeface="ＭＳ Ｐゴシック" pitchFamily="28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760788" y="5842000"/>
            <a:ext cx="1568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Australia</a:t>
            </a:r>
            <a:endParaRPr lang="en-US" altLang="en-US" sz="1800"/>
          </a:p>
        </p:txBody>
      </p:sp>
      <p:sp>
        <p:nvSpPr>
          <p:cNvPr id="9219" name="AutoShape 25"/>
          <p:cNvSpPr>
            <a:spLocks noChangeAspect="1" noChangeArrowheads="1" noTextEdit="1"/>
          </p:cNvSpPr>
          <p:nvPr/>
        </p:nvSpPr>
        <p:spPr bwMode="auto">
          <a:xfrm>
            <a:off x="319088" y="317500"/>
            <a:ext cx="8520112" cy="522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Rectangle 27"/>
          <p:cNvSpPr>
            <a:spLocks noChangeArrowheads="1"/>
          </p:cNvSpPr>
          <p:nvPr/>
        </p:nvSpPr>
        <p:spPr bwMode="auto">
          <a:xfrm>
            <a:off x="319088" y="317500"/>
            <a:ext cx="8520112" cy="5227638"/>
          </a:xfrm>
          <a:prstGeom prst="rect">
            <a:avLst/>
          </a:prstGeom>
          <a:solidFill>
            <a:srgbClr val="2C2F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Freeform 28"/>
          <p:cNvSpPr>
            <a:spLocks/>
          </p:cNvSpPr>
          <p:nvPr/>
        </p:nvSpPr>
        <p:spPr bwMode="auto">
          <a:xfrm>
            <a:off x="319088" y="320675"/>
            <a:ext cx="4379912" cy="2473325"/>
          </a:xfrm>
          <a:custGeom>
            <a:avLst/>
            <a:gdLst>
              <a:gd name="T0" fmla="*/ 4379912 w 2759"/>
              <a:gd name="T1" fmla="*/ 2473325 h 1558"/>
              <a:gd name="T2" fmla="*/ 0 w 2759"/>
              <a:gd name="T3" fmla="*/ 2473325 h 1558"/>
              <a:gd name="T4" fmla="*/ 0 w 2759"/>
              <a:gd name="T5" fmla="*/ 492125 h 1558"/>
              <a:gd name="T6" fmla="*/ 0 w 2759"/>
              <a:gd name="T7" fmla="*/ 41275 h 1558"/>
              <a:gd name="T8" fmla="*/ 0 w 2759"/>
              <a:gd name="T9" fmla="*/ 0 h 1558"/>
              <a:gd name="T10" fmla="*/ 4379912 w 2759"/>
              <a:gd name="T11" fmla="*/ 0 h 1558"/>
              <a:gd name="T12" fmla="*/ 4379912 w 2759"/>
              <a:gd name="T13" fmla="*/ 2473325 h 1558"/>
              <a:gd name="T14" fmla="*/ 4379912 w 2759"/>
              <a:gd name="T15" fmla="*/ 2473325 h 15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759"/>
              <a:gd name="T25" fmla="*/ 0 h 1558"/>
              <a:gd name="T26" fmla="*/ 2759 w 2759"/>
              <a:gd name="T27" fmla="*/ 1558 h 155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759" h="1558">
                <a:moveTo>
                  <a:pt x="2759" y="1558"/>
                </a:moveTo>
                <a:lnTo>
                  <a:pt x="0" y="1558"/>
                </a:lnTo>
                <a:lnTo>
                  <a:pt x="0" y="310"/>
                </a:lnTo>
                <a:lnTo>
                  <a:pt x="0" y="26"/>
                </a:lnTo>
                <a:lnTo>
                  <a:pt x="0" y="0"/>
                </a:lnTo>
                <a:lnTo>
                  <a:pt x="2759" y="0"/>
                </a:lnTo>
                <a:lnTo>
                  <a:pt x="2759" y="1558"/>
                </a:lnTo>
                <a:close/>
              </a:path>
            </a:pathLst>
          </a:custGeom>
          <a:solidFill>
            <a:srgbClr val="2C2F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29"/>
          <p:cNvSpPr>
            <a:spLocks/>
          </p:cNvSpPr>
          <p:nvPr/>
        </p:nvSpPr>
        <p:spPr bwMode="auto">
          <a:xfrm>
            <a:off x="319088" y="317500"/>
            <a:ext cx="4379912" cy="2479675"/>
          </a:xfrm>
          <a:custGeom>
            <a:avLst/>
            <a:gdLst>
              <a:gd name="T0" fmla="*/ 1125537 w 2759"/>
              <a:gd name="T1" fmla="*/ 973138 h 1562"/>
              <a:gd name="T2" fmla="*/ 0 w 2759"/>
              <a:gd name="T3" fmla="*/ 973138 h 1562"/>
              <a:gd name="T4" fmla="*/ 6350 w 2759"/>
              <a:gd name="T5" fmla="*/ 1530350 h 1562"/>
              <a:gd name="T6" fmla="*/ 1041400 w 2759"/>
              <a:gd name="T7" fmla="*/ 1530350 h 1562"/>
              <a:gd name="T8" fmla="*/ 0 w 2759"/>
              <a:gd name="T9" fmla="*/ 1976438 h 1562"/>
              <a:gd name="T10" fmla="*/ 0 w 2759"/>
              <a:gd name="T11" fmla="*/ 2438400 h 1562"/>
              <a:gd name="T12" fmla="*/ 1892300 w 2759"/>
              <a:gd name="T13" fmla="*/ 1608138 h 1562"/>
              <a:gd name="T14" fmla="*/ 1892300 w 2759"/>
              <a:gd name="T15" fmla="*/ 2479675 h 1562"/>
              <a:gd name="T16" fmla="*/ 2673350 w 2759"/>
              <a:gd name="T17" fmla="*/ 2473325 h 1562"/>
              <a:gd name="T18" fmla="*/ 2673350 w 2759"/>
              <a:gd name="T19" fmla="*/ 1631950 h 1562"/>
              <a:gd name="T20" fmla="*/ 4376737 w 2759"/>
              <a:gd name="T21" fmla="*/ 2374900 h 1562"/>
              <a:gd name="T22" fmla="*/ 4379912 w 2759"/>
              <a:gd name="T23" fmla="*/ 1925638 h 1562"/>
              <a:gd name="T24" fmla="*/ 3414712 w 2759"/>
              <a:gd name="T25" fmla="*/ 1506538 h 1562"/>
              <a:gd name="T26" fmla="*/ 4379912 w 2759"/>
              <a:gd name="T27" fmla="*/ 1503363 h 1562"/>
              <a:gd name="T28" fmla="*/ 4370387 w 2759"/>
              <a:gd name="T29" fmla="*/ 958850 h 1562"/>
              <a:gd name="T30" fmla="*/ 3505200 w 2759"/>
              <a:gd name="T31" fmla="*/ 958850 h 1562"/>
              <a:gd name="T32" fmla="*/ 4379912 w 2759"/>
              <a:gd name="T33" fmla="*/ 571500 h 1562"/>
              <a:gd name="T34" fmla="*/ 4379912 w 2759"/>
              <a:gd name="T35" fmla="*/ 128588 h 1562"/>
              <a:gd name="T36" fmla="*/ 2651125 w 2759"/>
              <a:gd name="T37" fmla="*/ 874713 h 1562"/>
              <a:gd name="T38" fmla="*/ 2659062 w 2759"/>
              <a:gd name="T39" fmla="*/ 0 h 1562"/>
              <a:gd name="T40" fmla="*/ 1866900 w 2759"/>
              <a:gd name="T41" fmla="*/ 0 h 1562"/>
              <a:gd name="T42" fmla="*/ 1866900 w 2759"/>
              <a:gd name="T43" fmla="*/ 844550 h 1562"/>
              <a:gd name="T44" fmla="*/ 0 w 2759"/>
              <a:gd name="T45" fmla="*/ 44450 h 1562"/>
              <a:gd name="T46" fmla="*/ 0 w 2759"/>
              <a:gd name="T47" fmla="*/ 495300 h 1562"/>
              <a:gd name="T48" fmla="*/ 1125537 w 2759"/>
              <a:gd name="T49" fmla="*/ 973138 h 1562"/>
              <a:gd name="T50" fmla="*/ 1125537 w 2759"/>
              <a:gd name="T51" fmla="*/ 973138 h 156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759"/>
              <a:gd name="T79" fmla="*/ 0 h 1562"/>
              <a:gd name="T80" fmla="*/ 2759 w 2759"/>
              <a:gd name="T81" fmla="*/ 1562 h 1562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759" h="1562">
                <a:moveTo>
                  <a:pt x="709" y="613"/>
                </a:moveTo>
                <a:lnTo>
                  <a:pt x="0" y="613"/>
                </a:lnTo>
                <a:lnTo>
                  <a:pt x="4" y="964"/>
                </a:lnTo>
                <a:lnTo>
                  <a:pt x="656" y="964"/>
                </a:lnTo>
                <a:lnTo>
                  <a:pt x="0" y="1245"/>
                </a:lnTo>
                <a:lnTo>
                  <a:pt x="0" y="1536"/>
                </a:lnTo>
                <a:lnTo>
                  <a:pt x="1192" y="1013"/>
                </a:lnTo>
                <a:lnTo>
                  <a:pt x="1192" y="1562"/>
                </a:lnTo>
                <a:lnTo>
                  <a:pt x="1684" y="1558"/>
                </a:lnTo>
                <a:lnTo>
                  <a:pt x="1684" y="1028"/>
                </a:lnTo>
                <a:lnTo>
                  <a:pt x="2757" y="1496"/>
                </a:lnTo>
                <a:lnTo>
                  <a:pt x="2759" y="1213"/>
                </a:lnTo>
                <a:lnTo>
                  <a:pt x="2151" y="949"/>
                </a:lnTo>
                <a:lnTo>
                  <a:pt x="2759" y="947"/>
                </a:lnTo>
                <a:lnTo>
                  <a:pt x="2753" y="604"/>
                </a:lnTo>
                <a:lnTo>
                  <a:pt x="2208" y="604"/>
                </a:lnTo>
                <a:lnTo>
                  <a:pt x="2759" y="360"/>
                </a:lnTo>
                <a:lnTo>
                  <a:pt x="2759" y="81"/>
                </a:lnTo>
                <a:lnTo>
                  <a:pt x="1670" y="551"/>
                </a:lnTo>
                <a:lnTo>
                  <a:pt x="1675" y="0"/>
                </a:lnTo>
                <a:lnTo>
                  <a:pt x="1176" y="0"/>
                </a:lnTo>
                <a:lnTo>
                  <a:pt x="1176" y="532"/>
                </a:lnTo>
                <a:lnTo>
                  <a:pt x="0" y="28"/>
                </a:lnTo>
                <a:lnTo>
                  <a:pt x="0" y="312"/>
                </a:lnTo>
                <a:lnTo>
                  <a:pt x="709" y="61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31"/>
          <p:cNvSpPr>
            <a:spLocks/>
          </p:cNvSpPr>
          <p:nvPr/>
        </p:nvSpPr>
        <p:spPr bwMode="auto">
          <a:xfrm>
            <a:off x="325438" y="320675"/>
            <a:ext cx="4373562" cy="2476500"/>
          </a:xfrm>
          <a:custGeom>
            <a:avLst/>
            <a:gdLst>
              <a:gd name="T0" fmla="*/ 0 w 2755"/>
              <a:gd name="T1" fmla="*/ 1050925 h 1560"/>
              <a:gd name="T2" fmla="*/ 0 w 2755"/>
              <a:gd name="T3" fmla="*/ 1409700 h 1560"/>
              <a:gd name="T4" fmla="*/ 2011362 w 2755"/>
              <a:gd name="T5" fmla="*/ 1409700 h 1560"/>
              <a:gd name="T6" fmla="*/ 2011362 w 2755"/>
              <a:gd name="T7" fmla="*/ 2476500 h 1560"/>
              <a:gd name="T8" fmla="*/ 2516187 w 2755"/>
              <a:gd name="T9" fmla="*/ 2476500 h 1560"/>
              <a:gd name="T10" fmla="*/ 2516187 w 2755"/>
              <a:gd name="T11" fmla="*/ 1419225 h 1560"/>
              <a:gd name="T12" fmla="*/ 4373562 w 2755"/>
              <a:gd name="T13" fmla="*/ 1412875 h 1560"/>
              <a:gd name="T14" fmla="*/ 4373562 w 2755"/>
              <a:gd name="T15" fmla="*/ 1060450 h 1560"/>
              <a:gd name="T16" fmla="*/ 2506662 w 2755"/>
              <a:gd name="T17" fmla="*/ 1050925 h 1560"/>
              <a:gd name="T18" fmla="*/ 2509837 w 2755"/>
              <a:gd name="T19" fmla="*/ 0 h 1560"/>
              <a:gd name="T20" fmla="*/ 2011362 w 2755"/>
              <a:gd name="T21" fmla="*/ 0 h 1560"/>
              <a:gd name="T22" fmla="*/ 2017712 w 2755"/>
              <a:gd name="T23" fmla="*/ 1050925 h 1560"/>
              <a:gd name="T24" fmla="*/ 0 w 2755"/>
              <a:gd name="T25" fmla="*/ 1050925 h 1560"/>
              <a:gd name="T26" fmla="*/ 0 w 2755"/>
              <a:gd name="T27" fmla="*/ 1050925 h 156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755"/>
              <a:gd name="T43" fmla="*/ 0 h 1560"/>
              <a:gd name="T44" fmla="*/ 2755 w 2755"/>
              <a:gd name="T45" fmla="*/ 1560 h 156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755" h="1560">
                <a:moveTo>
                  <a:pt x="0" y="662"/>
                </a:moveTo>
                <a:lnTo>
                  <a:pt x="0" y="888"/>
                </a:lnTo>
                <a:lnTo>
                  <a:pt x="1267" y="888"/>
                </a:lnTo>
                <a:lnTo>
                  <a:pt x="1267" y="1560"/>
                </a:lnTo>
                <a:lnTo>
                  <a:pt x="1585" y="1560"/>
                </a:lnTo>
                <a:lnTo>
                  <a:pt x="1585" y="894"/>
                </a:lnTo>
                <a:lnTo>
                  <a:pt x="2755" y="890"/>
                </a:lnTo>
                <a:lnTo>
                  <a:pt x="2755" y="668"/>
                </a:lnTo>
                <a:lnTo>
                  <a:pt x="1579" y="662"/>
                </a:lnTo>
                <a:lnTo>
                  <a:pt x="1581" y="0"/>
                </a:lnTo>
                <a:lnTo>
                  <a:pt x="1267" y="0"/>
                </a:lnTo>
                <a:lnTo>
                  <a:pt x="1271" y="662"/>
                </a:lnTo>
                <a:lnTo>
                  <a:pt x="0" y="662"/>
                </a:lnTo>
                <a:close/>
              </a:path>
            </a:pathLst>
          </a:custGeom>
          <a:solidFill>
            <a:srgbClr val="DD2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24" name="Group 36"/>
          <p:cNvGrpSpPr>
            <a:grpSpLocks/>
          </p:cNvGrpSpPr>
          <p:nvPr/>
        </p:nvGrpSpPr>
        <p:grpSpPr bwMode="auto">
          <a:xfrm>
            <a:off x="319088" y="550863"/>
            <a:ext cx="4379912" cy="2078037"/>
            <a:chOff x="319088" y="550863"/>
            <a:chExt cx="4379912" cy="2078037"/>
          </a:xfrm>
        </p:grpSpPr>
        <p:sp>
          <p:nvSpPr>
            <p:cNvPr id="9233" name="Freeform 30"/>
            <p:cNvSpPr>
              <a:spLocks/>
            </p:cNvSpPr>
            <p:nvPr/>
          </p:nvSpPr>
          <p:spPr bwMode="auto">
            <a:xfrm>
              <a:off x="319088" y="596900"/>
              <a:ext cx="1574800" cy="679450"/>
            </a:xfrm>
            <a:custGeom>
              <a:avLst/>
              <a:gdLst>
                <a:gd name="T0" fmla="*/ 6350 w 992"/>
                <a:gd name="T1" fmla="*/ 0 h 428"/>
                <a:gd name="T2" fmla="*/ 0 w 992"/>
                <a:gd name="T3" fmla="*/ 107950 h 428"/>
                <a:gd name="T4" fmla="*/ 1323975 w 992"/>
                <a:gd name="T5" fmla="*/ 679450 h 428"/>
                <a:gd name="T6" fmla="*/ 1574800 w 992"/>
                <a:gd name="T7" fmla="*/ 679450 h 428"/>
                <a:gd name="T8" fmla="*/ 6350 w 992"/>
                <a:gd name="T9" fmla="*/ 0 h 428"/>
                <a:gd name="T10" fmla="*/ 6350 w 992"/>
                <a:gd name="T11" fmla="*/ 0 h 4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92"/>
                <a:gd name="T19" fmla="*/ 0 h 428"/>
                <a:gd name="T20" fmla="*/ 992 w 992"/>
                <a:gd name="T21" fmla="*/ 428 h 4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92" h="428">
                  <a:moveTo>
                    <a:pt x="4" y="0"/>
                  </a:moveTo>
                  <a:lnTo>
                    <a:pt x="0" y="68"/>
                  </a:lnTo>
                  <a:lnTo>
                    <a:pt x="834" y="428"/>
                  </a:lnTo>
                  <a:lnTo>
                    <a:pt x="992" y="42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32"/>
            <p:cNvSpPr>
              <a:spLocks/>
            </p:cNvSpPr>
            <p:nvPr/>
          </p:nvSpPr>
          <p:spPr bwMode="auto">
            <a:xfrm>
              <a:off x="3013075" y="550863"/>
              <a:ext cx="1682750" cy="725488"/>
            </a:xfrm>
            <a:custGeom>
              <a:avLst/>
              <a:gdLst>
                <a:gd name="T0" fmla="*/ 0 w 1060"/>
                <a:gd name="T1" fmla="*/ 725488 h 457"/>
                <a:gd name="T2" fmla="*/ 247650 w 1060"/>
                <a:gd name="T3" fmla="*/ 725488 h 457"/>
                <a:gd name="T4" fmla="*/ 1682750 w 1060"/>
                <a:gd name="T5" fmla="*/ 104775 h 457"/>
                <a:gd name="T6" fmla="*/ 1682750 w 1060"/>
                <a:gd name="T7" fmla="*/ 0 h 457"/>
                <a:gd name="T8" fmla="*/ 0 w 1060"/>
                <a:gd name="T9" fmla="*/ 725488 h 457"/>
                <a:gd name="T10" fmla="*/ 0 w 1060"/>
                <a:gd name="T11" fmla="*/ 725488 h 4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60"/>
                <a:gd name="T19" fmla="*/ 0 h 457"/>
                <a:gd name="T20" fmla="*/ 1060 w 1060"/>
                <a:gd name="T21" fmla="*/ 457 h 4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60" h="457">
                  <a:moveTo>
                    <a:pt x="0" y="457"/>
                  </a:moveTo>
                  <a:lnTo>
                    <a:pt x="156" y="457"/>
                  </a:lnTo>
                  <a:lnTo>
                    <a:pt x="1060" y="66"/>
                  </a:lnTo>
                  <a:lnTo>
                    <a:pt x="1060" y="0"/>
                  </a:lnTo>
                  <a:lnTo>
                    <a:pt x="0" y="457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33"/>
            <p:cNvSpPr>
              <a:spLocks/>
            </p:cNvSpPr>
            <p:nvPr/>
          </p:nvSpPr>
          <p:spPr bwMode="auto">
            <a:xfrm>
              <a:off x="3287713" y="1838325"/>
              <a:ext cx="1411287" cy="617538"/>
            </a:xfrm>
            <a:custGeom>
              <a:avLst/>
              <a:gdLst>
                <a:gd name="T0" fmla="*/ 0 w 889"/>
                <a:gd name="T1" fmla="*/ 0 h 389"/>
                <a:gd name="T2" fmla="*/ 238125 w 889"/>
                <a:gd name="T3" fmla="*/ 0 h 389"/>
                <a:gd name="T4" fmla="*/ 1408112 w 889"/>
                <a:gd name="T5" fmla="*/ 504825 h 389"/>
                <a:gd name="T6" fmla="*/ 1411287 w 889"/>
                <a:gd name="T7" fmla="*/ 617538 h 389"/>
                <a:gd name="T8" fmla="*/ 0 w 889"/>
                <a:gd name="T9" fmla="*/ 0 h 389"/>
                <a:gd name="T10" fmla="*/ 0 w 889"/>
                <a:gd name="T11" fmla="*/ 0 h 3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89"/>
                <a:gd name="T19" fmla="*/ 0 h 389"/>
                <a:gd name="T20" fmla="*/ 889 w 889"/>
                <a:gd name="T21" fmla="*/ 389 h 3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89" h="389">
                  <a:moveTo>
                    <a:pt x="0" y="0"/>
                  </a:moveTo>
                  <a:lnTo>
                    <a:pt x="150" y="0"/>
                  </a:lnTo>
                  <a:lnTo>
                    <a:pt x="887" y="318"/>
                  </a:lnTo>
                  <a:lnTo>
                    <a:pt x="889" y="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34"/>
            <p:cNvSpPr>
              <a:spLocks/>
            </p:cNvSpPr>
            <p:nvPr/>
          </p:nvSpPr>
          <p:spPr bwMode="auto">
            <a:xfrm>
              <a:off x="319088" y="1838325"/>
              <a:ext cx="1857375" cy="790575"/>
            </a:xfrm>
            <a:custGeom>
              <a:avLst/>
              <a:gdLst>
                <a:gd name="T0" fmla="*/ 1857375 w 1170"/>
                <a:gd name="T1" fmla="*/ 0 h 498"/>
                <a:gd name="T2" fmla="*/ 1606550 w 1170"/>
                <a:gd name="T3" fmla="*/ 0 h 498"/>
                <a:gd name="T4" fmla="*/ 0 w 1170"/>
                <a:gd name="T5" fmla="*/ 690563 h 498"/>
                <a:gd name="T6" fmla="*/ 6350 w 1170"/>
                <a:gd name="T7" fmla="*/ 790575 h 498"/>
                <a:gd name="T8" fmla="*/ 1857375 w 1170"/>
                <a:gd name="T9" fmla="*/ 0 h 498"/>
                <a:gd name="T10" fmla="*/ 1857375 w 1170"/>
                <a:gd name="T11" fmla="*/ 0 h 4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70"/>
                <a:gd name="T19" fmla="*/ 0 h 498"/>
                <a:gd name="T20" fmla="*/ 1170 w 1170"/>
                <a:gd name="T21" fmla="*/ 498 h 4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70" h="498">
                  <a:moveTo>
                    <a:pt x="1170" y="0"/>
                  </a:moveTo>
                  <a:lnTo>
                    <a:pt x="1012" y="0"/>
                  </a:lnTo>
                  <a:lnTo>
                    <a:pt x="0" y="435"/>
                  </a:lnTo>
                  <a:lnTo>
                    <a:pt x="4" y="49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DD2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5" name="Group 35"/>
          <p:cNvGrpSpPr>
            <a:grpSpLocks/>
          </p:cNvGrpSpPr>
          <p:nvPr/>
        </p:nvGrpSpPr>
        <p:grpSpPr bwMode="auto">
          <a:xfrm>
            <a:off x="1970088" y="1214438"/>
            <a:ext cx="6248400" cy="3611562"/>
            <a:chOff x="1970088" y="1214438"/>
            <a:chExt cx="6248400" cy="3611562"/>
          </a:xfrm>
        </p:grpSpPr>
        <p:sp>
          <p:nvSpPr>
            <p:cNvPr id="9226" name="Freeform 35"/>
            <p:cNvSpPr>
              <a:spLocks/>
            </p:cNvSpPr>
            <p:nvPr/>
          </p:nvSpPr>
          <p:spPr bwMode="auto">
            <a:xfrm>
              <a:off x="1970088" y="3490913"/>
              <a:ext cx="1230312" cy="1241425"/>
            </a:xfrm>
            <a:custGeom>
              <a:avLst/>
              <a:gdLst>
                <a:gd name="T0" fmla="*/ 608012 w 775"/>
                <a:gd name="T1" fmla="*/ 0 h 782"/>
                <a:gd name="T2" fmla="*/ 468312 w 775"/>
                <a:gd name="T3" fmla="*/ 376238 h 782"/>
                <a:gd name="T4" fmla="*/ 87312 w 775"/>
                <a:gd name="T5" fmla="*/ 258763 h 782"/>
                <a:gd name="T6" fmla="*/ 349250 w 775"/>
                <a:gd name="T7" fmla="*/ 593725 h 782"/>
                <a:gd name="T8" fmla="*/ 0 w 775"/>
                <a:gd name="T9" fmla="*/ 801688 h 782"/>
                <a:gd name="T10" fmla="*/ 366712 w 775"/>
                <a:gd name="T11" fmla="*/ 868363 h 782"/>
                <a:gd name="T12" fmla="*/ 303212 w 775"/>
                <a:gd name="T13" fmla="*/ 1241425 h 782"/>
                <a:gd name="T14" fmla="*/ 608012 w 775"/>
                <a:gd name="T15" fmla="*/ 917575 h 782"/>
                <a:gd name="T16" fmla="*/ 900112 w 775"/>
                <a:gd name="T17" fmla="*/ 1241425 h 782"/>
                <a:gd name="T18" fmla="*/ 823912 w 775"/>
                <a:gd name="T19" fmla="*/ 841375 h 782"/>
                <a:gd name="T20" fmla="*/ 1230312 w 775"/>
                <a:gd name="T21" fmla="*/ 788988 h 782"/>
                <a:gd name="T22" fmla="*/ 889000 w 775"/>
                <a:gd name="T23" fmla="*/ 620713 h 782"/>
                <a:gd name="T24" fmla="*/ 1104900 w 775"/>
                <a:gd name="T25" fmla="*/ 258763 h 782"/>
                <a:gd name="T26" fmla="*/ 749300 w 775"/>
                <a:gd name="T27" fmla="*/ 376238 h 782"/>
                <a:gd name="T28" fmla="*/ 608012 w 775"/>
                <a:gd name="T29" fmla="*/ 0 h 78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75"/>
                <a:gd name="T46" fmla="*/ 0 h 782"/>
                <a:gd name="T47" fmla="*/ 775 w 775"/>
                <a:gd name="T48" fmla="*/ 782 h 78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75" h="782">
                  <a:moveTo>
                    <a:pt x="383" y="0"/>
                  </a:moveTo>
                  <a:lnTo>
                    <a:pt x="295" y="237"/>
                  </a:lnTo>
                  <a:lnTo>
                    <a:pt x="55" y="163"/>
                  </a:lnTo>
                  <a:lnTo>
                    <a:pt x="220" y="374"/>
                  </a:lnTo>
                  <a:lnTo>
                    <a:pt x="0" y="505"/>
                  </a:lnTo>
                  <a:lnTo>
                    <a:pt x="231" y="547"/>
                  </a:lnTo>
                  <a:lnTo>
                    <a:pt x="191" y="782"/>
                  </a:lnTo>
                  <a:lnTo>
                    <a:pt x="383" y="578"/>
                  </a:lnTo>
                  <a:lnTo>
                    <a:pt x="567" y="782"/>
                  </a:lnTo>
                  <a:lnTo>
                    <a:pt x="519" y="530"/>
                  </a:lnTo>
                  <a:lnTo>
                    <a:pt x="775" y="497"/>
                  </a:lnTo>
                  <a:lnTo>
                    <a:pt x="560" y="391"/>
                  </a:lnTo>
                  <a:lnTo>
                    <a:pt x="696" y="163"/>
                  </a:lnTo>
                  <a:lnTo>
                    <a:pt x="472" y="237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9227" name="Group 34"/>
            <p:cNvGrpSpPr>
              <a:grpSpLocks/>
            </p:cNvGrpSpPr>
            <p:nvPr/>
          </p:nvGrpSpPr>
          <p:grpSpPr bwMode="auto">
            <a:xfrm>
              <a:off x="5535613" y="1214438"/>
              <a:ext cx="2682875" cy="3611562"/>
              <a:chOff x="5535613" y="1214438"/>
              <a:chExt cx="2682875" cy="3611562"/>
            </a:xfrm>
          </p:grpSpPr>
          <p:sp>
            <p:nvSpPr>
              <p:cNvPr id="9228" name="Freeform 36"/>
              <p:cNvSpPr>
                <a:spLocks/>
              </p:cNvSpPr>
              <p:nvPr/>
            </p:nvSpPr>
            <p:spPr bwMode="auto">
              <a:xfrm>
                <a:off x="5535613" y="2398713"/>
                <a:ext cx="609600" cy="611188"/>
              </a:xfrm>
              <a:custGeom>
                <a:avLst/>
                <a:gdLst>
                  <a:gd name="T0" fmla="*/ 300038 w 384"/>
                  <a:gd name="T1" fmla="*/ 0 h 385"/>
                  <a:gd name="T2" fmla="*/ 233363 w 384"/>
                  <a:gd name="T3" fmla="*/ 182563 h 385"/>
                  <a:gd name="T4" fmla="*/ 44450 w 384"/>
                  <a:gd name="T5" fmla="*/ 125413 h 385"/>
                  <a:gd name="T6" fmla="*/ 171450 w 384"/>
                  <a:gd name="T7" fmla="*/ 290513 h 385"/>
                  <a:gd name="T8" fmla="*/ 0 w 384"/>
                  <a:gd name="T9" fmla="*/ 395288 h 385"/>
                  <a:gd name="T10" fmla="*/ 180975 w 384"/>
                  <a:gd name="T11" fmla="*/ 427038 h 385"/>
                  <a:gd name="T12" fmla="*/ 150813 w 384"/>
                  <a:gd name="T13" fmla="*/ 611188 h 385"/>
                  <a:gd name="T14" fmla="*/ 300038 w 384"/>
                  <a:gd name="T15" fmla="*/ 450850 h 385"/>
                  <a:gd name="T16" fmla="*/ 446088 w 384"/>
                  <a:gd name="T17" fmla="*/ 611188 h 385"/>
                  <a:gd name="T18" fmla="*/ 407988 w 384"/>
                  <a:gd name="T19" fmla="*/ 412750 h 385"/>
                  <a:gd name="T20" fmla="*/ 609600 w 384"/>
                  <a:gd name="T21" fmla="*/ 387350 h 385"/>
                  <a:gd name="T22" fmla="*/ 439738 w 384"/>
                  <a:gd name="T23" fmla="*/ 304800 h 385"/>
                  <a:gd name="T24" fmla="*/ 544513 w 384"/>
                  <a:gd name="T25" fmla="*/ 125413 h 385"/>
                  <a:gd name="T26" fmla="*/ 369888 w 384"/>
                  <a:gd name="T27" fmla="*/ 182563 h 385"/>
                  <a:gd name="T28" fmla="*/ 300038 w 384"/>
                  <a:gd name="T29" fmla="*/ 0 h 3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84"/>
                  <a:gd name="T46" fmla="*/ 0 h 385"/>
                  <a:gd name="T47" fmla="*/ 384 w 384"/>
                  <a:gd name="T48" fmla="*/ 385 h 3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84" h="385">
                    <a:moveTo>
                      <a:pt x="189" y="0"/>
                    </a:moveTo>
                    <a:lnTo>
                      <a:pt x="147" y="115"/>
                    </a:lnTo>
                    <a:lnTo>
                      <a:pt x="28" y="79"/>
                    </a:lnTo>
                    <a:lnTo>
                      <a:pt x="108" y="183"/>
                    </a:lnTo>
                    <a:lnTo>
                      <a:pt x="0" y="249"/>
                    </a:lnTo>
                    <a:lnTo>
                      <a:pt x="114" y="269"/>
                    </a:lnTo>
                    <a:lnTo>
                      <a:pt x="95" y="385"/>
                    </a:lnTo>
                    <a:lnTo>
                      <a:pt x="189" y="284"/>
                    </a:lnTo>
                    <a:lnTo>
                      <a:pt x="281" y="385"/>
                    </a:lnTo>
                    <a:lnTo>
                      <a:pt x="257" y="260"/>
                    </a:lnTo>
                    <a:lnTo>
                      <a:pt x="384" y="244"/>
                    </a:lnTo>
                    <a:lnTo>
                      <a:pt x="277" y="192"/>
                    </a:lnTo>
                    <a:lnTo>
                      <a:pt x="343" y="79"/>
                    </a:lnTo>
                    <a:lnTo>
                      <a:pt x="233" y="115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9" name="Freeform 37"/>
              <p:cNvSpPr>
                <a:spLocks/>
              </p:cNvSpPr>
              <p:nvPr/>
            </p:nvSpPr>
            <p:spPr bwMode="auto">
              <a:xfrm>
                <a:off x="6619875" y="1214438"/>
                <a:ext cx="609600" cy="615950"/>
              </a:xfrm>
              <a:custGeom>
                <a:avLst/>
                <a:gdLst>
                  <a:gd name="T0" fmla="*/ 300038 w 384"/>
                  <a:gd name="T1" fmla="*/ 0 h 388"/>
                  <a:gd name="T2" fmla="*/ 233363 w 384"/>
                  <a:gd name="T3" fmla="*/ 184150 h 388"/>
                  <a:gd name="T4" fmla="*/ 44450 w 384"/>
                  <a:gd name="T5" fmla="*/ 128588 h 388"/>
                  <a:gd name="T6" fmla="*/ 173038 w 384"/>
                  <a:gd name="T7" fmla="*/ 295275 h 388"/>
                  <a:gd name="T8" fmla="*/ 0 w 384"/>
                  <a:gd name="T9" fmla="*/ 396875 h 388"/>
                  <a:gd name="T10" fmla="*/ 180975 w 384"/>
                  <a:gd name="T11" fmla="*/ 428625 h 388"/>
                  <a:gd name="T12" fmla="*/ 152400 w 384"/>
                  <a:gd name="T13" fmla="*/ 615950 h 388"/>
                  <a:gd name="T14" fmla="*/ 300038 w 384"/>
                  <a:gd name="T15" fmla="*/ 455613 h 388"/>
                  <a:gd name="T16" fmla="*/ 446088 w 384"/>
                  <a:gd name="T17" fmla="*/ 615950 h 388"/>
                  <a:gd name="T18" fmla="*/ 407988 w 384"/>
                  <a:gd name="T19" fmla="*/ 414338 h 388"/>
                  <a:gd name="T20" fmla="*/ 609600 w 384"/>
                  <a:gd name="T21" fmla="*/ 390525 h 388"/>
                  <a:gd name="T22" fmla="*/ 441325 w 384"/>
                  <a:gd name="T23" fmla="*/ 306388 h 388"/>
                  <a:gd name="T24" fmla="*/ 546100 w 384"/>
                  <a:gd name="T25" fmla="*/ 128588 h 388"/>
                  <a:gd name="T26" fmla="*/ 369888 w 384"/>
                  <a:gd name="T27" fmla="*/ 184150 h 388"/>
                  <a:gd name="T28" fmla="*/ 300038 w 384"/>
                  <a:gd name="T29" fmla="*/ 0 h 38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84"/>
                  <a:gd name="T46" fmla="*/ 0 h 388"/>
                  <a:gd name="T47" fmla="*/ 384 w 384"/>
                  <a:gd name="T48" fmla="*/ 388 h 38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84" h="388">
                    <a:moveTo>
                      <a:pt x="189" y="0"/>
                    </a:moveTo>
                    <a:lnTo>
                      <a:pt x="147" y="116"/>
                    </a:lnTo>
                    <a:lnTo>
                      <a:pt x="28" y="81"/>
                    </a:lnTo>
                    <a:lnTo>
                      <a:pt x="109" y="186"/>
                    </a:lnTo>
                    <a:lnTo>
                      <a:pt x="0" y="250"/>
                    </a:lnTo>
                    <a:lnTo>
                      <a:pt x="114" y="270"/>
                    </a:lnTo>
                    <a:lnTo>
                      <a:pt x="96" y="388"/>
                    </a:lnTo>
                    <a:lnTo>
                      <a:pt x="189" y="287"/>
                    </a:lnTo>
                    <a:lnTo>
                      <a:pt x="281" y="388"/>
                    </a:lnTo>
                    <a:lnTo>
                      <a:pt x="257" y="261"/>
                    </a:lnTo>
                    <a:lnTo>
                      <a:pt x="384" y="246"/>
                    </a:lnTo>
                    <a:lnTo>
                      <a:pt x="278" y="193"/>
                    </a:lnTo>
                    <a:lnTo>
                      <a:pt x="344" y="81"/>
                    </a:lnTo>
                    <a:lnTo>
                      <a:pt x="233" y="116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0" name="Freeform 38"/>
              <p:cNvSpPr>
                <a:spLocks/>
              </p:cNvSpPr>
              <p:nvPr/>
            </p:nvSpPr>
            <p:spPr bwMode="auto">
              <a:xfrm>
                <a:off x="7608888" y="2151063"/>
                <a:ext cx="609600" cy="611188"/>
              </a:xfrm>
              <a:custGeom>
                <a:avLst/>
                <a:gdLst>
                  <a:gd name="T0" fmla="*/ 300038 w 384"/>
                  <a:gd name="T1" fmla="*/ 0 h 385"/>
                  <a:gd name="T2" fmla="*/ 233363 w 384"/>
                  <a:gd name="T3" fmla="*/ 182563 h 385"/>
                  <a:gd name="T4" fmla="*/ 42863 w 384"/>
                  <a:gd name="T5" fmla="*/ 127000 h 385"/>
                  <a:gd name="T6" fmla="*/ 171450 w 384"/>
                  <a:gd name="T7" fmla="*/ 293688 h 385"/>
                  <a:gd name="T8" fmla="*/ 0 w 384"/>
                  <a:gd name="T9" fmla="*/ 395288 h 385"/>
                  <a:gd name="T10" fmla="*/ 184150 w 384"/>
                  <a:gd name="T11" fmla="*/ 427038 h 385"/>
                  <a:gd name="T12" fmla="*/ 150813 w 384"/>
                  <a:gd name="T13" fmla="*/ 611188 h 385"/>
                  <a:gd name="T14" fmla="*/ 300038 w 384"/>
                  <a:gd name="T15" fmla="*/ 454025 h 385"/>
                  <a:gd name="T16" fmla="*/ 446088 w 384"/>
                  <a:gd name="T17" fmla="*/ 611188 h 385"/>
                  <a:gd name="T18" fmla="*/ 407988 w 384"/>
                  <a:gd name="T19" fmla="*/ 412750 h 385"/>
                  <a:gd name="T20" fmla="*/ 609600 w 384"/>
                  <a:gd name="T21" fmla="*/ 390525 h 385"/>
                  <a:gd name="T22" fmla="*/ 439738 w 384"/>
                  <a:gd name="T23" fmla="*/ 304800 h 385"/>
                  <a:gd name="T24" fmla="*/ 544513 w 384"/>
                  <a:gd name="T25" fmla="*/ 127000 h 385"/>
                  <a:gd name="T26" fmla="*/ 369888 w 384"/>
                  <a:gd name="T27" fmla="*/ 182563 h 385"/>
                  <a:gd name="T28" fmla="*/ 300038 w 384"/>
                  <a:gd name="T29" fmla="*/ 0 h 3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84"/>
                  <a:gd name="T46" fmla="*/ 0 h 385"/>
                  <a:gd name="T47" fmla="*/ 384 w 384"/>
                  <a:gd name="T48" fmla="*/ 385 h 3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84" h="385">
                    <a:moveTo>
                      <a:pt x="189" y="0"/>
                    </a:moveTo>
                    <a:lnTo>
                      <a:pt x="147" y="115"/>
                    </a:lnTo>
                    <a:lnTo>
                      <a:pt x="27" y="80"/>
                    </a:lnTo>
                    <a:lnTo>
                      <a:pt x="108" y="185"/>
                    </a:lnTo>
                    <a:lnTo>
                      <a:pt x="0" y="249"/>
                    </a:lnTo>
                    <a:lnTo>
                      <a:pt x="116" y="269"/>
                    </a:lnTo>
                    <a:lnTo>
                      <a:pt x="95" y="385"/>
                    </a:lnTo>
                    <a:lnTo>
                      <a:pt x="189" y="286"/>
                    </a:lnTo>
                    <a:lnTo>
                      <a:pt x="281" y="385"/>
                    </a:lnTo>
                    <a:lnTo>
                      <a:pt x="257" y="260"/>
                    </a:lnTo>
                    <a:lnTo>
                      <a:pt x="384" y="246"/>
                    </a:lnTo>
                    <a:lnTo>
                      <a:pt x="277" y="192"/>
                    </a:lnTo>
                    <a:lnTo>
                      <a:pt x="343" y="80"/>
                    </a:lnTo>
                    <a:lnTo>
                      <a:pt x="233" y="115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1" name="Freeform 39"/>
              <p:cNvSpPr>
                <a:spLocks/>
              </p:cNvSpPr>
              <p:nvPr/>
            </p:nvSpPr>
            <p:spPr bwMode="auto">
              <a:xfrm>
                <a:off x="6619875" y="4213225"/>
                <a:ext cx="609600" cy="612775"/>
              </a:xfrm>
              <a:custGeom>
                <a:avLst/>
                <a:gdLst>
                  <a:gd name="T0" fmla="*/ 300038 w 384"/>
                  <a:gd name="T1" fmla="*/ 0 h 386"/>
                  <a:gd name="T2" fmla="*/ 233363 w 384"/>
                  <a:gd name="T3" fmla="*/ 184150 h 386"/>
                  <a:gd name="T4" fmla="*/ 44450 w 384"/>
                  <a:gd name="T5" fmla="*/ 125413 h 386"/>
                  <a:gd name="T6" fmla="*/ 173038 w 384"/>
                  <a:gd name="T7" fmla="*/ 292100 h 386"/>
                  <a:gd name="T8" fmla="*/ 0 w 384"/>
                  <a:gd name="T9" fmla="*/ 396875 h 386"/>
                  <a:gd name="T10" fmla="*/ 180975 w 384"/>
                  <a:gd name="T11" fmla="*/ 428625 h 386"/>
                  <a:gd name="T12" fmla="*/ 152400 w 384"/>
                  <a:gd name="T13" fmla="*/ 612775 h 386"/>
                  <a:gd name="T14" fmla="*/ 300038 w 384"/>
                  <a:gd name="T15" fmla="*/ 452438 h 386"/>
                  <a:gd name="T16" fmla="*/ 446088 w 384"/>
                  <a:gd name="T17" fmla="*/ 612775 h 386"/>
                  <a:gd name="T18" fmla="*/ 407988 w 384"/>
                  <a:gd name="T19" fmla="*/ 414338 h 386"/>
                  <a:gd name="T20" fmla="*/ 609600 w 384"/>
                  <a:gd name="T21" fmla="*/ 387350 h 386"/>
                  <a:gd name="T22" fmla="*/ 441325 w 384"/>
                  <a:gd name="T23" fmla="*/ 306388 h 386"/>
                  <a:gd name="T24" fmla="*/ 546100 w 384"/>
                  <a:gd name="T25" fmla="*/ 125413 h 386"/>
                  <a:gd name="T26" fmla="*/ 369888 w 384"/>
                  <a:gd name="T27" fmla="*/ 184150 h 386"/>
                  <a:gd name="T28" fmla="*/ 300038 w 384"/>
                  <a:gd name="T29" fmla="*/ 0 h 38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84"/>
                  <a:gd name="T46" fmla="*/ 0 h 386"/>
                  <a:gd name="T47" fmla="*/ 384 w 384"/>
                  <a:gd name="T48" fmla="*/ 386 h 38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84" h="386">
                    <a:moveTo>
                      <a:pt x="189" y="0"/>
                    </a:moveTo>
                    <a:lnTo>
                      <a:pt x="147" y="116"/>
                    </a:lnTo>
                    <a:lnTo>
                      <a:pt x="28" y="79"/>
                    </a:lnTo>
                    <a:lnTo>
                      <a:pt x="109" y="184"/>
                    </a:lnTo>
                    <a:lnTo>
                      <a:pt x="0" y="250"/>
                    </a:lnTo>
                    <a:lnTo>
                      <a:pt x="114" y="270"/>
                    </a:lnTo>
                    <a:lnTo>
                      <a:pt x="96" y="386"/>
                    </a:lnTo>
                    <a:lnTo>
                      <a:pt x="189" y="285"/>
                    </a:lnTo>
                    <a:lnTo>
                      <a:pt x="281" y="386"/>
                    </a:lnTo>
                    <a:lnTo>
                      <a:pt x="257" y="261"/>
                    </a:lnTo>
                    <a:lnTo>
                      <a:pt x="384" y="244"/>
                    </a:lnTo>
                    <a:lnTo>
                      <a:pt x="278" y="193"/>
                    </a:lnTo>
                    <a:lnTo>
                      <a:pt x="344" y="79"/>
                    </a:lnTo>
                    <a:lnTo>
                      <a:pt x="233" y="116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2" name="Freeform 40"/>
              <p:cNvSpPr>
                <a:spLocks/>
              </p:cNvSpPr>
              <p:nvPr/>
            </p:nvSpPr>
            <p:spPr bwMode="auto">
              <a:xfrm>
                <a:off x="7229475" y="3038475"/>
                <a:ext cx="261937" cy="257175"/>
              </a:xfrm>
              <a:custGeom>
                <a:avLst/>
                <a:gdLst>
                  <a:gd name="T0" fmla="*/ 131762 w 165"/>
                  <a:gd name="T1" fmla="*/ 0 h 162"/>
                  <a:gd name="T2" fmla="*/ 171450 w 165"/>
                  <a:gd name="T3" fmla="*/ 85725 h 162"/>
                  <a:gd name="T4" fmla="*/ 261937 w 165"/>
                  <a:gd name="T5" fmla="*/ 100013 h 162"/>
                  <a:gd name="T6" fmla="*/ 195262 w 165"/>
                  <a:gd name="T7" fmla="*/ 163513 h 162"/>
                  <a:gd name="T8" fmla="*/ 212725 w 165"/>
                  <a:gd name="T9" fmla="*/ 257175 h 162"/>
                  <a:gd name="T10" fmla="*/ 131762 w 165"/>
                  <a:gd name="T11" fmla="*/ 212725 h 162"/>
                  <a:gd name="T12" fmla="*/ 49212 w 165"/>
                  <a:gd name="T13" fmla="*/ 257175 h 162"/>
                  <a:gd name="T14" fmla="*/ 65087 w 165"/>
                  <a:gd name="T15" fmla="*/ 163513 h 162"/>
                  <a:gd name="T16" fmla="*/ 0 w 165"/>
                  <a:gd name="T17" fmla="*/ 100013 h 162"/>
                  <a:gd name="T18" fmla="*/ 90487 w 165"/>
                  <a:gd name="T19" fmla="*/ 85725 h 162"/>
                  <a:gd name="T20" fmla="*/ 131762 w 165"/>
                  <a:gd name="T21" fmla="*/ 0 h 1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65"/>
                  <a:gd name="T34" fmla="*/ 0 h 162"/>
                  <a:gd name="T35" fmla="*/ 165 w 165"/>
                  <a:gd name="T36" fmla="*/ 162 h 16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65" h="162">
                    <a:moveTo>
                      <a:pt x="83" y="0"/>
                    </a:moveTo>
                    <a:lnTo>
                      <a:pt x="108" y="54"/>
                    </a:lnTo>
                    <a:lnTo>
                      <a:pt x="165" y="63"/>
                    </a:lnTo>
                    <a:lnTo>
                      <a:pt x="123" y="103"/>
                    </a:lnTo>
                    <a:lnTo>
                      <a:pt x="134" y="162"/>
                    </a:lnTo>
                    <a:lnTo>
                      <a:pt x="83" y="134"/>
                    </a:lnTo>
                    <a:lnTo>
                      <a:pt x="31" y="162"/>
                    </a:lnTo>
                    <a:lnTo>
                      <a:pt x="41" y="103"/>
                    </a:lnTo>
                    <a:lnTo>
                      <a:pt x="0" y="63"/>
                    </a:lnTo>
                    <a:lnTo>
                      <a:pt x="57" y="54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314325" y="322263"/>
            <a:ext cx="8543925" cy="5159375"/>
          </a:xfrm>
          <a:prstGeom prst="rect">
            <a:avLst/>
          </a:prstGeom>
          <a:solidFill>
            <a:srgbClr val="009D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Freeform 5"/>
          <p:cNvSpPr>
            <a:spLocks/>
          </p:cNvSpPr>
          <p:nvPr/>
        </p:nvSpPr>
        <p:spPr bwMode="auto">
          <a:xfrm>
            <a:off x="1570038" y="981075"/>
            <a:ext cx="6016625" cy="3841750"/>
          </a:xfrm>
          <a:custGeom>
            <a:avLst/>
            <a:gdLst>
              <a:gd name="T0" fmla="*/ 0 w 393"/>
              <a:gd name="T1" fmla="*/ 1913222 h 251"/>
              <a:gd name="T2" fmla="*/ 3031277 w 393"/>
              <a:gd name="T3" fmla="*/ 0 h 251"/>
              <a:gd name="T4" fmla="*/ 6016625 w 393"/>
              <a:gd name="T5" fmla="*/ 1913222 h 251"/>
              <a:gd name="T6" fmla="*/ 3031277 w 393"/>
              <a:gd name="T7" fmla="*/ 3841750 h 251"/>
              <a:gd name="T8" fmla="*/ 0 w 393"/>
              <a:gd name="T9" fmla="*/ 1913222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3"/>
              <a:gd name="T16" fmla="*/ 0 h 251"/>
              <a:gd name="T17" fmla="*/ 393 w 39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3" h="251">
                <a:moveTo>
                  <a:pt x="0" y="125"/>
                </a:moveTo>
                <a:lnTo>
                  <a:pt x="198" y="0"/>
                </a:lnTo>
                <a:lnTo>
                  <a:pt x="393" y="125"/>
                </a:lnTo>
                <a:lnTo>
                  <a:pt x="198" y="251"/>
                </a:lnTo>
                <a:lnTo>
                  <a:pt x="0" y="125"/>
                </a:lnTo>
                <a:close/>
              </a:path>
            </a:pathLst>
          </a:custGeom>
          <a:solidFill>
            <a:srgbClr val="FFF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Oval 37"/>
          <p:cNvSpPr>
            <a:spLocks noChangeArrowheads="1"/>
          </p:cNvSpPr>
          <p:nvPr/>
        </p:nvSpPr>
        <p:spPr bwMode="auto">
          <a:xfrm>
            <a:off x="3327400" y="1524000"/>
            <a:ext cx="2552700" cy="25527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4002088" y="5842000"/>
            <a:ext cx="1073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Brazil</a:t>
            </a:r>
            <a:endParaRPr lang="en-US" altLang="en-US" sz="1800"/>
          </a:p>
        </p:txBody>
      </p:sp>
      <p:sp>
        <p:nvSpPr>
          <p:cNvPr id="11270" name="Freeform 42"/>
          <p:cNvSpPr>
            <a:spLocks/>
          </p:cNvSpPr>
          <p:nvPr/>
        </p:nvSpPr>
        <p:spPr bwMode="auto">
          <a:xfrm>
            <a:off x="3359150" y="2274888"/>
            <a:ext cx="2489200" cy="1041400"/>
          </a:xfrm>
          <a:custGeom>
            <a:avLst/>
            <a:gdLst>
              <a:gd name="T0" fmla="*/ 44450 w 1568"/>
              <a:gd name="T1" fmla="*/ 77788 h 656"/>
              <a:gd name="T2" fmla="*/ 15875 w 1568"/>
              <a:gd name="T3" fmla="*/ 163513 h 656"/>
              <a:gd name="T4" fmla="*/ 6350 w 1568"/>
              <a:gd name="T5" fmla="*/ 195263 h 656"/>
              <a:gd name="T6" fmla="*/ 77788 w 1568"/>
              <a:gd name="T7" fmla="*/ 209550 h 656"/>
              <a:gd name="T8" fmla="*/ 249238 w 1568"/>
              <a:gd name="T9" fmla="*/ 200025 h 656"/>
              <a:gd name="T10" fmla="*/ 438150 w 1568"/>
              <a:gd name="T11" fmla="*/ 201613 h 656"/>
              <a:gd name="T12" fmla="*/ 585788 w 1568"/>
              <a:gd name="T13" fmla="*/ 212725 h 656"/>
              <a:gd name="T14" fmla="*/ 749300 w 1568"/>
              <a:gd name="T15" fmla="*/ 230188 h 656"/>
              <a:gd name="T16" fmla="*/ 927100 w 1568"/>
              <a:gd name="T17" fmla="*/ 261938 h 656"/>
              <a:gd name="T18" fmla="*/ 1116013 w 1568"/>
              <a:gd name="T19" fmla="*/ 303213 h 656"/>
              <a:gd name="T20" fmla="*/ 1311275 w 1568"/>
              <a:gd name="T21" fmla="*/ 360363 h 656"/>
              <a:gd name="T22" fmla="*/ 1512888 w 1568"/>
              <a:gd name="T23" fmla="*/ 434975 h 656"/>
              <a:gd name="T24" fmla="*/ 1717675 w 1568"/>
              <a:gd name="T25" fmla="*/ 531813 h 656"/>
              <a:gd name="T26" fmla="*/ 1922463 w 1568"/>
              <a:gd name="T27" fmla="*/ 646113 h 656"/>
              <a:gd name="T28" fmla="*/ 2124075 w 1568"/>
              <a:gd name="T29" fmla="*/ 785813 h 656"/>
              <a:gd name="T30" fmla="*/ 2274888 w 1568"/>
              <a:gd name="T31" fmla="*/ 906463 h 656"/>
              <a:gd name="T32" fmla="*/ 2370138 w 1568"/>
              <a:gd name="T33" fmla="*/ 995363 h 656"/>
              <a:gd name="T34" fmla="*/ 2427288 w 1568"/>
              <a:gd name="T35" fmla="*/ 1023938 h 656"/>
              <a:gd name="T36" fmla="*/ 2460625 w 1568"/>
              <a:gd name="T37" fmla="*/ 931863 h 656"/>
              <a:gd name="T38" fmla="*/ 2489200 w 1568"/>
              <a:gd name="T39" fmla="*/ 835025 h 656"/>
              <a:gd name="T40" fmla="*/ 2405063 w 1568"/>
              <a:gd name="T41" fmla="*/ 750888 h 656"/>
              <a:gd name="T42" fmla="*/ 2254250 w 1568"/>
              <a:gd name="T43" fmla="*/ 627063 h 656"/>
              <a:gd name="T44" fmla="*/ 2152650 w 1568"/>
              <a:gd name="T45" fmla="*/ 554038 h 656"/>
              <a:gd name="T46" fmla="*/ 2032000 w 1568"/>
              <a:gd name="T47" fmla="*/ 474663 h 656"/>
              <a:gd name="T48" fmla="*/ 1890713 w 1568"/>
              <a:gd name="T49" fmla="*/ 393700 h 656"/>
              <a:gd name="T50" fmla="*/ 1733550 w 1568"/>
              <a:gd name="T51" fmla="*/ 314325 h 656"/>
              <a:gd name="T52" fmla="*/ 1554163 w 1568"/>
              <a:gd name="T53" fmla="*/ 236538 h 656"/>
              <a:gd name="T54" fmla="*/ 1360488 w 1568"/>
              <a:gd name="T55" fmla="*/ 166688 h 656"/>
              <a:gd name="T56" fmla="*/ 1144588 w 1568"/>
              <a:gd name="T57" fmla="*/ 103188 h 656"/>
              <a:gd name="T58" fmla="*/ 914400 w 1568"/>
              <a:gd name="T59" fmla="*/ 53975 h 656"/>
              <a:gd name="T60" fmla="*/ 663575 w 1568"/>
              <a:gd name="T61" fmla="*/ 19050 h 656"/>
              <a:gd name="T62" fmla="*/ 393700 w 1568"/>
              <a:gd name="T63" fmla="*/ 0 h 656"/>
              <a:gd name="T64" fmla="*/ 73025 w 1568"/>
              <a:gd name="T65" fmla="*/ 7938 h 65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568"/>
              <a:gd name="T100" fmla="*/ 0 h 656"/>
              <a:gd name="T101" fmla="*/ 1568 w 1568"/>
              <a:gd name="T102" fmla="*/ 656 h 65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68" h="656">
                <a:moveTo>
                  <a:pt x="46" y="5"/>
                </a:moveTo>
                <a:lnTo>
                  <a:pt x="28" y="49"/>
                </a:lnTo>
                <a:lnTo>
                  <a:pt x="12" y="93"/>
                </a:lnTo>
                <a:lnTo>
                  <a:pt x="10" y="103"/>
                </a:lnTo>
                <a:lnTo>
                  <a:pt x="8" y="109"/>
                </a:lnTo>
                <a:lnTo>
                  <a:pt x="4" y="123"/>
                </a:lnTo>
                <a:lnTo>
                  <a:pt x="0" y="139"/>
                </a:lnTo>
                <a:lnTo>
                  <a:pt x="49" y="132"/>
                </a:lnTo>
                <a:lnTo>
                  <a:pt x="95" y="129"/>
                </a:lnTo>
                <a:lnTo>
                  <a:pt x="157" y="126"/>
                </a:lnTo>
                <a:lnTo>
                  <a:pt x="233" y="127"/>
                </a:lnTo>
                <a:lnTo>
                  <a:pt x="276" y="127"/>
                </a:lnTo>
                <a:lnTo>
                  <a:pt x="321" y="131"/>
                </a:lnTo>
                <a:lnTo>
                  <a:pt x="369" y="134"/>
                </a:lnTo>
                <a:lnTo>
                  <a:pt x="419" y="139"/>
                </a:lnTo>
                <a:lnTo>
                  <a:pt x="472" y="145"/>
                </a:lnTo>
                <a:lnTo>
                  <a:pt x="527" y="154"/>
                </a:lnTo>
                <a:lnTo>
                  <a:pt x="584" y="165"/>
                </a:lnTo>
                <a:lnTo>
                  <a:pt x="643" y="176"/>
                </a:lnTo>
                <a:lnTo>
                  <a:pt x="703" y="191"/>
                </a:lnTo>
                <a:lnTo>
                  <a:pt x="764" y="209"/>
                </a:lnTo>
                <a:lnTo>
                  <a:pt x="826" y="227"/>
                </a:lnTo>
                <a:lnTo>
                  <a:pt x="889" y="250"/>
                </a:lnTo>
                <a:lnTo>
                  <a:pt x="953" y="274"/>
                </a:lnTo>
                <a:lnTo>
                  <a:pt x="1018" y="304"/>
                </a:lnTo>
                <a:lnTo>
                  <a:pt x="1082" y="335"/>
                </a:lnTo>
                <a:lnTo>
                  <a:pt x="1147" y="369"/>
                </a:lnTo>
                <a:lnTo>
                  <a:pt x="1211" y="407"/>
                </a:lnTo>
                <a:lnTo>
                  <a:pt x="1275" y="449"/>
                </a:lnTo>
                <a:lnTo>
                  <a:pt x="1338" y="495"/>
                </a:lnTo>
                <a:lnTo>
                  <a:pt x="1402" y="545"/>
                </a:lnTo>
                <a:lnTo>
                  <a:pt x="1433" y="571"/>
                </a:lnTo>
                <a:lnTo>
                  <a:pt x="1462" y="599"/>
                </a:lnTo>
                <a:lnTo>
                  <a:pt x="1493" y="627"/>
                </a:lnTo>
                <a:lnTo>
                  <a:pt x="1524" y="656"/>
                </a:lnTo>
                <a:lnTo>
                  <a:pt x="1529" y="645"/>
                </a:lnTo>
                <a:lnTo>
                  <a:pt x="1542" y="611"/>
                </a:lnTo>
                <a:lnTo>
                  <a:pt x="1550" y="587"/>
                </a:lnTo>
                <a:lnTo>
                  <a:pt x="1562" y="549"/>
                </a:lnTo>
                <a:lnTo>
                  <a:pt x="1568" y="526"/>
                </a:lnTo>
                <a:lnTo>
                  <a:pt x="1544" y="501"/>
                </a:lnTo>
                <a:lnTo>
                  <a:pt x="1515" y="473"/>
                </a:lnTo>
                <a:lnTo>
                  <a:pt x="1474" y="438"/>
                </a:lnTo>
                <a:lnTo>
                  <a:pt x="1420" y="395"/>
                </a:lnTo>
                <a:lnTo>
                  <a:pt x="1389" y="372"/>
                </a:lnTo>
                <a:lnTo>
                  <a:pt x="1356" y="349"/>
                </a:lnTo>
                <a:lnTo>
                  <a:pt x="1319" y="325"/>
                </a:lnTo>
                <a:lnTo>
                  <a:pt x="1280" y="299"/>
                </a:lnTo>
                <a:lnTo>
                  <a:pt x="1237" y="274"/>
                </a:lnTo>
                <a:lnTo>
                  <a:pt x="1191" y="248"/>
                </a:lnTo>
                <a:lnTo>
                  <a:pt x="1142" y="222"/>
                </a:lnTo>
                <a:lnTo>
                  <a:pt x="1092" y="198"/>
                </a:lnTo>
                <a:lnTo>
                  <a:pt x="1036" y="173"/>
                </a:lnTo>
                <a:lnTo>
                  <a:pt x="979" y="149"/>
                </a:lnTo>
                <a:lnTo>
                  <a:pt x="919" y="126"/>
                </a:lnTo>
                <a:lnTo>
                  <a:pt x="857" y="105"/>
                </a:lnTo>
                <a:lnTo>
                  <a:pt x="790" y="85"/>
                </a:lnTo>
                <a:lnTo>
                  <a:pt x="721" y="65"/>
                </a:lnTo>
                <a:lnTo>
                  <a:pt x="649" y="49"/>
                </a:lnTo>
                <a:lnTo>
                  <a:pt x="576" y="34"/>
                </a:lnTo>
                <a:lnTo>
                  <a:pt x="498" y="23"/>
                </a:lnTo>
                <a:lnTo>
                  <a:pt x="418" y="12"/>
                </a:lnTo>
                <a:lnTo>
                  <a:pt x="334" y="5"/>
                </a:lnTo>
                <a:lnTo>
                  <a:pt x="248" y="0"/>
                </a:lnTo>
                <a:lnTo>
                  <a:pt x="160" y="0"/>
                </a:lnTo>
                <a:lnTo>
                  <a:pt x="46" y="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1" name="Freeform 43"/>
          <p:cNvSpPr>
            <a:spLocks/>
          </p:cNvSpPr>
          <p:nvPr/>
        </p:nvSpPr>
        <p:spPr bwMode="auto">
          <a:xfrm>
            <a:off x="3552825" y="2560638"/>
            <a:ext cx="111125" cy="107950"/>
          </a:xfrm>
          <a:custGeom>
            <a:avLst/>
            <a:gdLst>
              <a:gd name="T0" fmla="*/ 57150 w 70"/>
              <a:gd name="T1" fmla="*/ 0 h 68"/>
              <a:gd name="T2" fmla="*/ 73025 w 70"/>
              <a:gd name="T3" fmla="*/ 36513 h 68"/>
              <a:gd name="T4" fmla="*/ 111125 w 70"/>
              <a:gd name="T5" fmla="*/ 41275 h 68"/>
              <a:gd name="T6" fmla="*/ 84138 w 70"/>
              <a:gd name="T7" fmla="*/ 69850 h 68"/>
              <a:gd name="T8" fmla="*/ 90488 w 70"/>
              <a:gd name="T9" fmla="*/ 107950 h 68"/>
              <a:gd name="T10" fmla="*/ 57150 w 70"/>
              <a:gd name="T11" fmla="*/ 90488 h 68"/>
              <a:gd name="T12" fmla="*/ 20638 w 70"/>
              <a:gd name="T13" fmla="*/ 107950 h 68"/>
              <a:gd name="T14" fmla="*/ 28575 w 70"/>
              <a:gd name="T15" fmla="*/ 69850 h 68"/>
              <a:gd name="T16" fmla="*/ 0 w 70"/>
              <a:gd name="T17" fmla="*/ 41275 h 68"/>
              <a:gd name="T18" fmla="*/ 39688 w 70"/>
              <a:gd name="T19" fmla="*/ 36513 h 68"/>
              <a:gd name="T20" fmla="*/ 57150 w 70"/>
              <a:gd name="T21" fmla="*/ 0 h 6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0"/>
              <a:gd name="T34" fmla="*/ 0 h 68"/>
              <a:gd name="T35" fmla="*/ 70 w 70"/>
              <a:gd name="T36" fmla="*/ 68 h 6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0" h="68">
                <a:moveTo>
                  <a:pt x="36" y="0"/>
                </a:moveTo>
                <a:lnTo>
                  <a:pt x="46" y="23"/>
                </a:lnTo>
                <a:lnTo>
                  <a:pt x="70" y="26"/>
                </a:lnTo>
                <a:lnTo>
                  <a:pt x="53" y="44"/>
                </a:lnTo>
                <a:lnTo>
                  <a:pt x="57" y="68"/>
                </a:lnTo>
                <a:lnTo>
                  <a:pt x="36" y="57"/>
                </a:lnTo>
                <a:lnTo>
                  <a:pt x="13" y="68"/>
                </a:lnTo>
                <a:lnTo>
                  <a:pt x="18" y="44"/>
                </a:lnTo>
                <a:lnTo>
                  <a:pt x="0" y="26"/>
                </a:lnTo>
                <a:lnTo>
                  <a:pt x="25" y="23"/>
                </a:lnTo>
                <a:lnTo>
                  <a:pt x="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Freeform 44"/>
          <p:cNvSpPr>
            <a:spLocks/>
          </p:cNvSpPr>
          <p:nvPr/>
        </p:nvSpPr>
        <p:spPr bwMode="auto">
          <a:xfrm>
            <a:off x="4084638" y="3451225"/>
            <a:ext cx="74612" cy="73025"/>
          </a:xfrm>
          <a:custGeom>
            <a:avLst/>
            <a:gdLst>
              <a:gd name="T0" fmla="*/ 38100 w 47"/>
              <a:gd name="T1" fmla="*/ 0 h 46"/>
              <a:gd name="T2" fmla="*/ 49212 w 47"/>
              <a:gd name="T3" fmla="*/ 23813 h 46"/>
              <a:gd name="T4" fmla="*/ 74612 w 47"/>
              <a:gd name="T5" fmla="*/ 28575 h 46"/>
              <a:gd name="T6" fmla="*/ 57150 w 47"/>
              <a:gd name="T7" fmla="*/ 46038 h 46"/>
              <a:gd name="T8" fmla="*/ 61912 w 47"/>
              <a:gd name="T9" fmla="*/ 73025 h 46"/>
              <a:gd name="T10" fmla="*/ 38100 w 47"/>
              <a:gd name="T11" fmla="*/ 60325 h 46"/>
              <a:gd name="T12" fmla="*/ 15875 w 47"/>
              <a:gd name="T13" fmla="*/ 73025 h 46"/>
              <a:gd name="T14" fmla="*/ 17462 w 47"/>
              <a:gd name="T15" fmla="*/ 46038 h 46"/>
              <a:gd name="T16" fmla="*/ 0 w 47"/>
              <a:gd name="T17" fmla="*/ 28575 h 46"/>
              <a:gd name="T18" fmla="*/ 25400 w 47"/>
              <a:gd name="T19" fmla="*/ 23813 h 46"/>
              <a:gd name="T20" fmla="*/ 38100 w 47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6"/>
              <a:gd name="T35" fmla="*/ 47 w 47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6">
                <a:moveTo>
                  <a:pt x="24" y="0"/>
                </a:moveTo>
                <a:lnTo>
                  <a:pt x="31" y="15"/>
                </a:lnTo>
                <a:lnTo>
                  <a:pt x="47" y="18"/>
                </a:lnTo>
                <a:lnTo>
                  <a:pt x="36" y="29"/>
                </a:lnTo>
                <a:lnTo>
                  <a:pt x="39" y="46"/>
                </a:lnTo>
                <a:lnTo>
                  <a:pt x="24" y="38"/>
                </a:lnTo>
                <a:lnTo>
                  <a:pt x="10" y="46"/>
                </a:lnTo>
                <a:lnTo>
                  <a:pt x="11" y="29"/>
                </a:lnTo>
                <a:lnTo>
                  <a:pt x="0" y="18"/>
                </a:lnTo>
                <a:lnTo>
                  <a:pt x="16" y="15"/>
                </a:lnTo>
                <a:lnTo>
                  <a:pt x="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Freeform 45"/>
          <p:cNvSpPr>
            <a:spLocks/>
          </p:cNvSpPr>
          <p:nvPr/>
        </p:nvSpPr>
        <p:spPr bwMode="auto">
          <a:xfrm>
            <a:off x="3856038" y="3343275"/>
            <a:ext cx="76200" cy="71438"/>
          </a:xfrm>
          <a:custGeom>
            <a:avLst/>
            <a:gdLst>
              <a:gd name="T0" fmla="*/ 39688 w 48"/>
              <a:gd name="T1" fmla="*/ 0 h 45"/>
              <a:gd name="T2" fmla="*/ 49213 w 48"/>
              <a:gd name="T3" fmla="*/ 25400 h 45"/>
              <a:gd name="T4" fmla="*/ 76200 w 48"/>
              <a:gd name="T5" fmla="*/ 28575 h 45"/>
              <a:gd name="T6" fmla="*/ 57150 w 48"/>
              <a:gd name="T7" fmla="*/ 46038 h 45"/>
              <a:gd name="T8" fmla="*/ 61913 w 48"/>
              <a:gd name="T9" fmla="*/ 71438 h 45"/>
              <a:gd name="T10" fmla="*/ 39688 w 48"/>
              <a:gd name="T11" fmla="*/ 61913 h 45"/>
              <a:gd name="T12" fmla="*/ 15875 w 48"/>
              <a:gd name="T13" fmla="*/ 71438 h 45"/>
              <a:gd name="T14" fmla="*/ 20638 w 48"/>
              <a:gd name="T15" fmla="*/ 46038 h 45"/>
              <a:gd name="T16" fmla="*/ 0 w 48"/>
              <a:gd name="T17" fmla="*/ 28575 h 45"/>
              <a:gd name="T18" fmla="*/ 26988 w 48"/>
              <a:gd name="T19" fmla="*/ 25400 h 45"/>
              <a:gd name="T20" fmla="*/ 39688 w 48"/>
              <a:gd name="T21" fmla="*/ 0 h 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5"/>
              <a:gd name="T35" fmla="*/ 48 w 48"/>
              <a:gd name="T36" fmla="*/ 45 h 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5">
                <a:moveTo>
                  <a:pt x="25" y="0"/>
                </a:moveTo>
                <a:lnTo>
                  <a:pt x="31" y="16"/>
                </a:lnTo>
                <a:lnTo>
                  <a:pt x="48" y="18"/>
                </a:lnTo>
                <a:lnTo>
                  <a:pt x="36" y="29"/>
                </a:lnTo>
                <a:lnTo>
                  <a:pt x="39" y="45"/>
                </a:lnTo>
                <a:lnTo>
                  <a:pt x="25" y="39"/>
                </a:lnTo>
                <a:lnTo>
                  <a:pt x="10" y="45"/>
                </a:lnTo>
                <a:lnTo>
                  <a:pt x="13" y="29"/>
                </a:lnTo>
                <a:lnTo>
                  <a:pt x="0" y="18"/>
                </a:lnTo>
                <a:lnTo>
                  <a:pt x="17" y="16"/>
                </a:lnTo>
                <a:lnTo>
                  <a:pt x="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Freeform 46"/>
          <p:cNvSpPr>
            <a:spLocks/>
          </p:cNvSpPr>
          <p:nvPr/>
        </p:nvSpPr>
        <p:spPr bwMode="auto">
          <a:xfrm>
            <a:off x="3895725" y="3205163"/>
            <a:ext cx="74613" cy="73025"/>
          </a:xfrm>
          <a:custGeom>
            <a:avLst/>
            <a:gdLst>
              <a:gd name="T0" fmla="*/ 36513 w 47"/>
              <a:gd name="T1" fmla="*/ 0 h 46"/>
              <a:gd name="T2" fmla="*/ 49213 w 47"/>
              <a:gd name="T3" fmla="*/ 25400 h 46"/>
              <a:gd name="T4" fmla="*/ 74613 w 47"/>
              <a:gd name="T5" fmla="*/ 28575 h 46"/>
              <a:gd name="T6" fmla="*/ 57150 w 47"/>
              <a:gd name="T7" fmla="*/ 46038 h 46"/>
              <a:gd name="T8" fmla="*/ 61913 w 47"/>
              <a:gd name="T9" fmla="*/ 73025 h 46"/>
              <a:gd name="T10" fmla="*/ 36513 w 47"/>
              <a:gd name="T11" fmla="*/ 61913 h 46"/>
              <a:gd name="T12" fmla="*/ 12700 w 47"/>
              <a:gd name="T13" fmla="*/ 73025 h 46"/>
              <a:gd name="T14" fmla="*/ 17463 w 47"/>
              <a:gd name="T15" fmla="*/ 46038 h 46"/>
              <a:gd name="T16" fmla="*/ 0 w 47"/>
              <a:gd name="T17" fmla="*/ 28575 h 46"/>
              <a:gd name="T18" fmla="*/ 25400 w 47"/>
              <a:gd name="T19" fmla="*/ 25400 h 46"/>
              <a:gd name="T20" fmla="*/ 36513 w 47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6"/>
              <a:gd name="T35" fmla="*/ 47 w 47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6">
                <a:moveTo>
                  <a:pt x="23" y="0"/>
                </a:moveTo>
                <a:lnTo>
                  <a:pt x="31" y="16"/>
                </a:lnTo>
                <a:lnTo>
                  <a:pt x="47" y="18"/>
                </a:lnTo>
                <a:lnTo>
                  <a:pt x="36" y="29"/>
                </a:lnTo>
                <a:lnTo>
                  <a:pt x="39" y="46"/>
                </a:lnTo>
                <a:lnTo>
                  <a:pt x="23" y="39"/>
                </a:lnTo>
                <a:lnTo>
                  <a:pt x="8" y="46"/>
                </a:lnTo>
                <a:lnTo>
                  <a:pt x="11" y="29"/>
                </a:lnTo>
                <a:lnTo>
                  <a:pt x="0" y="18"/>
                </a:lnTo>
                <a:lnTo>
                  <a:pt x="16" y="16"/>
                </a:lnTo>
                <a:lnTo>
                  <a:pt x="2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Freeform 47"/>
          <p:cNvSpPr>
            <a:spLocks/>
          </p:cNvSpPr>
          <p:nvPr/>
        </p:nvSpPr>
        <p:spPr bwMode="auto">
          <a:xfrm>
            <a:off x="3646488" y="3090863"/>
            <a:ext cx="74612" cy="73025"/>
          </a:xfrm>
          <a:custGeom>
            <a:avLst/>
            <a:gdLst>
              <a:gd name="T0" fmla="*/ 39687 w 47"/>
              <a:gd name="T1" fmla="*/ 0 h 46"/>
              <a:gd name="T2" fmla="*/ 49212 w 47"/>
              <a:gd name="T3" fmla="*/ 23813 h 46"/>
              <a:gd name="T4" fmla="*/ 74612 w 47"/>
              <a:gd name="T5" fmla="*/ 28575 h 46"/>
              <a:gd name="T6" fmla="*/ 57150 w 47"/>
              <a:gd name="T7" fmla="*/ 47625 h 46"/>
              <a:gd name="T8" fmla="*/ 61912 w 47"/>
              <a:gd name="T9" fmla="*/ 73025 h 46"/>
              <a:gd name="T10" fmla="*/ 39687 w 47"/>
              <a:gd name="T11" fmla="*/ 60325 h 46"/>
              <a:gd name="T12" fmla="*/ 15875 w 47"/>
              <a:gd name="T13" fmla="*/ 73025 h 46"/>
              <a:gd name="T14" fmla="*/ 17462 w 47"/>
              <a:gd name="T15" fmla="*/ 47625 h 46"/>
              <a:gd name="T16" fmla="*/ 0 w 47"/>
              <a:gd name="T17" fmla="*/ 28575 h 46"/>
              <a:gd name="T18" fmla="*/ 25400 w 47"/>
              <a:gd name="T19" fmla="*/ 23813 h 46"/>
              <a:gd name="T20" fmla="*/ 39687 w 47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6"/>
              <a:gd name="T35" fmla="*/ 47 w 47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6">
                <a:moveTo>
                  <a:pt x="25" y="0"/>
                </a:moveTo>
                <a:lnTo>
                  <a:pt x="31" y="15"/>
                </a:lnTo>
                <a:lnTo>
                  <a:pt x="47" y="18"/>
                </a:lnTo>
                <a:lnTo>
                  <a:pt x="36" y="30"/>
                </a:lnTo>
                <a:lnTo>
                  <a:pt x="39" y="46"/>
                </a:lnTo>
                <a:lnTo>
                  <a:pt x="25" y="38"/>
                </a:lnTo>
                <a:lnTo>
                  <a:pt x="10" y="46"/>
                </a:lnTo>
                <a:lnTo>
                  <a:pt x="11" y="30"/>
                </a:lnTo>
                <a:lnTo>
                  <a:pt x="0" y="18"/>
                </a:lnTo>
                <a:lnTo>
                  <a:pt x="16" y="15"/>
                </a:lnTo>
                <a:lnTo>
                  <a:pt x="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Freeform 48"/>
          <p:cNvSpPr>
            <a:spLocks/>
          </p:cNvSpPr>
          <p:nvPr/>
        </p:nvSpPr>
        <p:spPr bwMode="auto">
          <a:xfrm>
            <a:off x="3786188" y="3049588"/>
            <a:ext cx="44450" cy="41275"/>
          </a:xfrm>
          <a:custGeom>
            <a:avLst/>
            <a:gdLst>
              <a:gd name="T0" fmla="*/ 20638 w 28"/>
              <a:gd name="T1" fmla="*/ 0 h 26"/>
              <a:gd name="T2" fmla="*/ 28575 w 28"/>
              <a:gd name="T3" fmla="*/ 12700 h 26"/>
              <a:gd name="T4" fmla="*/ 44450 w 28"/>
              <a:gd name="T5" fmla="*/ 15875 h 26"/>
              <a:gd name="T6" fmla="*/ 31750 w 28"/>
              <a:gd name="T7" fmla="*/ 25400 h 26"/>
              <a:gd name="T8" fmla="*/ 33338 w 28"/>
              <a:gd name="T9" fmla="*/ 41275 h 26"/>
              <a:gd name="T10" fmla="*/ 20638 w 28"/>
              <a:gd name="T11" fmla="*/ 33338 h 26"/>
              <a:gd name="T12" fmla="*/ 7938 w 28"/>
              <a:gd name="T13" fmla="*/ 41275 h 26"/>
              <a:gd name="T14" fmla="*/ 11113 w 28"/>
              <a:gd name="T15" fmla="*/ 25400 h 26"/>
              <a:gd name="T16" fmla="*/ 0 w 28"/>
              <a:gd name="T17" fmla="*/ 15875 h 26"/>
              <a:gd name="T18" fmla="*/ 12700 w 28"/>
              <a:gd name="T19" fmla="*/ 12700 h 26"/>
              <a:gd name="T20" fmla="*/ 20638 w 28"/>
              <a:gd name="T21" fmla="*/ 0 h 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8"/>
              <a:gd name="T34" fmla="*/ 0 h 26"/>
              <a:gd name="T35" fmla="*/ 28 w 28"/>
              <a:gd name="T36" fmla="*/ 26 h 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8" h="26">
                <a:moveTo>
                  <a:pt x="13" y="0"/>
                </a:moveTo>
                <a:lnTo>
                  <a:pt x="18" y="8"/>
                </a:lnTo>
                <a:lnTo>
                  <a:pt x="28" y="10"/>
                </a:lnTo>
                <a:lnTo>
                  <a:pt x="20" y="16"/>
                </a:lnTo>
                <a:lnTo>
                  <a:pt x="21" y="26"/>
                </a:lnTo>
                <a:lnTo>
                  <a:pt x="13" y="21"/>
                </a:lnTo>
                <a:lnTo>
                  <a:pt x="5" y="26"/>
                </a:lnTo>
                <a:lnTo>
                  <a:pt x="7" y="16"/>
                </a:lnTo>
                <a:lnTo>
                  <a:pt x="0" y="10"/>
                </a:lnTo>
                <a:lnTo>
                  <a:pt x="8" y="8"/>
                </a:lnTo>
                <a:lnTo>
                  <a:pt x="1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Freeform 49"/>
          <p:cNvSpPr>
            <a:spLocks/>
          </p:cNvSpPr>
          <p:nvPr/>
        </p:nvSpPr>
        <p:spPr bwMode="auto">
          <a:xfrm>
            <a:off x="3511550" y="3221038"/>
            <a:ext cx="44450" cy="44450"/>
          </a:xfrm>
          <a:custGeom>
            <a:avLst/>
            <a:gdLst>
              <a:gd name="T0" fmla="*/ 20638 w 28"/>
              <a:gd name="T1" fmla="*/ 0 h 28"/>
              <a:gd name="T2" fmla="*/ 28575 w 28"/>
              <a:gd name="T3" fmla="*/ 15875 h 28"/>
              <a:gd name="T4" fmla="*/ 44450 w 28"/>
              <a:gd name="T5" fmla="*/ 17463 h 28"/>
              <a:gd name="T6" fmla="*/ 33338 w 28"/>
              <a:gd name="T7" fmla="*/ 28575 h 28"/>
              <a:gd name="T8" fmla="*/ 36513 w 28"/>
              <a:gd name="T9" fmla="*/ 44450 h 28"/>
              <a:gd name="T10" fmla="*/ 20638 w 28"/>
              <a:gd name="T11" fmla="*/ 36513 h 28"/>
              <a:gd name="T12" fmla="*/ 7938 w 28"/>
              <a:gd name="T13" fmla="*/ 44450 h 28"/>
              <a:gd name="T14" fmla="*/ 11113 w 28"/>
              <a:gd name="T15" fmla="*/ 28575 h 28"/>
              <a:gd name="T16" fmla="*/ 0 w 28"/>
              <a:gd name="T17" fmla="*/ 17463 h 28"/>
              <a:gd name="T18" fmla="*/ 15875 w 28"/>
              <a:gd name="T19" fmla="*/ 15875 h 28"/>
              <a:gd name="T20" fmla="*/ 20638 w 28"/>
              <a:gd name="T21" fmla="*/ 0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8"/>
              <a:gd name="T34" fmla="*/ 0 h 28"/>
              <a:gd name="T35" fmla="*/ 28 w 28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8" h="28">
                <a:moveTo>
                  <a:pt x="13" y="0"/>
                </a:moveTo>
                <a:lnTo>
                  <a:pt x="18" y="10"/>
                </a:lnTo>
                <a:lnTo>
                  <a:pt x="28" y="11"/>
                </a:lnTo>
                <a:lnTo>
                  <a:pt x="21" y="18"/>
                </a:lnTo>
                <a:lnTo>
                  <a:pt x="23" y="28"/>
                </a:lnTo>
                <a:lnTo>
                  <a:pt x="13" y="23"/>
                </a:lnTo>
                <a:lnTo>
                  <a:pt x="5" y="28"/>
                </a:lnTo>
                <a:lnTo>
                  <a:pt x="7" y="18"/>
                </a:lnTo>
                <a:lnTo>
                  <a:pt x="0" y="11"/>
                </a:lnTo>
                <a:lnTo>
                  <a:pt x="10" y="10"/>
                </a:lnTo>
                <a:lnTo>
                  <a:pt x="1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8" name="Freeform 50"/>
          <p:cNvSpPr>
            <a:spLocks/>
          </p:cNvSpPr>
          <p:nvPr/>
        </p:nvSpPr>
        <p:spPr bwMode="auto">
          <a:xfrm>
            <a:off x="4084638" y="2835275"/>
            <a:ext cx="74612" cy="71438"/>
          </a:xfrm>
          <a:custGeom>
            <a:avLst/>
            <a:gdLst>
              <a:gd name="T0" fmla="*/ 38100 w 47"/>
              <a:gd name="T1" fmla="*/ 0 h 45"/>
              <a:gd name="T2" fmla="*/ 49212 w 47"/>
              <a:gd name="T3" fmla="*/ 22225 h 45"/>
              <a:gd name="T4" fmla="*/ 74612 w 47"/>
              <a:gd name="T5" fmla="*/ 28575 h 45"/>
              <a:gd name="T6" fmla="*/ 57150 w 47"/>
              <a:gd name="T7" fmla="*/ 46038 h 45"/>
              <a:gd name="T8" fmla="*/ 61912 w 47"/>
              <a:gd name="T9" fmla="*/ 71438 h 45"/>
              <a:gd name="T10" fmla="*/ 38100 w 47"/>
              <a:gd name="T11" fmla="*/ 58738 h 45"/>
              <a:gd name="T12" fmla="*/ 15875 w 47"/>
              <a:gd name="T13" fmla="*/ 71438 h 45"/>
              <a:gd name="T14" fmla="*/ 17462 w 47"/>
              <a:gd name="T15" fmla="*/ 46038 h 45"/>
              <a:gd name="T16" fmla="*/ 0 w 47"/>
              <a:gd name="T17" fmla="*/ 28575 h 45"/>
              <a:gd name="T18" fmla="*/ 25400 w 47"/>
              <a:gd name="T19" fmla="*/ 22225 h 45"/>
              <a:gd name="T20" fmla="*/ 38100 w 47"/>
              <a:gd name="T21" fmla="*/ 0 h 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5"/>
              <a:gd name="T35" fmla="*/ 47 w 47"/>
              <a:gd name="T36" fmla="*/ 45 h 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5">
                <a:moveTo>
                  <a:pt x="24" y="0"/>
                </a:moveTo>
                <a:lnTo>
                  <a:pt x="31" y="14"/>
                </a:lnTo>
                <a:lnTo>
                  <a:pt x="47" y="18"/>
                </a:lnTo>
                <a:lnTo>
                  <a:pt x="36" y="29"/>
                </a:lnTo>
                <a:lnTo>
                  <a:pt x="39" y="45"/>
                </a:lnTo>
                <a:lnTo>
                  <a:pt x="24" y="37"/>
                </a:lnTo>
                <a:lnTo>
                  <a:pt x="10" y="45"/>
                </a:lnTo>
                <a:lnTo>
                  <a:pt x="11" y="29"/>
                </a:lnTo>
                <a:lnTo>
                  <a:pt x="0" y="18"/>
                </a:lnTo>
                <a:lnTo>
                  <a:pt x="16" y="14"/>
                </a:lnTo>
                <a:lnTo>
                  <a:pt x="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9" name="Freeform 51"/>
          <p:cNvSpPr>
            <a:spLocks/>
          </p:cNvSpPr>
          <p:nvPr/>
        </p:nvSpPr>
        <p:spPr bwMode="auto">
          <a:xfrm>
            <a:off x="4573588" y="3343275"/>
            <a:ext cx="77787" cy="71438"/>
          </a:xfrm>
          <a:custGeom>
            <a:avLst/>
            <a:gdLst>
              <a:gd name="T0" fmla="*/ 39687 w 49"/>
              <a:gd name="T1" fmla="*/ 0 h 45"/>
              <a:gd name="T2" fmla="*/ 49212 w 49"/>
              <a:gd name="T3" fmla="*/ 25400 h 45"/>
              <a:gd name="T4" fmla="*/ 77787 w 49"/>
              <a:gd name="T5" fmla="*/ 28575 h 45"/>
              <a:gd name="T6" fmla="*/ 57150 w 49"/>
              <a:gd name="T7" fmla="*/ 46038 h 45"/>
              <a:gd name="T8" fmla="*/ 63500 w 49"/>
              <a:gd name="T9" fmla="*/ 71438 h 45"/>
              <a:gd name="T10" fmla="*/ 39687 w 49"/>
              <a:gd name="T11" fmla="*/ 61913 h 45"/>
              <a:gd name="T12" fmla="*/ 15875 w 49"/>
              <a:gd name="T13" fmla="*/ 71438 h 45"/>
              <a:gd name="T14" fmla="*/ 20637 w 49"/>
              <a:gd name="T15" fmla="*/ 46038 h 45"/>
              <a:gd name="T16" fmla="*/ 0 w 49"/>
              <a:gd name="T17" fmla="*/ 28575 h 45"/>
              <a:gd name="T18" fmla="*/ 26987 w 49"/>
              <a:gd name="T19" fmla="*/ 25400 h 45"/>
              <a:gd name="T20" fmla="*/ 39687 w 49"/>
              <a:gd name="T21" fmla="*/ 0 h 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9"/>
              <a:gd name="T34" fmla="*/ 0 h 45"/>
              <a:gd name="T35" fmla="*/ 49 w 49"/>
              <a:gd name="T36" fmla="*/ 45 h 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9" h="45">
                <a:moveTo>
                  <a:pt x="25" y="0"/>
                </a:moveTo>
                <a:lnTo>
                  <a:pt x="31" y="16"/>
                </a:lnTo>
                <a:lnTo>
                  <a:pt x="49" y="18"/>
                </a:lnTo>
                <a:lnTo>
                  <a:pt x="36" y="29"/>
                </a:lnTo>
                <a:lnTo>
                  <a:pt x="40" y="45"/>
                </a:lnTo>
                <a:lnTo>
                  <a:pt x="25" y="39"/>
                </a:lnTo>
                <a:lnTo>
                  <a:pt x="10" y="45"/>
                </a:lnTo>
                <a:lnTo>
                  <a:pt x="13" y="29"/>
                </a:lnTo>
                <a:lnTo>
                  <a:pt x="0" y="18"/>
                </a:lnTo>
                <a:lnTo>
                  <a:pt x="17" y="16"/>
                </a:lnTo>
                <a:lnTo>
                  <a:pt x="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0" name="Freeform 52"/>
          <p:cNvSpPr>
            <a:spLocks/>
          </p:cNvSpPr>
          <p:nvPr/>
        </p:nvSpPr>
        <p:spPr bwMode="auto">
          <a:xfrm>
            <a:off x="4573588" y="2976563"/>
            <a:ext cx="77787" cy="73025"/>
          </a:xfrm>
          <a:custGeom>
            <a:avLst/>
            <a:gdLst>
              <a:gd name="T0" fmla="*/ 39687 w 49"/>
              <a:gd name="T1" fmla="*/ 0 h 46"/>
              <a:gd name="T2" fmla="*/ 49212 w 49"/>
              <a:gd name="T3" fmla="*/ 23813 h 46"/>
              <a:gd name="T4" fmla="*/ 77787 w 49"/>
              <a:gd name="T5" fmla="*/ 28575 h 46"/>
              <a:gd name="T6" fmla="*/ 57150 w 49"/>
              <a:gd name="T7" fmla="*/ 47625 h 46"/>
              <a:gd name="T8" fmla="*/ 63500 w 49"/>
              <a:gd name="T9" fmla="*/ 73025 h 46"/>
              <a:gd name="T10" fmla="*/ 39687 w 49"/>
              <a:gd name="T11" fmla="*/ 60325 h 46"/>
              <a:gd name="T12" fmla="*/ 15875 w 49"/>
              <a:gd name="T13" fmla="*/ 73025 h 46"/>
              <a:gd name="T14" fmla="*/ 20637 w 49"/>
              <a:gd name="T15" fmla="*/ 47625 h 46"/>
              <a:gd name="T16" fmla="*/ 0 w 49"/>
              <a:gd name="T17" fmla="*/ 28575 h 46"/>
              <a:gd name="T18" fmla="*/ 26987 w 49"/>
              <a:gd name="T19" fmla="*/ 23813 h 46"/>
              <a:gd name="T20" fmla="*/ 39687 w 49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9"/>
              <a:gd name="T34" fmla="*/ 0 h 46"/>
              <a:gd name="T35" fmla="*/ 49 w 49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9" h="46">
                <a:moveTo>
                  <a:pt x="25" y="0"/>
                </a:moveTo>
                <a:lnTo>
                  <a:pt x="31" y="15"/>
                </a:lnTo>
                <a:lnTo>
                  <a:pt x="49" y="18"/>
                </a:lnTo>
                <a:lnTo>
                  <a:pt x="36" y="30"/>
                </a:lnTo>
                <a:lnTo>
                  <a:pt x="40" y="46"/>
                </a:lnTo>
                <a:lnTo>
                  <a:pt x="25" y="38"/>
                </a:lnTo>
                <a:lnTo>
                  <a:pt x="10" y="46"/>
                </a:lnTo>
                <a:lnTo>
                  <a:pt x="13" y="30"/>
                </a:lnTo>
                <a:lnTo>
                  <a:pt x="0" y="18"/>
                </a:lnTo>
                <a:lnTo>
                  <a:pt x="17" y="15"/>
                </a:lnTo>
                <a:lnTo>
                  <a:pt x="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1" name="Freeform 53"/>
          <p:cNvSpPr>
            <a:spLocks/>
          </p:cNvSpPr>
          <p:nvPr/>
        </p:nvSpPr>
        <p:spPr bwMode="auto">
          <a:xfrm>
            <a:off x="4714875" y="3090863"/>
            <a:ext cx="76200" cy="73025"/>
          </a:xfrm>
          <a:custGeom>
            <a:avLst/>
            <a:gdLst>
              <a:gd name="T0" fmla="*/ 38100 w 48"/>
              <a:gd name="T1" fmla="*/ 0 h 46"/>
              <a:gd name="T2" fmla="*/ 50800 w 48"/>
              <a:gd name="T3" fmla="*/ 23813 h 46"/>
              <a:gd name="T4" fmla="*/ 76200 w 48"/>
              <a:gd name="T5" fmla="*/ 28575 h 46"/>
              <a:gd name="T6" fmla="*/ 55563 w 48"/>
              <a:gd name="T7" fmla="*/ 47625 h 46"/>
              <a:gd name="T8" fmla="*/ 61913 w 48"/>
              <a:gd name="T9" fmla="*/ 73025 h 46"/>
              <a:gd name="T10" fmla="*/ 38100 w 48"/>
              <a:gd name="T11" fmla="*/ 60325 h 46"/>
              <a:gd name="T12" fmla="*/ 14288 w 48"/>
              <a:gd name="T13" fmla="*/ 73025 h 46"/>
              <a:gd name="T14" fmla="*/ 20638 w 48"/>
              <a:gd name="T15" fmla="*/ 47625 h 46"/>
              <a:gd name="T16" fmla="*/ 0 w 48"/>
              <a:gd name="T17" fmla="*/ 28575 h 46"/>
              <a:gd name="T18" fmla="*/ 26988 w 48"/>
              <a:gd name="T19" fmla="*/ 23813 h 46"/>
              <a:gd name="T20" fmla="*/ 38100 w 48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6"/>
              <a:gd name="T35" fmla="*/ 48 w 48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6">
                <a:moveTo>
                  <a:pt x="24" y="0"/>
                </a:moveTo>
                <a:lnTo>
                  <a:pt x="32" y="15"/>
                </a:lnTo>
                <a:lnTo>
                  <a:pt x="48" y="18"/>
                </a:lnTo>
                <a:lnTo>
                  <a:pt x="35" y="30"/>
                </a:lnTo>
                <a:lnTo>
                  <a:pt x="39" y="46"/>
                </a:lnTo>
                <a:lnTo>
                  <a:pt x="24" y="38"/>
                </a:lnTo>
                <a:lnTo>
                  <a:pt x="9" y="46"/>
                </a:lnTo>
                <a:lnTo>
                  <a:pt x="13" y="30"/>
                </a:lnTo>
                <a:lnTo>
                  <a:pt x="0" y="18"/>
                </a:lnTo>
                <a:lnTo>
                  <a:pt x="17" y="15"/>
                </a:lnTo>
                <a:lnTo>
                  <a:pt x="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2" name="Freeform 54"/>
          <p:cNvSpPr>
            <a:spLocks/>
          </p:cNvSpPr>
          <p:nvPr/>
        </p:nvSpPr>
        <p:spPr bwMode="auto">
          <a:xfrm>
            <a:off x="4433888" y="3090863"/>
            <a:ext cx="76200" cy="73025"/>
          </a:xfrm>
          <a:custGeom>
            <a:avLst/>
            <a:gdLst>
              <a:gd name="T0" fmla="*/ 39688 w 48"/>
              <a:gd name="T1" fmla="*/ 0 h 46"/>
              <a:gd name="T2" fmla="*/ 49213 w 48"/>
              <a:gd name="T3" fmla="*/ 23813 h 46"/>
              <a:gd name="T4" fmla="*/ 76200 w 48"/>
              <a:gd name="T5" fmla="*/ 28575 h 46"/>
              <a:gd name="T6" fmla="*/ 57150 w 48"/>
              <a:gd name="T7" fmla="*/ 47625 h 46"/>
              <a:gd name="T8" fmla="*/ 61913 w 48"/>
              <a:gd name="T9" fmla="*/ 73025 h 46"/>
              <a:gd name="T10" fmla="*/ 39688 w 48"/>
              <a:gd name="T11" fmla="*/ 60325 h 46"/>
              <a:gd name="T12" fmla="*/ 15875 w 48"/>
              <a:gd name="T13" fmla="*/ 73025 h 46"/>
              <a:gd name="T14" fmla="*/ 19050 w 48"/>
              <a:gd name="T15" fmla="*/ 47625 h 46"/>
              <a:gd name="T16" fmla="*/ 0 w 48"/>
              <a:gd name="T17" fmla="*/ 28575 h 46"/>
              <a:gd name="T18" fmla="*/ 26988 w 48"/>
              <a:gd name="T19" fmla="*/ 23813 h 46"/>
              <a:gd name="T20" fmla="*/ 39688 w 48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6"/>
              <a:gd name="T35" fmla="*/ 48 w 48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6">
                <a:moveTo>
                  <a:pt x="25" y="0"/>
                </a:moveTo>
                <a:lnTo>
                  <a:pt x="31" y="15"/>
                </a:lnTo>
                <a:lnTo>
                  <a:pt x="48" y="18"/>
                </a:lnTo>
                <a:lnTo>
                  <a:pt x="36" y="30"/>
                </a:lnTo>
                <a:lnTo>
                  <a:pt x="39" y="46"/>
                </a:lnTo>
                <a:lnTo>
                  <a:pt x="25" y="38"/>
                </a:lnTo>
                <a:lnTo>
                  <a:pt x="10" y="46"/>
                </a:lnTo>
                <a:lnTo>
                  <a:pt x="12" y="30"/>
                </a:lnTo>
                <a:lnTo>
                  <a:pt x="0" y="18"/>
                </a:lnTo>
                <a:lnTo>
                  <a:pt x="17" y="15"/>
                </a:lnTo>
                <a:lnTo>
                  <a:pt x="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3" name="Freeform 55"/>
          <p:cNvSpPr>
            <a:spLocks/>
          </p:cNvSpPr>
          <p:nvPr/>
        </p:nvSpPr>
        <p:spPr bwMode="auto">
          <a:xfrm>
            <a:off x="4552950" y="3200400"/>
            <a:ext cx="44450" cy="44450"/>
          </a:xfrm>
          <a:custGeom>
            <a:avLst/>
            <a:gdLst>
              <a:gd name="T0" fmla="*/ 20638 w 28"/>
              <a:gd name="T1" fmla="*/ 0 h 28"/>
              <a:gd name="T2" fmla="*/ 28575 w 28"/>
              <a:gd name="T3" fmla="*/ 15875 h 28"/>
              <a:gd name="T4" fmla="*/ 44450 w 28"/>
              <a:gd name="T5" fmla="*/ 15875 h 28"/>
              <a:gd name="T6" fmla="*/ 34925 w 28"/>
              <a:gd name="T7" fmla="*/ 28575 h 28"/>
              <a:gd name="T8" fmla="*/ 36513 w 28"/>
              <a:gd name="T9" fmla="*/ 44450 h 28"/>
              <a:gd name="T10" fmla="*/ 20638 w 28"/>
              <a:gd name="T11" fmla="*/ 36513 h 28"/>
              <a:gd name="T12" fmla="*/ 7938 w 28"/>
              <a:gd name="T13" fmla="*/ 44450 h 28"/>
              <a:gd name="T14" fmla="*/ 11113 w 28"/>
              <a:gd name="T15" fmla="*/ 28575 h 28"/>
              <a:gd name="T16" fmla="*/ 0 w 28"/>
              <a:gd name="T17" fmla="*/ 15875 h 28"/>
              <a:gd name="T18" fmla="*/ 15875 w 28"/>
              <a:gd name="T19" fmla="*/ 15875 h 28"/>
              <a:gd name="T20" fmla="*/ 20638 w 28"/>
              <a:gd name="T21" fmla="*/ 0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8"/>
              <a:gd name="T34" fmla="*/ 0 h 28"/>
              <a:gd name="T35" fmla="*/ 28 w 28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8" h="28">
                <a:moveTo>
                  <a:pt x="13" y="0"/>
                </a:moveTo>
                <a:lnTo>
                  <a:pt x="18" y="10"/>
                </a:lnTo>
                <a:lnTo>
                  <a:pt x="28" y="10"/>
                </a:lnTo>
                <a:lnTo>
                  <a:pt x="22" y="18"/>
                </a:lnTo>
                <a:lnTo>
                  <a:pt x="23" y="28"/>
                </a:lnTo>
                <a:lnTo>
                  <a:pt x="13" y="23"/>
                </a:lnTo>
                <a:lnTo>
                  <a:pt x="5" y="28"/>
                </a:lnTo>
                <a:lnTo>
                  <a:pt x="7" y="18"/>
                </a:lnTo>
                <a:lnTo>
                  <a:pt x="0" y="10"/>
                </a:lnTo>
                <a:lnTo>
                  <a:pt x="10" y="10"/>
                </a:lnTo>
                <a:lnTo>
                  <a:pt x="1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4" name="Freeform 56"/>
          <p:cNvSpPr>
            <a:spLocks/>
          </p:cNvSpPr>
          <p:nvPr/>
        </p:nvSpPr>
        <p:spPr bwMode="auto">
          <a:xfrm>
            <a:off x="4937125" y="2814638"/>
            <a:ext cx="44450" cy="41275"/>
          </a:xfrm>
          <a:custGeom>
            <a:avLst/>
            <a:gdLst>
              <a:gd name="T0" fmla="*/ 20638 w 28"/>
              <a:gd name="T1" fmla="*/ 0 h 26"/>
              <a:gd name="T2" fmla="*/ 28575 w 28"/>
              <a:gd name="T3" fmla="*/ 12700 h 26"/>
              <a:gd name="T4" fmla="*/ 44450 w 28"/>
              <a:gd name="T5" fmla="*/ 14288 h 26"/>
              <a:gd name="T6" fmla="*/ 33338 w 28"/>
              <a:gd name="T7" fmla="*/ 25400 h 26"/>
              <a:gd name="T8" fmla="*/ 36513 w 28"/>
              <a:gd name="T9" fmla="*/ 41275 h 26"/>
              <a:gd name="T10" fmla="*/ 20638 w 28"/>
              <a:gd name="T11" fmla="*/ 33338 h 26"/>
              <a:gd name="T12" fmla="*/ 7938 w 28"/>
              <a:gd name="T13" fmla="*/ 41275 h 26"/>
              <a:gd name="T14" fmla="*/ 9525 w 28"/>
              <a:gd name="T15" fmla="*/ 25400 h 26"/>
              <a:gd name="T16" fmla="*/ 0 w 28"/>
              <a:gd name="T17" fmla="*/ 14288 h 26"/>
              <a:gd name="T18" fmla="*/ 15875 w 28"/>
              <a:gd name="T19" fmla="*/ 12700 h 26"/>
              <a:gd name="T20" fmla="*/ 20638 w 28"/>
              <a:gd name="T21" fmla="*/ 0 h 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8"/>
              <a:gd name="T34" fmla="*/ 0 h 26"/>
              <a:gd name="T35" fmla="*/ 28 w 28"/>
              <a:gd name="T36" fmla="*/ 26 h 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8" h="26">
                <a:moveTo>
                  <a:pt x="13" y="0"/>
                </a:moveTo>
                <a:lnTo>
                  <a:pt x="18" y="8"/>
                </a:lnTo>
                <a:lnTo>
                  <a:pt x="28" y="9"/>
                </a:lnTo>
                <a:lnTo>
                  <a:pt x="21" y="16"/>
                </a:lnTo>
                <a:lnTo>
                  <a:pt x="23" y="26"/>
                </a:lnTo>
                <a:lnTo>
                  <a:pt x="13" y="21"/>
                </a:lnTo>
                <a:lnTo>
                  <a:pt x="5" y="26"/>
                </a:lnTo>
                <a:lnTo>
                  <a:pt x="6" y="16"/>
                </a:lnTo>
                <a:lnTo>
                  <a:pt x="0" y="9"/>
                </a:lnTo>
                <a:lnTo>
                  <a:pt x="10" y="8"/>
                </a:lnTo>
                <a:lnTo>
                  <a:pt x="1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Freeform 57"/>
          <p:cNvSpPr>
            <a:spLocks/>
          </p:cNvSpPr>
          <p:nvPr/>
        </p:nvSpPr>
        <p:spPr bwMode="auto">
          <a:xfrm>
            <a:off x="4589463" y="3765550"/>
            <a:ext cx="47625" cy="41275"/>
          </a:xfrm>
          <a:custGeom>
            <a:avLst/>
            <a:gdLst>
              <a:gd name="T0" fmla="*/ 23813 w 30"/>
              <a:gd name="T1" fmla="*/ 0 h 26"/>
              <a:gd name="T2" fmla="*/ 31750 w 30"/>
              <a:gd name="T3" fmla="*/ 12700 h 26"/>
              <a:gd name="T4" fmla="*/ 47625 w 30"/>
              <a:gd name="T5" fmla="*/ 14288 h 26"/>
              <a:gd name="T6" fmla="*/ 33338 w 30"/>
              <a:gd name="T7" fmla="*/ 25400 h 26"/>
              <a:gd name="T8" fmla="*/ 36513 w 30"/>
              <a:gd name="T9" fmla="*/ 41275 h 26"/>
              <a:gd name="T10" fmla="*/ 23813 w 30"/>
              <a:gd name="T11" fmla="*/ 34925 h 26"/>
              <a:gd name="T12" fmla="*/ 11113 w 30"/>
              <a:gd name="T13" fmla="*/ 41275 h 26"/>
              <a:gd name="T14" fmla="*/ 12700 w 30"/>
              <a:gd name="T15" fmla="*/ 25400 h 26"/>
              <a:gd name="T16" fmla="*/ 0 w 30"/>
              <a:gd name="T17" fmla="*/ 14288 h 26"/>
              <a:gd name="T18" fmla="*/ 15875 w 30"/>
              <a:gd name="T19" fmla="*/ 12700 h 26"/>
              <a:gd name="T20" fmla="*/ 23813 w 30"/>
              <a:gd name="T21" fmla="*/ 0 h 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0"/>
              <a:gd name="T34" fmla="*/ 0 h 26"/>
              <a:gd name="T35" fmla="*/ 30 w 30"/>
              <a:gd name="T36" fmla="*/ 26 h 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0" h="26">
                <a:moveTo>
                  <a:pt x="15" y="0"/>
                </a:moveTo>
                <a:lnTo>
                  <a:pt x="20" y="8"/>
                </a:lnTo>
                <a:lnTo>
                  <a:pt x="30" y="9"/>
                </a:lnTo>
                <a:lnTo>
                  <a:pt x="21" y="16"/>
                </a:lnTo>
                <a:lnTo>
                  <a:pt x="23" y="26"/>
                </a:lnTo>
                <a:lnTo>
                  <a:pt x="15" y="22"/>
                </a:lnTo>
                <a:lnTo>
                  <a:pt x="7" y="26"/>
                </a:lnTo>
                <a:lnTo>
                  <a:pt x="8" y="16"/>
                </a:lnTo>
                <a:lnTo>
                  <a:pt x="0" y="9"/>
                </a:lnTo>
                <a:lnTo>
                  <a:pt x="10" y="8"/>
                </a:lnTo>
                <a:lnTo>
                  <a:pt x="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6" name="Freeform 58"/>
          <p:cNvSpPr>
            <a:spLocks/>
          </p:cNvSpPr>
          <p:nvPr/>
        </p:nvSpPr>
        <p:spPr bwMode="auto">
          <a:xfrm>
            <a:off x="4892675" y="3487738"/>
            <a:ext cx="44450" cy="41275"/>
          </a:xfrm>
          <a:custGeom>
            <a:avLst/>
            <a:gdLst>
              <a:gd name="T0" fmla="*/ 20638 w 28"/>
              <a:gd name="T1" fmla="*/ 0 h 26"/>
              <a:gd name="T2" fmla="*/ 28575 w 28"/>
              <a:gd name="T3" fmla="*/ 12700 h 26"/>
              <a:gd name="T4" fmla="*/ 44450 w 28"/>
              <a:gd name="T5" fmla="*/ 15875 h 26"/>
              <a:gd name="T6" fmla="*/ 33338 w 28"/>
              <a:gd name="T7" fmla="*/ 25400 h 26"/>
              <a:gd name="T8" fmla="*/ 36513 w 28"/>
              <a:gd name="T9" fmla="*/ 41275 h 26"/>
              <a:gd name="T10" fmla="*/ 20638 w 28"/>
              <a:gd name="T11" fmla="*/ 33338 h 26"/>
              <a:gd name="T12" fmla="*/ 7938 w 28"/>
              <a:gd name="T13" fmla="*/ 41275 h 26"/>
              <a:gd name="T14" fmla="*/ 11113 w 28"/>
              <a:gd name="T15" fmla="*/ 25400 h 26"/>
              <a:gd name="T16" fmla="*/ 0 w 28"/>
              <a:gd name="T17" fmla="*/ 15875 h 26"/>
              <a:gd name="T18" fmla="*/ 15875 w 28"/>
              <a:gd name="T19" fmla="*/ 12700 h 26"/>
              <a:gd name="T20" fmla="*/ 20638 w 28"/>
              <a:gd name="T21" fmla="*/ 0 h 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8"/>
              <a:gd name="T34" fmla="*/ 0 h 26"/>
              <a:gd name="T35" fmla="*/ 28 w 28"/>
              <a:gd name="T36" fmla="*/ 26 h 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8" h="26">
                <a:moveTo>
                  <a:pt x="13" y="0"/>
                </a:moveTo>
                <a:lnTo>
                  <a:pt x="18" y="8"/>
                </a:lnTo>
                <a:lnTo>
                  <a:pt x="28" y="10"/>
                </a:lnTo>
                <a:lnTo>
                  <a:pt x="21" y="16"/>
                </a:lnTo>
                <a:lnTo>
                  <a:pt x="23" y="26"/>
                </a:lnTo>
                <a:lnTo>
                  <a:pt x="13" y="21"/>
                </a:lnTo>
                <a:lnTo>
                  <a:pt x="5" y="26"/>
                </a:lnTo>
                <a:lnTo>
                  <a:pt x="7" y="16"/>
                </a:lnTo>
                <a:lnTo>
                  <a:pt x="0" y="10"/>
                </a:lnTo>
                <a:lnTo>
                  <a:pt x="10" y="8"/>
                </a:lnTo>
                <a:lnTo>
                  <a:pt x="1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7" name="Freeform 59"/>
          <p:cNvSpPr>
            <a:spLocks/>
          </p:cNvSpPr>
          <p:nvPr/>
        </p:nvSpPr>
        <p:spPr bwMode="auto">
          <a:xfrm>
            <a:off x="4957763" y="3692525"/>
            <a:ext cx="77787" cy="73025"/>
          </a:xfrm>
          <a:custGeom>
            <a:avLst/>
            <a:gdLst>
              <a:gd name="T0" fmla="*/ 38100 w 49"/>
              <a:gd name="T1" fmla="*/ 0 h 46"/>
              <a:gd name="T2" fmla="*/ 52387 w 49"/>
              <a:gd name="T3" fmla="*/ 23813 h 46"/>
              <a:gd name="T4" fmla="*/ 77787 w 49"/>
              <a:gd name="T5" fmla="*/ 28575 h 46"/>
              <a:gd name="T6" fmla="*/ 57150 w 49"/>
              <a:gd name="T7" fmla="*/ 46038 h 46"/>
              <a:gd name="T8" fmla="*/ 61912 w 49"/>
              <a:gd name="T9" fmla="*/ 73025 h 46"/>
              <a:gd name="T10" fmla="*/ 38100 w 49"/>
              <a:gd name="T11" fmla="*/ 58738 h 46"/>
              <a:gd name="T12" fmla="*/ 15875 w 49"/>
              <a:gd name="T13" fmla="*/ 73025 h 46"/>
              <a:gd name="T14" fmla="*/ 20637 w 49"/>
              <a:gd name="T15" fmla="*/ 46038 h 46"/>
              <a:gd name="T16" fmla="*/ 0 w 49"/>
              <a:gd name="T17" fmla="*/ 28575 h 46"/>
              <a:gd name="T18" fmla="*/ 28575 w 49"/>
              <a:gd name="T19" fmla="*/ 23813 h 46"/>
              <a:gd name="T20" fmla="*/ 38100 w 49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9"/>
              <a:gd name="T34" fmla="*/ 0 h 46"/>
              <a:gd name="T35" fmla="*/ 49 w 49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9" h="46">
                <a:moveTo>
                  <a:pt x="24" y="0"/>
                </a:moveTo>
                <a:lnTo>
                  <a:pt x="33" y="15"/>
                </a:lnTo>
                <a:lnTo>
                  <a:pt x="49" y="18"/>
                </a:lnTo>
                <a:lnTo>
                  <a:pt x="36" y="29"/>
                </a:lnTo>
                <a:lnTo>
                  <a:pt x="39" y="46"/>
                </a:lnTo>
                <a:lnTo>
                  <a:pt x="24" y="37"/>
                </a:lnTo>
                <a:lnTo>
                  <a:pt x="10" y="46"/>
                </a:lnTo>
                <a:lnTo>
                  <a:pt x="13" y="29"/>
                </a:lnTo>
                <a:lnTo>
                  <a:pt x="0" y="18"/>
                </a:lnTo>
                <a:lnTo>
                  <a:pt x="18" y="15"/>
                </a:lnTo>
                <a:lnTo>
                  <a:pt x="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8" name="Freeform 60"/>
          <p:cNvSpPr>
            <a:spLocks/>
          </p:cNvSpPr>
          <p:nvPr/>
        </p:nvSpPr>
        <p:spPr bwMode="auto">
          <a:xfrm>
            <a:off x="5235575" y="3597275"/>
            <a:ext cx="74613" cy="71438"/>
          </a:xfrm>
          <a:custGeom>
            <a:avLst/>
            <a:gdLst>
              <a:gd name="T0" fmla="*/ 38100 w 47"/>
              <a:gd name="T1" fmla="*/ 0 h 45"/>
              <a:gd name="T2" fmla="*/ 49213 w 47"/>
              <a:gd name="T3" fmla="*/ 22225 h 45"/>
              <a:gd name="T4" fmla="*/ 74613 w 47"/>
              <a:gd name="T5" fmla="*/ 26988 h 45"/>
              <a:gd name="T6" fmla="*/ 55563 w 47"/>
              <a:gd name="T7" fmla="*/ 46038 h 45"/>
              <a:gd name="T8" fmla="*/ 61913 w 47"/>
              <a:gd name="T9" fmla="*/ 71438 h 45"/>
              <a:gd name="T10" fmla="*/ 38100 w 47"/>
              <a:gd name="T11" fmla="*/ 58738 h 45"/>
              <a:gd name="T12" fmla="*/ 14288 w 47"/>
              <a:gd name="T13" fmla="*/ 71438 h 45"/>
              <a:gd name="T14" fmla="*/ 17463 w 47"/>
              <a:gd name="T15" fmla="*/ 46038 h 45"/>
              <a:gd name="T16" fmla="*/ 0 w 47"/>
              <a:gd name="T17" fmla="*/ 26988 h 45"/>
              <a:gd name="T18" fmla="*/ 25400 w 47"/>
              <a:gd name="T19" fmla="*/ 22225 h 45"/>
              <a:gd name="T20" fmla="*/ 38100 w 47"/>
              <a:gd name="T21" fmla="*/ 0 h 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5"/>
              <a:gd name="T35" fmla="*/ 47 w 47"/>
              <a:gd name="T36" fmla="*/ 45 h 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5">
                <a:moveTo>
                  <a:pt x="24" y="0"/>
                </a:moveTo>
                <a:lnTo>
                  <a:pt x="31" y="14"/>
                </a:lnTo>
                <a:lnTo>
                  <a:pt x="47" y="17"/>
                </a:lnTo>
                <a:lnTo>
                  <a:pt x="35" y="29"/>
                </a:lnTo>
                <a:lnTo>
                  <a:pt x="39" y="45"/>
                </a:lnTo>
                <a:lnTo>
                  <a:pt x="24" y="37"/>
                </a:lnTo>
                <a:lnTo>
                  <a:pt x="9" y="45"/>
                </a:lnTo>
                <a:lnTo>
                  <a:pt x="11" y="29"/>
                </a:lnTo>
                <a:lnTo>
                  <a:pt x="0" y="17"/>
                </a:lnTo>
                <a:lnTo>
                  <a:pt x="16" y="14"/>
                </a:lnTo>
                <a:lnTo>
                  <a:pt x="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9" name="Freeform 61"/>
          <p:cNvSpPr>
            <a:spLocks/>
          </p:cNvSpPr>
          <p:nvPr/>
        </p:nvSpPr>
        <p:spPr bwMode="auto">
          <a:xfrm>
            <a:off x="5035550" y="3451225"/>
            <a:ext cx="74613" cy="73025"/>
          </a:xfrm>
          <a:custGeom>
            <a:avLst/>
            <a:gdLst>
              <a:gd name="T0" fmla="*/ 36513 w 47"/>
              <a:gd name="T1" fmla="*/ 0 h 46"/>
              <a:gd name="T2" fmla="*/ 49213 w 47"/>
              <a:gd name="T3" fmla="*/ 23813 h 46"/>
              <a:gd name="T4" fmla="*/ 74613 w 47"/>
              <a:gd name="T5" fmla="*/ 28575 h 46"/>
              <a:gd name="T6" fmla="*/ 57150 w 47"/>
              <a:gd name="T7" fmla="*/ 46038 h 46"/>
              <a:gd name="T8" fmla="*/ 58738 w 47"/>
              <a:gd name="T9" fmla="*/ 73025 h 46"/>
              <a:gd name="T10" fmla="*/ 36513 w 47"/>
              <a:gd name="T11" fmla="*/ 60325 h 46"/>
              <a:gd name="T12" fmla="*/ 12700 w 47"/>
              <a:gd name="T13" fmla="*/ 73025 h 46"/>
              <a:gd name="T14" fmla="*/ 17463 w 47"/>
              <a:gd name="T15" fmla="*/ 46038 h 46"/>
              <a:gd name="T16" fmla="*/ 0 w 47"/>
              <a:gd name="T17" fmla="*/ 28575 h 46"/>
              <a:gd name="T18" fmla="*/ 25400 w 47"/>
              <a:gd name="T19" fmla="*/ 23813 h 46"/>
              <a:gd name="T20" fmla="*/ 36513 w 47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6"/>
              <a:gd name="T35" fmla="*/ 47 w 47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6">
                <a:moveTo>
                  <a:pt x="23" y="0"/>
                </a:moveTo>
                <a:lnTo>
                  <a:pt x="31" y="15"/>
                </a:lnTo>
                <a:lnTo>
                  <a:pt x="47" y="18"/>
                </a:lnTo>
                <a:lnTo>
                  <a:pt x="36" y="29"/>
                </a:lnTo>
                <a:lnTo>
                  <a:pt x="37" y="46"/>
                </a:lnTo>
                <a:lnTo>
                  <a:pt x="23" y="38"/>
                </a:lnTo>
                <a:lnTo>
                  <a:pt x="8" y="46"/>
                </a:lnTo>
                <a:lnTo>
                  <a:pt x="11" y="29"/>
                </a:lnTo>
                <a:lnTo>
                  <a:pt x="0" y="18"/>
                </a:lnTo>
                <a:lnTo>
                  <a:pt x="16" y="15"/>
                </a:lnTo>
                <a:lnTo>
                  <a:pt x="2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0" name="Freeform 62"/>
          <p:cNvSpPr>
            <a:spLocks/>
          </p:cNvSpPr>
          <p:nvPr/>
        </p:nvSpPr>
        <p:spPr bwMode="auto">
          <a:xfrm>
            <a:off x="5235575" y="3597275"/>
            <a:ext cx="74613" cy="71438"/>
          </a:xfrm>
          <a:custGeom>
            <a:avLst/>
            <a:gdLst>
              <a:gd name="T0" fmla="*/ 38100 w 47"/>
              <a:gd name="T1" fmla="*/ 0 h 45"/>
              <a:gd name="T2" fmla="*/ 49213 w 47"/>
              <a:gd name="T3" fmla="*/ 22225 h 45"/>
              <a:gd name="T4" fmla="*/ 74613 w 47"/>
              <a:gd name="T5" fmla="*/ 26988 h 45"/>
              <a:gd name="T6" fmla="*/ 55563 w 47"/>
              <a:gd name="T7" fmla="*/ 46038 h 45"/>
              <a:gd name="T8" fmla="*/ 61913 w 47"/>
              <a:gd name="T9" fmla="*/ 71438 h 45"/>
              <a:gd name="T10" fmla="*/ 38100 w 47"/>
              <a:gd name="T11" fmla="*/ 58738 h 45"/>
              <a:gd name="T12" fmla="*/ 14288 w 47"/>
              <a:gd name="T13" fmla="*/ 71438 h 45"/>
              <a:gd name="T14" fmla="*/ 17463 w 47"/>
              <a:gd name="T15" fmla="*/ 46038 h 45"/>
              <a:gd name="T16" fmla="*/ 0 w 47"/>
              <a:gd name="T17" fmla="*/ 26988 h 45"/>
              <a:gd name="T18" fmla="*/ 25400 w 47"/>
              <a:gd name="T19" fmla="*/ 22225 h 45"/>
              <a:gd name="T20" fmla="*/ 38100 w 47"/>
              <a:gd name="T21" fmla="*/ 0 h 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5"/>
              <a:gd name="T35" fmla="*/ 47 w 47"/>
              <a:gd name="T36" fmla="*/ 45 h 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5">
                <a:moveTo>
                  <a:pt x="24" y="0"/>
                </a:moveTo>
                <a:lnTo>
                  <a:pt x="31" y="14"/>
                </a:lnTo>
                <a:lnTo>
                  <a:pt x="47" y="17"/>
                </a:lnTo>
                <a:lnTo>
                  <a:pt x="35" y="29"/>
                </a:lnTo>
                <a:lnTo>
                  <a:pt x="39" y="45"/>
                </a:lnTo>
                <a:lnTo>
                  <a:pt x="24" y="37"/>
                </a:lnTo>
                <a:lnTo>
                  <a:pt x="9" y="45"/>
                </a:lnTo>
                <a:lnTo>
                  <a:pt x="11" y="29"/>
                </a:lnTo>
                <a:lnTo>
                  <a:pt x="0" y="17"/>
                </a:lnTo>
                <a:lnTo>
                  <a:pt x="16" y="14"/>
                </a:lnTo>
                <a:lnTo>
                  <a:pt x="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1" name="Freeform 63"/>
          <p:cNvSpPr>
            <a:spLocks/>
          </p:cNvSpPr>
          <p:nvPr/>
        </p:nvSpPr>
        <p:spPr bwMode="auto">
          <a:xfrm>
            <a:off x="5446713" y="3228975"/>
            <a:ext cx="76200" cy="71438"/>
          </a:xfrm>
          <a:custGeom>
            <a:avLst/>
            <a:gdLst>
              <a:gd name="T0" fmla="*/ 36513 w 48"/>
              <a:gd name="T1" fmla="*/ 0 h 45"/>
              <a:gd name="T2" fmla="*/ 49213 w 48"/>
              <a:gd name="T3" fmla="*/ 22225 h 45"/>
              <a:gd name="T4" fmla="*/ 76200 w 48"/>
              <a:gd name="T5" fmla="*/ 25400 h 45"/>
              <a:gd name="T6" fmla="*/ 55563 w 48"/>
              <a:gd name="T7" fmla="*/ 46038 h 45"/>
              <a:gd name="T8" fmla="*/ 60325 w 48"/>
              <a:gd name="T9" fmla="*/ 71438 h 45"/>
              <a:gd name="T10" fmla="*/ 36513 w 48"/>
              <a:gd name="T11" fmla="*/ 58738 h 45"/>
              <a:gd name="T12" fmla="*/ 14288 w 48"/>
              <a:gd name="T13" fmla="*/ 71438 h 45"/>
              <a:gd name="T14" fmla="*/ 19050 w 48"/>
              <a:gd name="T15" fmla="*/ 46038 h 45"/>
              <a:gd name="T16" fmla="*/ 0 w 48"/>
              <a:gd name="T17" fmla="*/ 25400 h 45"/>
              <a:gd name="T18" fmla="*/ 26988 w 48"/>
              <a:gd name="T19" fmla="*/ 22225 h 45"/>
              <a:gd name="T20" fmla="*/ 36513 w 48"/>
              <a:gd name="T21" fmla="*/ 0 h 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5"/>
              <a:gd name="T35" fmla="*/ 48 w 48"/>
              <a:gd name="T36" fmla="*/ 45 h 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5">
                <a:moveTo>
                  <a:pt x="23" y="0"/>
                </a:moveTo>
                <a:lnTo>
                  <a:pt x="31" y="14"/>
                </a:lnTo>
                <a:lnTo>
                  <a:pt x="48" y="16"/>
                </a:lnTo>
                <a:lnTo>
                  <a:pt x="35" y="29"/>
                </a:lnTo>
                <a:lnTo>
                  <a:pt x="38" y="45"/>
                </a:lnTo>
                <a:lnTo>
                  <a:pt x="23" y="37"/>
                </a:lnTo>
                <a:lnTo>
                  <a:pt x="9" y="45"/>
                </a:lnTo>
                <a:lnTo>
                  <a:pt x="12" y="29"/>
                </a:lnTo>
                <a:lnTo>
                  <a:pt x="0" y="16"/>
                </a:lnTo>
                <a:lnTo>
                  <a:pt x="17" y="14"/>
                </a:lnTo>
                <a:lnTo>
                  <a:pt x="2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2" name="Freeform 64"/>
          <p:cNvSpPr>
            <a:spLocks/>
          </p:cNvSpPr>
          <p:nvPr/>
        </p:nvSpPr>
        <p:spPr bwMode="auto">
          <a:xfrm>
            <a:off x="5338763" y="3471863"/>
            <a:ext cx="74612" cy="73025"/>
          </a:xfrm>
          <a:custGeom>
            <a:avLst/>
            <a:gdLst>
              <a:gd name="T0" fmla="*/ 36512 w 47"/>
              <a:gd name="T1" fmla="*/ 0 h 46"/>
              <a:gd name="T2" fmla="*/ 49212 w 47"/>
              <a:gd name="T3" fmla="*/ 23813 h 46"/>
              <a:gd name="T4" fmla="*/ 74612 w 47"/>
              <a:gd name="T5" fmla="*/ 28575 h 46"/>
              <a:gd name="T6" fmla="*/ 53975 w 47"/>
              <a:gd name="T7" fmla="*/ 47625 h 46"/>
              <a:gd name="T8" fmla="*/ 58737 w 47"/>
              <a:gd name="T9" fmla="*/ 73025 h 46"/>
              <a:gd name="T10" fmla="*/ 36512 w 47"/>
              <a:gd name="T11" fmla="*/ 60325 h 46"/>
              <a:gd name="T12" fmla="*/ 12700 w 47"/>
              <a:gd name="T13" fmla="*/ 73025 h 46"/>
              <a:gd name="T14" fmla="*/ 17462 w 47"/>
              <a:gd name="T15" fmla="*/ 47625 h 46"/>
              <a:gd name="T16" fmla="*/ 0 w 47"/>
              <a:gd name="T17" fmla="*/ 28575 h 46"/>
              <a:gd name="T18" fmla="*/ 25400 w 47"/>
              <a:gd name="T19" fmla="*/ 23813 h 46"/>
              <a:gd name="T20" fmla="*/ 36512 w 47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"/>
              <a:gd name="T34" fmla="*/ 0 h 46"/>
              <a:gd name="T35" fmla="*/ 47 w 47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" h="46">
                <a:moveTo>
                  <a:pt x="23" y="0"/>
                </a:moveTo>
                <a:lnTo>
                  <a:pt x="31" y="15"/>
                </a:lnTo>
                <a:lnTo>
                  <a:pt x="47" y="18"/>
                </a:lnTo>
                <a:lnTo>
                  <a:pt x="34" y="30"/>
                </a:lnTo>
                <a:lnTo>
                  <a:pt x="37" y="46"/>
                </a:lnTo>
                <a:lnTo>
                  <a:pt x="23" y="38"/>
                </a:lnTo>
                <a:lnTo>
                  <a:pt x="8" y="46"/>
                </a:lnTo>
                <a:lnTo>
                  <a:pt x="11" y="30"/>
                </a:lnTo>
                <a:lnTo>
                  <a:pt x="0" y="18"/>
                </a:lnTo>
                <a:lnTo>
                  <a:pt x="16" y="15"/>
                </a:lnTo>
                <a:lnTo>
                  <a:pt x="2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3" name="Freeform 65"/>
          <p:cNvSpPr>
            <a:spLocks/>
          </p:cNvSpPr>
          <p:nvPr/>
        </p:nvSpPr>
        <p:spPr bwMode="auto">
          <a:xfrm>
            <a:off x="5446713" y="3435350"/>
            <a:ext cx="76200" cy="73025"/>
          </a:xfrm>
          <a:custGeom>
            <a:avLst/>
            <a:gdLst>
              <a:gd name="T0" fmla="*/ 36513 w 48"/>
              <a:gd name="T1" fmla="*/ 0 h 46"/>
              <a:gd name="T2" fmla="*/ 49213 w 48"/>
              <a:gd name="T3" fmla="*/ 23813 h 46"/>
              <a:gd name="T4" fmla="*/ 76200 w 48"/>
              <a:gd name="T5" fmla="*/ 28575 h 46"/>
              <a:gd name="T6" fmla="*/ 55563 w 48"/>
              <a:gd name="T7" fmla="*/ 47625 h 46"/>
              <a:gd name="T8" fmla="*/ 60325 w 48"/>
              <a:gd name="T9" fmla="*/ 73025 h 46"/>
              <a:gd name="T10" fmla="*/ 36513 w 48"/>
              <a:gd name="T11" fmla="*/ 60325 h 46"/>
              <a:gd name="T12" fmla="*/ 14288 w 48"/>
              <a:gd name="T13" fmla="*/ 73025 h 46"/>
              <a:gd name="T14" fmla="*/ 19050 w 48"/>
              <a:gd name="T15" fmla="*/ 47625 h 46"/>
              <a:gd name="T16" fmla="*/ 0 w 48"/>
              <a:gd name="T17" fmla="*/ 28575 h 46"/>
              <a:gd name="T18" fmla="*/ 26988 w 48"/>
              <a:gd name="T19" fmla="*/ 23813 h 46"/>
              <a:gd name="T20" fmla="*/ 36513 w 48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6"/>
              <a:gd name="T35" fmla="*/ 48 w 48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6">
                <a:moveTo>
                  <a:pt x="23" y="0"/>
                </a:moveTo>
                <a:lnTo>
                  <a:pt x="31" y="15"/>
                </a:lnTo>
                <a:lnTo>
                  <a:pt x="48" y="18"/>
                </a:lnTo>
                <a:lnTo>
                  <a:pt x="35" y="30"/>
                </a:lnTo>
                <a:lnTo>
                  <a:pt x="38" y="46"/>
                </a:lnTo>
                <a:lnTo>
                  <a:pt x="23" y="38"/>
                </a:lnTo>
                <a:lnTo>
                  <a:pt x="9" y="46"/>
                </a:lnTo>
                <a:lnTo>
                  <a:pt x="12" y="30"/>
                </a:lnTo>
                <a:lnTo>
                  <a:pt x="0" y="18"/>
                </a:lnTo>
                <a:lnTo>
                  <a:pt x="17" y="15"/>
                </a:lnTo>
                <a:lnTo>
                  <a:pt x="2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4" name="Freeform 66"/>
          <p:cNvSpPr>
            <a:spLocks/>
          </p:cNvSpPr>
          <p:nvPr/>
        </p:nvSpPr>
        <p:spPr bwMode="auto">
          <a:xfrm>
            <a:off x="5195888" y="3435350"/>
            <a:ext cx="77787" cy="73025"/>
          </a:xfrm>
          <a:custGeom>
            <a:avLst/>
            <a:gdLst>
              <a:gd name="T0" fmla="*/ 39687 w 49"/>
              <a:gd name="T1" fmla="*/ 0 h 46"/>
              <a:gd name="T2" fmla="*/ 49212 w 49"/>
              <a:gd name="T3" fmla="*/ 23813 h 46"/>
              <a:gd name="T4" fmla="*/ 77787 w 49"/>
              <a:gd name="T5" fmla="*/ 28575 h 46"/>
              <a:gd name="T6" fmla="*/ 57150 w 49"/>
              <a:gd name="T7" fmla="*/ 47625 h 46"/>
              <a:gd name="T8" fmla="*/ 61912 w 49"/>
              <a:gd name="T9" fmla="*/ 73025 h 46"/>
              <a:gd name="T10" fmla="*/ 39687 w 49"/>
              <a:gd name="T11" fmla="*/ 60325 h 46"/>
              <a:gd name="T12" fmla="*/ 15875 w 49"/>
              <a:gd name="T13" fmla="*/ 73025 h 46"/>
              <a:gd name="T14" fmla="*/ 20637 w 49"/>
              <a:gd name="T15" fmla="*/ 47625 h 46"/>
              <a:gd name="T16" fmla="*/ 0 w 49"/>
              <a:gd name="T17" fmla="*/ 28575 h 46"/>
              <a:gd name="T18" fmla="*/ 25400 w 49"/>
              <a:gd name="T19" fmla="*/ 23813 h 46"/>
              <a:gd name="T20" fmla="*/ 39687 w 49"/>
              <a:gd name="T21" fmla="*/ 0 h 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9"/>
              <a:gd name="T34" fmla="*/ 0 h 46"/>
              <a:gd name="T35" fmla="*/ 49 w 49"/>
              <a:gd name="T36" fmla="*/ 46 h 4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9" h="46">
                <a:moveTo>
                  <a:pt x="25" y="0"/>
                </a:moveTo>
                <a:lnTo>
                  <a:pt x="31" y="15"/>
                </a:lnTo>
                <a:lnTo>
                  <a:pt x="49" y="18"/>
                </a:lnTo>
                <a:lnTo>
                  <a:pt x="36" y="30"/>
                </a:lnTo>
                <a:lnTo>
                  <a:pt x="39" y="46"/>
                </a:lnTo>
                <a:lnTo>
                  <a:pt x="25" y="38"/>
                </a:lnTo>
                <a:lnTo>
                  <a:pt x="10" y="46"/>
                </a:lnTo>
                <a:lnTo>
                  <a:pt x="13" y="30"/>
                </a:lnTo>
                <a:lnTo>
                  <a:pt x="0" y="18"/>
                </a:lnTo>
                <a:lnTo>
                  <a:pt x="16" y="15"/>
                </a:lnTo>
                <a:lnTo>
                  <a:pt x="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5" name="Freeform 67"/>
          <p:cNvSpPr>
            <a:spLocks/>
          </p:cNvSpPr>
          <p:nvPr/>
        </p:nvSpPr>
        <p:spPr bwMode="auto">
          <a:xfrm>
            <a:off x="5616575" y="3265488"/>
            <a:ext cx="76200" cy="71437"/>
          </a:xfrm>
          <a:custGeom>
            <a:avLst/>
            <a:gdLst>
              <a:gd name="T0" fmla="*/ 38100 w 48"/>
              <a:gd name="T1" fmla="*/ 0 h 45"/>
              <a:gd name="T2" fmla="*/ 49213 w 48"/>
              <a:gd name="T3" fmla="*/ 22225 h 45"/>
              <a:gd name="T4" fmla="*/ 76200 w 48"/>
              <a:gd name="T5" fmla="*/ 25400 h 45"/>
              <a:gd name="T6" fmla="*/ 55563 w 48"/>
              <a:gd name="T7" fmla="*/ 46037 h 45"/>
              <a:gd name="T8" fmla="*/ 61913 w 48"/>
              <a:gd name="T9" fmla="*/ 71437 h 45"/>
              <a:gd name="T10" fmla="*/ 38100 w 48"/>
              <a:gd name="T11" fmla="*/ 58737 h 45"/>
              <a:gd name="T12" fmla="*/ 14288 w 48"/>
              <a:gd name="T13" fmla="*/ 71437 h 45"/>
              <a:gd name="T14" fmla="*/ 20638 w 48"/>
              <a:gd name="T15" fmla="*/ 46037 h 45"/>
              <a:gd name="T16" fmla="*/ 0 w 48"/>
              <a:gd name="T17" fmla="*/ 25400 h 45"/>
              <a:gd name="T18" fmla="*/ 25400 w 48"/>
              <a:gd name="T19" fmla="*/ 22225 h 45"/>
              <a:gd name="T20" fmla="*/ 38100 w 48"/>
              <a:gd name="T21" fmla="*/ 0 h 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"/>
              <a:gd name="T34" fmla="*/ 0 h 45"/>
              <a:gd name="T35" fmla="*/ 48 w 48"/>
              <a:gd name="T36" fmla="*/ 45 h 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" h="45">
                <a:moveTo>
                  <a:pt x="24" y="0"/>
                </a:moveTo>
                <a:lnTo>
                  <a:pt x="31" y="14"/>
                </a:lnTo>
                <a:lnTo>
                  <a:pt x="48" y="16"/>
                </a:lnTo>
                <a:lnTo>
                  <a:pt x="35" y="29"/>
                </a:lnTo>
                <a:lnTo>
                  <a:pt x="39" y="45"/>
                </a:lnTo>
                <a:lnTo>
                  <a:pt x="24" y="37"/>
                </a:lnTo>
                <a:lnTo>
                  <a:pt x="9" y="45"/>
                </a:lnTo>
                <a:lnTo>
                  <a:pt x="13" y="29"/>
                </a:lnTo>
                <a:lnTo>
                  <a:pt x="0" y="16"/>
                </a:lnTo>
                <a:lnTo>
                  <a:pt x="16" y="14"/>
                </a:lnTo>
                <a:lnTo>
                  <a:pt x="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6" name="Freeform 68"/>
          <p:cNvSpPr>
            <a:spLocks/>
          </p:cNvSpPr>
          <p:nvPr/>
        </p:nvSpPr>
        <p:spPr bwMode="auto">
          <a:xfrm>
            <a:off x="5499100" y="3357563"/>
            <a:ext cx="44450" cy="44450"/>
          </a:xfrm>
          <a:custGeom>
            <a:avLst/>
            <a:gdLst>
              <a:gd name="T0" fmla="*/ 23813 w 28"/>
              <a:gd name="T1" fmla="*/ 0 h 28"/>
              <a:gd name="T2" fmla="*/ 28575 w 28"/>
              <a:gd name="T3" fmla="*/ 15875 h 28"/>
              <a:gd name="T4" fmla="*/ 44450 w 28"/>
              <a:gd name="T5" fmla="*/ 19050 h 28"/>
              <a:gd name="T6" fmla="*/ 33338 w 28"/>
              <a:gd name="T7" fmla="*/ 28575 h 28"/>
              <a:gd name="T8" fmla="*/ 36513 w 28"/>
              <a:gd name="T9" fmla="*/ 44450 h 28"/>
              <a:gd name="T10" fmla="*/ 23813 w 28"/>
              <a:gd name="T11" fmla="*/ 36513 h 28"/>
              <a:gd name="T12" fmla="*/ 11113 w 28"/>
              <a:gd name="T13" fmla="*/ 44450 h 28"/>
              <a:gd name="T14" fmla="*/ 12700 w 28"/>
              <a:gd name="T15" fmla="*/ 28575 h 28"/>
              <a:gd name="T16" fmla="*/ 0 w 28"/>
              <a:gd name="T17" fmla="*/ 19050 h 28"/>
              <a:gd name="T18" fmla="*/ 15875 w 28"/>
              <a:gd name="T19" fmla="*/ 15875 h 28"/>
              <a:gd name="T20" fmla="*/ 23813 w 28"/>
              <a:gd name="T21" fmla="*/ 0 h 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8"/>
              <a:gd name="T34" fmla="*/ 0 h 28"/>
              <a:gd name="T35" fmla="*/ 28 w 28"/>
              <a:gd name="T36" fmla="*/ 28 h 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8" h="28">
                <a:moveTo>
                  <a:pt x="15" y="0"/>
                </a:moveTo>
                <a:lnTo>
                  <a:pt x="18" y="10"/>
                </a:lnTo>
                <a:lnTo>
                  <a:pt x="28" y="12"/>
                </a:lnTo>
                <a:lnTo>
                  <a:pt x="21" y="18"/>
                </a:lnTo>
                <a:lnTo>
                  <a:pt x="23" y="28"/>
                </a:lnTo>
                <a:lnTo>
                  <a:pt x="15" y="23"/>
                </a:lnTo>
                <a:lnTo>
                  <a:pt x="7" y="28"/>
                </a:lnTo>
                <a:lnTo>
                  <a:pt x="8" y="18"/>
                </a:lnTo>
                <a:lnTo>
                  <a:pt x="0" y="12"/>
                </a:lnTo>
                <a:lnTo>
                  <a:pt x="10" y="10"/>
                </a:lnTo>
                <a:lnTo>
                  <a:pt x="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7" name="Freeform 69"/>
          <p:cNvSpPr>
            <a:spLocks/>
          </p:cNvSpPr>
          <p:nvPr/>
        </p:nvSpPr>
        <p:spPr bwMode="auto">
          <a:xfrm>
            <a:off x="5072063" y="2430463"/>
            <a:ext cx="111125" cy="106362"/>
          </a:xfrm>
          <a:custGeom>
            <a:avLst/>
            <a:gdLst>
              <a:gd name="T0" fmla="*/ 53975 w 70"/>
              <a:gd name="T1" fmla="*/ 0 h 67"/>
              <a:gd name="T2" fmla="*/ 71438 w 70"/>
              <a:gd name="T3" fmla="*/ 36512 h 67"/>
              <a:gd name="T4" fmla="*/ 111125 w 70"/>
              <a:gd name="T5" fmla="*/ 41275 h 67"/>
              <a:gd name="T6" fmla="*/ 82550 w 70"/>
              <a:gd name="T7" fmla="*/ 68262 h 67"/>
              <a:gd name="T8" fmla="*/ 90488 w 70"/>
              <a:gd name="T9" fmla="*/ 106362 h 67"/>
              <a:gd name="T10" fmla="*/ 53975 w 70"/>
              <a:gd name="T11" fmla="*/ 88900 h 67"/>
              <a:gd name="T12" fmla="*/ 20638 w 70"/>
              <a:gd name="T13" fmla="*/ 106362 h 67"/>
              <a:gd name="T14" fmla="*/ 28575 w 70"/>
              <a:gd name="T15" fmla="*/ 68262 h 67"/>
              <a:gd name="T16" fmla="*/ 0 w 70"/>
              <a:gd name="T17" fmla="*/ 41275 h 67"/>
              <a:gd name="T18" fmla="*/ 38100 w 70"/>
              <a:gd name="T19" fmla="*/ 36512 h 67"/>
              <a:gd name="T20" fmla="*/ 53975 w 70"/>
              <a:gd name="T21" fmla="*/ 0 h 6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0"/>
              <a:gd name="T34" fmla="*/ 0 h 67"/>
              <a:gd name="T35" fmla="*/ 70 w 70"/>
              <a:gd name="T36" fmla="*/ 67 h 6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0" h="67">
                <a:moveTo>
                  <a:pt x="34" y="0"/>
                </a:moveTo>
                <a:lnTo>
                  <a:pt x="45" y="23"/>
                </a:lnTo>
                <a:lnTo>
                  <a:pt x="70" y="26"/>
                </a:lnTo>
                <a:lnTo>
                  <a:pt x="52" y="43"/>
                </a:lnTo>
                <a:lnTo>
                  <a:pt x="57" y="67"/>
                </a:lnTo>
                <a:lnTo>
                  <a:pt x="34" y="56"/>
                </a:lnTo>
                <a:lnTo>
                  <a:pt x="13" y="67"/>
                </a:lnTo>
                <a:lnTo>
                  <a:pt x="18" y="43"/>
                </a:lnTo>
                <a:lnTo>
                  <a:pt x="0" y="26"/>
                </a:lnTo>
                <a:lnTo>
                  <a:pt x="24" y="23"/>
                </a:lnTo>
                <a:lnTo>
                  <a:pt x="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3624263" y="5842000"/>
            <a:ext cx="1844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Cameroon</a:t>
            </a:r>
            <a:endParaRPr lang="en-US" altLang="en-US" sz="1800"/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357188" y="307975"/>
            <a:ext cx="8491537" cy="5241925"/>
          </a:xfrm>
          <a:prstGeom prst="rect">
            <a:avLst/>
          </a:prstGeom>
          <a:solidFill>
            <a:srgbClr val="F3EA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352425" y="309563"/>
            <a:ext cx="2817813" cy="5240337"/>
          </a:xfrm>
          <a:prstGeom prst="rect">
            <a:avLst/>
          </a:prstGeom>
          <a:solidFill>
            <a:srgbClr val="009F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3140075" y="309563"/>
            <a:ext cx="2787650" cy="5240337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Freeform 7"/>
          <p:cNvSpPr>
            <a:spLocks/>
          </p:cNvSpPr>
          <p:nvPr/>
        </p:nvSpPr>
        <p:spPr bwMode="auto">
          <a:xfrm>
            <a:off x="3721100" y="1947863"/>
            <a:ext cx="1547813" cy="1485900"/>
          </a:xfrm>
          <a:custGeom>
            <a:avLst/>
            <a:gdLst>
              <a:gd name="T0" fmla="*/ 781569 w 101"/>
              <a:gd name="T1" fmla="*/ 0 h 97"/>
              <a:gd name="T2" fmla="*/ 996117 w 101"/>
              <a:gd name="T3" fmla="*/ 505512 h 97"/>
              <a:gd name="T4" fmla="*/ 1547813 w 101"/>
              <a:gd name="T5" fmla="*/ 582105 h 97"/>
              <a:gd name="T6" fmla="*/ 1149366 w 101"/>
              <a:gd name="T7" fmla="*/ 965069 h 97"/>
              <a:gd name="T8" fmla="*/ 1256640 w 101"/>
              <a:gd name="T9" fmla="*/ 1485900 h 97"/>
              <a:gd name="T10" fmla="*/ 781569 w 101"/>
              <a:gd name="T11" fmla="*/ 1240803 h 97"/>
              <a:gd name="T12" fmla="*/ 291173 w 101"/>
              <a:gd name="T13" fmla="*/ 1485900 h 97"/>
              <a:gd name="T14" fmla="*/ 398447 w 101"/>
              <a:gd name="T15" fmla="*/ 965069 h 97"/>
              <a:gd name="T16" fmla="*/ 0 w 101"/>
              <a:gd name="T17" fmla="*/ 582105 h 97"/>
              <a:gd name="T18" fmla="*/ 521046 w 101"/>
              <a:gd name="T19" fmla="*/ 505512 h 97"/>
              <a:gd name="T20" fmla="*/ 781569 w 101"/>
              <a:gd name="T21" fmla="*/ 0 h 9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1"/>
              <a:gd name="T34" fmla="*/ 0 h 97"/>
              <a:gd name="T35" fmla="*/ 101 w 101"/>
              <a:gd name="T36" fmla="*/ 97 h 9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1" h="97">
                <a:moveTo>
                  <a:pt x="51" y="0"/>
                </a:moveTo>
                <a:lnTo>
                  <a:pt x="65" y="33"/>
                </a:lnTo>
                <a:lnTo>
                  <a:pt x="101" y="38"/>
                </a:lnTo>
                <a:lnTo>
                  <a:pt x="75" y="63"/>
                </a:lnTo>
                <a:lnTo>
                  <a:pt x="82" y="97"/>
                </a:lnTo>
                <a:lnTo>
                  <a:pt x="51" y="81"/>
                </a:lnTo>
                <a:lnTo>
                  <a:pt x="19" y="97"/>
                </a:lnTo>
                <a:lnTo>
                  <a:pt x="26" y="63"/>
                </a:lnTo>
                <a:lnTo>
                  <a:pt x="0" y="38"/>
                </a:lnTo>
                <a:lnTo>
                  <a:pt x="34" y="33"/>
                </a:lnTo>
                <a:lnTo>
                  <a:pt x="51" y="0"/>
                </a:lnTo>
                <a:close/>
              </a:path>
            </a:pathLst>
          </a:custGeom>
          <a:solidFill>
            <a:srgbClr val="F3EA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Freeform 8"/>
          <p:cNvSpPr>
            <a:spLocks/>
          </p:cNvSpPr>
          <p:nvPr/>
        </p:nvSpPr>
        <p:spPr bwMode="auto">
          <a:xfrm>
            <a:off x="3598863" y="1901825"/>
            <a:ext cx="1562100" cy="1485900"/>
          </a:xfrm>
          <a:custGeom>
            <a:avLst/>
            <a:gdLst>
              <a:gd name="T0" fmla="*/ 781050 w 102"/>
              <a:gd name="T1" fmla="*/ 0 h 97"/>
              <a:gd name="T2" fmla="*/ 1010771 w 102"/>
              <a:gd name="T3" fmla="*/ 505512 h 97"/>
              <a:gd name="T4" fmla="*/ 1562100 w 102"/>
              <a:gd name="T5" fmla="*/ 582105 h 97"/>
              <a:gd name="T6" fmla="*/ 1163918 w 102"/>
              <a:gd name="T7" fmla="*/ 949751 h 97"/>
              <a:gd name="T8" fmla="*/ 1255806 w 102"/>
              <a:gd name="T9" fmla="*/ 1485900 h 97"/>
              <a:gd name="T10" fmla="*/ 781050 w 102"/>
              <a:gd name="T11" fmla="*/ 1225485 h 97"/>
              <a:gd name="T12" fmla="*/ 306294 w 102"/>
              <a:gd name="T13" fmla="*/ 1485900 h 97"/>
              <a:gd name="T14" fmla="*/ 413497 w 102"/>
              <a:gd name="T15" fmla="*/ 949751 h 97"/>
              <a:gd name="T16" fmla="*/ 0 w 102"/>
              <a:gd name="T17" fmla="*/ 582105 h 97"/>
              <a:gd name="T18" fmla="*/ 536015 w 102"/>
              <a:gd name="T19" fmla="*/ 505512 h 97"/>
              <a:gd name="T20" fmla="*/ 781050 w 102"/>
              <a:gd name="T21" fmla="*/ 0 h 9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2"/>
              <a:gd name="T34" fmla="*/ 0 h 97"/>
              <a:gd name="T35" fmla="*/ 102 w 102"/>
              <a:gd name="T36" fmla="*/ 97 h 9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2" h="97">
                <a:moveTo>
                  <a:pt x="51" y="0"/>
                </a:moveTo>
                <a:lnTo>
                  <a:pt x="66" y="33"/>
                </a:lnTo>
                <a:lnTo>
                  <a:pt x="102" y="38"/>
                </a:lnTo>
                <a:lnTo>
                  <a:pt x="76" y="62"/>
                </a:lnTo>
                <a:lnTo>
                  <a:pt x="82" y="97"/>
                </a:lnTo>
                <a:lnTo>
                  <a:pt x="51" y="80"/>
                </a:lnTo>
                <a:lnTo>
                  <a:pt x="20" y="97"/>
                </a:lnTo>
                <a:lnTo>
                  <a:pt x="27" y="62"/>
                </a:lnTo>
                <a:lnTo>
                  <a:pt x="0" y="38"/>
                </a:lnTo>
                <a:lnTo>
                  <a:pt x="35" y="33"/>
                </a:lnTo>
                <a:lnTo>
                  <a:pt x="51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1113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3900488" y="5842000"/>
            <a:ext cx="993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Chile</a:t>
            </a:r>
            <a:endParaRPr lang="en-US" altLang="en-US" sz="1800"/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3040063" y="390525"/>
            <a:ext cx="5775325" cy="2579688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323850" y="2974975"/>
            <a:ext cx="8501063" cy="256540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323850" y="395288"/>
            <a:ext cx="2825750" cy="2579687"/>
          </a:xfrm>
          <a:prstGeom prst="rect">
            <a:avLst/>
          </a:prstGeom>
          <a:solidFill>
            <a:srgbClr val="2E31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6" name="Freeform 8"/>
          <p:cNvSpPr>
            <a:spLocks/>
          </p:cNvSpPr>
          <p:nvPr/>
        </p:nvSpPr>
        <p:spPr bwMode="auto">
          <a:xfrm>
            <a:off x="1106488" y="993775"/>
            <a:ext cx="1182687" cy="1122363"/>
          </a:xfrm>
          <a:custGeom>
            <a:avLst/>
            <a:gdLst>
              <a:gd name="T0" fmla="*/ 583664 w 77"/>
              <a:gd name="T1" fmla="*/ 0 h 73"/>
              <a:gd name="T2" fmla="*/ 783338 w 77"/>
              <a:gd name="T3" fmla="*/ 353621 h 73"/>
              <a:gd name="T4" fmla="*/ 1182687 w 77"/>
              <a:gd name="T5" fmla="*/ 415121 h 73"/>
              <a:gd name="T6" fmla="*/ 875496 w 77"/>
              <a:gd name="T7" fmla="*/ 707242 h 73"/>
              <a:gd name="T8" fmla="*/ 952293 w 77"/>
              <a:gd name="T9" fmla="*/ 1122363 h 73"/>
              <a:gd name="T10" fmla="*/ 583664 w 77"/>
              <a:gd name="T11" fmla="*/ 922490 h 73"/>
              <a:gd name="T12" fmla="*/ 230394 w 77"/>
              <a:gd name="T13" fmla="*/ 1122363 h 73"/>
              <a:gd name="T14" fmla="*/ 291832 w 77"/>
              <a:gd name="T15" fmla="*/ 707242 h 73"/>
              <a:gd name="T16" fmla="*/ 0 w 77"/>
              <a:gd name="T17" fmla="*/ 415121 h 73"/>
              <a:gd name="T18" fmla="*/ 399349 w 77"/>
              <a:gd name="T19" fmla="*/ 353621 h 73"/>
              <a:gd name="T20" fmla="*/ 583664 w 77"/>
              <a:gd name="T21" fmla="*/ 0 h 7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7"/>
              <a:gd name="T34" fmla="*/ 0 h 73"/>
              <a:gd name="T35" fmla="*/ 77 w 77"/>
              <a:gd name="T36" fmla="*/ 73 h 7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7" h="73">
                <a:moveTo>
                  <a:pt x="38" y="0"/>
                </a:moveTo>
                <a:lnTo>
                  <a:pt x="51" y="23"/>
                </a:lnTo>
                <a:lnTo>
                  <a:pt x="77" y="27"/>
                </a:lnTo>
                <a:lnTo>
                  <a:pt x="57" y="46"/>
                </a:lnTo>
                <a:lnTo>
                  <a:pt x="62" y="73"/>
                </a:lnTo>
                <a:lnTo>
                  <a:pt x="38" y="60"/>
                </a:lnTo>
                <a:lnTo>
                  <a:pt x="15" y="73"/>
                </a:lnTo>
                <a:lnTo>
                  <a:pt x="19" y="46"/>
                </a:lnTo>
                <a:lnTo>
                  <a:pt x="0" y="27"/>
                </a:lnTo>
                <a:lnTo>
                  <a:pt x="26" y="23"/>
                </a:lnTo>
                <a:lnTo>
                  <a:pt x="3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3732213" y="5842000"/>
            <a:ext cx="16271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C3B37"/>
                </a:solidFill>
              </a:rPr>
              <a:t>Denmark</a:t>
            </a:r>
            <a:endParaRPr lang="en-US" altLang="en-US" sz="1800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322263" y="342900"/>
            <a:ext cx="8504237" cy="519112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7412" name="Group 5"/>
          <p:cNvGrpSpPr>
            <a:grpSpLocks/>
          </p:cNvGrpSpPr>
          <p:nvPr/>
        </p:nvGrpSpPr>
        <p:grpSpPr bwMode="auto">
          <a:xfrm>
            <a:off x="325438" y="342900"/>
            <a:ext cx="8513762" cy="5191125"/>
            <a:chOff x="4870" y="1312"/>
            <a:chExt cx="554" cy="340"/>
          </a:xfrm>
        </p:grpSpPr>
        <p:sp>
          <p:nvSpPr>
            <p:cNvPr id="17413" name="Rectangle 6"/>
            <p:cNvSpPr>
              <a:spLocks noChangeArrowheads="1"/>
            </p:cNvSpPr>
            <p:nvPr/>
          </p:nvSpPr>
          <p:spPr bwMode="auto">
            <a:xfrm>
              <a:off x="5059" y="1312"/>
              <a:ext cx="61" cy="1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7414" name="Rectangle 7"/>
            <p:cNvSpPr>
              <a:spLocks noChangeArrowheads="1"/>
            </p:cNvSpPr>
            <p:nvPr/>
          </p:nvSpPr>
          <p:spPr bwMode="auto">
            <a:xfrm>
              <a:off x="5059" y="1514"/>
              <a:ext cx="61" cy="1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7415" name="Rectangle 8"/>
            <p:cNvSpPr>
              <a:spLocks noChangeArrowheads="1"/>
            </p:cNvSpPr>
            <p:nvPr/>
          </p:nvSpPr>
          <p:spPr bwMode="auto">
            <a:xfrm>
              <a:off x="4870" y="1450"/>
              <a:ext cx="554" cy="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10"/>
          <p:cNvGrpSpPr>
            <a:grpSpLocks/>
          </p:cNvGrpSpPr>
          <p:nvPr/>
        </p:nvGrpSpPr>
        <p:grpSpPr bwMode="auto">
          <a:xfrm>
            <a:off x="352425" y="327025"/>
            <a:ext cx="8358188" cy="5322888"/>
            <a:chOff x="1070" y="431"/>
            <a:chExt cx="4317" cy="2576"/>
          </a:xfrm>
        </p:grpSpPr>
        <p:sp>
          <p:nvSpPr>
            <p:cNvPr id="19461" name="Rectangle 578"/>
            <p:cNvSpPr>
              <a:spLocks noChangeArrowheads="1"/>
            </p:cNvSpPr>
            <p:nvPr/>
          </p:nvSpPr>
          <p:spPr bwMode="auto">
            <a:xfrm>
              <a:off x="1070" y="1483"/>
              <a:ext cx="4317" cy="511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62" name="Rectangle 579"/>
            <p:cNvSpPr>
              <a:spLocks noChangeArrowheads="1"/>
            </p:cNvSpPr>
            <p:nvPr/>
          </p:nvSpPr>
          <p:spPr bwMode="auto">
            <a:xfrm>
              <a:off x="3005" y="431"/>
              <a:ext cx="511" cy="1052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63" name="Rectangle 580"/>
            <p:cNvSpPr>
              <a:spLocks noChangeArrowheads="1"/>
            </p:cNvSpPr>
            <p:nvPr/>
          </p:nvSpPr>
          <p:spPr bwMode="auto">
            <a:xfrm>
              <a:off x="3005" y="1978"/>
              <a:ext cx="511" cy="1029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9459" name="Rectangle 586"/>
          <p:cNvSpPr>
            <a:spLocks noChangeArrowheads="1"/>
          </p:cNvSpPr>
          <p:nvPr/>
        </p:nvSpPr>
        <p:spPr bwMode="auto">
          <a:xfrm>
            <a:off x="360363" y="330200"/>
            <a:ext cx="8342312" cy="531971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Text Box 12"/>
          <p:cNvSpPr txBox="1">
            <a:spLocks noChangeArrowheads="1"/>
          </p:cNvSpPr>
          <p:nvPr/>
        </p:nvSpPr>
        <p:spPr bwMode="auto">
          <a:xfrm>
            <a:off x="3803650" y="5834063"/>
            <a:ext cx="1489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3C3B37"/>
                </a:solidFill>
              </a:rPr>
              <a:t>England</a:t>
            </a:r>
            <a:endParaRPr lang="en-US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268</Words>
  <Application>Microsoft Office PowerPoint</Application>
  <PresentationFormat>On-screen Show (4:3)</PresentationFormat>
  <Paragraphs>110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Wold Cup Flags Template</dc:title>
  <dc:creator>Presentation Magazine</dc:creator>
  <cp:lastModifiedBy>Jonty Pearce</cp:lastModifiedBy>
  <cp:revision>94</cp:revision>
  <dcterms:created xsi:type="dcterms:W3CDTF">2009-12-07T10:58:36Z</dcterms:created>
  <dcterms:modified xsi:type="dcterms:W3CDTF">2015-02-22T11:12:59Z</dcterms:modified>
  <cp:category>Clearly Presented Ltd</cp:category>
</cp:coreProperties>
</file>