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8" r:id="rId2"/>
    <p:sldId id="260" r:id="rId3"/>
    <p:sldId id="259" r:id="rId4"/>
    <p:sldId id="261" r:id="rId5"/>
    <p:sldId id="266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3300"/>
    <a:srgbClr val="009900"/>
    <a:srgbClr val="7FD7F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50" d="100"/>
          <a:sy n="15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9DEBF69-C2A5-4E04-BFAE-F6AD1E65971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848364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4F99E0F-0197-4365-B69E-72BBFD7096CB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417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4772100-2D1D-46DB-BF49-9BD5B05C53AD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5797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D52D81D-45CB-43BE-ADF7-E0990AE633CC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782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138BA79-EE9E-44D5-AA0C-E9EB08067D19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4000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6B1ADAB-D0B6-4187-98B0-E0132BDC99A4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250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6D037-A4F6-431B-82F5-50300A19E5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07777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C216C-ED70-48DB-9CC9-2ADF99EAEEB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93519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9EE69D-A7A7-41EC-BA99-042631F464C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30997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12F8F-DC7E-4B81-951B-70D34619B8A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01190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EC17B-7E19-4DD2-B3B1-54DA528A6F6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4888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AC543-90EA-41B6-896B-04359ABF58A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5812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6DCDD-C274-41A6-B668-094415501BC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7913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E3FCA6-B711-4AA6-97B1-9E21339BB54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10514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43303-2A01-4994-AA5C-163BADC619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2950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471BA-67F3-46F4-9869-34DF02EA75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77228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DD25A-EDD3-4746-AA71-FDC0E7DF4E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7300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5E1EB-976A-4907-B6D0-1CCC1E022CC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7870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1A93E-DF21-4765-BA1D-17AA1AF45D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52756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6E28747A-52FF-46A4-A331-428C8AC286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0"/>
          <p:cNvSpPr>
            <a:spLocks noChangeArrowheads="1"/>
          </p:cNvSpPr>
          <p:nvPr/>
        </p:nvSpPr>
        <p:spPr bwMode="auto">
          <a:xfrm>
            <a:off x="622300" y="1020763"/>
            <a:ext cx="2709863" cy="2709862"/>
          </a:xfrm>
          <a:prstGeom prst="rect">
            <a:avLst/>
          </a:prstGeom>
          <a:solidFill>
            <a:srgbClr val="B1E3F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3075" name="Group 173"/>
          <p:cNvGrpSpPr>
            <a:grpSpLocks/>
          </p:cNvGrpSpPr>
          <p:nvPr/>
        </p:nvGrpSpPr>
        <p:grpSpPr bwMode="auto">
          <a:xfrm>
            <a:off x="1131888" y="2630488"/>
            <a:ext cx="892175" cy="866775"/>
            <a:chOff x="1131888" y="2630488"/>
            <a:chExt cx="892175" cy="866775"/>
          </a:xfrm>
        </p:grpSpPr>
        <p:sp>
          <p:nvSpPr>
            <p:cNvPr id="3241" name="Freeform 154"/>
            <p:cNvSpPr>
              <a:spLocks/>
            </p:cNvSpPr>
            <p:nvPr/>
          </p:nvSpPr>
          <p:spPr bwMode="auto">
            <a:xfrm>
              <a:off x="1131888" y="2630488"/>
              <a:ext cx="892175" cy="866775"/>
            </a:xfrm>
            <a:custGeom>
              <a:avLst/>
              <a:gdLst>
                <a:gd name="T0" fmla="*/ 2147483646 w 562"/>
                <a:gd name="T1" fmla="*/ 2147483646 h 546"/>
                <a:gd name="T2" fmla="*/ 2147483646 w 562"/>
                <a:gd name="T3" fmla="*/ 2147483646 h 546"/>
                <a:gd name="T4" fmla="*/ 2147483646 w 562"/>
                <a:gd name="T5" fmla="*/ 0 h 546"/>
                <a:gd name="T6" fmla="*/ 2147483646 w 562"/>
                <a:gd name="T7" fmla="*/ 2147483646 h 546"/>
                <a:gd name="T8" fmla="*/ 2147483646 w 562"/>
                <a:gd name="T9" fmla="*/ 2147483646 h 546"/>
                <a:gd name="T10" fmla="*/ 2147483646 w 562"/>
                <a:gd name="T11" fmla="*/ 2147483646 h 546"/>
                <a:gd name="T12" fmla="*/ 2147483646 w 562"/>
                <a:gd name="T13" fmla="*/ 2147483646 h 546"/>
                <a:gd name="T14" fmla="*/ 2147483646 w 562"/>
                <a:gd name="T15" fmla="*/ 2147483646 h 546"/>
                <a:gd name="T16" fmla="*/ 2147483646 w 562"/>
                <a:gd name="T17" fmla="*/ 2147483646 h 546"/>
                <a:gd name="T18" fmla="*/ 2147483646 w 562"/>
                <a:gd name="T19" fmla="*/ 2147483646 h 546"/>
                <a:gd name="T20" fmla="*/ 2147483646 w 562"/>
                <a:gd name="T21" fmla="*/ 2147483646 h 546"/>
                <a:gd name="T22" fmla="*/ 2147483646 w 562"/>
                <a:gd name="T23" fmla="*/ 2147483646 h 546"/>
                <a:gd name="T24" fmla="*/ 2147483646 w 562"/>
                <a:gd name="T25" fmla="*/ 2147483646 h 546"/>
                <a:gd name="T26" fmla="*/ 2147483646 w 562"/>
                <a:gd name="T27" fmla="*/ 2147483646 h 546"/>
                <a:gd name="T28" fmla="*/ 2147483646 w 562"/>
                <a:gd name="T29" fmla="*/ 2147483646 h 546"/>
                <a:gd name="T30" fmla="*/ 2147483646 w 562"/>
                <a:gd name="T31" fmla="*/ 2147483646 h 546"/>
                <a:gd name="T32" fmla="*/ 2147483646 w 562"/>
                <a:gd name="T33" fmla="*/ 2147483646 h 546"/>
                <a:gd name="T34" fmla="*/ 2147483646 w 562"/>
                <a:gd name="T35" fmla="*/ 2147483646 h 546"/>
                <a:gd name="T36" fmla="*/ 2147483646 w 562"/>
                <a:gd name="T37" fmla="*/ 2147483646 h 546"/>
                <a:gd name="T38" fmla="*/ 2147483646 w 562"/>
                <a:gd name="T39" fmla="*/ 2147483646 h 546"/>
                <a:gd name="T40" fmla="*/ 2147483646 w 562"/>
                <a:gd name="T41" fmla="*/ 2147483646 h 546"/>
                <a:gd name="T42" fmla="*/ 2147483646 w 562"/>
                <a:gd name="T43" fmla="*/ 2147483646 h 546"/>
                <a:gd name="T44" fmla="*/ 2147483646 w 562"/>
                <a:gd name="T45" fmla="*/ 2147483646 h 546"/>
                <a:gd name="T46" fmla="*/ 0 w 562"/>
                <a:gd name="T47" fmla="*/ 2147483646 h 546"/>
                <a:gd name="T48" fmla="*/ 2147483646 w 562"/>
                <a:gd name="T49" fmla="*/ 2147483646 h 546"/>
                <a:gd name="T50" fmla="*/ 2147483646 w 562"/>
                <a:gd name="T51" fmla="*/ 2147483646 h 546"/>
                <a:gd name="T52" fmla="*/ 2147483646 w 562"/>
                <a:gd name="T53" fmla="*/ 2147483646 h 546"/>
                <a:gd name="T54" fmla="*/ 2147483646 w 562"/>
                <a:gd name="T55" fmla="*/ 2147483646 h 546"/>
                <a:gd name="T56" fmla="*/ 2147483646 w 562"/>
                <a:gd name="T57" fmla="*/ 2147483646 h 546"/>
                <a:gd name="T58" fmla="*/ 2147483646 w 562"/>
                <a:gd name="T59" fmla="*/ 2147483646 h 546"/>
                <a:gd name="T60" fmla="*/ 2147483646 w 562"/>
                <a:gd name="T61" fmla="*/ 2147483646 h 546"/>
                <a:gd name="T62" fmla="*/ 2147483646 w 562"/>
                <a:gd name="T63" fmla="*/ 2147483646 h 546"/>
                <a:gd name="T64" fmla="*/ 2147483646 w 562"/>
                <a:gd name="T65" fmla="*/ 2147483646 h 546"/>
                <a:gd name="T66" fmla="*/ 2147483646 w 562"/>
                <a:gd name="T67" fmla="*/ 2147483646 h 546"/>
                <a:gd name="T68" fmla="*/ 2147483646 w 562"/>
                <a:gd name="T69" fmla="*/ 2147483646 h 546"/>
                <a:gd name="T70" fmla="*/ 2147483646 w 562"/>
                <a:gd name="T71" fmla="*/ 2147483646 h 546"/>
                <a:gd name="T72" fmla="*/ 2147483646 w 562"/>
                <a:gd name="T73" fmla="*/ 2147483646 h 546"/>
                <a:gd name="T74" fmla="*/ 2147483646 w 562"/>
                <a:gd name="T75" fmla="*/ 2147483646 h 546"/>
                <a:gd name="T76" fmla="*/ 2147483646 w 562"/>
                <a:gd name="T77" fmla="*/ 2147483646 h 546"/>
                <a:gd name="T78" fmla="*/ 2147483646 w 562"/>
                <a:gd name="T79" fmla="*/ 2147483646 h 546"/>
                <a:gd name="T80" fmla="*/ 2147483646 w 562"/>
                <a:gd name="T81" fmla="*/ 2147483646 h 546"/>
                <a:gd name="T82" fmla="*/ 2147483646 w 562"/>
                <a:gd name="T83" fmla="*/ 2147483646 h 546"/>
                <a:gd name="T84" fmla="*/ 2147483646 w 562"/>
                <a:gd name="T85" fmla="*/ 2147483646 h 546"/>
                <a:gd name="T86" fmla="*/ 2147483646 w 562"/>
                <a:gd name="T87" fmla="*/ 2147483646 h 546"/>
                <a:gd name="T88" fmla="*/ 2147483646 w 562"/>
                <a:gd name="T89" fmla="*/ 2147483646 h 546"/>
                <a:gd name="T90" fmla="*/ 2147483646 w 562"/>
                <a:gd name="T91" fmla="*/ 2147483646 h 546"/>
                <a:gd name="T92" fmla="*/ 2147483646 w 562"/>
                <a:gd name="T93" fmla="*/ 2147483646 h 546"/>
                <a:gd name="T94" fmla="*/ 2147483646 w 562"/>
                <a:gd name="T95" fmla="*/ 2147483646 h 546"/>
                <a:gd name="T96" fmla="*/ 2147483646 w 562"/>
                <a:gd name="T97" fmla="*/ 2147483646 h 546"/>
                <a:gd name="T98" fmla="*/ 2147483646 w 562"/>
                <a:gd name="T99" fmla="*/ 2147483646 h 546"/>
                <a:gd name="T100" fmla="*/ 2147483646 w 562"/>
                <a:gd name="T101" fmla="*/ 2147483646 h 546"/>
                <a:gd name="T102" fmla="*/ 2147483646 w 562"/>
                <a:gd name="T103" fmla="*/ 2147483646 h 546"/>
                <a:gd name="T104" fmla="*/ 2147483646 w 562"/>
                <a:gd name="T105" fmla="*/ 2147483646 h 546"/>
                <a:gd name="T106" fmla="*/ 2147483646 w 562"/>
                <a:gd name="T107" fmla="*/ 2147483646 h 546"/>
                <a:gd name="T108" fmla="*/ 2147483646 w 562"/>
                <a:gd name="T109" fmla="*/ 2147483646 h 546"/>
                <a:gd name="T110" fmla="*/ 2147483646 w 562"/>
                <a:gd name="T111" fmla="*/ 2147483646 h 546"/>
                <a:gd name="T112" fmla="*/ 2147483646 w 562"/>
                <a:gd name="T113" fmla="*/ 2147483646 h 546"/>
                <a:gd name="T114" fmla="*/ 2147483646 w 562"/>
                <a:gd name="T115" fmla="*/ 2147483646 h 546"/>
                <a:gd name="T116" fmla="*/ 2147483646 w 562"/>
                <a:gd name="T117" fmla="*/ 2147483646 h 54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62"/>
                <a:gd name="T178" fmla="*/ 0 h 546"/>
                <a:gd name="T179" fmla="*/ 562 w 562"/>
                <a:gd name="T180" fmla="*/ 546 h 54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62" h="546">
                  <a:moveTo>
                    <a:pt x="524" y="137"/>
                  </a:moveTo>
                  <a:lnTo>
                    <a:pt x="524" y="137"/>
                  </a:lnTo>
                  <a:lnTo>
                    <a:pt x="521" y="129"/>
                  </a:lnTo>
                  <a:lnTo>
                    <a:pt x="511" y="108"/>
                  </a:lnTo>
                  <a:lnTo>
                    <a:pt x="504" y="94"/>
                  </a:lnTo>
                  <a:lnTo>
                    <a:pt x="495" y="79"/>
                  </a:lnTo>
                  <a:lnTo>
                    <a:pt x="484" y="64"/>
                  </a:lnTo>
                  <a:lnTo>
                    <a:pt x="471" y="49"/>
                  </a:lnTo>
                  <a:lnTo>
                    <a:pt x="455" y="34"/>
                  </a:lnTo>
                  <a:lnTo>
                    <a:pt x="447" y="28"/>
                  </a:lnTo>
                  <a:lnTo>
                    <a:pt x="439" y="22"/>
                  </a:lnTo>
                  <a:lnTo>
                    <a:pt x="429" y="17"/>
                  </a:lnTo>
                  <a:lnTo>
                    <a:pt x="419" y="11"/>
                  </a:lnTo>
                  <a:lnTo>
                    <a:pt x="409" y="8"/>
                  </a:lnTo>
                  <a:lnTo>
                    <a:pt x="398" y="5"/>
                  </a:lnTo>
                  <a:lnTo>
                    <a:pt x="387" y="3"/>
                  </a:lnTo>
                  <a:lnTo>
                    <a:pt x="375" y="0"/>
                  </a:lnTo>
                  <a:lnTo>
                    <a:pt x="363" y="0"/>
                  </a:lnTo>
                  <a:lnTo>
                    <a:pt x="350" y="2"/>
                  </a:lnTo>
                  <a:lnTo>
                    <a:pt x="337" y="4"/>
                  </a:lnTo>
                  <a:lnTo>
                    <a:pt x="324" y="7"/>
                  </a:lnTo>
                  <a:lnTo>
                    <a:pt x="309" y="12"/>
                  </a:lnTo>
                  <a:lnTo>
                    <a:pt x="294" y="19"/>
                  </a:lnTo>
                  <a:lnTo>
                    <a:pt x="291" y="20"/>
                  </a:lnTo>
                  <a:lnTo>
                    <a:pt x="282" y="25"/>
                  </a:lnTo>
                  <a:lnTo>
                    <a:pt x="271" y="32"/>
                  </a:lnTo>
                  <a:lnTo>
                    <a:pt x="258" y="42"/>
                  </a:lnTo>
                  <a:lnTo>
                    <a:pt x="251" y="50"/>
                  </a:lnTo>
                  <a:lnTo>
                    <a:pt x="244" y="58"/>
                  </a:lnTo>
                  <a:lnTo>
                    <a:pt x="239" y="66"/>
                  </a:lnTo>
                  <a:lnTo>
                    <a:pt x="234" y="76"/>
                  </a:lnTo>
                  <a:lnTo>
                    <a:pt x="229" y="87"/>
                  </a:lnTo>
                  <a:lnTo>
                    <a:pt x="226" y="99"/>
                  </a:lnTo>
                  <a:lnTo>
                    <a:pt x="225" y="113"/>
                  </a:lnTo>
                  <a:lnTo>
                    <a:pt x="224" y="128"/>
                  </a:lnTo>
                  <a:lnTo>
                    <a:pt x="208" y="144"/>
                  </a:lnTo>
                  <a:lnTo>
                    <a:pt x="197" y="156"/>
                  </a:lnTo>
                  <a:lnTo>
                    <a:pt x="190" y="165"/>
                  </a:lnTo>
                  <a:lnTo>
                    <a:pt x="198" y="164"/>
                  </a:lnTo>
                  <a:lnTo>
                    <a:pt x="216" y="162"/>
                  </a:lnTo>
                  <a:lnTo>
                    <a:pt x="226" y="162"/>
                  </a:lnTo>
                  <a:lnTo>
                    <a:pt x="235" y="164"/>
                  </a:lnTo>
                  <a:lnTo>
                    <a:pt x="242" y="166"/>
                  </a:lnTo>
                  <a:lnTo>
                    <a:pt x="244" y="168"/>
                  </a:lnTo>
                  <a:lnTo>
                    <a:pt x="246" y="171"/>
                  </a:lnTo>
                  <a:lnTo>
                    <a:pt x="248" y="173"/>
                  </a:lnTo>
                  <a:lnTo>
                    <a:pt x="251" y="176"/>
                  </a:lnTo>
                  <a:lnTo>
                    <a:pt x="264" y="186"/>
                  </a:lnTo>
                  <a:lnTo>
                    <a:pt x="273" y="193"/>
                  </a:lnTo>
                  <a:lnTo>
                    <a:pt x="283" y="199"/>
                  </a:lnTo>
                  <a:lnTo>
                    <a:pt x="294" y="205"/>
                  </a:lnTo>
                  <a:lnTo>
                    <a:pt x="305" y="209"/>
                  </a:lnTo>
                  <a:lnTo>
                    <a:pt x="317" y="211"/>
                  </a:lnTo>
                  <a:lnTo>
                    <a:pt x="324" y="212"/>
                  </a:lnTo>
                  <a:lnTo>
                    <a:pt x="329" y="212"/>
                  </a:lnTo>
                  <a:lnTo>
                    <a:pt x="332" y="211"/>
                  </a:lnTo>
                  <a:lnTo>
                    <a:pt x="332" y="214"/>
                  </a:lnTo>
                  <a:lnTo>
                    <a:pt x="332" y="228"/>
                  </a:lnTo>
                  <a:lnTo>
                    <a:pt x="333" y="239"/>
                  </a:lnTo>
                  <a:lnTo>
                    <a:pt x="336" y="250"/>
                  </a:lnTo>
                  <a:lnTo>
                    <a:pt x="338" y="262"/>
                  </a:lnTo>
                  <a:lnTo>
                    <a:pt x="342" y="275"/>
                  </a:lnTo>
                  <a:lnTo>
                    <a:pt x="348" y="287"/>
                  </a:lnTo>
                  <a:lnTo>
                    <a:pt x="355" y="299"/>
                  </a:lnTo>
                  <a:lnTo>
                    <a:pt x="351" y="292"/>
                  </a:lnTo>
                  <a:lnTo>
                    <a:pt x="347" y="285"/>
                  </a:lnTo>
                  <a:lnTo>
                    <a:pt x="343" y="275"/>
                  </a:lnTo>
                  <a:lnTo>
                    <a:pt x="340" y="265"/>
                  </a:lnTo>
                  <a:lnTo>
                    <a:pt x="338" y="253"/>
                  </a:lnTo>
                  <a:lnTo>
                    <a:pt x="336" y="241"/>
                  </a:lnTo>
                  <a:lnTo>
                    <a:pt x="333" y="227"/>
                  </a:lnTo>
                  <a:lnTo>
                    <a:pt x="332" y="211"/>
                  </a:lnTo>
                  <a:lnTo>
                    <a:pt x="326" y="212"/>
                  </a:lnTo>
                  <a:lnTo>
                    <a:pt x="318" y="211"/>
                  </a:lnTo>
                  <a:lnTo>
                    <a:pt x="307" y="209"/>
                  </a:lnTo>
                  <a:lnTo>
                    <a:pt x="295" y="206"/>
                  </a:lnTo>
                  <a:lnTo>
                    <a:pt x="281" y="198"/>
                  </a:lnTo>
                  <a:lnTo>
                    <a:pt x="273" y="194"/>
                  </a:lnTo>
                  <a:lnTo>
                    <a:pt x="264" y="188"/>
                  </a:lnTo>
                  <a:lnTo>
                    <a:pt x="257" y="180"/>
                  </a:lnTo>
                  <a:lnTo>
                    <a:pt x="248" y="173"/>
                  </a:lnTo>
                  <a:lnTo>
                    <a:pt x="248" y="171"/>
                  </a:lnTo>
                  <a:lnTo>
                    <a:pt x="246" y="168"/>
                  </a:lnTo>
                  <a:lnTo>
                    <a:pt x="242" y="166"/>
                  </a:lnTo>
                  <a:lnTo>
                    <a:pt x="237" y="165"/>
                  </a:lnTo>
                  <a:lnTo>
                    <a:pt x="227" y="163"/>
                  </a:lnTo>
                  <a:lnTo>
                    <a:pt x="214" y="163"/>
                  </a:lnTo>
                  <a:lnTo>
                    <a:pt x="195" y="164"/>
                  </a:lnTo>
                  <a:lnTo>
                    <a:pt x="186" y="167"/>
                  </a:lnTo>
                  <a:lnTo>
                    <a:pt x="224" y="127"/>
                  </a:lnTo>
                  <a:lnTo>
                    <a:pt x="225" y="118"/>
                  </a:lnTo>
                  <a:lnTo>
                    <a:pt x="226" y="109"/>
                  </a:lnTo>
                  <a:lnTo>
                    <a:pt x="228" y="98"/>
                  </a:lnTo>
                  <a:lnTo>
                    <a:pt x="231" y="86"/>
                  </a:lnTo>
                  <a:lnTo>
                    <a:pt x="236" y="73"/>
                  </a:lnTo>
                  <a:lnTo>
                    <a:pt x="243" y="60"/>
                  </a:lnTo>
                  <a:lnTo>
                    <a:pt x="247" y="54"/>
                  </a:lnTo>
                  <a:lnTo>
                    <a:pt x="251" y="49"/>
                  </a:lnTo>
                  <a:lnTo>
                    <a:pt x="247" y="48"/>
                  </a:lnTo>
                  <a:lnTo>
                    <a:pt x="231" y="44"/>
                  </a:lnTo>
                  <a:lnTo>
                    <a:pt x="209" y="42"/>
                  </a:lnTo>
                  <a:lnTo>
                    <a:pt x="197" y="42"/>
                  </a:lnTo>
                  <a:lnTo>
                    <a:pt x="183" y="42"/>
                  </a:lnTo>
                  <a:lnTo>
                    <a:pt x="169" y="43"/>
                  </a:lnTo>
                  <a:lnTo>
                    <a:pt x="153" y="45"/>
                  </a:lnTo>
                  <a:lnTo>
                    <a:pt x="138" y="49"/>
                  </a:lnTo>
                  <a:lnTo>
                    <a:pt x="123" y="53"/>
                  </a:lnTo>
                  <a:lnTo>
                    <a:pt x="108" y="61"/>
                  </a:lnTo>
                  <a:lnTo>
                    <a:pt x="94" y="68"/>
                  </a:lnTo>
                  <a:lnTo>
                    <a:pt x="81" y="79"/>
                  </a:lnTo>
                  <a:lnTo>
                    <a:pt x="74" y="86"/>
                  </a:lnTo>
                  <a:lnTo>
                    <a:pt x="69" y="93"/>
                  </a:lnTo>
                  <a:lnTo>
                    <a:pt x="59" y="98"/>
                  </a:lnTo>
                  <a:lnTo>
                    <a:pt x="49" y="106"/>
                  </a:lnTo>
                  <a:lnTo>
                    <a:pt x="38" y="116"/>
                  </a:lnTo>
                  <a:lnTo>
                    <a:pt x="34" y="122"/>
                  </a:lnTo>
                  <a:lnTo>
                    <a:pt x="28" y="130"/>
                  </a:lnTo>
                  <a:lnTo>
                    <a:pt x="24" y="139"/>
                  </a:lnTo>
                  <a:lnTo>
                    <a:pt x="19" y="148"/>
                  </a:lnTo>
                  <a:lnTo>
                    <a:pt x="16" y="157"/>
                  </a:lnTo>
                  <a:lnTo>
                    <a:pt x="15" y="168"/>
                  </a:lnTo>
                  <a:lnTo>
                    <a:pt x="14" y="182"/>
                  </a:lnTo>
                  <a:lnTo>
                    <a:pt x="15" y="195"/>
                  </a:lnTo>
                  <a:lnTo>
                    <a:pt x="13" y="198"/>
                  </a:lnTo>
                  <a:lnTo>
                    <a:pt x="8" y="210"/>
                  </a:lnTo>
                  <a:lnTo>
                    <a:pt x="3" y="227"/>
                  </a:lnTo>
                  <a:lnTo>
                    <a:pt x="2" y="235"/>
                  </a:lnTo>
                  <a:lnTo>
                    <a:pt x="0" y="246"/>
                  </a:lnTo>
                  <a:lnTo>
                    <a:pt x="0" y="257"/>
                  </a:lnTo>
                  <a:lnTo>
                    <a:pt x="0" y="268"/>
                  </a:lnTo>
                  <a:lnTo>
                    <a:pt x="2" y="279"/>
                  </a:lnTo>
                  <a:lnTo>
                    <a:pt x="6" y="290"/>
                  </a:lnTo>
                  <a:lnTo>
                    <a:pt x="12" y="300"/>
                  </a:lnTo>
                  <a:lnTo>
                    <a:pt x="19" y="310"/>
                  </a:lnTo>
                  <a:lnTo>
                    <a:pt x="29" y="319"/>
                  </a:lnTo>
                  <a:lnTo>
                    <a:pt x="41" y="326"/>
                  </a:lnTo>
                  <a:lnTo>
                    <a:pt x="39" y="335"/>
                  </a:lnTo>
                  <a:lnTo>
                    <a:pt x="38" y="344"/>
                  </a:lnTo>
                  <a:lnTo>
                    <a:pt x="38" y="355"/>
                  </a:lnTo>
                  <a:lnTo>
                    <a:pt x="40" y="366"/>
                  </a:lnTo>
                  <a:lnTo>
                    <a:pt x="42" y="371"/>
                  </a:lnTo>
                  <a:lnTo>
                    <a:pt x="45" y="377"/>
                  </a:lnTo>
                  <a:lnTo>
                    <a:pt x="49" y="381"/>
                  </a:lnTo>
                  <a:lnTo>
                    <a:pt x="53" y="386"/>
                  </a:lnTo>
                  <a:lnTo>
                    <a:pt x="60" y="389"/>
                  </a:lnTo>
                  <a:lnTo>
                    <a:pt x="68" y="392"/>
                  </a:lnTo>
                  <a:lnTo>
                    <a:pt x="69" y="392"/>
                  </a:lnTo>
                  <a:lnTo>
                    <a:pt x="76" y="397"/>
                  </a:lnTo>
                  <a:lnTo>
                    <a:pt x="79" y="401"/>
                  </a:lnTo>
                  <a:lnTo>
                    <a:pt x="81" y="406"/>
                  </a:lnTo>
                  <a:lnTo>
                    <a:pt x="124" y="465"/>
                  </a:lnTo>
                  <a:lnTo>
                    <a:pt x="82" y="457"/>
                  </a:lnTo>
                  <a:lnTo>
                    <a:pt x="79" y="457"/>
                  </a:lnTo>
                  <a:lnTo>
                    <a:pt x="74" y="457"/>
                  </a:lnTo>
                  <a:lnTo>
                    <a:pt x="71" y="458"/>
                  </a:lnTo>
                  <a:lnTo>
                    <a:pt x="70" y="459"/>
                  </a:lnTo>
                  <a:lnTo>
                    <a:pt x="70" y="460"/>
                  </a:lnTo>
                  <a:lnTo>
                    <a:pt x="73" y="463"/>
                  </a:lnTo>
                  <a:lnTo>
                    <a:pt x="79" y="466"/>
                  </a:lnTo>
                  <a:lnTo>
                    <a:pt x="131" y="482"/>
                  </a:lnTo>
                  <a:lnTo>
                    <a:pt x="134" y="483"/>
                  </a:lnTo>
                  <a:lnTo>
                    <a:pt x="139" y="487"/>
                  </a:lnTo>
                  <a:lnTo>
                    <a:pt x="142" y="490"/>
                  </a:lnTo>
                  <a:lnTo>
                    <a:pt x="146" y="493"/>
                  </a:lnTo>
                  <a:lnTo>
                    <a:pt x="148" y="499"/>
                  </a:lnTo>
                  <a:lnTo>
                    <a:pt x="150" y="504"/>
                  </a:lnTo>
                  <a:lnTo>
                    <a:pt x="152" y="509"/>
                  </a:lnTo>
                  <a:lnTo>
                    <a:pt x="157" y="519"/>
                  </a:lnTo>
                  <a:lnTo>
                    <a:pt x="163" y="530"/>
                  </a:lnTo>
                  <a:lnTo>
                    <a:pt x="167" y="534"/>
                  </a:lnTo>
                  <a:lnTo>
                    <a:pt x="170" y="536"/>
                  </a:lnTo>
                  <a:lnTo>
                    <a:pt x="173" y="539"/>
                  </a:lnTo>
                  <a:lnTo>
                    <a:pt x="175" y="543"/>
                  </a:lnTo>
                  <a:lnTo>
                    <a:pt x="176" y="545"/>
                  </a:lnTo>
                  <a:lnTo>
                    <a:pt x="176" y="546"/>
                  </a:lnTo>
                  <a:lnTo>
                    <a:pt x="178" y="545"/>
                  </a:lnTo>
                  <a:lnTo>
                    <a:pt x="179" y="542"/>
                  </a:lnTo>
                  <a:lnTo>
                    <a:pt x="179" y="536"/>
                  </a:lnTo>
                  <a:lnTo>
                    <a:pt x="179" y="534"/>
                  </a:lnTo>
                  <a:lnTo>
                    <a:pt x="176" y="532"/>
                  </a:lnTo>
                  <a:lnTo>
                    <a:pt x="172" y="515"/>
                  </a:lnTo>
                  <a:lnTo>
                    <a:pt x="164" y="489"/>
                  </a:lnTo>
                  <a:lnTo>
                    <a:pt x="190" y="496"/>
                  </a:lnTo>
                  <a:lnTo>
                    <a:pt x="210" y="500"/>
                  </a:lnTo>
                  <a:lnTo>
                    <a:pt x="221" y="502"/>
                  </a:lnTo>
                  <a:lnTo>
                    <a:pt x="231" y="502"/>
                  </a:lnTo>
                  <a:lnTo>
                    <a:pt x="243" y="501"/>
                  </a:lnTo>
                  <a:lnTo>
                    <a:pt x="246" y="500"/>
                  </a:lnTo>
                  <a:lnTo>
                    <a:pt x="248" y="500"/>
                  </a:lnTo>
                  <a:lnTo>
                    <a:pt x="250" y="500"/>
                  </a:lnTo>
                  <a:lnTo>
                    <a:pt x="246" y="494"/>
                  </a:lnTo>
                  <a:lnTo>
                    <a:pt x="242" y="492"/>
                  </a:lnTo>
                  <a:lnTo>
                    <a:pt x="238" y="491"/>
                  </a:lnTo>
                  <a:lnTo>
                    <a:pt x="214" y="485"/>
                  </a:lnTo>
                  <a:lnTo>
                    <a:pt x="179" y="475"/>
                  </a:lnTo>
                  <a:lnTo>
                    <a:pt x="176" y="474"/>
                  </a:lnTo>
                  <a:lnTo>
                    <a:pt x="169" y="470"/>
                  </a:lnTo>
                  <a:lnTo>
                    <a:pt x="163" y="466"/>
                  </a:lnTo>
                  <a:lnTo>
                    <a:pt x="157" y="462"/>
                  </a:lnTo>
                  <a:lnTo>
                    <a:pt x="150" y="454"/>
                  </a:lnTo>
                  <a:lnTo>
                    <a:pt x="143" y="445"/>
                  </a:lnTo>
                  <a:lnTo>
                    <a:pt x="127" y="430"/>
                  </a:lnTo>
                  <a:lnTo>
                    <a:pt x="117" y="419"/>
                  </a:lnTo>
                  <a:lnTo>
                    <a:pt x="113" y="413"/>
                  </a:lnTo>
                  <a:lnTo>
                    <a:pt x="112" y="411"/>
                  </a:lnTo>
                  <a:lnTo>
                    <a:pt x="111" y="407"/>
                  </a:lnTo>
                  <a:lnTo>
                    <a:pt x="124" y="408"/>
                  </a:lnTo>
                  <a:lnTo>
                    <a:pt x="137" y="407"/>
                  </a:lnTo>
                  <a:lnTo>
                    <a:pt x="152" y="403"/>
                  </a:lnTo>
                  <a:lnTo>
                    <a:pt x="160" y="400"/>
                  </a:lnTo>
                  <a:lnTo>
                    <a:pt x="168" y="397"/>
                  </a:lnTo>
                  <a:lnTo>
                    <a:pt x="181" y="403"/>
                  </a:lnTo>
                  <a:lnTo>
                    <a:pt x="197" y="410"/>
                  </a:lnTo>
                  <a:lnTo>
                    <a:pt x="218" y="418"/>
                  </a:lnTo>
                  <a:lnTo>
                    <a:pt x="235" y="441"/>
                  </a:lnTo>
                  <a:lnTo>
                    <a:pt x="240" y="449"/>
                  </a:lnTo>
                  <a:lnTo>
                    <a:pt x="243" y="455"/>
                  </a:lnTo>
                  <a:lnTo>
                    <a:pt x="240" y="455"/>
                  </a:lnTo>
                  <a:lnTo>
                    <a:pt x="232" y="456"/>
                  </a:lnTo>
                  <a:lnTo>
                    <a:pt x="224" y="459"/>
                  </a:lnTo>
                  <a:lnTo>
                    <a:pt x="220" y="463"/>
                  </a:lnTo>
                  <a:lnTo>
                    <a:pt x="217" y="465"/>
                  </a:lnTo>
                  <a:lnTo>
                    <a:pt x="212" y="471"/>
                  </a:lnTo>
                  <a:lnTo>
                    <a:pt x="209" y="474"/>
                  </a:lnTo>
                  <a:lnTo>
                    <a:pt x="207" y="476"/>
                  </a:lnTo>
                  <a:lnTo>
                    <a:pt x="214" y="474"/>
                  </a:lnTo>
                  <a:lnTo>
                    <a:pt x="228" y="469"/>
                  </a:lnTo>
                  <a:lnTo>
                    <a:pt x="237" y="468"/>
                  </a:lnTo>
                  <a:lnTo>
                    <a:pt x="244" y="468"/>
                  </a:lnTo>
                  <a:lnTo>
                    <a:pt x="249" y="469"/>
                  </a:lnTo>
                  <a:lnTo>
                    <a:pt x="251" y="470"/>
                  </a:lnTo>
                  <a:lnTo>
                    <a:pt x="254" y="472"/>
                  </a:lnTo>
                  <a:lnTo>
                    <a:pt x="257" y="475"/>
                  </a:lnTo>
                  <a:lnTo>
                    <a:pt x="262" y="481"/>
                  </a:lnTo>
                  <a:lnTo>
                    <a:pt x="275" y="497"/>
                  </a:lnTo>
                  <a:lnTo>
                    <a:pt x="283" y="504"/>
                  </a:lnTo>
                  <a:lnTo>
                    <a:pt x="291" y="511"/>
                  </a:lnTo>
                  <a:lnTo>
                    <a:pt x="297" y="515"/>
                  </a:lnTo>
                  <a:lnTo>
                    <a:pt x="299" y="516"/>
                  </a:lnTo>
                  <a:lnTo>
                    <a:pt x="300" y="515"/>
                  </a:lnTo>
                  <a:lnTo>
                    <a:pt x="305" y="518"/>
                  </a:lnTo>
                  <a:lnTo>
                    <a:pt x="308" y="520"/>
                  </a:lnTo>
                  <a:lnTo>
                    <a:pt x="309" y="521"/>
                  </a:lnTo>
                  <a:lnTo>
                    <a:pt x="308" y="516"/>
                  </a:lnTo>
                  <a:lnTo>
                    <a:pt x="307" y="513"/>
                  </a:lnTo>
                  <a:lnTo>
                    <a:pt x="305" y="511"/>
                  </a:lnTo>
                  <a:lnTo>
                    <a:pt x="294" y="494"/>
                  </a:lnTo>
                  <a:lnTo>
                    <a:pt x="284" y="481"/>
                  </a:lnTo>
                  <a:lnTo>
                    <a:pt x="280" y="476"/>
                  </a:lnTo>
                  <a:lnTo>
                    <a:pt x="275" y="471"/>
                  </a:lnTo>
                  <a:lnTo>
                    <a:pt x="277" y="470"/>
                  </a:lnTo>
                  <a:lnTo>
                    <a:pt x="283" y="468"/>
                  </a:lnTo>
                  <a:lnTo>
                    <a:pt x="287" y="467"/>
                  </a:lnTo>
                  <a:lnTo>
                    <a:pt x="293" y="467"/>
                  </a:lnTo>
                  <a:lnTo>
                    <a:pt x="299" y="467"/>
                  </a:lnTo>
                  <a:lnTo>
                    <a:pt x="308" y="468"/>
                  </a:lnTo>
                  <a:lnTo>
                    <a:pt x="310" y="468"/>
                  </a:lnTo>
                  <a:lnTo>
                    <a:pt x="311" y="468"/>
                  </a:lnTo>
                  <a:lnTo>
                    <a:pt x="314" y="469"/>
                  </a:lnTo>
                  <a:lnTo>
                    <a:pt x="311" y="466"/>
                  </a:lnTo>
                  <a:lnTo>
                    <a:pt x="309" y="465"/>
                  </a:lnTo>
                  <a:lnTo>
                    <a:pt x="307" y="464"/>
                  </a:lnTo>
                  <a:lnTo>
                    <a:pt x="294" y="458"/>
                  </a:lnTo>
                  <a:lnTo>
                    <a:pt x="282" y="455"/>
                  </a:lnTo>
                  <a:lnTo>
                    <a:pt x="276" y="454"/>
                  </a:lnTo>
                  <a:lnTo>
                    <a:pt x="271" y="454"/>
                  </a:lnTo>
                  <a:lnTo>
                    <a:pt x="269" y="454"/>
                  </a:lnTo>
                  <a:lnTo>
                    <a:pt x="253" y="430"/>
                  </a:lnTo>
                  <a:lnTo>
                    <a:pt x="276" y="435"/>
                  </a:lnTo>
                  <a:lnTo>
                    <a:pt x="300" y="440"/>
                  </a:lnTo>
                  <a:lnTo>
                    <a:pt x="325" y="443"/>
                  </a:lnTo>
                  <a:lnTo>
                    <a:pt x="350" y="445"/>
                  </a:lnTo>
                  <a:lnTo>
                    <a:pt x="362" y="444"/>
                  </a:lnTo>
                  <a:lnTo>
                    <a:pt x="375" y="443"/>
                  </a:lnTo>
                  <a:lnTo>
                    <a:pt x="387" y="442"/>
                  </a:lnTo>
                  <a:lnTo>
                    <a:pt x="399" y="440"/>
                  </a:lnTo>
                  <a:lnTo>
                    <a:pt x="411" y="436"/>
                  </a:lnTo>
                  <a:lnTo>
                    <a:pt x="422" y="432"/>
                  </a:lnTo>
                  <a:lnTo>
                    <a:pt x="433" y="426"/>
                  </a:lnTo>
                  <a:lnTo>
                    <a:pt x="444" y="421"/>
                  </a:lnTo>
                  <a:lnTo>
                    <a:pt x="452" y="419"/>
                  </a:lnTo>
                  <a:lnTo>
                    <a:pt x="462" y="417"/>
                  </a:lnTo>
                  <a:lnTo>
                    <a:pt x="473" y="412"/>
                  </a:lnTo>
                  <a:lnTo>
                    <a:pt x="486" y="407"/>
                  </a:lnTo>
                  <a:lnTo>
                    <a:pt x="500" y="398"/>
                  </a:lnTo>
                  <a:lnTo>
                    <a:pt x="515" y="388"/>
                  </a:lnTo>
                  <a:lnTo>
                    <a:pt x="522" y="381"/>
                  </a:lnTo>
                  <a:lnTo>
                    <a:pt x="529" y="374"/>
                  </a:lnTo>
                  <a:lnTo>
                    <a:pt x="534" y="366"/>
                  </a:lnTo>
                  <a:lnTo>
                    <a:pt x="541" y="358"/>
                  </a:lnTo>
                  <a:lnTo>
                    <a:pt x="546" y="348"/>
                  </a:lnTo>
                  <a:lnTo>
                    <a:pt x="551" y="339"/>
                  </a:lnTo>
                  <a:lnTo>
                    <a:pt x="555" y="328"/>
                  </a:lnTo>
                  <a:lnTo>
                    <a:pt x="559" y="316"/>
                  </a:lnTo>
                  <a:lnTo>
                    <a:pt x="561" y="302"/>
                  </a:lnTo>
                  <a:lnTo>
                    <a:pt x="562" y="288"/>
                  </a:lnTo>
                  <a:lnTo>
                    <a:pt x="562" y="274"/>
                  </a:lnTo>
                  <a:lnTo>
                    <a:pt x="561" y="257"/>
                  </a:lnTo>
                  <a:lnTo>
                    <a:pt x="559" y="241"/>
                  </a:lnTo>
                  <a:lnTo>
                    <a:pt x="555" y="222"/>
                  </a:lnTo>
                  <a:lnTo>
                    <a:pt x="550" y="202"/>
                  </a:lnTo>
                  <a:lnTo>
                    <a:pt x="543" y="183"/>
                  </a:lnTo>
                  <a:lnTo>
                    <a:pt x="535" y="161"/>
                  </a:lnTo>
                  <a:lnTo>
                    <a:pt x="524" y="137"/>
                  </a:lnTo>
                  <a:close/>
                </a:path>
              </a:pathLst>
            </a:custGeom>
            <a:solidFill>
              <a:srgbClr val="FEE580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42" name="Freeform 159"/>
            <p:cNvSpPr>
              <a:spLocks/>
            </p:cNvSpPr>
            <p:nvPr/>
          </p:nvSpPr>
          <p:spPr bwMode="auto">
            <a:xfrm>
              <a:off x="1439863" y="2860676"/>
              <a:ext cx="74613" cy="30163"/>
            </a:xfrm>
            <a:custGeom>
              <a:avLst/>
              <a:gdLst>
                <a:gd name="T0" fmla="*/ 0 w 47"/>
                <a:gd name="T1" fmla="*/ 2147483646 h 19"/>
                <a:gd name="T2" fmla="*/ 0 w 47"/>
                <a:gd name="T3" fmla="*/ 2147483646 h 19"/>
                <a:gd name="T4" fmla="*/ 2147483646 w 47"/>
                <a:gd name="T5" fmla="*/ 2147483646 h 19"/>
                <a:gd name="T6" fmla="*/ 2147483646 w 47"/>
                <a:gd name="T7" fmla="*/ 2147483646 h 19"/>
                <a:gd name="T8" fmla="*/ 2147483646 w 47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19"/>
                <a:gd name="T17" fmla="*/ 47 w 47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19">
                  <a:moveTo>
                    <a:pt x="0" y="19"/>
                  </a:moveTo>
                  <a:lnTo>
                    <a:pt x="0" y="19"/>
                  </a:lnTo>
                  <a:lnTo>
                    <a:pt x="22" y="9"/>
                  </a:lnTo>
                  <a:lnTo>
                    <a:pt x="37" y="4"/>
                  </a:lnTo>
                  <a:lnTo>
                    <a:pt x="47" y="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76" name="Rectangle 55"/>
          <p:cNvSpPr>
            <a:spLocks noChangeArrowheads="1"/>
          </p:cNvSpPr>
          <p:nvPr/>
        </p:nvSpPr>
        <p:spPr bwMode="auto">
          <a:xfrm>
            <a:off x="6515100" y="1020763"/>
            <a:ext cx="2038350" cy="1804987"/>
          </a:xfrm>
          <a:prstGeom prst="rect">
            <a:avLst/>
          </a:prstGeom>
          <a:solidFill>
            <a:srgbClr val="CCE2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7" name="Rectangle 56"/>
          <p:cNvSpPr>
            <a:spLocks noChangeArrowheads="1"/>
          </p:cNvSpPr>
          <p:nvPr/>
        </p:nvSpPr>
        <p:spPr bwMode="auto">
          <a:xfrm>
            <a:off x="6510338" y="2928938"/>
            <a:ext cx="2038350" cy="1358900"/>
          </a:xfrm>
          <a:prstGeom prst="rect">
            <a:avLst/>
          </a:prstGeom>
          <a:solidFill>
            <a:srgbClr val="F9ED3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8" name="Rectangle 57"/>
          <p:cNvSpPr>
            <a:spLocks noChangeArrowheads="1"/>
          </p:cNvSpPr>
          <p:nvPr/>
        </p:nvSpPr>
        <p:spPr bwMode="auto">
          <a:xfrm>
            <a:off x="6515100" y="4389438"/>
            <a:ext cx="2038350" cy="2152650"/>
          </a:xfrm>
          <a:prstGeom prst="rect">
            <a:avLst/>
          </a:prstGeom>
          <a:solidFill>
            <a:srgbClr val="CBE0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9" name="Rectangle 58"/>
          <p:cNvSpPr>
            <a:spLocks noChangeArrowheads="1"/>
          </p:cNvSpPr>
          <p:nvPr/>
        </p:nvSpPr>
        <p:spPr bwMode="auto">
          <a:xfrm>
            <a:off x="622300" y="3832225"/>
            <a:ext cx="5772150" cy="2709863"/>
          </a:xfrm>
          <a:prstGeom prst="rect">
            <a:avLst/>
          </a:prstGeom>
          <a:solidFill>
            <a:srgbClr val="DEDCE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80" name="Rectangle 59"/>
          <p:cNvSpPr>
            <a:spLocks noChangeArrowheads="1"/>
          </p:cNvSpPr>
          <p:nvPr/>
        </p:nvSpPr>
        <p:spPr bwMode="auto">
          <a:xfrm>
            <a:off x="3454400" y="1020763"/>
            <a:ext cx="2940050" cy="2709862"/>
          </a:xfrm>
          <a:prstGeom prst="rect">
            <a:avLst/>
          </a:prstGeom>
          <a:solidFill>
            <a:srgbClr val="D2E8C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3081" name="Group 180"/>
          <p:cNvGrpSpPr>
            <a:grpSpLocks/>
          </p:cNvGrpSpPr>
          <p:nvPr/>
        </p:nvGrpSpPr>
        <p:grpSpPr bwMode="auto">
          <a:xfrm>
            <a:off x="3651250" y="1862138"/>
            <a:ext cx="2613025" cy="1025525"/>
            <a:chOff x="3651250" y="1862138"/>
            <a:chExt cx="2613025" cy="1025525"/>
          </a:xfrm>
        </p:grpSpPr>
        <p:sp>
          <p:nvSpPr>
            <p:cNvPr id="3222" name="Freeform 61"/>
            <p:cNvSpPr>
              <a:spLocks/>
            </p:cNvSpPr>
            <p:nvPr/>
          </p:nvSpPr>
          <p:spPr bwMode="auto">
            <a:xfrm>
              <a:off x="3651250" y="1862138"/>
              <a:ext cx="1217613" cy="1025525"/>
            </a:xfrm>
            <a:custGeom>
              <a:avLst/>
              <a:gdLst>
                <a:gd name="T0" fmla="*/ 2147483646 w 767"/>
                <a:gd name="T1" fmla="*/ 2147483646 h 646"/>
                <a:gd name="T2" fmla="*/ 2147483646 w 767"/>
                <a:gd name="T3" fmla="*/ 2147483646 h 646"/>
                <a:gd name="T4" fmla="*/ 2147483646 w 767"/>
                <a:gd name="T5" fmla="*/ 2147483646 h 646"/>
                <a:gd name="T6" fmla="*/ 2147483646 w 767"/>
                <a:gd name="T7" fmla="*/ 2147483646 h 646"/>
                <a:gd name="T8" fmla="*/ 2147483646 w 767"/>
                <a:gd name="T9" fmla="*/ 2147483646 h 646"/>
                <a:gd name="T10" fmla="*/ 2147483646 w 767"/>
                <a:gd name="T11" fmla="*/ 2147483646 h 646"/>
                <a:gd name="T12" fmla="*/ 2147483646 w 767"/>
                <a:gd name="T13" fmla="*/ 2147483646 h 646"/>
                <a:gd name="T14" fmla="*/ 2147483646 w 767"/>
                <a:gd name="T15" fmla="*/ 2147483646 h 646"/>
                <a:gd name="T16" fmla="*/ 2147483646 w 767"/>
                <a:gd name="T17" fmla="*/ 2147483646 h 646"/>
                <a:gd name="T18" fmla="*/ 2147483646 w 767"/>
                <a:gd name="T19" fmla="*/ 2147483646 h 646"/>
                <a:gd name="T20" fmla="*/ 2147483646 w 767"/>
                <a:gd name="T21" fmla="*/ 2147483646 h 646"/>
                <a:gd name="T22" fmla="*/ 2147483646 w 767"/>
                <a:gd name="T23" fmla="*/ 2147483646 h 646"/>
                <a:gd name="T24" fmla="*/ 2147483646 w 767"/>
                <a:gd name="T25" fmla="*/ 2147483646 h 646"/>
                <a:gd name="T26" fmla="*/ 2147483646 w 767"/>
                <a:gd name="T27" fmla="*/ 2147483646 h 646"/>
                <a:gd name="T28" fmla="*/ 2147483646 w 767"/>
                <a:gd name="T29" fmla="*/ 2147483646 h 646"/>
                <a:gd name="T30" fmla="*/ 2147483646 w 767"/>
                <a:gd name="T31" fmla="*/ 2147483646 h 646"/>
                <a:gd name="T32" fmla="*/ 2147483646 w 767"/>
                <a:gd name="T33" fmla="*/ 2147483646 h 646"/>
                <a:gd name="T34" fmla="*/ 2147483646 w 767"/>
                <a:gd name="T35" fmla="*/ 2147483646 h 646"/>
                <a:gd name="T36" fmla="*/ 2147483646 w 767"/>
                <a:gd name="T37" fmla="*/ 2147483646 h 646"/>
                <a:gd name="T38" fmla="*/ 2147483646 w 767"/>
                <a:gd name="T39" fmla="*/ 2147483646 h 646"/>
                <a:gd name="T40" fmla="*/ 2147483646 w 767"/>
                <a:gd name="T41" fmla="*/ 2147483646 h 646"/>
                <a:gd name="T42" fmla="*/ 2147483646 w 767"/>
                <a:gd name="T43" fmla="*/ 2147483646 h 646"/>
                <a:gd name="T44" fmla="*/ 2147483646 w 767"/>
                <a:gd name="T45" fmla="*/ 2147483646 h 646"/>
                <a:gd name="T46" fmla="*/ 2147483646 w 767"/>
                <a:gd name="T47" fmla="*/ 2147483646 h 646"/>
                <a:gd name="T48" fmla="*/ 2147483646 w 767"/>
                <a:gd name="T49" fmla="*/ 2147483646 h 646"/>
                <a:gd name="T50" fmla="*/ 2147483646 w 767"/>
                <a:gd name="T51" fmla="*/ 2147483646 h 646"/>
                <a:gd name="T52" fmla="*/ 2147483646 w 767"/>
                <a:gd name="T53" fmla="*/ 2147483646 h 646"/>
                <a:gd name="T54" fmla="*/ 2147483646 w 767"/>
                <a:gd name="T55" fmla="*/ 2147483646 h 646"/>
                <a:gd name="T56" fmla="*/ 2147483646 w 767"/>
                <a:gd name="T57" fmla="*/ 2147483646 h 646"/>
                <a:gd name="T58" fmla="*/ 2147483646 w 767"/>
                <a:gd name="T59" fmla="*/ 2147483646 h 646"/>
                <a:gd name="T60" fmla="*/ 2147483646 w 767"/>
                <a:gd name="T61" fmla="*/ 2147483646 h 646"/>
                <a:gd name="T62" fmla="*/ 2147483646 w 767"/>
                <a:gd name="T63" fmla="*/ 2147483646 h 646"/>
                <a:gd name="T64" fmla="*/ 2147483646 w 767"/>
                <a:gd name="T65" fmla="*/ 2147483646 h 646"/>
                <a:gd name="T66" fmla="*/ 2147483646 w 767"/>
                <a:gd name="T67" fmla="*/ 2147483646 h 646"/>
                <a:gd name="T68" fmla="*/ 2147483646 w 767"/>
                <a:gd name="T69" fmla="*/ 2147483646 h 646"/>
                <a:gd name="T70" fmla="*/ 2147483646 w 767"/>
                <a:gd name="T71" fmla="*/ 2147483646 h 646"/>
                <a:gd name="T72" fmla="*/ 2147483646 w 767"/>
                <a:gd name="T73" fmla="*/ 2147483646 h 646"/>
                <a:gd name="T74" fmla="*/ 2147483646 w 767"/>
                <a:gd name="T75" fmla="*/ 2147483646 h 646"/>
                <a:gd name="T76" fmla="*/ 2147483646 w 767"/>
                <a:gd name="T77" fmla="*/ 2147483646 h 646"/>
                <a:gd name="T78" fmla="*/ 2147483646 w 767"/>
                <a:gd name="T79" fmla="*/ 2147483646 h 646"/>
                <a:gd name="T80" fmla="*/ 2147483646 w 767"/>
                <a:gd name="T81" fmla="*/ 2147483646 h 646"/>
                <a:gd name="T82" fmla="*/ 2147483646 w 767"/>
                <a:gd name="T83" fmla="*/ 2147483646 h 646"/>
                <a:gd name="T84" fmla="*/ 2147483646 w 767"/>
                <a:gd name="T85" fmla="*/ 2147483646 h 646"/>
                <a:gd name="T86" fmla="*/ 2147483646 w 767"/>
                <a:gd name="T87" fmla="*/ 2147483646 h 646"/>
                <a:gd name="T88" fmla="*/ 2147483646 w 767"/>
                <a:gd name="T89" fmla="*/ 2147483646 h 646"/>
                <a:gd name="T90" fmla="*/ 2147483646 w 767"/>
                <a:gd name="T91" fmla="*/ 2147483646 h 646"/>
                <a:gd name="T92" fmla="*/ 2147483646 w 767"/>
                <a:gd name="T93" fmla="*/ 2147483646 h 646"/>
                <a:gd name="T94" fmla="*/ 2147483646 w 767"/>
                <a:gd name="T95" fmla="*/ 2147483646 h 646"/>
                <a:gd name="T96" fmla="*/ 2147483646 w 767"/>
                <a:gd name="T97" fmla="*/ 2147483646 h 646"/>
                <a:gd name="T98" fmla="*/ 2147483646 w 767"/>
                <a:gd name="T99" fmla="*/ 2147483646 h 646"/>
                <a:gd name="T100" fmla="*/ 2147483646 w 767"/>
                <a:gd name="T101" fmla="*/ 2147483646 h 646"/>
                <a:gd name="T102" fmla="*/ 2147483646 w 767"/>
                <a:gd name="T103" fmla="*/ 2147483646 h 646"/>
                <a:gd name="T104" fmla="*/ 2147483646 w 767"/>
                <a:gd name="T105" fmla="*/ 2147483646 h 646"/>
                <a:gd name="T106" fmla="*/ 2147483646 w 767"/>
                <a:gd name="T107" fmla="*/ 2147483646 h 646"/>
                <a:gd name="T108" fmla="*/ 2147483646 w 767"/>
                <a:gd name="T109" fmla="*/ 2147483646 h 646"/>
                <a:gd name="T110" fmla="*/ 2147483646 w 767"/>
                <a:gd name="T111" fmla="*/ 2147483646 h 646"/>
                <a:gd name="T112" fmla="*/ 2147483646 w 767"/>
                <a:gd name="T113" fmla="*/ 2147483646 h 646"/>
                <a:gd name="T114" fmla="*/ 2147483646 w 767"/>
                <a:gd name="T115" fmla="*/ 2147483646 h 646"/>
                <a:gd name="T116" fmla="*/ 2147483646 w 767"/>
                <a:gd name="T117" fmla="*/ 2147483646 h 646"/>
                <a:gd name="T118" fmla="*/ 2147483646 w 767"/>
                <a:gd name="T119" fmla="*/ 2147483646 h 646"/>
                <a:gd name="T120" fmla="*/ 2147483646 w 767"/>
                <a:gd name="T121" fmla="*/ 2147483646 h 64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767"/>
                <a:gd name="T184" fmla="*/ 0 h 646"/>
                <a:gd name="T185" fmla="*/ 767 w 767"/>
                <a:gd name="T186" fmla="*/ 646 h 64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767" h="646">
                  <a:moveTo>
                    <a:pt x="676" y="24"/>
                  </a:moveTo>
                  <a:lnTo>
                    <a:pt x="676" y="24"/>
                  </a:lnTo>
                  <a:lnTo>
                    <a:pt x="672" y="22"/>
                  </a:lnTo>
                  <a:lnTo>
                    <a:pt x="662" y="17"/>
                  </a:lnTo>
                  <a:lnTo>
                    <a:pt x="646" y="10"/>
                  </a:lnTo>
                  <a:lnTo>
                    <a:pt x="636" y="7"/>
                  </a:lnTo>
                  <a:lnTo>
                    <a:pt x="625" y="5"/>
                  </a:lnTo>
                  <a:lnTo>
                    <a:pt x="612" y="2"/>
                  </a:lnTo>
                  <a:lnTo>
                    <a:pt x="598" y="0"/>
                  </a:lnTo>
                  <a:lnTo>
                    <a:pt x="582" y="0"/>
                  </a:lnTo>
                  <a:lnTo>
                    <a:pt x="566" y="1"/>
                  </a:lnTo>
                  <a:lnTo>
                    <a:pt x="548" y="5"/>
                  </a:lnTo>
                  <a:lnTo>
                    <a:pt x="531" y="9"/>
                  </a:lnTo>
                  <a:lnTo>
                    <a:pt x="511" y="16"/>
                  </a:lnTo>
                  <a:lnTo>
                    <a:pt x="490" y="24"/>
                  </a:lnTo>
                  <a:lnTo>
                    <a:pt x="481" y="22"/>
                  </a:lnTo>
                  <a:lnTo>
                    <a:pt x="474" y="22"/>
                  </a:lnTo>
                  <a:lnTo>
                    <a:pt x="470" y="23"/>
                  </a:lnTo>
                  <a:lnTo>
                    <a:pt x="468" y="24"/>
                  </a:lnTo>
                  <a:lnTo>
                    <a:pt x="452" y="21"/>
                  </a:lnTo>
                  <a:lnTo>
                    <a:pt x="434" y="18"/>
                  </a:lnTo>
                  <a:lnTo>
                    <a:pt x="414" y="15"/>
                  </a:lnTo>
                  <a:lnTo>
                    <a:pt x="393" y="12"/>
                  </a:lnTo>
                  <a:lnTo>
                    <a:pt x="384" y="12"/>
                  </a:lnTo>
                  <a:lnTo>
                    <a:pt x="374" y="13"/>
                  </a:lnTo>
                  <a:lnTo>
                    <a:pt x="366" y="15"/>
                  </a:lnTo>
                  <a:lnTo>
                    <a:pt x="359" y="17"/>
                  </a:lnTo>
                  <a:lnTo>
                    <a:pt x="354" y="20"/>
                  </a:lnTo>
                  <a:lnTo>
                    <a:pt x="351" y="24"/>
                  </a:lnTo>
                  <a:lnTo>
                    <a:pt x="348" y="27"/>
                  </a:lnTo>
                  <a:lnTo>
                    <a:pt x="342" y="31"/>
                  </a:lnTo>
                  <a:lnTo>
                    <a:pt x="334" y="39"/>
                  </a:lnTo>
                  <a:lnTo>
                    <a:pt x="331" y="44"/>
                  </a:lnTo>
                  <a:lnTo>
                    <a:pt x="328" y="50"/>
                  </a:lnTo>
                  <a:lnTo>
                    <a:pt x="326" y="56"/>
                  </a:lnTo>
                  <a:lnTo>
                    <a:pt x="326" y="63"/>
                  </a:lnTo>
                  <a:lnTo>
                    <a:pt x="328" y="71"/>
                  </a:lnTo>
                  <a:lnTo>
                    <a:pt x="331" y="79"/>
                  </a:lnTo>
                  <a:lnTo>
                    <a:pt x="336" y="88"/>
                  </a:lnTo>
                  <a:lnTo>
                    <a:pt x="344" y="97"/>
                  </a:lnTo>
                  <a:lnTo>
                    <a:pt x="355" y="107"/>
                  </a:lnTo>
                  <a:lnTo>
                    <a:pt x="369" y="118"/>
                  </a:lnTo>
                  <a:lnTo>
                    <a:pt x="375" y="120"/>
                  </a:lnTo>
                  <a:lnTo>
                    <a:pt x="391" y="125"/>
                  </a:lnTo>
                  <a:lnTo>
                    <a:pt x="401" y="128"/>
                  </a:lnTo>
                  <a:lnTo>
                    <a:pt x="412" y="130"/>
                  </a:lnTo>
                  <a:lnTo>
                    <a:pt x="424" y="130"/>
                  </a:lnTo>
                  <a:lnTo>
                    <a:pt x="435" y="129"/>
                  </a:lnTo>
                  <a:lnTo>
                    <a:pt x="435" y="135"/>
                  </a:lnTo>
                  <a:lnTo>
                    <a:pt x="435" y="141"/>
                  </a:lnTo>
                  <a:lnTo>
                    <a:pt x="434" y="142"/>
                  </a:lnTo>
                  <a:lnTo>
                    <a:pt x="434" y="143"/>
                  </a:lnTo>
                  <a:lnTo>
                    <a:pt x="420" y="141"/>
                  </a:lnTo>
                  <a:lnTo>
                    <a:pt x="411" y="141"/>
                  </a:lnTo>
                  <a:lnTo>
                    <a:pt x="408" y="142"/>
                  </a:lnTo>
                  <a:lnTo>
                    <a:pt x="406" y="143"/>
                  </a:lnTo>
                  <a:lnTo>
                    <a:pt x="396" y="142"/>
                  </a:lnTo>
                  <a:lnTo>
                    <a:pt x="389" y="141"/>
                  </a:lnTo>
                  <a:lnTo>
                    <a:pt x="386" y="142"/>
                  </a:lnTo>
                  <a:lnTo>
                    <a:pt x="385" y="143"/>
                  </a:lnTo>
                  <a:lnTo>
                    <a:pt x="370" y="144"/>
                  </a:lnTo>
                  <a:lnTo>
                    <a:pt x="362" y="145"/>
                  </a:lnTo>
                  <a:lnTo>
                    <a:pt x="358" y="146"/>
                  </a:lnTo>
                  <a:lnTo>
                    <a:pt x="356" y="147"/>
                  </a:lnTo>
                  <a:lnTo>
                    <a:pt x="341" y="152"/>
                  </a:lnTo>
                  <a:lnTo>
                    <a:pt x="330" y="156"/>
                  </a:lnTo>
                  <a:lnTo>
                    <a:pt x="326" y="157"/>
                  </a:lnTo>
                  <a:lnTo>
                    <a:pt x="326" y="159"/>
                  </a:lnTo>
                  <a:lnTo>
                    <a:pt x="312" y="162"/>
                  </a:lnTo>
                  <a:lnTo>
                    <a:pt x="303" y="165"/>
                  </a:lnTo>
                  <a:lnTo>
                    <a:pt x="300" y="166"/>
                  </a:lnTo>
                  <a:lnTo>
                    <a:pt x="299" y="168"/>
                  </a:lnTo>
                  <a:lnTo>
                    <a:pt x="287" y="174"/>
                  </a:lnTo>
                  <a:lnTo>
                    <a:pt x="279" y="178"/>
                  </a:lnTo>
                  <a:lnTo>
                    <a:pt x="276" y="180"/>
                  </a:lnTo>
                  <a:lnTo>
                    <a:pt x="275" y="181"/>
                  </a:lnTo>
                  <a:lnTo>
                    <a:pt x="265" y="186"/>
                  </a:lnTo>
                  <a:lnTo>
                    <a:pt x="258" y="189"/>
                  </a:lnTo>
                  <a:lnTo>
                    <a:pt x="256" y="191"/>
                  </a:lnTo>
                  <a:lnTo>
                    <a:pt x="255" y="193"/>
                  </a:lnTo>
                  <a:lnTo>
                    <a:pt x="246" y="196"/>
                  </a:lnTo>
                  <a:lnTo>
                    <a:pt x="241" y="198"/>
                  </a:lnTo>
                  <a:lnTo>
                    <a:pt x="238" y="201"/>
                  </a:lnTo>
                  <a:lnTo>
                    <a:pt x="232" y="204"/>
                  </a:lnTo>
                  <a:lnTo>
                    <a:pt x="228" y="207"/>
                  </a:lnTo>
                  <a:lnTo>
                    <a:pt x="224" y="210"/>
                  </a:lnTo>
                  <a:lnTo>
                    <a:pt x="218" y="214"/>
                  </a:lnTo>
                  <a:lnTo>
                    <a:pt x="213" y="218"/>
                  </a:lnTo>
                  <a:lnTo>
                    <a:pt x="211" y="220"/>
                  </a:lnTo>
                  <a:lnTo>
                    <a:pt x="203" y="224"/>
                  </a:lnTo>
                  <a:lnTo>
                    <a:pt x="198" y="230"/>
                  </a:lnTo>
                  <a:lnTo>
                    <a:pt x="197" y="232"/>
                  </a:lnTo>
                  <a:lnTo>
                    <a:pt x="197" y="234"/>
                  </a:lnTo>
                  <a:lnTo>
                    <a:pt x="190" y="242"/>
                  </a:lnTo>
                  <a:lnTo>
                    <a:pt x="186" y="247"/>
                  </a:lnTo>
                  <a:lnTo>
                    <a:pt x="185" y="251"/>
                  </a:lnTo>
                  <a:lnTo>
                    <a:pt x="184" y="253"/>
                  </a:lnTo>
                  <a:lnTo>
                    <a:pt x="178" y="259"/>
                  </a:lnTo>
                  <a:lnTo>
                    <a:pt x="174" y="265"/>
                  </a:lnTo>
                  <a:lnTo>
                    <a:pt x="173" y="268"/>
                  </a:lnTo>
                  <a:lnTo>
                    <a:pt x="173" y="271"/>
                  </a:lnTo>
                  <a:lnTo>
                    <a:pt x="165" y="277"/>
                  </a:lnTo>
                  <a:lnTo>
                    <a:pt x="161" y="282"/>
                  </a:lnTo>
                  <a:lnTo>
                    <a:pt x="158" y="286"/>
                  </a:lnTo>
                  <a:lnTo>
                    <a:pt x="158" y="288"/>
                  </a:lnTo>
                  <a:lnTo>
                    <a:pt x="153" y="293"/>
                  </a:lnTo>
                  <a:lnTo>
                    <a:pt x="150" y="299"/>
                  </a:lnTo>
                  <a:lnTo>
                    <a:pt x="147" y="304"/>
                  </a:lnTo>
                  <a:lnTo>
                    <a:pt x="142" y="309"/>
                  </a:lnTo>
                  <a:lnTo>
                    <a:pt x="139" y="312"/>
                  </a:lnTo>
                  <a:lnTo>
                    <a:pt x="138" y="314"/>
                  </a:lnTo>
                  <a:lnTo>
                    <a:pt x="137" y="316"/>
                  </a:lnTo>
                  <a:lnTo>
                    <a:pt x="127" y="324"/>
                  </a:lnTo>
                  <a:lnTo>
                    <a:pt x="119" y="332"/>
                  </a:lnTo>
                  <a:lnTo>
                    <a:pt x="117" y="335"/>
                  </a:lnTo>
                  <a:lnTo>
                    <a:pt x="115" y="337"/>
                  </a:lnTo>
                  <a:lnTo>
                    <a:pt x="110" y="342"/>
                  </a:lnTo>
                  <a:lnTo>
                    <a:pt x="107" y="346"/>
                  </a:lnTo>
                  <a:lnTo>
                    <a:pt x="106" y="348"/>
                  </a:lnTo>
                  <a:lnTo>
                    <a:pt x="105" y="350"/>
                  </a:lnTo>
                  <a:lnTo>
                    <a:pt x="102" y="354"/>
                  </a:lnTo>
                  <a:lnTo>
                    <a:pt x="95" y="359"/>
                  </a:lnTo>
                  <a:lnTo>
                    <a:pt x="88" y="367"/>
                  </a:lnTo>
                  <a:lnTo>
                    <a:pt x="86" y="371"/>
                  </a:lnTo>
                  <a:lnTo>
                    <a:pt x="86" y="375"/>
                  </a:lnTo>
                  <a:lnTo>
                    <a:pt x="81" y="383"/>
                  </a:lnTo>
                  <a:lnTo>
                    <a:pt x="77" y="391"/>
                  </a:lnTo>
                  <a:lnTo>
                    <a:pt x="77" y="394"/>
                  </a:lnTo>
                  <a:lnTo>
                    <a:pt x="77" y="398"/>
                  </a:lnTo>
                  <a:lnTo>
                    <a:pt x="75" y="398"/>
                  </a:lnTo>
                  <a:lnTo>
                    <a:pt x="70" y="400"/>
                  </a:lnTo>
                  <a:lnTo>
                    <a:pt x="63" y="405"/>
                  </a:lnTo>
                  <a:lnTo>
                    <a:pt x="60" y="409"/>
                  </a:lnTo>
                  <a:lnTo>
                    <a:pt x="56" y="413"/>
                  </a:lnTo>
                  <a:lnTo>
                    <a:pt x="45" y="426"/>
                  </a:lnTo>
                  <a:lnTo>
                    <a:pt x="37" y="438"/>
                  </a:lnTo>
                  <a:lnTo>
                    <a:pt x="33" y="445"/>
                  </a:lnTo>
                  <a:lnTo>
                    <a:pt x="31" y="451"/>
                  </a:lnTo>
                  <a:lnTo>
                    <a:pt x="27" y="454"/>
                  </a:lnTo>
                  <a:lnTo>
                    <a:pt x="22" y="457"/>
                  </a:lnTo>
                  <a:lnTo>
                    <a:pt x="18" y="462"/>
                  </a:lnTo>
                  <a:lnTo>
                    <a:pt x="14" y="469"/>
                  </a:lnTo>
                  <a:lnTo>
                    <a:pt x="10" y="478"/>
                  </a:lnTo>
                  <a:lnTo>
                    <a:pt x="8" y="488"/>
                  </a:lnTo>
                  <a:lnTo>
                    <a:pt x="8" y="494"/>
                  </a:lnTo>
                  <a:lnTo>
                    <a:pt x="9" y="500"/>
                  </a:lnTo>
                  <a:lnTo>
                    <a:pt x="6" y="503"/>
                  </a:lnTo>
                  <a:lnTo>
                    <a:pt x="4" y="506"/>
                  </a:lnTo>
                  <a:lnTo>
                    <a:pt x="1" y="511"/>
                  </a:lnTo>
                  <a:lnTo>
                    <a:pt x="0" y="516"/>
                  </a:lnTo>
                  <a:lnTo>
                    <a:pt x="0" y="522"/>
                  </a:lnTo>
                  <a:lnTo>
                    <a:pt x="3" y="527"/>
                  </a:lnTo>
                  <a:lnTo>
                    <a:pt x="8" y="533"/>
                  </a:lnTo>
                  <a:lnTo>
                    <a:pt x="8" y="534"/>
                  </a:lnTo>
                  <a:lnTo>
                    <a:pt x="7" y="537"/>
                  </a:lnTo>
                  <a:lnTo>
                    <a:pt x="8" y="542"/>
                  </a:lnTo>
                  <a:lnTo>
                    <a:pt x="9" y="544"/>
                  </a:lnTo>
                  <a:lnTo>
                    <a:pt x="11" y="547"/>
                  </a:lnTo>
                  <a:lnTo>
                    <a:pt x="15" y="550"/>
                  </a:lnTo>
                  <a:lnTo>
                    <a:pt x="19" y="552"/>
                  </a:lnTo>
                  <a:lnTo>
                    <a:pt x="26" y="556"/>
                  </a:lnTo>
                  <a:lnTo>
                    <a:pt x="32" y="559"/>
                  </a:lnTo>
                  <a:lnTo>
                    <a:pt x="42" y="562"/>
                  </a:lnTo>
                  <a:lnTo>
                    <a:pt x="53" y="565"/>
                  </a:lnTo>
                  <a:lnTo>
                    <a:pt x="66" y="567"/>
                  </a:lnTo>
                  <a:lnTo>
                    <a:pt x="81" y="570"/>
                  </a:lnTo>
                  <a:lnTo>
                    <a:pt x="117" y="573"/>
                  </a:lnTo>
                  <a:lnTo>
                    <a:pt x="86" y="570"/>
                  </a:lnTo>
                  <a:lnTo>
                    <a:pt x="174" y="582"/>
                  </a:lnTo>
                  <a:lnTo>
                    <a:pt x="196" y="588"/>
                  </a:lnTo>
                  <a:lnTo>
                    <a:pt x="199" y="588"/>
                  </a:lnTo>
                  <a:lnTo>
                    <a:pt x="207" y="587"/>
                  </a:lnTo>
                  <a:lnTo>
                    <a:pt x="210" y="584"/>
                  </a:lnTo>
                  <a:lnTo>
                    <a:pt x="214" y="582"/>
                  </a:lnTo>
                  <a:lnTo>
                    <a:pt x="217" y="580"/>
                  </a:lnTo>
                  <a:lnTo>
                    <a:pt x="217" y="576"/>
                  </a:lnTo>
                  <a:lnTo>
                    <a:pt x="217" y="563"/>
                  </a:lnTo>
                  <a:lnTo>
                    <a:pt x="214" y="546"/>
                  </a:lnTo>
                  <a:lnTo>
                    <a:pt x="214" y="543"/>
                  </a:lnTo>
                  <a:lnTo>
                    <a:pt x="201" y="507"/>
                  </a:lnTo>
                  <a:lnTo>
                    <a:pt x="200" y="505"/>
                  </a:lnTo>
                  <a:lnTo>
                    <a:pt x="198" y="499"/>
                  </a:lnTo>
                  <a:lnTo>
                    <a:pt x="194" y="489"/>
                  </a:lnTo>
                  <a:lnTo>
                    <a:pt x="190" y="484"/>
                  </a:lnTo>
                  <a:lnTo>
                    <a:pt x="186" y="480"/>
                  </a:lnTo>
                  <a:lnTo>
                    <a:pt x="183" y="477"/>
                  </a:lnTo>
                  <a:lnTo>
                    <a:pt x="177" y="473"/>
                  </a:lnTo>
                  <a:lnTo>
                    <a:pt x="172" y="470"/>
                  </a:lnTo>
                  <a:lnTo>
                    <a:pt x="166" y="469"/>
                  </a:lnTo>
                  <a:lnTo>
                    <a:pt x="147" y="469"/>
                  </a:lnTo>
                  <a:lnTo>
                    <a:pt x="134" y="469"/>
                  </a:lnTo>
                  <a:lnTo>
                    <a:pt x="126" y="470"/>
                  </a:lnTo>
                  <a:lnTo>
                    <a:pt x="119" y="470"/>
                  </a:lnTo>
                  <a:lnTo>
                    <a:pt x="112" y="470"/>
                  </a:lnTo>
                  <a:lnTo>
                    <a:pt x="106" y="472"/>
                  </a:lnTo>
                  <a:lnTo>
                    <a:pt x="99" y="470"/>
                  </a:lnTo>
                  <a:lnTo>
                    <a:pt x="94" y="470"/>
                  </a:lnTo>
                  <a:lnTo>
                    <a:pt x="90" y="470"/>
                  </a:lnTo>
                  <a:lnTo>
                    <a:pt x="88" y="471"/>
                  </a:lnTo>
                  <a:lnTo>
                    <a:pt x="78" y="476"/>
                  </a:lnTo>
                  <a:lnTo>
                    <a:pt x="91" y="470"/>
                  </a:lnTo>
                  <a:lnTo>
                    <a:pt x="97" y="470"/>
                  </a:lnTo>
                  <a:lnTo>
                    <a:pt x="102" y="470"/>
                  </a:lnTo>
                  <a:lnTo>
                    <a:pt x="105" y="472"/>
                  </a:lnTo>
                  <a:lnTo>
                    <a:pt x="115" y="471"/>
                  </a:lnTo>
                  <a:lnTo>
                    <a:pt x="126" y="470"/>
                  </a:lnTo>
                  <a:lnTo>
                    <a:pt x="146" y="469"/>
                  </a:lnTo>
                  <a:lnTo>
                    <a:pt x="164" y="469"/>
                  </a:lnTo>
                  <a:lnTo>
                    <a:pt x="168" y="469"/>
                  </a:lnTo>
                  <a:lnTo>
                    <a:pt x="173" y="470"/>
                  </a:lnTo>
                  <a:lnTo>
                    <a:pt x="178" y="472"/>
                  </a:lnTo>
                  <a:lnTo>
                    <a:pt x="185" y="477"/>
                  </a:lnTo>
                  <a:lnTo>
                    <a:pt x="190" y="482"/>
                  </a:lnTo>
                  <a:lnTo>
                    <a:pt x="197" y="490"/>
                  </a:lnTo>
                  <a:lnTo>
                    <a:pt x="201" y="501"/>
                  </a:lnTo>
                  <a:lnTo>
                    <a:pt x="217" y="540"/>
                  </a:lnTo>
                  <a:lnTo>
                    <a:pt x="216" y="537"/>
                  </a:lnTo>
                  <a:lnTo>
                    <a:pt x="214" y="531"/>
                  </a:lnTo>
                  <a:lnTo>
                    <a:pt x="213" y="522"/>
                  </a:lnTo>
                  <a:lnTo>
                    <a:pt x="214" y="518"/>
                  </a:lnTo>
                  <a:lnTo>
                    <a:pt x="217" y="515"/>
                  </a:lnTo>
                  <a:lnTo>
                    <a:pt x="223" y="510"/>
                  </a:lnTo>
                  <a:lnTo>
                    <a:pt x="229" y="506"/>
                  </a:lnTo>
                  <a:lnTo>
                    <a:pt x="231" y="506"/>
                  </a:lnTo>
                  <a:lnTo>
                    <a:pt x="232" y="506"/>
                  </a:lnTo>
                  <a:lnTo>
                    <a:pt x="236" y="509"/>
                  </a:lnTo>
                  <a:lnTo>
                    <a:pt x="243" y="513"/>
                  </a:lnTo>
                  <a:lnTo>
                    <a:pt x="252" y="520"/>
                  </a:lnTo>
                  <a:lnTo>
                    <a:pt x="255" y="521"/>
                  </a:lnTo>
                  <a:lnTo>
                    <a:pt x="258" y="524"/>
                  </a:lnTo>
                  <a:lnTo>
                    <a:pt x="257" y="517"/>
                  </a:lnTo>
                  <a:lnTo>
                    <a:pt x="258" y="514"/>
                  </a:lnTo>
                  <a:lnTo>
                    <a:pt x="259" y="513"/>
                  </a:lnTo>
                  <a:lnTo>
                    <a:pt x="261" y="513"/>
                  </a:lnTo>
                  <a:lnTo>
                    <a:pt x="266" y="511"/>
                  </a:lnTo>
                  <a:lnTo>
                    <a:pt x="272" y="510"/>
                  </a:lnTo>
                  <a:lnTo>
                    <a:pt x="279" y="510"/>
                  </a:lnTo>
                  <a:lnTo>
                    <a:pt x="287" y="510"/>
                  </a:lnTo>
                  <a:lnTo>
                    <a:pt x="296" y="512"/>
                  </a:lnTo>
                  <a:lnTo>
                    <a:pt x="303" y="516"/>
                  </a:lnTo>
                  <a:lnTo>
                    <a:pt x="307" y="520"/>
                  </a:lnTo>
                  <a:lnTo>
                    <a:pt x="311" y="524"/>
                  </a:lnTo>
                  <a:lnTo>
                    <a:pt x="319" y="528"/>
                  </a:lnTo>
                  <a:lnTo>
                    <a:pt x="324" y="532"/>
                  </a:lnTo>
                  <a:lnTo>
                    <a:pt x="326" y="534"/>
                  </a:lnTo>
                  <a:lnTo>
                    <a:pt x="326" y="535"/>
                  </a:lnTo>
                  <a:lnTo>
                    <a:pt x="330" y="537"/>
                  </a:lnTo>
                  <a:lnTo>
                    <a:pt x="331" y="538"/>
                  </a:lnTo>
                  <a:lnTo>
                    <a:pt x="332" y="540"/>
                  </a:lnTo>
                  <a:lnTo>
                    <a:pt x="334" y="542"/>
                  </a:lnTo>
                  <a:lnTo>
                    <a:pt x="341" y="547"/>
                  </a:lnTo>
                  <a:lnTo>
                    <a:pt x="344" y="548"/>
                  </a:lnTo>
                  <a:lnTo>
                    <a:pt x="345" y="548"/>
                  </a:lnTo>
                  <a:lnTo>
                    <a:pt x="346" y="547"/>
                  </a:lnTo>
                  <a:lnTo>
                    <a:pt x="350" y="548"/>
                  </a:lnTo>
                  <a:lnTo>
                    <a:pt x="354" y="548"/>
                  </a:lnTo>
                  <a:lnTo>
                    <a:pt x="356" y="549"/>
                  </a:lnTo>
                  <a:lnTo>
                    <a:pt x="358" y="550"/>
                  </a:lnTo>
                  <a:lnTo>
                    <a:pt x="358" y="551"/>
                  </a:lnTo>
                  <a:lnTo>
                    <a:pt x="362" y="555"/>
                  </a:lnTo>
                  <a:lnTo>
                    <a:pt x="359" y="557"/>
                  </a:lnTo>
                  <a:lnTo>
                    <a:pt x="356" y="561"/>
                  </a:lnTo>
                  <a:lnTo>
                    <a:pt x="361" y="557"/>
                  </a:lnTo>
                  <a:lnTo>
                    <a:pt x="365" y="552"/>
                  </a:lnTo>
                  <a:lnTo>
                    <a:pt x="363" y="554"/>
                  </a:lnTo>
                  <a:lnTo>
                    <a:pt x="362" y="554"/>
                  </a:lnTo>
                  <a:lnTo>
                    <a:pt x="362" y="552"/>
                  </a:lnTo>
                  <a:lnTo>
                    <a:pt x="359" y="550"/>
                  </a:lnTo>
                  <a:lnTo>
                    <a:pt x="356" y="547"/>
                  </a:lnTo>
                  <a:lnTo>
                    <a:pt x="354" y="547"/>
                  </a:lnTo>
                  <a:lnTo>
                    <a:pt x="351" y="547"/>
                  </a:lnTo>
                  <a:lnTo>
                    <a:pt x="348" y="546"/>
                  </a:lnTo>
                  <a:lnTo>
                    <a:pt x="346" y="546"/>
                  </a:lnTo>
                  <a:lnTo>
                    <a:pt x="344" y="547"/>
                  </a:lnTo>
                  <a:lnTo>
                    <a:pt x="341" y="545"/>
                  </a:lnTo>
                  <a:lnTo>
                    <a:pt x="337" y="544"/>
                  </a:lnTo>
                  <a:lnTo>
                    <a:pt x="334" y="540"/>
                  </a:lnTo>
                  <a:lnTo>
                    <a:pt x="332" y="537"/>
                  </a:lnTo>
                  <a:lnTo>
                    <a:pt x="330" y="536"/>
                  </a:lnTo>
                  <a:lnTo>
                    <a:pt x="329" y="535"/>
                  </a:lnTo>
                  <a:lnTo>
                    <a:pt x="311" y="523"/>
                  </a:lnTo>
                  <a:lnTo>
                    <a:pt x="308" y="520"/>
                  </a:lnTo>
                  <a:lnTo>
                    <a:pt x="305" y="516"/>
                  </a:lnTo>
                  <a:lnTo>
                    <a:pt x="299" y="513"/>
                  </a:lnTo>
                  <a:lnTo>
                    <a:pt x="291" y="511"/>
                  </a:lnTo>
                  <a:lnTo>
                    <a:pt x="283" y="509"/>
                  </a:lnTo>
                  <a:lnTo>
                    <a:pt x="273" y="509"/>
                  </a:lnTo>
                  <a:lnTo>
                    <a:pt x="261" y="511"/>
                  </a:lnTo>
                  <a:lnTo>
                    <a:pt x="261" y="512"/>
                  </a:lnTo>
                  <a:lnTo>
                    <a:pt x="258" y="512"/>
                  </a:lnTo>
                  <a:lnTo>
                    <a:pt x="256" y="515"/>
                  </a:lnTo>
                  <a:lnTo>
                    <a:pt x="255" y="516"/>
                  </a:lnTo>
                  <a:lnTo>
                    <a:pt x="255" y="520"/>
                  </a:lnTo>
                  <a:lnTo>
                    <a:pt x="256" y="520"/>
                  </a:lnTo>
                  <a:lnTo>
                    <a:pt x="252" y="518"/>
                  </a:lnTo>
                  <a:lnTo>
                    <a:pt x="234" y="507"/>
                  </a:lnTo>
                  <a:lnTo>
                    <a:pt x="233" y="507"/>
                  </a:lnTo>
                  <a:lnTo>
                    <a:pt x="230" y="507"/>
                  </a:lnTo>
                  <a:lnTo>
                    <a:pt x="225" y="511"/>
                  </a:lnTo>
                  <a:lnTo>
                    <a:pt x="218" y="516"/>
                  </a:lnTo>
                  <a:lnTo>
                    <a:pt x="217" y="517"/>
                  </a:lnTo>
                  <a:lnTo>
                    <a:pt x="214" y="520"/>
                  </a:lnTo>
                  <a:lnTo>
                    <a:pt x="214" y="523"/>
                  </a:lnTo>
                  <a:lnTo>
                    <a:pt x="214" y="526"/>
                  </a:lnTo>
                  <a:lnTo>
                    <a:pt x="214" y="532"/>
                  </a:lnTo>
                  <a:lnTo>
                    <a:pt x="217" y="539"/>
                  </a:lnTo>
                  <a:lnTo>
                    <a:pt x="219" y="574"/>
                  </a:lnTo>
                  <a:lnTo>
                    <a:pt x="219" y="578"/>
                  </a:lnTo>
                  <a:lnTo>
                    <a:pt x="220" y="581"/>
                  </a:lnTo>
                  <a:lnTo>
                    <a:pt x="222" y="585"/>
                  </a:lnTo>
                  <a:lnTo>
                    <a:pt x="225" y="590"/>
                  </a:lnTo>
                  <a:lnTo>
                    <a:pt x="231" y="594"/>
                  </a:lnTo>
                  <a:lnTo>
                    <a:pt x="238" y="599"/>
                  </a:lnTo>
                  <a:lnTo>
                    <a:pt x="247" y="601"/>
                  </a:lnTo>
                  <a:lnTo>
                    <a:pt x="290" y="622"/>
                  </a:lnTo>
                  <a:lnTo>
                    <a:pt x="294" y="623"/>
                  </a:lnTo>
                  <a:lnTo>
                    <a:pt x="303" y="627"/>
                  </a:lnTo>
                  <a:lnTo>
                    <a:pt x="317" y="630"/>
                  </a:lnTo>
                  <a:lnTo>
                    <a:pt x="323" y="632"/>
                  </a:lnTo>
                  <a:lnTo>
                    <a:pt x="331" y="633"/>
                  </a:lnTo>
                  <a:lnTo>
                    <a:pt x="361" y="639"/>
                  </a:lnTo>
                  <a:lnTo>
                    <a:pt x="384" y="644"/>
                  </a:lnTo>
                  <a:lnTo>
                    <a:pt x="399" y="646"/>
                  </a:lnTo>
                  <a:lnTo>
                    <a:pt x="408" y="646"/>
                  </a:lnTo>
                  <a:lnTo>
                    <a:pt x="430" y="645"/>
                  </a:lnTo>
                  <a:lnTo>
                    <a:pt x="453" y="643"/>
                  </a:lnTo>
                  <a:lnTo>
                    <a:pt x="462" y="640"/>
                  </a:lnTo>
                  <a:lnTo>
                    <a:pt x="465" y="639"/>
                  </a:lnTo>
                  <a:lnTo>
                    <a:pt x="466" y="638"/>
                  </a:lnTo>
                  <a:lnTo>
                    <a:pt x="470" y="636"/>
                  </a:lnTo>
                  <a:lnTo>
                    <a:pt x="477" y="629"/>
                  </a:lnTo>
                  <a:lnTo>
                    <a:pt x="481" y="625"/>
                  </a:lnTo>
                  <a:lnTo>
                    <a:pt x="485" y="619"/>
                  </a:lnTo>
                  <a:lnTo>
                    <a:pt x="486" y="614"/>
                  </a:lnTo>
                  <a:lnTo>
                    <a:pt x="486" y="606"/>
                  </a:lnTo>
                  <a:lnTo>
                    <a:pt x="486" y="600"/>
                  </a:lnTo>
                  <a:lnTo>
                    <a:pt x="486" y="582"/>
                  </a:lnTo>
                  <a:lnTo>
                    <a:pt x="485" y="572"/>
                  </a:lnTo>
                  <a:lnTo>
                    <a:pt x="483" y="562"/>
                  </a:lnTo>
                  <a:lnTo>
                    <a:pt x="481" y="554"/>
                  </a:lnTo>
                  <a:lnTo>
                    <a:pt x="478" y="547"/>
                  </a:lnTo>
                  <a:lnTo>
                    <a:pt x="475" y="540"/>
                  </a:lnTo>
                  <a:lnTo>
                    <a:pt x="470" y="533"/>
                  </a:lnTo>
                  <a:lnTo>
                    <a:pt x="465" y="524"/>
                  </a:lnTo>
                  <a:lnTo>
                    <a:pt x="456" y="515"/>
                  </a:lnTo>
                  <a:lnTo>
                    <a:pt x="444" y="505"/>
                  </a:lnTo>
                  <a:lnTo>
                    <a:pt x="437" y="501"/>
                  </a:lnTo>
                  <a:lnTo>
                    <a:pt x="430" y="496"/>
                  </a:lnTo>
                  <a:lnTo>
                    <a:pt x="422" y="492"/>
                  </a:lnTo>
                  <a:lnTo>
                    <a:pt x="413" y="489"/>
                  </a:lnTo>
                  <a:lnTo>
                    <a:pt x="420" y="491"/>
                  </a:lnTo>
                  <a:lnTo>
                    <a:pt x="426" y="493"/>
                  </a:lnTo>
                  <a:lnTo>
                    <a:pt x="436" y="498"/>
                  </a:lnTo>
                  <a:lnTo>
                    <a:pt x="446" y="505"/>
                  </a:lnTo>
                  <a:lnTo>
                    <a:pt x="457" y="515"/>
                  </a:lnTo>
                  <a:lnTo>
                    <a:pt x="463" y="521"/>
                  </a:lnTo>
                  <a:lnTo>
                    <a:pt x="469" y="528"/>
                  </a:lnTo>
                  <a:lnTo>
                    <a:pt x="474" y="536"/>
                  </a:lnTo>
                  <a:lnTo>
                    <a:pt x="479" y="545"/>
                  </a:lnTo>
                  <a:lnTo>
                    <a:pt x="482" y="554"/>
                  </a:lnTo>
                  <a:lnTo>
                    <a:pt x="485" y="563"/>
                  </a:lnTo>
                  <a:lnTo>
                    <a:pt x="487" y="576"/>
                  </a:lnTo>
                  <a:lnTo>
                    <a:pt x="497" y="578"/>
                  </a:lnTo>
                  <a:lnTo>
                    <a:pt x="505" y="579"/>
                  </a:lnTo>
                  <a:lnTo>
                    <a:pt x="510" y="578"/>
                  </a:lnTo>
                  <a:lnTo>
                    <a:pt x="513" y="577"/>
                  </a:lnTo>
                  <a:lnTo>
                    <a:pt x="516" y="579"/>
                  </a:lnTo>
                  <a:lnTo>
                    <a:pt x="524" y="582"/>
                  </a:lnTo>
                  <a:lnTo>
                    <a:pt x="529" y="583"/>
                  </a:lnTo>
                  <a:lnTo>
                    <a:pt x="533" y="584"/>
                  </a:lnTo>
                  <a:lnTo>
                    <a:pt x="537" y="583"/>
                  </a:lnTo>
                  <a:lnTo>
                    <a:pt x="541" y="582"/>
                  </a:lnTo>
                  <a:lnTo>
                    <a:pt x="544" y="579"/>
                  </a:lnTo>
                  <a:lnTo>
                    <a:pt x="542" y="581"/>
                  </a:lnTo>
                  <a:lnTo>
                    <a:pt x="544" y="582"/>
                  </a:lnTo>
                  <a:lnTo>
                    <a:pt x="550" y="584"/>
                  </a:lnTo>
                  <a:lnTo>
                    <a:pt x="555" y="584"/>
                  </a:lnTo>
                  <a:lnTo>
                    <a:pt x="559" y="584"/>
                  </a:lnTo>
                  <a:lnTo>
                    <a:pt x="564" y="584"/>
                  </a:lnTo>
                  <a:lnTo>
                    <a:pt x="568" y="582"/>
                  </a:lnTo>
                  <a:lnTo>
                    <a:pt x="569" y="583"/>
                  </a:lnTo>
                  <a:lnTo>
                    <a:pt x="570" y="585"/>
                  </a:lnTo>
                  <a:lnTo>
                    <a:pt x="575" y="585"/>
                  </a:lnTo>
                  <a:lnTo>
                    <a:pt x="577" y="585"/>
                  </a:lnTo>
                  <a:lnTo>
                    <a:pt x="580" y="584"/>
                  </a:lnTo>
                  <a:lnTo>
                    <a:pt x="581" y="584"/>
                  </a:lnTo>
                  <a:lnTo>
                    <a:pt x="583" y="587"/>
                  </a:lnTo>
                  <a:lnTo>
                    <a:pt x="589" y="587"/>
                  </a:lnTo>
                  <a:lnTo>
                    <a:pt x="592" y="585"/>
                  </a:lnTo>
                  <a:lnTo>
                    <a:pt x="598" y="583"/>
                  </a:lnTo>
                  <a:lnTo>
                    <a:pt x="601" y="583"/>
                  </a:lnTo>
                  <a:lnTo>
                    <a:pt x="606" y="582"/>
                  </a:lnTo>
                  <a:lnTo>
                    <a:pt x="616" y="579"/>
                  </a:lnTo>
                  <a:lnTo>
                    <a:pt x="624" y="577"/>
                  </a:lnTo>
                  <a:lnTo>
                    <a:pt x="627" y="576"/>
                  </a:lnTo>
                  <a:lnTo>
                    <a:pt x="630" y="574"/>
                  </a:lnTo>
                  <a:lnTo>
                    <a:pt x="632" y="572"/>
                  </a:lnTo>
                  <a:lnTo>
                    <a:pt x="633" y="569"/>
                  </a:lnTo>
                  <a:lnTo>
                    <a:pt x="635" y="569"/>
                  </a:lnTo>
                  <a:lnTo>
                    <a:pt x="638" y="570"/>
                  </a:lnTo>
                  <a:lnTo>
                    <a:pt x="641" y="569"/>
                  </a:lnTo>
                  <a:lnTo>
                    <a:pt x="643" y="568"/>
                  </a:lnTo>
                  <a:lnTo>
                    <a:pt x="644" y="565"/>
                  </a:lnTo>
                  <a:lnTo>
                    <a:pt x="644" y="561"/>
                  </a:lnTo>
                  <a:lnTo>
                    <a:pt x="646" y="562"/>
                  </a:lnTo>
                  <a:lnTo>
                    <a:pt x="653" y="562"/>
                  </a:lnTo>
                  <a:lnTo>
                    <a:pt x="656" y="562"/>
                  </a:lnTo>
                  <a:lnTo>
                    <a:pt x="658" y="562"/>
                  </a:lnTo>
                  <a:lnTo>
                    <a:pt x="658" y="560"/>
                  </a:lnTo>
                  <a:lnTo>
                    <a:pt x="657" y="557"/>
                  </a:lnTo>
                  <a:lnTo>
                    <a:pt x="662" y="561"/>
                  </a:lnTo>
                  <a:lnTo>
                    <a:pt x="664" y="561"/>
                  </a:lnTo>
                  <a:lnTo>
                    <a:pt x="665" y="561"/>
                  </a:lnTo>
                  <a:lnTo>
                    <a:pt x="665" y="559"/>
                  </a:lnTo>
                  <a:lnTo>
                    <a:pt x="662" y="556"/>
                  </a:lnTo>
                  <a:lnTo>
                    <a:pt x="661" y="550"/>
                  </a:lnTo>
                  <a:lnTo>
                    <a:pt x="664" y="555"/>
                  </a:lnTo>
                  <a:lnTo>
                    <a:pt x="661" y="550"/>
                  </a:lnTo>
                  <a:lnTo>
                    <a:pt x="660" y="546"/>
                  </a:lnTo>
                  <a:lnTo>
                    <a:pt x="659" y="539"/>
                  </a:lnTo>
                  <a:lnTo>
                    <a:pt x="660" y="532"/>
                  </a:lnTo>
                  <a:lnTo>
                    <a:pt x="662" y="524"/>
                  </a:lnTo>
                  <a:lnTo>
                    <a:pt x="667" y="515"/>
                  </a:lnTo>
                  <a:lnTo>
                    <a:pt x="676" y="505"/>
                  </a:lnTo>
                  <a:lnTo>
                    <a:pt x="678" y="502"/>
                  </a:lnTo>
                  <a:lnTo>
                    <a:pt x="691" y="483"/>
                  </a:lnTo>
                  <a:lnTo>
                    <a:pt x="699" y="476"/>
                  </a:lnTo>
                  <a:lnTo>
                    <a:pt x="703" y="472"/>
                  </a:lnTo>
                  <a:lnTo>
                    <a:pt x="705" y="471"/>
                  </a:lnTo>
                  <a:lnTo>
                    <a:pt x="711" y="464"/>
                  </a:lnTo>
                  <a:lnTo>
                    <a:pt x="716" y="459"/>
                  </a:lnTo>
                  <a:lnTo>
                    <a:pt x="718" y="457"/>
                  </a:lnTo>
                  <a:lnTo>
                    <a:pt x="722" y="457"/>
                  </a:lnTo>
                  <a:lnTo>
                    <a:pt x="714" y="462"/>
                  </a:lnTo>
                  <a:lnTo>
                    <a:pt x="710" y="468"/>
                  </a:lnTo>
                  <a:lnTo>
                    <a:pt x="706" y="473"/>
                  </a:lnTo>
                  <a:lnTo>
                    <a:pt x="699" y="480"/>
                  </a:lnTo>
                  <a:lnTo>
                    <a:pt x="689" y="489"/>
                  </a:lnTo>
                  <a:lnTo>
                    <a:pt x="677" y="504"/>
                  </a:lnTo>
                  <a:lnTo>
                    <a:pt x="670" y="512"/>
                  </a:lnTo>
                  <a:lnTo>
                    <a:pt x="666" y="521"/>
                  </a:lnTo>
                  <a:lnTo>
                    <a:pt x="662" y="528"/>
                  </a:lnTo>
                  <a:lnTo>
                    <a:pt x="660" y="535"/>
                  </a:lnTo>
                  <a:lnTo>
                    <a:pt x="660" y="542"/>
                  </a:lnTo>
                  <a:lnTo>
                    <a:pt x="662" y="548"/>
                  </a:lnTo>
                  <a:lnTo>
                    <a:pt x="667" y="555"/>
                  </a:lnTo>
                  <a:lnTo>
                    <a:pt x="672" y="560"/>
                  </a:lnTo>
                  <a:lnTo>
                    <a:pt x="681" y="566"/>
                  </a:lnTo>
                  <a:lnTo>
                    <a:pt x="682" y="566"/>
                  </a:lnTo>
                  <a:lnTo>
                    <a:pt x="681" y="565"/>
                  </a:lnTo>
                  <a:lnTo>
                    <a:pt x="675" y="559"/>
                  </a:lnTo>
                  <a:lnTo>
                    <a:pt x="679" y="560"/>
                  </a:lnTo>
                  <a:lnTo>
                    <a:pt x="692" y="560"/>
                  </a:lnTo>
                  <a:lnTo>
                    <a:pt x="700" y="559"/>
                  </a:lnTo>
                  <a:lnTo>
                    <a:pt x="707" y="558"/>
                  </a:lnTo>
                  <a:lnTo>
                    <a:pt x="715" y="556"/>
                  </a:lnTo>
                  <a:lnTo>
                    <a:pt x="722" y="552"/>
                  </a:lnTo>
                  <a:lnTo>
                    <a:pt x="736" y="554"/>
                  </a:lnTo>
                  <a:lnTo>
                    <a:pt x="747" y="554"/>
                  </a:lnTo>
                  <a:lnTo>
                    <a:pt x="751" y="552"/>
                  </a:lnTo>
                  <a:lnTo>
                    <a:pt x="754" y="551"/>
                  </a:lnTo>
                  <a:lnTo>
                    <a:pt x="758" y="550"/>
                  </a:lnTo>
                  <a:lnTo>
                    <a:pt x="762" y="548"/>
                  </a:lnTo>
                  <a:lnTo>
                    <a:pt x="765" y="546"/>
                  </a:lnTo>
                  <a:lnTo>
                    <a:pt x="767" y="544"/>
                  </a:lnTo>
                  <a:lnTo>
                    <a:pt x="766" y="545"/>
                  </a:lnTo>
                  <a:lnTo>
                    <a:pt x="763" y="539"/>
                  </a:lnTo>
                  <a:lnTo>
                    <a:pt x="759" y="525"/>
                  </a:lnTo>
                  <a:lnTo>
                    <a:pt x="757" y="516"/>
                  </a:lnTo>
                  <a:lnTo>
                    <a:pt x="756" y="507"/>
                  </a:lnTo>
                  <a:lnTo>
                    <a:pt x="757" y="500"/>
                  </a:lnTo>
                  <a:lnTo>
                    <a:pt x="758" y="496"/>
                  </a:lnTo>
                  <a:lnTo>
                    <a:pt x="759" y="493"/>
                  </a:lnTo>
                  <a:lnTo>
                    <a:pt x="759" y="492"/>
                  </a:lnTo>
                  <a:lnTo>
                    <a:pt x="759" y="488"/>
                  </a:lnTo>
                  <a:lnTo>
                    <a:pt x="758" y="483"/>
                  </a:lnTo>
                  <a:lnTo>
                    <a:pt x="756" y="481"/>
                  </a:lnTo>
                  <a:lnTo>
                    <a:pt x="754" y="480"/>
                  </a:lnTo>
                  <a:lnTo>
                    <a:pt x="755" y="475"/>
                  </a:lnTo>
                  <a:lnTo>
                    <a:pt x="754" y="470"/>
                  </a:lnTo>
                  <a:lnTo>
                    <a:pt x="753" y="469"/>
                  </a:lnTo>
                  <a:lnTo>
                    <a:pt x="751" y="467"/>
                  </a:lnTo>
                  <a:lnTo>
                    <a:pt x="751" y="465"/>
                  </a:lnTo>
                  <a:lnTo>
                    <a:pt x="753" y="459"/>
                  </a:lnTo>
                  <a:lnTo>
                    <a:pt x="753" y="456"/>
                  </a:lnTo>
                  <a:lnTo>
                    <a:pt x="753" y="453"/>
                  </a:lnTo>
                  <a:lnTo>
                    <a:pt x="750" y="450"/>
                  </a:lnTo>
                  <a:lnTo>
                    <a:pt x="748" y="449"/>
                  </a:lnTo>
                  <a:lnTo>
                    <a:pt x="748" y="447"/>
                  </a:lnTo>
                  <a:lnTo>
                    <a:pt x="748" y="443"/>
                  </a:lnTo>
                  <a:lnTo>
                    <a:pt x="747" y="438"/>
                  </a:lnTo>
                  <a:lnTo>
                    <a:pt x="746" y="437"/>
                  </a:lnTo>
                  <a:lnTo>
                    <a:pt x="744" y="436"/>
                  </a:lnTo>
                  <a:lnTo>
                    <a:pt x="744" y="435"/>
                  </a:lnTo>
                  <a:lnTo>
                    <a:pt x="745" y="432"/>
                  </a:lnTo>
                  <a:lnTo>
                    <a:pt x="745" y="428"/>
                  </a:lnTo>
                  <a:lnTo>
                    <a:pt x="745" y="426"/>
                  </a:lnTo>
                  <a:lnTo>
                    <a:pt x="743" y="424"/>
                  </a:lnTo>
                  <a:lnTo>
                    <a:pt x="744" y="422"/>
                  </a:lnTo>
                  <a:lnTo>
                    <a:pt x="745" y="415"/>
                  </a:lnTo>
                  <a:lnTo>
                    <a:pt x="745" y="412"/>
                  </a:lnTo>
                  <a:lnTo>
                    <a:pt x="744" y="409"/>
                  </a:lnTo>
                  <a:lnTo>
                    <a:pt x="743" y="405"/>
                  </a:lnTo>
                  <a:lnTo>
                    <a:pt x="739" y="404"/>
                  </a:lnTo>
                  <a:lnTo>
                    <a:pt x="742" y="402"/>
                  </a:lnTo>
                  <a:lnTo>
                    <a:pt x="744" y="395"/>
                  </a:lnTo>
                  <a:lnTo>
                    <a:pt x="745" y="392"/>
                  </a:lnTo>
                  <a:lnTo>
                    <a:pt x="744" y="389"/>
                  </a:lnTo>
                  <a:lnTo>
                    <a:pt x="742" y="385"/>
                  </a:lnTo>
                  <a:lnTo>
                    <a:pt x="737" y="381"/>
                  </a:lnTo>
                  <a:lnTo>
                    <a:pt x="737" y="379"/>
                  </a:lnTo>
                  <a:lnTo>
                    <a:pt x="736" y="372"/>
                  </a:lnTo>
                  <a:lnTo>
                    <a:pt x="735" y="369"/>
                  </a:lnTo>
                  <a:lnTo>
                    <a:pt x="734" y="366"/>
                  </a:lnTo>
                  <a:lnTo>
                    <a:pt x="733" y="364"/>
                  </a:lnTo>
                  <a:lnTo>
                    <a:pt x="729" y="363"/>
                  </a:lnTo>
                  <a:lnTo>
                    <a:pt x="729" y="359"/>
                  </a:lnTo>
                  <a:lnTo>
                    <a:pt x="729" y="353"/>
                  </a:lnTo>
                  <a:lnTo>
                    <a:pt x="728" y="348"/>
                  </a:lnTo>
                  <a:lnTo>
                    <a:pt x="726" y="345"/>
                  </a:lnTo>
                  <a:lnTo>
                    <a:pt x="724" y="343"/>
                  </a:lnTo>
                  <a:lnTo>
                    <a:pt x="720" y="342"/>
                  </a:lnTo>
                  <a:lnTo>
                    <a:pt x="721" y="338"/>
                  </a:lnTo>
                  <a:lnTo>
                    <a:pt x="722" y="333"/>
                  </a:lnTo>
                  <a:lnTo>
                    <a:pt x="723" y="330"/>
                  </a:lnTo>
                  <a:lnTo>
                    <a:pt x="722" y="326"/>
                  </a:lnTo>
                  <a:lnTo>
                    <a:pt x="721" y="322"/>
                  </a:lnTo>
                  <a:lnTo>
                    <a:pt x="718" y="320"/>
                  </a:lnTo>
                  <a:lnTo>
                    <a:pt x="715" y="311"/>
                  </a:lnTo>
                  <a:lnTo>
                    <a:pt x="712" y="304"/>
                  </a:lnTo>
                  <a:lnTo>
                    <a:pt x="709" y="301"/>
                  </a:lnTo>
                  <a:lnTo>
                    <a:pt x="709" y="296"/>
                  </a:lnTo>
                  <a:lnTo>
                    <a:pt x="707" y="291"/>
                  </a:lnTo>
                  <a:lnTo>
                    <a:pt x="706" y="290"/>
                  </a:lnTo>
                  <a:lnTo>
                    <a:pt x="704" y="290"/>
                  </a:lnTo>
                  <a:lnTo>
                    <a:pt x="705" y="287"/>
                  </a:lnTo>
                  <a:lnTo>
                    <a:pt x="705" y="285"/>
                  </a:lnTo>
                  <a:lnTo>
                    <a:pt x="703" y="281"/>
                  </a:lnTo>
                  <a:lnTo>
                    <a:pt x="705" y="277"/>
                  </a:lnTo>
                  <a:lnTo>
                    <a:pt x="705" y="275"/>
                  </a:lnTo>
                  <a:lnTo>
                    <a:pt x="705" y="274"/>
                  </a:lnTo>
                  <a:lnTo>
                    <a:pt x="703" y="274"/>
                  </a:lnTo>
                  <a:lnTo>
                    <a:pt x="704" y="271"/>
                  </a:lnTo>
                  <a:lnTo>
                    <a:pt x="704" y="269"/>
                  </a:lnTo>
                  <a:lnTo>
                    <a:pt x="702" y="268"/>
                  </a:lnTo>
                  <a:lnTo>
                    <a:pt x="700" y="263"/>
                  </a:lnTo>
                  <a:lnTo>
                    <a:pt x="695" y="269"/>
                  </a:lnTo>
                  <a:lnTo>
                    <a:pt x="691" y="275"/>
                  </a:lnTo>
                  <a:lnTo>
                    <a:pt x="688" y="279"/>
                  </a:lnTo>
                  <a:lnTo>
                    <a:pt x="679" y="289"/>
                  </a:lnTo>
                  <a:lnTo>
                    <a:pt x="670" y="296"/>
                  </a:lnTo>
                  <a:lnTo>
                    <a:pt x="666" y="299"/>
                  </a:lnTo>
                  <a:lnTo>
                    <a:pt x="661" y="300"/>
                  </a:lnTo>
                  <a:lnTo>
                    <a:pt x="656" y="303"/>
                  </a:lnTo>
                  <a:lnTo>
                    <a:pt x="650" y="305"/>
                  </a:lnTo>
                  <a:lnTo>
                    <a:pt x="642" y="307"/>
                  </a:lnTo>
                  <a:lnTo>
                    <a:pt x="633" y="308"/>
                  </a:lnTo>
                  <a:lnTo>
                    <a:pt x="622" y="308"/>
                  </a:lnTo>
                  <a:lnTo>
                    <a:pt x="610" y="305"/>
                  </a:lnTo>
                  <a:lnTo>
                    <a:pt x="597" y="301"/>
                  </a:lnTo>
                  <a:lnTo>
                    <a:pt x="579" y="298"/>
                  </a:lnTo>
                  <a:lnTo>
                    <a:pt x="567" y="296"/>
                  </a:lnTo>
                  <a:lnTo>
                    <a:pt x="560" y="293"/>
                  </a:lnTo>
                  <a:lnTo>
                    <a:pt x="558" y="292"/>
                  </a:lnTo>
                  <a:lnTo>
                    <a:pt x="554" y="291"/>
                  </a:lnTo>
                  <a:lnTo>
                    <a:pt x="549" y="290"/>
                  </a:lnTo>
                  <a:lnTo>
                    <a:pt x="544" y="288"/>
                  </a:lnTo>
                  <a:lnTo>
                    <a:pt x="538" y="285"/>
                  </a:lnTo>
                  <a:lnTo>
                    <a:pt x="534" y="280"/>
                  </a:lnTo>
                  <a:lnTo>
                    <a:pt x="530" y="274"/>
                  </a:lnTo>
                  <a:lnTo>
                    <a:pt x="527" y="265"/>
                  </a:lnTo>
                  <a:lnTo>
                    <a:pt x="523" y="263"/>
                  </a:lnTo>
                  <a:lnTo>
                    <a:pt x="516" y="255"/>
                  </a:lnTo>
                  <a:lnTo>
                    <a:pt x="512" y="251"/>
                  </a:lnTo>
                  <a:lnTo>
                    <a:pt x="509" y="246"/>
                  </a:lnTo>
                  <a:lnTo>
                    <a:pt x="507" y="242"/>
                  </a:lnTo>
                  <a:lnTo>
                    <a:pt x="505" y="236"/>
                  </a:lnTo>
                  <a:lnTo>
                    <a:pt x="504" y="230"/>
                  </a:lnTo>
                  <a:lnTo>
                    <a:pt x="504" y="224"/>
                  </a:lnTo>
                  <a:lnTo>
                    <a:pt x="505" y="222"/>
                  </a:lnTo>
                  <a:lnTo>
                    <a:pt x="508" y="221"/>
                  </a:lnTo>
                  <a:lnTo>
                    <a:pt x="507" y="223"/>
                  </a:lnTo>
                  <a:lnTo>
                    <a:pt x="505" y="226"/>
                  </a:lnTo>
                  <a:lnTo>
                    <a:pt x="505" y="233"/>
                  </a:lnTo>
                  <a:lnTo>
                    <a:pt x="507" y="237"/>
                  </a:lnTo>
                  <a:lnTo>
                    <a:pt x="509" y="242"/>
                  </a:lnTo>
                  <a:lnTo>
                    <a:pt x="509" y="244"/>
                  </a:lnTo>
                  <a:lnTo>
                    <a:pt x="512" y="248"/>
                  </a:lnTo>
                  <a:lnTo>
                    <a:pt x="518" y="256"/>
                  </a:lnTo>
                  <a:lnTo>
                    <a:pt x="523" y="259"/>
                  </a:lnTo>
                  <a:lnTo>
                    <a:pt x="530" y="264"/>
                  </a:lnTo>
                  <a:lnTo>
                    <a:pt x="530" y="268"/>
                  </a:lnTo>
                  <a:lnTo>
                    <a:pt x="531" y="273"/>
                  </a:lnTo>
                  <a:lnTo>
                    <a:pt x="533" y="277"/>
                  </a:lnTo>
                  <a:lnTo>
                    <a:pt x="536" y="281"/>
                  </a:lnTo>
                  <a:lnTo>
                    <a:pt x="542" y="286"/>
                  </a:lnTo>
                  <a:lnTo>
                    <a:pt x="549" y="289"/>
                  </a:lnTo>
                  <a:lnTo>
                    <a:pt x="560" y="291"/>
                  </a:lnTo>
                  <a:lnTo>
                    <a:pt x="561" y="292"/>
                  </a:lnTo>
                  <a:lnTo>
                    <a:pt x="563" y="293"/>
                  </a:lnTo>
                  <a:lnTo>
                    <a:pt x="574" y="297"/>
                  </a:lnTo>
                  <a:lnTo>
                    <a:pt x="597" y="299"/>
                  </a:lnTo>
                  <a:lnTo>
                    <a:pt x="599" y="300"/>
                  </a:lnTo>
                  <a:lnTo>
                    <a:pt x="606" y="303"/>
                  </a:lnTo>
                  <a:lnTo>
                    <a:pt x="617" y="307"/>
                  </a:lnTo>
                  <a:lnTo>
                    <a:pt x="624" y="307"/>
                  </a:lnTo>
                  <a:lnTo>
                    <a:pt x="632" y="308"/>
                  </a:lnTo>
                  <a:lnTo>
                    <a:pt x="639" y="307"/>
                  </a:lnTo>
                  <a:lnTo>
                    <a:pt x="647" y="304"/>
                  </a:lnTo>
                  <a:lnTo>
                    <a:pt x="656" y="302"/>
                  </a:lnTo>
                  <a:lnTo>
                    <a:pt x="665" y="298"/>
                  </a:lnTo>
                  <a:lnTo>
                    <a:pt x="673" y="291"/>
                  </a:lnTo>
                  <a:lnTo>
                    <a:pt x="681" y="284"/>
                  </a:lnTo>
                  <a:lnTo>
                    <a:pt x="690" y="274"/>
                  </a:lnTo>
                  <a:lnTo>
                    <a:pt x="698" y="262"/>
                  </a:lnTo>
                  <a:lnTo>
                    <a:pt x="695" y="254"/>
                  </a:lnTo>
                  <a:lnTo>
                    <a:pt x="694" y="246"/>
                  </a:lnTo>
                  <a:lnTo>
                    <a:pt x="694" y="238"/>
                  </a:lnTo>
                  <a:lnTo>
                    <a:pt x="694" y="235"/>
                  </a:lnTo>
                  <a:lnTo>
                    <a:pt x="693" y="232"/>
                  </a:lnTo>
                  <a:lnTo>
                    <a:pt x="690" y="228"/>
                  </a:lnTo>
                  <a:lnTo>
                    <a:pt x="689" y="226"/>
                  </a:lnTo>
                  <a:lnTo>
                    <a:pt x="688" y="225"/>
                  </a:lnTo>
                  <a:lnTo>
                    <a:pt x="687" y="222"/>
                  </a:lnTo>
                  <a:lnTo>
                    <a:pt x="686" y="218"/>
                  </a:lnTo>
                  <a:lnTo>
                    <a:pt x="686" y="212"/>
                  </a:lnTo>
                  <a:lnTo>
                    <a:pt x="687" y="203"/>
                  </a:lnTo>
                  <a:lnTo>
                    <a:pt x="690" y="193"/>
                  </a:lnTo>
                  <a:lnTo>
                    <a:pt x="689" y="190"/>
                  </a:lnTo>
                  <a:lnTo>
                    <a:pt x="687" y="179"/>
                  </a:lnTo>
                  <a:lnTo>
                    <a:pt x="686" y="173"/>
                  </a:lnTo>
                  <a:lnTo>
                    <a:pt x="686" y="166"/>
                  </a:lnTo>
                  <a:lnTo>
                    <a:pt x="687" y="158"/>
                  </a:lnTo>
                  <a:lnTo>
                    <a:pt x="689" y="152"/>
                  </a:lnTo>
                  <a:lnTo>
                    <a:pt x="691" y="146"/>
                  </a:lnTo>
                  <a:lnTo>
                    <a:pt x="693" y="142"/>
                  </a:lnTo>
                  <a:lnTo>
                    <a:pt x="697" y="137"/>
                  </a:lnTo>
                  <a:lnTo>
                    <a:pt x="695" y="129"/>
                  </a:lnTo>
                  <a:lnTo>
                    <a:pt x="694" y="120"/>
                  </a:lnTo>
                  <a:lnTo>
                    <a:pt x="693" y="108"/>
                  </a:lnTo>
                  <a:lnTo>
                    <a:pt x="694" y="95"/>
                  </a:lnTo>
                  <a:lnTo>
                    <a:pt x="698" y="80"/>
                  </a:lnTo>
                  <a:lnTo>
                    <a:pt x="700" y="74"/>
                  </a:lnTo>
                  <a:lnTo>
                    <a:pt x="703" y="67"/>
                  </a:lnTo>
                  <a:lnTo>
                    <a:pt x="707" y="61"/>
                  </a:lnTo>
                  <a:lnTo>
                    <a:pt x="712" y="54"/>
                  </a:lnTo>
                  <a:lnTo>
                    <a:pt x="698" y="46"/>
                  </a:lnTo>
                  <a:lnTo>
                    <a:pt x="688" y="40"/>
                  </a:lnTo>
                  <a:lnTo>
                    <a:pt x="684" y="38"/>
                  </a:lnTo>
                  <a:lnTo>
                    <a:pt x="683" y="34"/>
                  </a:lnTo>
                  <a:lnTo>
                    <a:pt x="681" y="31"/>
                  </a:lnTo>
                  <a:lnTo>
                    <a:pt x="680" y="28"/>
                  </a:lnTo>
                  <a:lnTo>
                    <a:pt x="676" y="24"/>
                  </a:lnTo>
                  <a:close/>
                </a:path>
              </a:pathLst>
            </a:custGeom>
            <a:solidFill>
              <a:srgbClr val="E6E7E8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23" name="Freeform 62"/>
            <p:cNvSpPr>
              <a:spLocks/>
            </p:cNvSpPr>
            <p:nvPr/>
          </p:nvSpPr>
          <p:spPr bwMode="auto">
            <a:xfrm>
              <a:off x="4227513" y="1935163"/>
              <a:ext cx="142875" cy="69850"/>
            </a:xfrm>
            <a:custGeom>
              <a:avLst/>
              <a:gdLst>
                <a:gd name="T0" fmla="*/ 2147483646 w 90"/>
                <a:gd name="T1" fmla="*/ 2147483646 h 44"/>
                <a:gd name="T2" fmla="*/ 2147483646 w 90"/>
                <a:gd name="T3" fmla="*/ 2147483646 h 44"/>
                <a:gd name="T4" fmla="*/ 2147483646 w 90"/>
                <a:gd name="T5" fmla="*/ 2147483646 h 44"/>
                <a:gd name="T6" fmla="*/ 2147483646 w 90"/>
                <a:gd name="T7" fmla="*/ 2147483646 h 44"/>
                <a:gd name="T8" fmla="*/ 2147483646 w 90"/>
                <a:gd name="T9" fmla="*/ 2147483646 h 44"/>
                <a:gd name="T10" fmla="*/ 2147483646 w 90"/>
                <a:gd name="T11" fmla="*/ 2147483646 h 44"/>
                <a:gd name="T12" fmla="*/ 2147483646 w 90"/>
                <a:gd name="T13" fmla="*/ 2147483646 h 44"/>
                <a:gd name="T14" fmla="*/ 2147483646 w 90"/>
                <a:gd name="T15" fmla="*/ 2147483646 h 44"/>
                <a:gd name="T16" fmla="*/ 2147483646 w 90"/>
                <a:gd name="T17" fmla="*/ 2147483646 h 44"/>
                <a:gd name="T18" fmla="*/ 2147483646 w 90"/>
                <a:gd name="T19" fmla="*/ 2147483646 h 44"/>
                <a:gd name="T20" fmla="*/ 2147483646 w 90"/>
                <a:gd name="T21" fmla="*/ 2147483646 h 44"/>
                <a:gd name="T22" fmla="*/ 2147483646 w 90"/>
                <a:gd name="T23" fmla="*/ 0 h 44"/>
                <a:gd name="T24" fmla="*/ 2147483646 w 90"/>
                <a:gd name="T25" fmla="*/ 0 h 44"/>
                <a:gd name="T26" fmla="*/ 2147483646 w 90"/>
                <a:gd name="T27" fmla="*/ 2147483646 h 44"/>
                <a:gd name="T28" fmla="*/ 2147483646 w 90"/>
                <a:gd name="T29" fmla="*/ 2147483646 h 44"/>
                <a:gd name="T30" fmla="*/ 2147483646 w 90"/>
                <a:gd name="T31" fmla="*/ 2147483646 h 44"/>
                <a:gd name="T32" fmla="*/ 2147483646 w 90"/>
                <a:gd name="T33" fmla="*/ 2147483646 h 44"/>
                <a:gd name="T34" fmla="*/ 0 w 90"/>
                <a:gd name="T35" fmla="*/ 2147483646 h 44"/>
                <a:gd name="T36" fmla="*/ 0 w 90"/>
                <a:gd name="T37" fmla="*/ 2147483646 h 44"/>
                <a:gd name="T38" fmla="*/ 2147483646 w 90"/>
                <a:gd name="T39" fmla="*/ 2147483646 h 44"/>
                <a:gd name="T40" fmla="*/ 2147483646 w 90"/>
                <a:gd name="T41" fmla="*/ 2147483646 h 44"/>
                <a:gd name="T42" fmla="*/ 2147483646 w 90"/>
                <a:gd name="T43" fmla="*/ 2147483646 h 44"/>
                <a:gd name="T44" fmla="*/ 2147483646 w 90"/>
                <a:gd name="T45" fmla="*/ 2147483646 h 44"/>
                <a:gd name="T46" fmla="*/ 2147483646 w 90"/>
                <a:gd name="T47" fmla="*/ 2147483646 h 44"/>
                <a:gd name="T48" fmla="*/ 2147483646 w 90"/>
                <a:gd name="T49" fmla="*/ 2147483646 h 44"/>
                <a:gd name="T50" fmla="*/ 2147483646 w 90"/>
                <a:gd name="T51" fmla="*/ 2147483646 h 44"/>
                <a:gd name="T52" fmla="*/ 2147483646 w 90"/>
                <a:gd name="T53" fmla="*/ 2147483646 h 44"/>
                <a:gd name="T54" fmla="*/ 2147483646 w 90"/>
                <a:gd name="T55" fmla="*/ 2147483646 h 44"/>
                <a:gd name="T56" fmla="*/ 2147483646 w 90"/>
                <a:gd name="T57" fmla="*/ 2147483646 h 44"/>
                <a:gd name="T58" fmla="*/ 2147483646 w 90"/>
                <a:gd name="T59" fmla="*/ 2147483646 h 44"/>
                <a:gd name="T60" fmla="*/ 2147483646 w 90"/>
                <a:gd name="T61" fmla="*/ 2147483646 h 44"/>
                <a:gd name="T62" fmla="*/ 2147483646 w 90"/>
                <a:gd name="T63" fmla="*/ 2147483646 h 44"/>
                <a:gd name="T64" fmla="*/ 2147483646 w 90"/>
                <a:gd name="T65" fmla="*/ 2147483646 h 44"/>
                <a:gd name="T66" fmla="*/ 2147483646 w 90"/>
                <a:gd name="T67" fmla="*/ 2147483646 h 44"/>
                <a:gd name="T68" fmla="*/ 2147483646 w 90"/>
                <a:gd name="T69" fmla="*/ 2147483646 h 44"/>
                <a:gd name="T70" fmla="*/ 2147483646 w 90"/>
                <a:gd name="T71" fmla="*/ 2147483646 h 44"/>
                <a:gd name="T72" fmla="*/ 2147483646 w 90"/>
                <a:gd name="T73" fmla="*/ 2147483646 h 44"/>
                <a:gd name="T74" fmla="*/ 2147483646 w 90"/>
                <a:gd name="T75" fmla="*/ 2147483646 h 44"/>
                <a:gd name="T76" fmla="*/ 2147483646 w 90"/>
                <a:gd name="T77" fmla="*/ 2147483646 h 44"/>
                <a:gd name="T78" fmla="*/ 2147483646 w 90"/>
                <a:gd name="T79" fmla="*/ 2147483646 h 44"/>
                <a:gd name="T80" fmla="*/ 2147483646 w 90"/>
                <a:gd name="T81" fmla="*/ 2147483646 h 44"/>
                <a:gd name="T82" fmla="*/ 2147483646 w 90"/>
                <a:gd name="T83" fmla="*/ 2147483646 h 44"/>
                <a:gd name="T84" fmla="*/ 2147483646 w 90"/>
                <a:gd name="T85" fmla="*/ 2147483646 h 44"/>
                <a:gd name="T86" fmla="*/ 2147483646 w 90"/>
                <a:gd name="T87" fmla="*/ 2147483646 h 44"/>
                <a:gd name="T88" fmla="*/ 2147483646 w 90"/>
                <a:gd name="T89" fmla="*/ 2147483646 h 44"/>
                <a:gd name="T90" fmla="*/ 2147483646 w 90"/>
                <a:gd name="T91" fmla="*/ 2147483646 h 44"/>
                <a:gd name="T92" fmla="*/ 2147483646 w 90"/>
                <a:gd name="T93" fmla="*/ 2147483646 h 4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90"/>
                <a:gd name="T142" fmla="*/ 0 h 44"/>
                <a:gd name="T143" fmla="*/ 90 w 90"/>
                <a:gd name="T144" fmla="*/ 44 h 4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90" h="44">
                  <a:moveTo>
                    <a:pt x="89" y="20"/>
                  </a:moveTo>
                  <a:lnTo>
                    <a:pt x="89" y="20"/>
                  </a:lnTo>
                  <a:lnTo>
                    <a:pt x="83" y="17"/>
                  </a:lnTo>
                  <a:lnTo>
                    <a:pt x="71" y="11"/>
                  </a:lnTo>
                  <a:lnTo>
                    <a:pt x="62" y="8"/>
                  </a:lnTo>
                  <a:lnTo>
                    <a:pt x="54" y="6"/>
                  </a:lnTo>
                  <a:lnTo>
                    <a:pt x="45" y="5"/>
                  </a:lnTo>
                  <a:lnTo>
                    <a:pt x="36" y="5"/>
                  </a:lnTo>
                  <a:lnTo>
                    <a:pt x="33" y="4"/>
                  </a:lnTo>
                  <a:lnTo>
                    <a:pt x="25" y="1"/>
                  </a:lnTo>
                  <a:lnTo>
                    <a:pt x="22" y="0"/>
                  </a:lnTo>
                  <a:lnTo>
                    <a:pt x="17" y="0"/>
                  </a:lnTo>
                  <a:lnTo>
                    <a:pt x="13" y="1"/>
                  </a:lnTo>
                  <a:lnTo>
                    <a:pt x="10" y="4"/>
                  </a:lnTo>
                  <a:lnTo>
                    <a:pt x="7" y="6"/>
                  </a:lnTo>
                  <a:lnTo>
                    <a:pt x="0" y="10"/>
                  </a:lnTo>
                  <a:lnTo>
                    <a:pt x="7" y="17"/>
                  </a:lnTo>
                  <a:lnTo>
                    <a:pt x="16" y="22"/>
                  </a:lnTo>
                  <a:lnTo>
                    <a:pt x="19" y="25"/>
                  </a:lnTo>
                  <a:lnTo>
                    <a:pt x="24" y="26"/>
                  </a:lnTo>
                  <a:lnTo>
                    <a:pt x="24" y="27"/>
                  </a:lnTo>
                  <a:lnTo>
                    <a:pt x="25" y="31"/>
                  </a:lnTo>
                  <a:lnTo>
                    <a:pt x="27" y="33"/>
                  </a:lnTo>
                  <a:lnTo>
                    <a:pt x="29" y="36"/>
                  </a:lnTo>
                  <a:lnTo>
                    <a:pt x="34" y="37"/>
                  </a:lnTo>
                  <a:lnTo>
                    <a:pt x="38" y="38"/>
                  </a:lnTo>
                  <a:lnTo>
                    <a:pt x="47" y="38"/>
                  </a:lnTo>
                  <a:lnTo>
                    <a:pt x="44" y="38"/>
                  </a:lnTo>
                  <a:lnTo>
                    <a:pt x="58" y="42"/>
                  </a:lnTo>
                  <a:lnTo>
                    <a:pt x="69" y="44"/>
                  </a:lnTo>
                  <a:lnTo>
                    <a:pt x="73" y="44"/>
                  </a:lnTo>
                  <a:lnTo>
                    <a:pt x="77" y="43"/>
                  </a:lnTo>
                  <a:lnTo>
                    <a:pt x="79" y="43"/>
                  </a:lnTo>
                  <a:lnTo>
                    <a:pt x="82" y="43"/>
                  </a:lnTo>
                  <a:lnTo>
                    <a:pt x="85" y="42"/>
                  </a:lnTo>
                  <a:lnTo>
                    <a:pt x="88" y="39"/>
                  </a:lnTo>
                  <a:lnTo>
                    <a:pt x="90" y="36"/>
                  </a:lnTo>
                  <a:lnTo>
                    <a:pt x="90" y="29"/>
                  </a:lnTo>
                  <a:lnTo>
                    <a:pt x="89" y="20"/>
                  </a:lnTo>
                  <a:close/>
                </a:path>
              </a:pathLst>
            </a:custGeom>
            <a:solidFill>
              <a:srgbClr val="8152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4" name="Freeform 63"/>
            <p:cNvSpPr>
              <a:spLocks/>
            </p:cNvSpPr>
            <p:nvPr/>
          </p:nvSpPr>
          <p:spPr bwMode="auto">
            <a:xfrm>
              <a:off x="4227513" y="1935163"/>
              <a:ext cx="142875" cy="69850"/>
            </a:xfrm>
            <a:custGeom>
              <a:avLst/>
              <a:gdLst>
                <a:gd name="T0" fmla="*/ 2147483646 w 90"/>
                <a:gd name="T1" fmla="*/ 2147483646 h 44"/>
                <a:gd name="T2" fmla="*/ 2147483646 w 90"/>
                <a:gd name="T3" fmla="*/ 2147483646 h 44"/>
                <a:gd name="T4" fmla="*/ 2147483646 w 90"/>
                <a:gd name="T5" fmla="*/ 2147483646 h 44"/>
                <a:gd name="T6" fmla="*/ 2147483646 w 90"/>
                <a:gd name="T7" fmla="*/ 2147483646 h 44"/>
                <a:gd name="T8" fmla="*/ 2147483646 w 90"/>
                <a:gd name="T9" fmla="*/ 2147483646 h 44"/>
                <a:gd name="T10" fmla="*/ 2147483646 w 90"/>
                <a:gd name="T11" fmla="*/ 2147483646 h 44"/>
                <a:gd name="T12" fmla="*/ 2147483646 w 90"/>
                <a:gd name="T13" fmla="*/ 2147483646 h 44"/>
                <a:gd name="T14" fmla="*/ 2147483646 w 90"/>
                <a:gd name="T15" fmla="*/ 2147483646 h 44"/>
                <a:gd name="T16" fmla="*/ 2147483646 w 90"/>
                <a:gd name="T17" fmla="*/ 2147483646 h 44"/>
                <a:gd name="T18" fmla="*/ 2147483646 w 90"/>
                <a:gd name="T19" fmla="*/ 2147483646 h 44"/>
                <a:gd name="T20" fmla="*/ 2147483646 w 90"/>
                <a:gd name="T21" fmla="*/ 2147483646 h 44"/>
                <a:gd name="T22" fmla="*/ 2147483646 w 90"/>
                <a:gd name="T23" fmla="*/ 0 h 44"/>
                <a:gd name="T24" fmla="*/ 2147483646 w 90"/>
                <a:gd name="T25" fmla="*/ 0 h 44"/>
                <a:gd name="T26" fmla="*/ 2147483646 w 90"/>
                <a:gd name="T27" fmla="*/ 2147483646 h 44"/>
                <a:gd name="T28" fmla="*/ 2147483646 w 90"/>
                <a:gd name="T29" fmla="*/ 2147483646 h 44"/>
                <a:gd name="T30" fmla="*/ 2147483646 w 90"/>
                <a:gd name="T31" fmla="*/ 2147483646 h 44"/>
                <a:gd name="T32" fmla="*/ 2147483646 w 90"/>
                <a:gd name="T33" fmla="*/ 2147483646 h 44"/>
                <a:gd name="T34" fmla="*/ 0 w 90"/>
                <a:gd name="T35" fmla="*/ 2147483646 h 44"/>
                <a:gd name="T36" fmla="*/ 0 w 90"/>
                <a:gd name="T37" fmla="*/ 2147483646 h 44"/>
                <a:gd name="T38" fmla="*/ 2147483646 w 90"/>
                <a:gd name="T39" fmla="*/ 2147483646 h 44"/>
                <a:gd name="T40" fmla="*/ 2147483646 w 90"/>
                <a:gd name="T41" fmla="*/ 2147483646 h 44"/>
                <a:gd name="T42" fmla="*/ 2147483646 w 90"/>
                <a:gd name="T43" fmla="*/ 2147483646 h 44"/>
                <a:gd name="T44" fmla="*/ 2147483646 w 90"/>
                <a:gd name="T45" fmla="*/ 2147483646 h 44"/>
                <a:gd name="T46" fmla="*/ 2147483646 w 90"/>
                <a:gd name="T47" fmla="*/ 2147483646 h 44"/>
                <a:gd name="T48" fmla="*/ 2147483646 w 90"/>
                <a:gd name="T49" fmla="*/ 2147483646 h 44"/>
                <a:gd name="T50" fmla="*/ 2147483646 w 90"/>
                <a:gd name="T51" fmla="*/ 2147483646 h 44"/>
                <a:gd name="T52" fmla="*/ 2147483646 w 90"/>
                <a:gd name="T53" fmla="*/ 2147483646 h 44"/>
                <a:gd name="T54" fmla="*/ 2147483646 w 90"/>
                <a:gd name="T55" fmla="*/ 2147483646 h 44"/>
                <a:gd name="T56" fmla="*/ 2147483646 w 90"/>
                <a:gd name="T57" fmla="*/ 2147483646 h 44"/>
                <a:gd name="T58" fmla="*/ 2147483646 w 90"/>
                <a:gd name="T59" fmla="*/ 2147483646 h 44"/>
                <a:gd name="T60" fmla="*/ 2147483646 w 90"/>
                <a:gd name="T61" fmla="*/ 2147483646 h 44"/>
                <a:gd name="T62" fmla="*/ 2147483646 w 90"/>
                <a:gd name="T63" fmla="*/ 2147483646 h 44"/>
                <a:gd name="T64" fmla="*/ 2147483646 w 90"/>
                <a:gd name="T65" fmla="*/ 2147483646 h 44"/>
                <a:gd name="T66" fmla="*/ 2147483646 w 90"/>
                <a:gd name="T67" fmla="*/ 2147483646 h 44"/>
                <a:gd name="T68" fmla="*/ 2147483646 w 90"/>
                <a:gd name="T69" fmla="*/ 2147483646 h 44"/>
                <a:gd name="T70" fmla="*/ 2147483646 w 90"/>
                <a:gd name="T71" fmla="*/ 2147483646 h 44"/>
                <a:gd name="T72" fmla="*/ 2147483646 w 90"/>
                <a:gd name="T73" fmla="*/ 2147483646 h 44"/>
                <a:gd name="T74" fmla="*/ 2147483646 w 90"/>
                <a:gd name="T75" fmla="*/ 2147483646 h 44"/>
                <a:gd name="T76" fmla="*/ 2147483646 w 90"/>
                <a:gd name="T77" fmla="*/ 2147483646 h 44"/>
                <a:gd name="T78" fmla="*/ 2147483646 w 90"/>
                <a:gd name="T79" fmla="*/ 2147483646 h 44"/>
                <a:gd name="T80" fmla="*/ 2147483646 w 90"/>
                <a:gd name="T81" fmla="*/ 2147483646 h 44"/>
                <a:gd name="T82" fmla="*/ 2147483646 w 90"/>
                <a:gd name="T83" fmla="*/ 2147483646 h 44"/>
                <a:gd name="T84" fmla="*/ 2147483646 w 90"/>
                <a:gd name="T85" fmla="*/ 2147483646 h 44"/>
                <a:gd name="T86" fmla="*/ 2147483646 w 90"/>
                <a:gd name="T87" fmla="*/ 2147483646 h 44"/>
                <a:gd name="T88" fmla="*/ 2147483646 w 90"/>
                <a:gd name="T89" fmla="*/ 2147483646 h 44"/>
                <a:gd name="T90" fmla="*/ 2147483646 w 90"/>
                <a:gd name="T91" fmla="*/ 2147483646 h 44"/>
                <a:gd name="T92" fmla="*/ 2147483646 w 90"/>
                <a:gd name="T93" fmla="*/ 2147483646 h 4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90"/>
                <a:gd name="T142" fmla="*/ 0 h 44"/>
                <a:gd name="T143" fmla="*/ 90 w 90"/>
                <a:gd name="T144" fmla="*/ 44 h 4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90" h="44">
                  <a:moveTo>
                    <a:pt x="89" y="20"/>
                  </a:moveTo>
                  <a:lnTo>
                    <a:pt x="89" y="20"/>
                  </a:lnTo>
                  <a:lnTo>
                    <a:pt x="83" y="17"/>
                  </a:lnTo>
                  <a:lnTo>
                    <a:pt x="71" y="11"/>
                  </a:lnTo>
                  <a:lnTo>
                    <a:pt x="62" y="8"/>
                  </a:lnTo>
                  <a:lnTo>
                    <a:pt x="54" y="6"/>
                  </a:lnTo>
                  <a:lnTo>
                    <a:pt x="45" y="5"/>
                  </a:lnTo>
                  <a:lnTo>
                    <a:pt x="36" y="5"/>
                  </a:lnTo>
                  <a:lnTo>
                    <a:pt x="33" y="4"/>
                  </a:lnTo>
                  <a:lnTo>
                    <a:pt x="25" y="1"/>
                  </a:lnTo>
                  <a:lnTo>
                    <a:pt x="22" y="0"/>
                  </a:lnTo>
                  <a:lnTo>
                    <a:pt x="17" y="0"/>
                  </a:lnTo>
                  <a:lnTo>
                    <a:pt x="13" y="1"/>
                  </a:lnTo>
                  <a:lnTo>
                    <a:pt x="10" y="4"/>
                  </a:lnTo>
                  <a:lnTo>
                    <a:pt x="7" y="6"/>
                  </a:lnTo>
                  <a:lnTo>
                    <a:pt x="0" y="10"/>
                  </a:lnTo>
                  <a:lnTo>
                    <a:pt x="7" y="17"/>
                  </a:lnTo>
                  <a:lnTo>
                    <a:pt x="16" y="22"/>
                  </a:lnTo>
                  <a:lnTo>
                    <a:pt x="19" y="25"/>
                  </a:lnTo>
                  <a:lnTo>
                    <a:pt x="24" y="26"/>
                  </a:lnTo>
                  <a:lnTo>
                    <a:pt x="24" y="27"/>
                  </a:lnTo>
                  <a:lnTo>
                    <a:pt x="25" y="31"/>
                  </a:lnTo>
                  <a:lnTo>
                    <a:pt x="27" y="33"/>
                  </a:lnTo>
                  <a:lnTo>
                    <a:pt x="29" y="36"/>
                  </a:lnTo>
                  <a:lnTo>
                    <a:pt x="34" y="37"/>
                  </a:lnTo>
                  <a:lnTo>
                    <a:pt x="38" y="38"/>
                  </a:lnTo>
                  <a:lnTo>
                    <a:pt x="47" y="38"/>
                  </a:lnTo>
                  <a:lnTo>
                    <a:pt x="44" y="38"/>
                  </a:lnTo>
                  <a:lnTo>
                    <a:pt x="58" y="42"/>
                  </a:lnTo>
                  <a:lnTo>
                    <a:pt x="69" y="44"/>
                  </a:lnTo>
                  <a:lnTo>
                    <a:pt x="73" y="44"/>
                  </a:lnTo>
                  <a:lnTo>
                    <a:pt x="77" y="43"/>
                  </a:lnTo>
                  <a:lnTo>
                    <a:pt x="79" y="43"/>
                  </a:lnTo>
                  <a:lnTo>
                    <a:pt x="82" y="43"/>
                  </a:lnTo>
                  <a:lnTo>
                    <a:pt x="85" y="42"/>
                  </a:lnTo>
                  <a:lnTo>
                    <a:pt x="88" y="39"/>
                  </a:lnTo>
                  <a:lnTo>
                    <a:pt x="90" y="36"/>
                  </a:lnTo>
                  <a:lnTo>
                    <a:pt x="90" y="29"/>
                  </a:lnTo>
                  <a:lnTo>
                    <a:pt x="89" y="20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5" name="Freeform 64"/>
            <p:cNvSpPr>
              <a:spLocks/>
            </p:cNvSpPr>
            <p:nvPr/>
          </p:nvSpPr>
          <p:spPr bwMode="auto">
            <a:xfrm>
              <a:off x="4481513" y="2014538"/>
              <a:ext cx="66675" cy="38100"/>
            </a:xfrm>
            <a:custGeom>
              <a:avLst/>
              <a:gdLst>
                <a:gd name="T0" fmla="*/ 2147483646 w 42"/>
                <a:gd name="T1" fmla="*/ 2147483646 h 24"/>
                <a:gd name="T2" fmla="*/ 2147483646 w 42"/>
                <a:gd name="T3" fmla="*/ 2147483646 h 24"/>
                <a:gd name="T4" fmla="*/ 2147483646 w 42"/>
                <a:gd name="T5" fmla="*/ 2147483646 h 24"/>
                <a:gd name="T6" fmla="*/ 2147483646 w 42"/>
                <a:gd name="T7" fmla="*/ 2147483646 h 24"/>
                <a:gd name="T8" fmla="*/ 2147483646 w 42"/>
                <a:gd name="T9" fmla="*/ 2147483646 h 24"/>
                <a:gd name="T10" fmla="*/ 2147483646 w 42"/>
                <a:gd name="T11" fmla="*/ 2147483646 h 24"/>
                <a:gd name="T12" fmla="*/ 2147483646 w 42"/>
                <a:gd name="T13" fmla="*/ 2147483646 h 24"/>
                <a:gd name="T14" fmla="*/ 2147483646 w 42"/>
                <a:gd name="T15" fmla="*/ 2147483646 h 24"/>
                <a:gd name="T16" fmla="*/ 2147483646 w 42"/>
                <a:gd name="T17" fmla="*/ 0 h 24"/>
                <a:gd name="T18" fmla="*/ 2147483646 w 42"/>
                <a:gd name="T19" fmla="*/ 2147483646 h 24"/>
                <a:gd name="T20" fmla="*/ 2147483646 w 42"/>
                <a:gd name="T21" fmla="*/ 2147483646 h 24"/>
                <a:gd name="T22" fmla="*/ 2147483646 w 42"/>
                <a:gd name="T23" fmla="*/ 2147483646 h 24"/>
                <a:gd name="T24" fmla="*/ 2147483646 w 42"/>
                <a:gd name="T25" fmla="*/ 2147483646 h 24"/>
                <a:gd name="T26" fmla="*/ 2147483646 w 42"/>
                <a:gd name="T27" fmla="*/ 2147483646 h 24"/>
                <a:gd name="T28" fmla="*/ 2147483646 w 42"/>
                <a:gd name="T29" fmla="*/ 2147483646 h 24"/>
                <a:gd name="T30" fmla="*/ 2147483646 w 42"/>
                <a:gd name="T31" fmla="*/ 2147483646 h 24"/>
                <a:gd name="T32" fmla="*/ 2147483646 w 42"/>
                <a:gd name="T33" fmla="*/ 2147483646 h 24"/>
                <a:gd name="T34" fmla="*/ 2147483646 w 42"/>
                <a:gd name="T35" fmla="*/ 2147483646 h 24"/>
                <a:gd name="T36" fmla="*/ 2147483646 w 42"/>
                <a:gd name="T37" fmla="*/ 2147483646 h 24"/>
                <a:gd name="T38" fmla="*/ 2147483646 w 42"/>
                <a:gd name="T39" fmla="*/ 2147483646 h 24"/>
                <a:gd name="T40" fmla="*/ 2147483646 w 42"/>
                <a:gd name="T41" fmla="*/ 2147483646 h 24"/>
                <a:gd name="T42" fmla="*/ 2147483646 w 42"/>
                <a:gd name="T43" fmla="*/ 2147483646 h 24"/>
                <a:gd name="T44" fmla="*/ 2147483646 w 42"/>
                <a:gd name="T45" fmla="*/ 2147483646 h 24"/>
                <a:gd name="T46" fmla="*/ 2147483646 w 42"/>
                <a:gd name="T47" fmla="*/ 2147483646 h 24"/>
                <a:gd name="T48" fmla="*/ 2147483646 w 42"/>
                <a:gd name="T49" fmla="*/ 2147483646 h 24"/>
                <a:gd name="T50" fmla="*/ 2147483646 w 42"/>
                <a:gd name="T51" fmla="*/ 2147483646 h 24"/>
                <a:gd name="T52" fmla="*/ 2147483646 w 42"/>
                <a:gd name="T53" fmla="*/ 2147483646 h 24"/>
                <a:gd name="T54" fmla="*/ 2147483646 w 42"/>
                <a:gd name="T55" fmla="*/ 2147483646 h 24"/>
                <a:gd name="T56" fmla="*/ 2147483646 w 42"/>
                <a:gd name="T57" fmla="*/ 2147483646 h 24"/>
                <a:gd name="T58" fmla="*/ 2147483646 w 42"/>
                <a:gd name="T59" fmla="*/ 2147483646 h 24"/>
                <a:gd name="T60" fmla="*/ 2147483646 w 42"/>
                <a:gd name="T61" fmla="*/ 2147483646 h 24"/>
                <a:gd name="T62" fmla="*/ 2147483646 w 42"/>
                <a:gd name="T63" fmla="*/ 2147483646 h 24"/>
                <a:gd name="T64" fmla="*/ 2147483646 w 42"/>
                <a:gd name="T65" fmla="*/ 2147483646 h 24"/>
                <a:gd name="T66" fmla="*/ 2147483646 w 42"/>
                <a:gd name="T67" fmla="*/ 2147483646 h 24"/>
                <a:gd name="T68" fmla="*/ 2147483646 w 42"/>
                <a:gd name="T69" fmla="*/ 2147483646 h 24"/>
                <a:gd name="T70" fmla="*/ 2147483646 w 42"/>
                <a:gd name="T71" fmla="*/ 2147483646 h 24"/>
                <a:gd name="T72" fmla="*/ 2147483646 w 42"/>
                <a:gd name="T73" fmla="*/ 2147483646 h 24"/>
                <a:gd name="T74" fmla="*/ 0 w 42"/>
                <a:gd name="T75" fmla="*/ 2147483646 h 24"/>
                <a:gd name="T76" fmla="*/ 0 w 42"/>
                <a:gd name="T77" fmla="*/ 2147483646 h 24"/>
                <a:gd name="T78" fmla="*/ 2147483646 w 42"/>
                <a:gd name="T79" fmla="*/ 2147483646 h 24"/>
                <a:gd name="T80" fmla="*/ 2147483646 w 42"/>
                <a:gd name="T81" fmla="*/ 2147483646 h 24"/>
                <a:gd name="T82" fmla="*/ 2147483646 w 42"/>
                <a:gd name="T83" fmla="*/ 2147483646 h 24"/>
                <a:gd name="T84" fmla="*/ 2147483646 w 42"/>
                <a:gd name="T85" fmla="*/ 2147483646 h 24"/>
                <a:gd name="T86" fmla="*/ 2147483646 w 42"/>
                <a:gd name="T87" fmla="*/ 2147483646 h 24"/>
                <a:gd name="T88" fmla="*/ 2147483646 w 42"/>
                <a:gd name="T89" fmla="*/ 2147483646 h 24"/>
                <a:gd name="T90" fmla="*/ 2147483646 w 42"/>
                <a:gd name="T91" fmla="*/ 2147483646 h 24"/>
                <a:gd name="T92" fmla="*/ 2147483646 w 42"/>
                <a:gd name="T93" fmla="*/ 2147483646 h 24"/>
                <a:gd name="T94" fmla="*/ 2147483646 w 42"/>
                <a:gd name="T95" fmla="*/ 2147483646 h 24"/>
                <a:gd name="T96" fmla="*/ 2147483646 w 42"/>
                <a:gd name="T97" fmla="*/ 2147483646 h 24"/>
                <a:gd name="T98" fmla="*/ 2147483646 w 42"/>
                <a:gd name="T99" fmla="*/ 2147483646 h 24"/>
                <a:gd name="T100" fmla="*/ 2147483646 w 42"/>
                <a:gd name="T101" fmla="*/ 2147483646 h 24"/>
                <a:gd name="T102" fmla="*/ 2147483646 w 42"/>
                <a:gd name="T103" fmla="*/ 2147483646 h 24"/>
                <a:gd name="T104" fmla="*/ 2147483646 w 42"/>
                <a:gd name="T105" fmla="*/ 2147483646 h 24"/>
                <a:gd name="T106" fmla="*/ 2147483646 w 42"/>
                <a:gd name="T107" fmla="*/ 2147483646 h 24"/>
                <a:gd name="T108" fmla="*/ 2147483646 w 42"/>
                <a:gd name="T109" fmla="*/ 2147483646 h 24"/>
                <a:gd name="T110" fmla="*/ 2147483646 w 42"/>
                <a:gd name="T111" fmla="*/ 2147483646 h 24"/>
                <a:gd name="T112" fmla="*/ 2147483646 w 42"/>
                <a:gd name="T113" fmla="*/ 2147483646 h 2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42"/>
                <a:gd name="T172" fmla="*/ 0 h 24"/>
                <a:gd name="T173" fmla="*/ 42 w 42"/>
                <a:gd name="T174" fmla="*/ 24 h 24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42" h="24">
                  <a:moveTo>
                    <a:pt x="42" y="17"/>
                  </a:moveTo>
                  <a:lnTo>
                    <a:pt x="42" y="17"/>
                  </a:lnTo>
                  <a:lnTo>
                    <a:pt x="41" y="13"/>
                  </a:lnTo>
                  <a:lnTo>
                    <a:pt x="38" y="9"/>
                  </a:lnTo>
                  <a:lnTo>
                    <a:pt x="35" y="4"/>
                  </a:lnTo>
                  <a:lnTo>
                    <a:pt x="33" y="3"/>
                  </a:lnTo>
                  <a:lnTo>
                    <a:pt x="30" y="1"/>
                  </a:lnTo>
                  <a:lnTo>
                    <a:pt x="25" y="0"/>
                  </a:lnTo>
                  <a:lnTo>
                    <a:pt x="23" y="1"/>
                  </a:lnTo>
                  <a:lnTo>
                    <a:pt x="22" y="2"/>
                  </a:lnTo>
                  <a:lnTo>
                    <a:pt x="19" y="7"/>
                  </a:lnTo>
                  <a:lnTo>
                    <a:pt x="16" y="12"/>
                  </a:lnTo>
                  <a:lnTo>
                    <a:pt x="13" y="14"/>
                  </a:lnTo>
                  <a:lnTo>
                    <a:pt x="15" y="12"/>
                  </a:lnTo>
                  <a:lnTo>
                    <a:pt x="18" y="9"/>
                  </a:lnTo>
                  <a:lnTo>
                    <a:pt x="18" y="4"/>
                  </a:lnTo>
                  <a:lnTo>
                    <a:pt x="15" y="10"/>
                  </a:lnTo>
                  <a:lnTo>
                    <a:pt x="13" y="13"/>
                  </a:lnTo>
                  <a:lnTo>
                    <a:pt x="9" y="15"/>
                  </a:lnTo>
                  <a:lnTo>
                    <a:pt x="13" y="12"/>
                  </a:lnTo>
                  <a:lnTo>
                    <a:pt x="15" y="9"/>
                  </a:lnTo>
                  <a:lnTo>
                    <a:pt x="15" y="5"/>
                  </a:lnTo>
                  <a:lnTo>
                    <a:pt x="13" y="10"/>
                  </a:lnTo>
                  <a:lnTo>
                    <a:pt x="8" y="17"/>
                  </a:lnTo>
                  <a:lnTo>
                    <a:pt x="10" y="14"/>
                  </a:lnTo>
                  <a:lnTo>
                    <a:pt x="11" y="11"/>
                  </a:lnTo>
                  <a:lnTo>
                    <a:pt x="11" y="6"/>
                  </a:lnTo>
                  <a:lnTo>
                    <a:pt x="8" y="10"/>
                  </a:lnTo>
                  <a:lnTo>
                    <a:pt x="4" y="12"/>
                  </a:lnTo>
                  <a:lnTo>
                    <a:pt x="0" y="13"/>
                  </a:lnTo>
                  <a:lnTo>
                    <a:pt x="7" y="17"/>
                  </a:lnTo>
                  <a:lnTo>
                    <a:pt x="13" y="21"/>
                  </a:lnTo>
                  <a:lnTo>
                    <a:pt x="19" y="23"/>
                  </a:lnTo>
                  <a:lnTo>
                    <a:pt x="20" y="23"/>
                  </a:lnTo>
                  <a:lnTo>
                    <a:pt x="24" y="24"/>
                  </a:lnTo>
                  <a:lnTo>
                    <a:pt x="31" y="23"/>
                  </a:lnTo>
                  <a:lnTo>
                    <a:pt x="33" y="22"/>
                  </a:lnTo>
                  <a:lnTo>
                    <a:pt x="36" y="20"/>
                  </a:lnTo>
                  <a:lnTo>
                    <a:pt x="37" y="18"/>
                  </a:lnTo>
                  <a:lnTo>
                    <a:pt x="38" y="18"/>
                  </a:lnTo>
                  <a:lnTo>
                    <a:pt x="40" y="18"/>
                  </a:lnTo>
                  <a:lnTo>
                    <a:pt x="41" y="18"/>
                  </a:lnTo>
                  <a:lnTo>
                    <a:pt x="42" y="18"/>
                  </a:lnTo>
                  <a:lnTo>
                    <a:pt x="42" y="17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3226" name="Group 262"/>
            <p:cNvGrpSpPr>
              <a:grpSpLocks/>
            </p:cNvGrpSpPr>
            <p:nvPr/>
          </p:nvGrpSpPr>
          <p:grpSpPr bwMode="auto">
            <a:xfrm>
              <a:off x="4610100" y="2141538"/>
              <a:ext cx="138113" cy="122238"/>
              <a:chOff x="2892" y="1289"/>
              <a:chExt cx="87" cy="77"/>
            </a:xfrm>
          </p:grpSpPr>
          <p:sp>
            <p:nvSpPr>
              <p:cNvPr id="3239" name="Freeform 66"/>
              <p:cNvSpPr>
                <a:spLocks/>
              </p:cNvSpPr>
              <p:nvPr/>
            </p:nvSpPr>
            <p:spPr bwMode="auto">
              <a:xfrm>
                <a:off x="2938" y="1289"/>
                <a:ext cx="41" cy="47"/>
              </a:xfrm>
              <a:custGeom>
                <a:avLst/>
                <a:gdLst>
                  <a:gd name="T0" fmla="*/ 36 w 41"/>
                  <a:gd name="T1" fmla="*/ 5 h 47"/>
                  <a:gd name="T2" fmla="*/ 36 w 41"/>
                  <a:gd name="T3" fmla="*/ 5 h 47"/>
                  <a:gd name="T4" fmla="*/ 31 w 41"/>
                  <a:gd name="T5" fmla="*/ 3 h 47"/>
                  <a:gd name="T6" fmla="*/ 27 w 41"/>
                  <a:gd name="T7" fmla="*/ 2 h 47"/>
                  <a:gd name="T8" fmla="*/ 21 w 41"/>
                  <a:gd name="T9" fmla="*/ 0 h 47"/>
                  <a:gd name="T10" fmla="*/ 15 w 41"/>
                  <a:gd name="T11" fmla="*/ 0 h 47"/>
                  <a:gd name="T12" fmla="*/ 9 w 41"/>
                  <a:gd name="T13" fmla="*/ 0 h 47"/>
                  <a:gd name="T14" fmla="*/ 7 w 41"/>
                  <a:gd name="T15" fmla="*/ 2 h 47"/>
                  <a:gd name="T16" fmla="*/ 5 w 41"/>
                  <a:gd name="T17" fmla="*/ 3 h 47"/>
                  <a:gd name="T18" fmla="*/ 3 w 41"/>
                  <a:gd name="T19" fmla="*/ 5 h 47"/>
                  <a:gd name="T20" fmla="*/ 0 w 41"/>
                  <a:gd name="T21" fmla="*/ 9 h 47"/>
                  <a:gd name="T22" fmla="*/ 0 w 41"/>
                  <a:gd name="T23" fmla="*/ 9 h 47"/>
                  <a:gd name="T24" fmla="*/ 0 w 41"/>
                  <a:gd name="T25" fmla="*/ 12 h 47"/>
                  <a:gd name="T26" fmla="*/ 1 w 41"/>
                  <a:gd name="T27" fmla="*/ 21 h 47"/>
                  <a:gd name="T28" fmla="*/ 4 w 41"/>
                  <a:gd name="T29" fmla="*/ 25 h 47"/>
                  <a:gd name="T30" fmla="*/ 6 w 41"/>
                  <a:gd name="T31" fmla="*/ 30 h 47"/>
                  <a:gd name="T32" fmla="*/ 10 w 41"/>
                  <a:gd name="T33" fmla="*/ 34 h 47"/>
                  <a:gd name="T34" fmla="*/ 15 w 41"/>
                  <a:gd name="T35" fmla="*/ 37 h 47"/>
                  <a:gd name="T36" fmla="*/ 15 w 41"/>
                  <a:gd name="T37" fmla="*/ 37 h 47"/>
                  <a:gd name="T38" fmla="*/ 20 w 41"/>
                  <a:gd name="T39" fmla="*/ 42 h 47"/>
                  <a:gd name="T40" fmla="*/ 25 w 41"/>
                  <a:gd name="T41" fmla="*/ 45 h 47"/>
                  <a:gd name="T42" fmla="*/ 28 w 41"/>
                  <a:gd name="T43" fmla="*/ 46 h 47"/>
                  <a:gd name="T44" fmla="*/ 28 w 41"/>
                  <a:gd name="T45" fmla="*/ 46 h 47"/>
                  <a:gd name="T46" fmla="*/ 29 w 41"/>
                  <a:gd name="T47" fmla="*/ 47 h 47"/>
                  <a:gd name="T48" fmla="*/ 29 w 41"/>
                  <a:gd name="T49" fmla="*/ 46 h 47"/>
                  <a:gd name="T50" fmla="*/ 29 w 41"/>
                  <a:gd name="T51" fmla="*/ 46 h 47"/>
                  <a:gd name="T52" fmla="*/ 32 w 41"/>
                  <a:gd name="T53" fmla="*/ 44 h 47"/>
                  <a:gd name="T54" fmla="*/ 36 w 41"/>
                  <a:gd name="T55" fmla="*/ 41 h 47"/>
                  <a:gd name="T56" fmla="*/ 38 w 41"/>
                  <a:gd name="T57" fmla="*/ 36 h 47"/>
                  <a:gd name="T58" fmla="*/ 41 w 41"/>
                  <a:gd name="T59" fmla="*/ 30 h 47"/>
                  <a:gd name="T60" fmla="*/ 41 w 41"/>
                  <a:gd name="T61" fmla="*/ 23 h 47"/>
                  <a:gd name="T62" fmla="*/ 40 w 41"/>
                  <a:gd name="T63" fmla="*/ 15 h 47"/>
                  <a:gd name="T64" fmla="*/ 39 w 41"/>
                  <a:gd name="T65" fmla="*/ 11 h 47"/>
                  <a:gd name="T66" fmla="*/ 36 w 41"/>
                  <a:gd name="T67" fmla="*/ 5 h 47"/>
                  <a:gd name="T68" fmla="*/ 36 w 41"/>
                  <a:gd name="T69" fmla="*/ 5 h 47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41"/>
                  <a:gd name="T106" fmla="*/ 0 h 47"/>
                  <a:gd name="T107" fmla="*/ 41 w 41"/>
                  <a:gd name="T108" fmla="*/ 47 h 47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41" h="47">
                    <a:moveTo>
                      <a:pt x="36" y="5"/>
                    </a:moveTo>
                    <a:lnTo>
                      <a:pt x="36" y="5"/>
                    </a:lnTo>
                    <a:lnTo>
                      <a:pt x="31" y="3"/>
                    </a:lnTo>
                    <a:lnTo>
                      <a:pt x="27" y="2"/>
                    </a:lnTo>
                    <a:lnTo>
                      <a:pt x="21" y="0"/>
                    </a:lnTo>
                    <a:lnTo>
                      <a:pt x="15" y="0"/>
                    </a:lnTo>
                    <a:lnTo>
                      <a:pt x="9" y="0"/>
                    </a:lnTo>
                    <a:lnTo>
                      <a:pt x="7" y="2"/>
                    </a:lnTo>
                    <a:lnTo>
                      <a:pt x="5" y="3"/>
                    </a:lnTo>
                    <a:lnTo>
                      <a:pt x="3" y="5"/>
                    </a:lnTo>
                    <a:lnTo>
                      <a:pt x="0" y="9"/>
                    </a:lnTo>
                    <a:lnTo>
                      <a:pt x="0" y="12"/>
                    </a:lnTo>
                    <a:lnTo>
                      <a:pt x="1" y="21"/>
                    </a:lnTo>
                    <a:lnTo>
                      <a:pt x="4" y="25"/>
                    </a:lnTo>
                    <a:lnTo>
                      <a:pt x="6" y="30"/>
                    </a:lnTo>
                    <a:lnTo>
                      <a:pt x="10" y="34"/>
                    </a:lnTo>
                    <a:lnTo>
                      <a:pt x="15" y="37"/>
                    </a:lnTo>
                    <a:lnTo>
                      <a:pt x="20" y="42"/>
                    </a:lnTo>
                    <a:lnTo>
                      <a:pt x="25" y="45"/>
                    </a:lnTo>
                    <a:lnTo>
                      <a:pt x="28" y="46"/>
                    </a:lnTo>
                    <a:lnTo>
                      <a:pt x="29" y="47"/>
                    </a:lnTo>
                    <a:lnTo>
                      <a:pt x="29" y="46"/>
                    </a:lnTo>
                    <a:lnTo>
                      <a:pt x="32" y="44"/>
                    </a:lnTo>
                    <a:lnTo>
                      <a:pt x="36" y="41"/>
                    </a:lnTo>
                    <a:lnTo>
                      <a:pt x="38" y="36"/>
                    </a:lnTo>
                    <a:lnTo>
                      <a:pt x="41" y="30"/>
                    </a:lnTo>
                    <a:lnTo>
                      <a:pt x="41" y="23"/>
                    </a:lnTo>
                    <a:lnTo>
                      <a:pt x="40" y="15"/>
                    </a:lnTo>
                    <a:lnTo>
                      <a:pt x="39" y="11"/>
                    </a:lnTo>
                    <a:lnTo>
                      <a:pt x="36" y="5"/>
                    </a:lnTo>
                    <a:close/>
                  </a:path>
                </a:pathLst>
              </a:custGeom>
              <a:solidFill>
                <a:srgbClr val="000000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0" name="Freeform 67"/>
              <p:cNvSpPr>
                <a:spLocks/>
              </p:cNvSpPr>
              <p:nvPr/>
            </p:nvSpPr>
            <p:spPr bwMode="auto">
              <a:xfrm>
                <a:off x="2892" y="1310"/>
                <a:ext cx="87" cy="56"/>
              </a:xfrm>
              <a:custGeom>
                <a:avLst/>
                <a:gdLst>
                  <a:gd name="T0" fmla="*/ 0 w 87"/>
                  <a:gd name="T1" fmla="*/ 18 h 56"/>
                  <a:gd name="T2" fmla="*/ 34 w 87"/>
                  <a:gd name="T3" fmla="*/ 34 h 56"/>
                  <a:gd name="T4" fmla="*/ 44 w 87"/>
                  <a:gd name="T5" fmla="*/ 39 h 56"/>
                  <a:gd name="T6" fmla="*/ 54 w 87"/>
                  <a:gd name="T7" fmla="*/ 49 h 56"/>
                  <a:gd name="T8" fmla="*/ 67 w 87"/>
                  <a:gd name="T9" fmla="*/ 56 h 56"/>
                  <a:gd name="T10" fmla="*/ 74 w 87"/>
                  <a:gd name="T11" fmla="*/ 56 h 56"/>
                  <a:gd name="T12" fmla="*/ 78 w 87"/>
                  <a:gd name="T13" fmla="*/ 52 h 56"/>
                  <a:gd name="T14" fmla="*/ 82 w 87"/>
                  <a:gd name="T15" fmla="*/ 44 h 56"/>
                  <a:gd name="T16" fmla="*/ 83 w 87"/>
                  <a:gd name="T17" fmla="*/ 40 h 56"/>
                  <a:gd name="T18" fmla="*/ 86 w 87"/>
                  <a:gd name="T19" fmla="*/ 37 h 56"/>
                  <a:gd name="T20" fmla="*/ 87 w 87"/>
                  <a:gd name="T21" fmla="*/ 37 h 56"/>
                  <a:gd name="T22" fmla="*/ 77 w 87"/>
                  <a:gd name="T23" fmla="*/ 40 h 56"/>
                  <a:gd name="T24" fmla="*/ 64 w 87"/>
                  <a:gd name="T25" fmla="*/ 41 h 56"/>
                  <a:gd name="T26" fmla="*/ 49 w 87"/>
                  <a:gd name="T27" fmla="*/ 37 h 56"/>
                  <a:gd name="T28" fmla="*/ 24 w 87"/>
                  <a:gd name="T29" fmla="*/ 27 h 56"/>
                  <a:gd name="T30" fmla="*/ 46 w 87"/>
                  <a:gd name="T31" fmla="*/ 35 h 56"/>
                  <a:gd name="T32" fmla="*/ 68 w 87"/>
                  <a:gd name="T33" fmla="*/ 39 h 56"/>
                  <a:gd name="T34" fmla="*/ 76 w 87"/>
                  <a:gd name="T35" fmla="*/ 37 h 56"/>
                  <a:gd name="T36" fmla="*/ 79 w 87"/>
                  <a:gd name="T37" fmla="*/ 32 h 56"/>
                  <a:gd name="T38" fmla="*/ 75 w 87"/>
                  <a:gd name="T39" fmla="*/ 20 h 56"/>
                  <a:gd name="T40" fmla="*/ 74 w 87"/>
                  <a:gd name="T41" fmla="*/ 16 h 56"/>
                  <a:gd name="T42" fmla="*/ 68 w 87"/>
                  <a:gd name="T43" fmla="*/ 5 h 56"/>
                  <a:gd name="T44" fmla="*/ 62 w 87"/>
                  <a:gd name="T45" fmla="*/ 0 h 56"/>
                  <a:gd name="T46" fmla="*/ 58 w 87"/>
                  <a:gd name="T47" fmla="*/ 0 h 56"/>
                  <a:gd name="T48" fmla="*/ 67 w 87"/>
                  <a:gd name="T49" fmla="*/ 13 h 56"/>
                  <a:gd name="T50" fmla="*/ 72 w 87"/>
                  <a:gd name="T51" fmla="*/ 17 h 56"/>
                  <a:gd name="T52" fmla="*/ 75 w 87"/>
                  <a:gd name="T53" fmla="*/ 23 h 56"/>
                  <a:gd name="T54" fmla="*/ 78 w 87"/>
                  <a:gd name="T55" fmla="*/ 32 h 56"/>
                  <a:gd name="T56" fmla="*/ 76 w 87"/>
                  <a:gd name="T57" fmla="*/ 36 h 56"/>
                  <a:gd name="T58" fmla="*/ 71 w 87"/>
                  <a:gd name="T59" fmla="*/ 38 h 56"/>
                  <a:gd name="T60" fmla="*/ 58 w 87"/>
                  <a:gd name="T61" fmla="*/ 37 h 56"/>
                  <a:gd name="T62" fmla="*/ 39 w 87"/>
                  <a:gd name="T63" fmla="*/ 32 h 56"/>
                  <a:gd name="T64" fmla="*/ 26 w 87"/>
                  <a:gd name="T65" fmla="*/ 26 h 56"/>
                  <a:gd name="T66" fmla="*/ 0 w 87"/>
                  <a:gd name="T67" fmla="*/ 18 h 5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87"/>
                  <a:gd name="T103" fmla="*/ 0 h 56"/>
                  <a:gd name="T104" fmla="*/ 87 w 87"/>
                  <a:gd name="T105" fmla="*/ 56 h 5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87" h="56">
                    <a:moveTo>
                      <a:pt x="0" y="18"/>
                    </a:moveTo>
                    <a:lnTo>
                      <a:pt x="0" y="18"/>
                    </a:lnTo>
                    <a:lnTo>
                      <a:pt x="20" y="27"/>
                    </a:lnTo>
                    <a:lnTo>
                      <a:pt x="34" y="34"/>
                    </a:lnTo>
                    <a:lnTo>
                      <a:pt x="44" y="39"/>
                    </a:lnTo>
                    <a:lnTo>
                      <a:pt x="49" y="44"/>
                    </a:lnTo>
                    <a:lnTo>
                      <a:pt x="54" y="49"/>
                    </a:lnTo>
                    <a:lnTo>
                      <a:pt x="61" y="52"/>
                    </a:lnTo>
                    <a:lnTo>
                      <a:pt x="67" y="56"/>
                    </a:lnTo>
                    <a:lnTo>
                      <a:pt x="71" y="56"/>
                    </a:lnTo>
                    <a:lnTo>
                      <a:pt x="74" y="56"/>
                    </a:lnTo>
                    <a:lnTo>
                      <a:pt x="76" y="55"/>
                    </a:lnTo>
                    <a:lnTo>
                      <a:pt x="78" y="52"/>
                    </a:lnTo>
                    <a:lnTo>
                      <a:pt x="80" y="48"/>
                    </a:lnTo>
                    <a:lnTo>
                      <a:pt x="82" y="44"/>
                    </a:lnTo>
                    <a:lnTo>
                      <a:pt x="83" y="40"/>
                    </a:lnTo>
                    <a:lnTo>
                      <a:pt x="84" y="38"/>
                    </a:lnTo>
                    <a:lnTo>
                      <a:pt x="86" y="37"/>
                    </a:lnTo>
                    <a:lnTo>
                      <a:pt x="87" y="37"/>
                    </a:lnTo>
                    <a:lnTo>
                      <a:pt x="86" y="38"/>
                    </a:lnTo>
                    <a:lnTo>
                      <a:pt x="77" y="40"/>
                    </a:lnTo>
                    <a:lnTo>
                      <a:pt x="72" y="41"/>
                    </a:lnTo>
                    <a:lnTo>
                      <a:pt x="64" y="41"/>
                    </a:lnTo>
                    <a:lnTo>
                      <a:pt x="56" y="40"/>
                    </a:lnTo>
                    <a:lnTo>
                      <a:pt x="49" y="37"/>
                    </a:lnTo>
                    <a:lnTo>
                      <a:pt x="24" y="27"/>
                    </a:lnTo>
                    <a:lnTo>
                      <a:pt x="35" y="32"/>
                    </a:lnTo>
                    <a:lnTo>
                      <a:pt x="46" y="35"/>
                    </a:lnTo>
                    <a:lnTo>
                      <a:pt x="57" y="38"/>
                    </a:lnTo>
                    <a:lnTo>
                      <a:pt x="68" y="39"/>
                    </a:lnTo>
                    <a:lnTo>
                      <a:pt x="73" y="39"/>
                    </a:lnTo>
                    <a:lnTo>
                      <a:pt x="76" y="37"/>
                    </a:lnTo>
                    <a:lnTo>
                      <a:pt x="78" y="35"/>
                    </a:lnTo>
                    <a:lnTo>
                      <a:pt x="79" y="32"/>
                    </a:lnTo>
                    <a:lnTo>
                      <a:pt x="78" y="26"/>
                    </a:lnTo>
                    <a:lnTo>
                      <a:pt x="75" y="20"/>
                    </a:lnTo>
                    <a:lnTo>
                      <a:pt x="74" y="16"/>
                    </a:lnTo>
                    <a:lnTo>
                      <a:pt x="71" y="9"/>
                    </a:lnTo>
                    <a:lnTo>
                      <a:pt x="68" y="5"/>
                    </a:lnTo>
                    <a:lnTo>
                      <a:pt x="65" y="2"/>
                    </a:lnTo>
                    <a:lnTo>
                      <a:pt x="62" y="0"/>
                    </a:lnTo>
                    <a:lnTo>
                      <a:pt x="58" y="0"/>
                    </a:lnTo>
                    <a:lnTo>
                      <a:pt x="63" y="7"/>
                    </a:lnTo>
                    <a:lnTo>
                      <a:pt x="67" y="13"/>
                    </a:lnTo>
                    <a:lnTo>
                      <a:pt x="69" y="15"/>
                    </a:lnTo>
                    <a:lnTo>
                      <a:pt x="72" y="17"/>
                    </a:lnTo>
                    <a:lnTo>
                      <a:pt x="75" y="23"/>
                    </a:lnTo>
                    <a:lnTo>
                      <a:pt x="77" y="28"/>
                    </a:lnTo>
                    <a:lnTo>
                      <a:pt x="78" y="32"/>
                    </a:lnTo>
                    <a:lnTo>
                      <a:pt x="77" y="34"/>
                    </a:lnTo>
                    <a:lnTo>
                      <a:pt x="76" y="36"/>
                    </a:lnTo>
                    <a:lnTo>
                      <a:pt x="74" y="38"/>
                    </a:lnTo>
                    <a:lnTo>
                      <a:pt x="71" y="38"/>
                    </a:lnTo>
                    <a:lnTo>
                      <a:pt x="65" y="38"/>
                    </a:lnTo>
                    <a:lnTo>
                      <a:pt x="58" y="37"/>
                    </a:lnTo>
                    <a:lnTo>
                      <a:pt x="50" y="35"/>
                    </a:lnTo>
                    <a:lnTo>
                      <a:pt x="39" y="32"/>
                    </a:lnTo>
                    <a:lnTo>
                      <a:pt x="26" y="26"/>
                    </a:lnTo>
                    <a:lnTo>
                      <a:pt x="16" y="23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000000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227" name="Freeform 68"/>
            <p:cNvSpPr>
              <a:spLocks/>
            </p:cNvSpPr>
            <p:nvPr/>
          </p:nvSpPr>
          <p:spPr bwMode="auto">
            <a:xfrm>
              <a:off x="4724400" y="1865313"/>
              <a:ext cx="1539875" cy="1019175"/>
            </a:xfrm>
            <a:custGeom>
              <a:avLst/>
              <a:gdLst>
                <a:gd name="T0" fmla="*/ 2147483646 w 970"/>
                <a:gd name="T1" fmla="*/ 2147483646 h 642"/>
                <a:gd name="T2" fmla="*/ 2147483646 w 970"/>
                <a:gd name="T3" fmla="*/ 2147483646 h 642"/>
                <a:gd name="T4" fmla="*/ 2147483646 w 970"/>
                <a:gd name="T5" fmla="*/ 2147483646 h 642"/>
                <a:gd name="T6" fmla="*/ 2147483646 w 970"/>
                <a:gd name="T7" fmla="*/ 2147483646 h 642"/>
                <a:gd name="T8" fmla="*/ 2147483646 w 970"/>
                <a:gd name="T9" fmla="*/ 2147483646 h 642"/>
                <a:gd name="T10" fmla="*/ 2147483646 w 970"/>
                <a:gd name="T11" fmla="*/ 2147483646 h 642"/>
                <a:gd name="T12" fmla="*/ 2147483646 w 970"/>
                <a:gd name="T13" fmla="*/ 2147483646 h 642"/>
                <a:gd name="T14" fmla="*/ 2147483646 w 970"/>
                <a:gd name="T15" fmla="*/ 2147483646 h 642"/>
                <a:gd name="T16" fmla="*/ 2147483646 w 970"/>
                <a:gd name="T17" fmla="*/ 2147483646 h 642"/>
                <a:gd name="T18" fmla="*/ 2147483646 w 970"/>
                <a:gd name="T19" fmla="*/ 2147483646 h 642"/>
                <a:gd name="T20" fmla="*/ 2147483646 w 970"/>
                <a:gd name="T21" fmla="*/ 2147483646 h 642"/>
                <a:gd name="T22" fmla="*/ 2147483646 w 970"/>
                <a:gd name="T23" fmla="*/ 2147483646 h 642"/>
                <a:gd name="T24" fmla="*/ 2147483646 w 970"/>
                <a:gd name="T25" fmla="*/ 2147483646 h 642"/>
                <a:gd name="T26" fmla="*/ 2147483646 w 970"/>
                <a:gd name="T27" fmla="*/ 2147483646 h 642"/>
                <a:gd name="T28" fmla="*/ 2147483646 w 970"/>
                <a:gd name="T29" fmla="*/ 2147483646 h 642"/>
                <a:gd name="T30" fmla="*/ 2147483646 w 970"/>
                <a:gd name="T31" fmla="*/ 2147483646 h 642"/>
                <a:gd name="T32" fmla="*/ 2147483646 w 970"/>
                <a:gd name="T33" fmla="*/ 2147483646 h 642"/>
                <a:gd name="T34" fmla="*/ 2147483646 w 970"/>
                <a:gd name="T35" fmla="*/ 2147483646 h 642"/>
                <a:gd name="T36" fmla="*/ 2147483646 w 970"/>
                <a:gd name="T37" fmla="*/ 2147483646 h 642"/>
                <a:gd name="T38" fmla="*/ 2147483646 w 970"/>
                <a:gd name="T39" fmla="*/ 2147483646 h 642"/>
                <a:gd name="T40" fmla="*/ 2147483646 w 970"/>
                <a:gd name="T41" fmla="*/ 2147483646 h 642"/>
                <a:gd name="T42" fmla="*/ 2147483646 w 970"/>
                <a:gd name="T43" fmla="*/ 2147483646 h 642"/>
                <a:gd name="T44" fmla="*/ 2147483646 w 970"/>
                <a:gd name="T45" fmla="*/ 2147483646 h 642"/>
                <a:gd name="T46" fmla="*/ 2147483646 w 970"/>
                <a:gd name="T47" fmla="*/ 2147483646 h 642"/>
                <a:gd name="T48" fmla="*/ 2147483646 w 970"/>
                <a:gd name="T49" fmla="*/ 2147483646 h 642"/>
                <a:gd name="T50" fmla="*/ 2147483646 w 970"/>
                <a:gd name="T51" fmla="*/ 2147483646 h 642"/>
                <a:gd name="T52" fmla="*/ 2147483646 w 970"/>
                <a:gd name="T53" fmla="*/ 2147483646 h 642"/>
                <a:gd name="T54" fmla="*/ 2147483646 w 970"/>
                <a:gd name="T55" fmla="*/ 2147483646 h 642"/>
                <a:gd name="T56" fmla="*/ 2147483646 w 970"/>
                <a:gd name="T57" fmla="*/ 2147483646 h 642"/>
                <a:gd name="T58" fmla="*/ 2147483646 w 970"/>
                <a:gd name="T59" fmla="*/ 2147483646 h 642"/>
                <a:gd name="T60" fmla="*/ 2147483646 w 970"/>
                <a:gd name="T61" fmla="*/ 2147483646 h 642"/>
                <a:gd name="T62" fmla="*/ 2147483646 w 970"/>
                <a:gd name="T63" fmla="*/ 2147483646 h 642"/>
                <a:gd name="T64" fmla="*/ 2147483646 w 970"/>
                <a:gd name="T65" fmla="*/ 2147483646 h 642"/>
                <a:gd name="T66" fmla="*/ 2147483646 w 970"/>
                <a:gd name="T67" fmla="*/ 2147483646 h 642"/>
                <a:gd name="T68" fmla="*/ 2147483646 w 970"/>
                <a:gd name="T69" fmla="*/ 2147483646 h 642"/>
                <a:gd name="T70" fmla="*/ 2147483646 w 970"/>
                <a:gd name="T71" fmla="*/ 2147483646 h 642"/>
                <a:gd name="T72" fmla="*/ 2147483646 w 970"/>
                <a:gd name="T73" fmla="*/ 2147483646 h 642"/>
                <a:gd name="T74" fmla="*/ 2147483646 w 970"/>
                <a:gd name="T75" fmla="*/ 2147483646 h 642"/>
                <a:gd name="T76" fmla="*/ 2147483646 w 970"/>
                <a:gd name="T77" fmla="*/ 2147483646 h 642"/>
                <a:gd name="T78" fmla="*/ 2147483646 w 970"/>
                <a:gd name="T79" fmla="*/ 2147483646 h 642"/>
                <a:gd name="T80" fmla="*/ 2147483646 w 970"/>
                <a:gd name="T81" fmla="*/ 2147483646 h 642"/>
                <a:gd name="T82" fmla="*/ 2147483646 w 970"/>
                <a:gd name="T83" fmla="*/ 2147483646 h 642"/>
                <a:gd name="T84" fmla="*/ 2147483646 w 970"/>
                <a:gd name="T85" fmla="*/ 2147483646 h 642"/>
                <a:gd name="T86" fmla="*/ 2147483646 w 970"/>
                <a:gd name="T87" fmla="*/ 2147483646 h 642"/>
                <a:gd name="T88" fmla="*/ 2147483646 w 970"/>
                <a:gd name="T89" fmla="*/ 2147483646 h 642"/>
                <a:gd name="T90" fmla="*/ 2147483646 w 970"/>
                <a:gd name="T91" fmla="*/ 2147483646 h 642"/>
                <a:gd name="T92" fmla="*/ 2147483646 w 970"/>
                <a:gd name="T93" fmla="*/ 2147483646 h 642"/>
                <a:gd name="T94" fmla="*/ 2147483646 w 970"/>
                <a:gd name="T95" fmla="*/ 2147483646 h 642"/>
                <a:gd name="T96" fmla="*/ 2147483646 w 970"/>
                <a:gd name="T97" fmla="*/ 2147483646 h 642"/>
                <a:gd name="T98" fmla="*/ 2147483646 w 970"/>
                <a:gd name="T99" fmla="*/ 2147483646 h 642"/>
                <a:gd name="T100" fmla="*/ 2147483646 w 970"/>
                <a:gd name="T101" fmla="*/ 2147483646 h 642"/>
                <a:gd name="T102" fmla="*/ 2147483646 w 970"/>
                <a:gd name="T103" fmla="*/ 2147483646 h 642"/>
                <a:gd name="T104" fmla="*/ 2147483646 w 970"/>
                <a:gd name="T105" fmla="*/ 2147483646 h 642"/>
                <a:gd name="T106" fmla="*/ 2147483646 w 970"/>
                <a:gd name="T107" fmla="*/ 2147483646 h 642"/>
                <a:gd name="T108" fmla="*/ 2147483646 w 970"/>
                <a:gd name="T109" fmla="*/ 2147483646 h 642"/>
                <a:gd name="T110" fmla="*/ 2147483646 w 970"/>
                <a:gd name="T111" fmla="*/ 2147483646 h 642"/>
                <a:gd name="T112" fmla="*/ 2147483646 w 970"/>
                <a:gd name="T113" fmla="*/ 2147483646 h 642"/>
                <a:gd name="T114" fmla="*/ 2147483646 w 970"/>
                <a:gd name="T115" fmla="*/ 2147483646 h 642"/>
                <a:gd name="T116" fmla="*/ 2147483646 w 970"/>
                <a:gd name="T117" fmla="*/ 2147483646 h 642"/>
                <a:gd name="T118" fmla="*/ 2147483646 w 970"/>
                <a:gd name="T119" fmla="*/ 2147483646 h 642"/>
                <a:gd name="T120" fmla="*/ 2147483646 w 970"/>
                <a:gd name="T121" fmla="*/ 2147483646 h 64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970"/>
                <a:gd name="T184" fmla="*/ 0 h 642"/>
                <a:gd name="T185" fmla="*/ 970 w 970"/>
                <a:gd name="T186" fmla="*/ 642 h 64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970" h="642">
                  <a:moveTo>
                    <a:pt x="52" y="321"/>
                  </a:moveTo>
                  <a:lnTo>
                    <a:pt x="52" y="321"/>
                  </a:lnTo>
                  <a:lnTo>
                    <a:pt x="51" y="323"/>
                  </a:lnTo>
                  <a:lnTo>
                    <a:pt x="50" y="329"/>
                  </a:lnTo>
                  <a:lnTo>
                    <a:pt x="51" y="332"/>
                  </a:lnTo>
                  <a:lnTo>
                    <a:pt x="52" y="336"/>
                  </a:lnTo>
                  <a:lnTo>
                    <a:pt x="53" y="341"/>
                  </a:lnTo>
                  <a:lnTo>
                    <a:pt x="57" y="344"/>
                  </a:lnTo>
                  <a:lnTo>
                    <a:pt x="55" y="347"/>
                  </a:lnTo>
                  <a:lnTo>
                    <a:pt x="52" y="355"/>
                  </a:lnTo>
                  <a:lnTo>
                    <a:pt x="52" y="359"/>
                  </a:lnTo>
                  <a:lnTo>
                    <a:pt x="53" y="365"/>
                  </a:lnTo>
                  <a:lnTo>
                    <a:pt x="56" y="370"/>
                  </a:lnTo>
                  <a:lnTo>
                    <a:pt x="60" y="375"/>
                  </a:lnTo>
                  <a:lnTo>
                    <a:pt x="62" y="384"/>
                  </a:lnTo>
                  <a:lnTo>
                    <a:pt x="64" y="390"/>
                  </a:lnTo>
                  <a:lnTo>
                    <a:pt x="67" y="392"/>
                  </a:lnTo>
                  <a:lnTo>
                    <a:pt x="69" y="395"/>
                  </a:lnTo>
                  <a:lnTo>
                    <a:pt x="67" y="396"/>
                  </a:lnTo>
                  <a:lnTo>
                    <a:pt x="62" y="401"/>
                  </a:lnTo>
                  <a:lnTo>
                    <a:pt x="61" y="406"/>
                  </a:lnTo>
                  <a:lnTo>
                    <a:pt x="60" y="410"/>
                  </a:lnTo>
                  <a:lnTo>
                    <a:pt x="60" y="414"/>
                  </a:lnTo>
                  <a:lnTo>
                    <a:pt x="62" y="421"/>
                  </a:lnTo>
                  <a:lnTo>
                    <a:pt x="61" y="422"/>
                  </a:lnTo>
                  <a:lnTo>
                    <a:pt x="60" y="426"/>
                  </a:lnTo>
                  <a:lnTo>
                    <a:pt x="59" y="430"/>
                  </a:lnTo>
                  <a:lnTo>
                    <a:pt x="60" y="433"/>
                  </a:lnTo>
                  <a:lnTo>
                    <a:pt x="61" y="436"/>
                  </a:lnTo>
                  <a:lnTo>
                    <a:pt x="63" y="439"/>
                  </a:lnTo>
                  <a:lnTo>
                    <a:pt x="64" y="444"/>
                  </a:lnTo>
                  <a:lnTo>
                    <a:pt x="68" y="456"/>
                  </a:lnTo>
                  <a:lnTo>
                    <a:pt x="70" y="463"/>
                  </a:lnTo>
                  <a:lnTo>
                    <a:pt x="74" y="469"/>
                  </a:lnTo>
                  <a:lnTo>
                    <a:pt x="79" y="475"/>
                  </a:lnTo>
                  <a:lnTo>
                    <a:pt x="85" y="478"/>
                  </a:lnTo>
                  <a:lnTo>
                    <a:pt x="84" y="489"/>
                  </a:lnTo>
                  <a:lnTo>
                    <a:pt x="83" y="500"/>
                  </a:lnTo>
                  <a:lnTo>
                    <a:pt x="83" y="512"/>
                  </a:lnTo>
                  <a:lnTo>
                    <a:pt x="84" y="525"/>
                  </a:lnTo>
                  <a:lnTo>
                    <a:pt x="86" y="531"/>
                  </a:lnTo>
                  <a:lnTo>
                    <a:pt x="87" y="536"/>
                  </a:lnTo>
                  <a:lnTo>
                    <a:pt x="90" y="542"/>
                  </a:lnTo>
                  <a:lnTo>
                    <a:pt x="93" y="545"/>
                  </a:lnTo>
                  <a:lnTo>
                    <a:pt x="96" y="548"/>
                  </a:lnTo>
                  <a:lnTo>
                    <a:pt x="101" y="549"/>
                  </a:lnTo>
                  <a:lnTo>
                    <a:pt x="113" y="552"/>
                  </a:lnTo>
                  <a:lnTo>
                    <a:pt x="114" y="552"/>
                  </a:lnTo>
                  <a:lnTo>
                    <a:pt x="113" y="552"/>
                  </a:lnTo>
                  <a:lnTo>
                    <a:pt x="106" y="549"/>
                  </a:lnTo>
                  <a:lnTo>
                    <a:pt x="125" y="564"/>
                  </a:lnTo>
                  <a:lnTo>
                    <a:pt x="139" y="572"/>
                  </a:lnTo>
                  <a:lnTo>
                    <a:pt x="147" y="578"/>
                  </a:lnTo>
                  <a:lnTo>
                    <a:pt x="146" y="577"/>
                  </a:lnTo>
                  <a:lnTo>
                    <a:pt x="141" y="577"/>
                  </a:lnTo>
                  <a:lnTo>
                    <a:pt x="138" y="578"/>
                  </a:lnTo>
                  <a:lnTo>
                    <a:pt x="136" y="580"/>
                  </a:lnTo>
                  <a:lnTo>
                    <a:pt x="135" y="583"/>
                  </a:lnTo>
                  <a:lnTo>
                    <a:pt x="136" y="589"/>
                  </a:lnTo>
                  <a:lnTo>
                    <a:pt x="137" y="597"/>
                  </a:lnTo>
                  <a:lnTo>
                    <a:pt x="137" y="598"/>
                  </a:lnTo>
                  <a:lnTo>
                    <a:pt x="136" y="598"/>
                  </a:lnTo>
                  <a:lnTo>
                    <a:pt x="134" y="592"/>
                  </a:lnTo>
                  <a:lnTo>
                    <a:pt x="136" y="595"/>
                  </a:lnTo>
                  <a:lnTo>
                    <a:pt x="139" y="600"/>
                  </a:lnTo>
                  <a:lnTo>
                    <a:pt x="145" y="604"/>
                  </a:lnTo>
                  <a:lnTo>
                    <a:pt x="151" y="609"/>
                  </a:lnTo>
                  <a:lnTo>
                    <a:pt x="159" y="613"/>
                  </a:lnTo>
                  <a:lnTo>
                    <a:pt x="169" y="616"/>
                  </a:lnTo>
                  <a:lnTo>
                    <a:pt x="181" y="620"/>
                  </a:lnTo>
                  <a:lnTo>
                    <a:pt x="182" y="621"/>
                  </a:lnTo>
                  <a:lnTo>
                    <a:pt x="183" y="625"/>
                  </a:lnTo>
                  <a:lnTo>
                    <a:pt x="187" y="630"/>
                  </a:lnTo>
                  <a:lnTo>
                    <a:pt x="194" y="635"/>
                  </a:lnTo>
                  <a:lnTo>
                    <a:pt x="198" y="637"/>
                  </a:lnTo>
                  <a:lnTo>
                    <a:pt x="204" y="639"/>
                  </a:lnTo>
                  <a:lnTo>
                    <a:pt x="210" y="641"/>
                  </a:lnTo>
                  <a:lnTo>
                    <a:pt x="218" y="642"/>
                  </a:lnTo>
                  <a:lnTo>
                    <a:pt x="227" y="642"/>
                  </a:lnTo>
                  <a:lnTo>
                    <a:pt x="237" y="641"/>
                  </a:lnTo>
                  <a:lnTo>
                    <a:pt x="249" y="638"/>
                  </a:lnTo>
                  <a:lnTo>
                    <a:pt x="261" y="635"/>
                  </a:lnTo>
                  <a:lnTo>
                    <a:pt x="301" y="636"/>
                  </a:lnTo>
                  <a:lnTo>
                    <a:pt x="330" y="638"/>
                  </a:lnTo>
                  <a:lnTo>
                    <a:pt x="342" y="639"/>
                  </a:lnTo>
                  <a:lnTo>
                    <a:pt x="350" y="642"/>
                  </a:lnTo>
                  <a:lnTo>
                    <a:pt x="357" y="641"/>
                  </a:lnTo>
                  <a:lnTo>
                    <a:pt x="371" y="638"/>
                  </a:lnTo>
                  <a:lnTo>
                    <a:pt x="380" y="636"/>
                  </a:lnTo>
                  <a:lnTo>
                    <a:pt x="388" y="634"/>
                  </a:lnTo>
                  <a:lnTo>
                    <a:pt x="396" y="630"/>
                  </a:lnTo>
                  <a:lnTo>
                    <a:pt x="404" y="625"/>
                  </a:lnTo>
                  <a:lnTo>
                    <a:pt x="416" y="627"/>
                  </a:lnTo>
                  <a:lnTo>
                    <a:pt x="444" y="633"/>
                  </a:lnTo>
                  <a:lnTo>
                    <a:pt x="460" y="634"/>
                  </a:lnTo>
                  <a:lnTo>
                    <a:pt x="474" y="635"/>
                  </a:lnTo>
                  <a:lnTo>
                    <a:pt x="479" y="635"/>
                  </a:lnTo>
                  <a:lnTo>
                    <a:pt x="485" y="634"/>
                  </a:lnTo>
                  <a:lnTo>
                    <a:pt x="488" y="633"/>
                  </a:lnTo>
                  <a:lnTo>
                    <a:pt x="489" y="631"/>
                  </a:lnTo>
                  <a:lnTo>
                    <a:pt x="535" y="642"/>
                  </a:lnTo>
                  <a:lnTo>
                    <a:pt x="535" y="632"/>
                  </a:lnTo>
                  <a:lnTo>
                    <a:pt x="532" y="569"/>
                  </a:lnTo>
                  <a:lnTo>
                    <a:pt x="527" y="555"/>
                  </a:lnTo>
                  <a:lnTo>
                    <a:pt x="509" y="535"/>
                  </a:lnTo>
                  <a:lnTo>
                    <a:pt x="501" y="525"/>
                  </a:lnTo>
                  <a:lnTo>
                    <a:pt x="484" y="515"/>
                  </a:lnTo>
                  <a:lnTo>
                    <a:pt x="441" y="516"/>
                  </a:lnTo>
                  <a:lnTo>
                    <a:pt x="434" y="518"/>
                  </a:lnTo>
                  <a:lnTo>
                    <a:pt x="417" y="521"/>
                  </a:lnTo>
                  <a:lnTo>
                    <a:pt x="407" y="524"/>
                  </a:lnTo>
                  <a:lnTo>
                    <a:pt x="397" y="527"/>
                  </a:lnTo>
                  <a:lnTo>
                    <a:pt x="388" y="533"/>
                  </a:lnTo>
                  <a:lnTo>
                    <a:pt x="381" y="538"/>
                  </a:lnTo>
                  <a:lnTo>
                    <a:pt x="377" y="540"/>
                  </a:lnTo>
                  <a:lnTo>
                    <a:pt x="372" y="543"/>
                  </a:lnTo>
                  <a:lnTo>
                    <a:pt x="364" y="548"/>
                  </a:lnTo>
                  <a:lnTo>
                    <a:pt x="361" y="552"/>
                  </a:lnTo>
                  <a:lnTo>
                    <a:pt x="359" y="556"/>
                  </a:lnTo>
                  <a:lnTo>
                    <a:pt x="341" y="560"/>
                  </a:lnTo>
                  <a:lnTo>
                    <a:pt x="327" y="564"/>
                  </a:lnTo>
                  <a:lnTo>
                    <a:pt x="321" y="567"/>
                  </a:lnTo>
                  <a:lnTo>
                    <a:pt x="316" y="569"/>
                  </a:lnTo>
                  <a:lnTo>
                    <a:pt x="308" y="567"/>
                  </a:lnTo>
                  <a:lnTo>
                    <a:pt x="302" y="566"/>
                  </a:lnTo>
                  <a:lnTo>
                    <a:pt x="296" y="565"/>
                  </a:lnTo>
                  <a:lnTo>
                    <a:pt x="316" y="566"/>
                  </a:lnTo>
                  <a:lnTo>
                    <a:pt x="324" y="563"/>
                  </a:lnTo>
                  <a:lnTo>
                    <a:pt x="338" y="558"/>
                  </a:lnTo>
                  <a:lnTo>
                    <a:pt x="357" y="553"/>
                  </a:lnTo>
                  <a:lnTo>
                    <a:pt x="358" y="549"/>
                  </a:lnTo>
                  <a:lnTo>
                    <a:pt x="361" y="547"/>
                  </a:lnTo>
                  <a:lnTo>
                    <a:pt x="369" y="541"/>
                  </a:lnTo>
                  <a:lnTo>
                    <a:pt x="380" y="535"/>
                  </a:lnTo>
                  <a:lnTo>
                    <a:pt x="385" y="530"/>
                  </a:lnTo>
                  <a:lnTo>
                    <a:pt x="393" y="525"/>
                  </a:lnTo>
                  <a:lnTo>
                    <a:pt x="402" y="522"/>
                  </a:lnTo>
                  <a:lnTo>
                    <a:pt x="411" y="519"/>
                  </a:lnTo>
                  <a:lnTo>
                    <a:pt x="427" y="515"/>
                  </a:lnTo>
                  <a:lnTo>
                    <a:pt x="433" y="514"/>
                  </a:lnTo>
                  <a:lnTo>
                    <a:pt x="482" y="511"/>
                  </a:lnTo>
                  <a:lnTo>
                    <a:pt x="486" y="512"/>
                  </a:lnTo>
                  <a:lnTo>
                    <a:pt x="489" y="513"/>
                  </a:lnTo>
                  <a:lnTo>
                    <a:pt x="492" y="515"/>
                  </a:lnTo>
                  <a:lnTo>
                    <a:pt x="493" y="513"/>
                  </a:lnTo>
                  <a:lnTo>
                    <a:pt x="499" y="509"/>
                  </a:lnTo>
                  <a:lnTo>
                    <a:pt x="505" y="505"/>
                  </a:lnTo>
                  <a:lnTo>
                    <a:pt x="515" y="502"/>
                  </a:lnTo>
                  <a:lnTo>
                    <a:pt x="522" y="500"/>
                  </a:lnTo>
                  <a:lnTo>
                    <a:pt x="526" y="500"/>
                  </a:lnTo>
                  <a:lnTo>
                    <a:pt x="556" y="507"/>
                  </a:lnTo>
                  <a:lnTo>
                    <a:pt x="571" y="502"/>
                  </a:lnTo>
                  <a:lnTo>
                    <a:pt x="583" y="499"/>
                  </a:lnTo>
                  <a:lnTo>
                    <a:pt x="593" y="498"/>
                  </a:lnTo>
                  <a:lnTo>
                    <a:pt x="599" y="498"/>
                  </a:lnTo>
                  <a:lnTo>
                    <a:pt x="608" y="498"/>
                  </a:lnTo>
                  <a:lnTo>
                    <a:pt x="610" y="499"/>
                  </a:lnTo>
                  <a:lnTo>
                    <a:pt x="628" y="494"/>
                  </a:lnTo>
                  <a:lnTo>
                    <a:pt x="644" y="491"/>
                  </a:lnTo>
                  <a:lnTo>
                    <a:pt x="660" y="489"/>
                  </a:lnTo>
                  <a:lnTo>
                    <a:pt x="672" y="488"/>
                  </a:lnTo>
                  <a:lnTo>
                    <a:pt x="691" y="487"/>
                  </a:lnTo>
                  <a:lnTo>
                    <a:pt x="698" y="487"/>
                  </a:lnTo>
                  <a:lnTo>
                    <a:pt x="701" y="486"/>
                  </a:lnTo>
                  <a:lnTo>
                    <a:pt x="708" y="485"/>
                  </a:lnTo>
                  <a:lnTo>
                    <a:pt x="727" y="484"/>
                  </a:lnTo>
                  <a:lnTo>
                    <a:pt x="753" y="481"/>
                  </a:lnTo>
                  <a:lnTo>
                    <a:pt x="770" y="487"/>
                  </a:lnTo>
                  <a:lnTo>
                    <a:pt x="758" y="487"/>
                  </a:lnTo>
                  <a:lnTo>
                    <a:pt x="756" y="486"/>
                  </a:lnTo>
                  <a:lnTo>
                    <a:pt x="753" y="485"/>
                  </a:lnTo>
                  <a:lnTo>
                    <a:pt x="745" y="485"/>
                  </a:lnTo>
                  <a:lnTo>
                    <a:pt x="734" y="485"/>
                  </a:lnTo>
                  <a:lnTo>
                    <a:pt x="724" y="486"/>
                  </a:lnTo>
                  <a:lnTo>
                    <a:pt x="705" y="489"/>
                  </a:lnTo>
                  <a:lnTo>
                    <a:pt x="697" y="490"/>
                  </a:lnTo>
                  <a:lnTo>
                    <a:pt x="692" y="489"/>
                  </a:lnTo>
                  <a:lnTo>
                    <a:pt x="688" y="489"/>
                  </a:lnTo>
                  <a:lnTo>
                    <a:pt x="675" y="489"/>
                  </a:lnTo>
                  <a:lnTo>
                    <a:pt x="661" y="490"/>
                  </a:lnTo>
                  <a:lnTo>
                    <a:pt x="646" y="493"/>
                  </a:lnTo>
                  <a:lnTo>
                    <a:pt x="621" y="499"/>
                  </a:lnTo>
                  <a:lnTo>
                    <a:pt x="610" y="502"/>
                  </a:lnTo>
                  <a:lnTo>
                    <a:pt x="616" y="505"/>
                  </a:lnTo>
                  <a:lnTo>
                    <a:pt x="617" y="507"/>
                  </a:lnTo>
                  <a:lnTo>
                    <a:pt x="609" y="502"/>
                  </a:lnTo>
                  <a:lnTo>
                    <a:pt x="601" y="500"/>
                  </a:lnTo>
                  <a:lnTo>
                    <a:pt x="594" y="500"/>
                  </a:lnTo>
                  <a:lnTo>
                    <a:pt x="586" y="501"/>
                  </a:lnTo>
                  <a:lnTo>
                    <a:pt x="577" y="503"/>
                  </a:lnTo>
                  <a:lnTo>
                    <a:pt x="564" y="508"/>
                  </a:lnTo>
                  <a:lnTo>
                    <a:pt x="557" y="510"/>
                  </a:lnTo>
                  <a:lnTo>
                    <a:pt x="549" y="509"/>
                  </a:lnTo>
                  <a:lnTo>
                    <a:pt x="538" y="507"/>
                  </a:lnTo>
                  <a:lnTo>
                    <a:pt x="525" y="503"/>
                  </a:lnTo>
                  <a:lnTo>
                    <a:pt x="520" y="503"/>
                  </a:lnTo>
                  <a:lnTo>
                    <a:pt x="516" y="505"/>
                  </a:lnTo>
                  <a:lnTo>
                    <a:pt x="506" y="510"/>
                  </a:lnTo>
                  <a:lnTo>
                    <a:pt x="494" y="518"/>
                  </a:lnTo>
                  <a:lnTo>
                    <a:pt x="505" y="525"/>
                  </a:lnTo>
                  <a:lnTo>
                    <a:pt x="529" y="554"/>
                  </a:lnTo>
                  <a:lnTo>
                    <a:pt x="534" y="565"/>
                  </a:lnTo>
                  <a:lnTo>
                    <a:pt x="535" y="569"/>
                  </a:lnTo>
                  <a:lnTo>
                    <a:pt x="538" y="616"/>
                  </a:lnTo>
                  <a:lnTo>
                    <a:pt x="545" y="642"/>
                  </a:lnTo>
                  <a:lnTo>
                    <a:pt x="552" y="642"/>
                  </a:lnTo>
                  <a:lnTo>
                    <a:pt x="568" y="639"/>
                  </a:lnTo>
                  <a:lnTo>
                    <a:pt x="577" y="638"/>
                  </a:lnTo>
                  <a:lnTo>
                    <a:pt x="587" y="636"/>
                  </a:lnTo>
                  <a:lnTo>
                    <a:pt x="595" y="633"/>
                  </a:lnTo>
                  <a:lnTo>
                    <a:pt x="600" y="628"/>
                  </a:lnTo>
                  <a:lnTo>
                    <a:pt x="615" y="628"/>
                  </a:lnTo>
                  <a:lnTo>
                    <a:pt x="630" y="627"/>
                  </a:lnTo>
                  <a:lnTo>
                    <a:pt x="647" y="626"/>
                  </a:lnTo>
                  <a:lnTo>
                    <a:pt x="665" y="624"/>
                  </a:lnTo>
                  <a:lnTo>
                    <a:pt x="680" y="621"/>
                  </a:lnTo>
                  <a:lnTo>
                    <a:pt x="687" y="619"/>
                  </a:lnTo>
                  <a:lnTo>
                    <a:pt x="692" y="616"/>
                  </a:lnTo>
                  <a:lnTo>
                    <a:pt x="697" y="613"/>
                  </a:lnTo>
                  <a:lnTo>
                    <a:pt x="699" y="609"/>
                  </a:lnTo>
                  <a:lnTo>
                    <a:pt x="725" y="601"/>
                  </a:lnTo>
                  <a:lnTo>
                    <a:pt x="733" y="603"/>
                  </a:lnTo>
                  <a:lnTo>
                    <a:pt x="742" y="605"/>
                  </a:lnTo>
                  <a:lnTo>
                    <a:pt x="752" y="608"/>
                  </a:lnTo>
                  <a:lnTo>
                    <a:pt x="763" y="609"/>
                  </a:lnTo>
                  <a:lnTo>
                    <a:pt x="773" y="608"/>
                  </a:lnTo>
                  <a:lnTo>
                    <a:pt x="777" y="606"/>
                  </a:lnTo>
                  <a:lnTo>
                    <a:pt x="781" y="604"/>
                  </a:lnTo>
                  <a:lnTo>
                    <a:pt x="786" y="601"/>
                  </a:lnTo>
                  <a:lnTo>
                    <a:pt x="788" y="598"/>
                  </a:lnTo>
                  <a:lnTo>
                    <a:pt x="795" y="588"/>
                  </a:lnTo>
                  <a:lnTo>
                    <a:pt x="796" y="588"/>
                  </a:lnTo>
                  <a:lnTo>
                    <a:pt x="792" y="594"/>
                  </a:lnTo>
                  <a:lnTo>
                    <a:pt x="808" y="594"/>
                  </a:lnTo>
                  <a:lnTo>
                    <a:pt x="823" y="593"/>
                  </a:lnTo>
                  <a:lnTo>
                    <a:pt x="843" y="591"/>
                  </a:lnTo>
                  <a:lnTo>
                    <a:pt x="853" y="588"/>
                  </a:lnTo>
                  <a:lnTo>
                    <a:pt x="864" y="586"/>
                  </a:lnTo>
                  <a:lnTo>
                    <a:pt x="874" y="581"/>
                  </a:lnTo>
                  <a:lnTo>
                    <a:pt x="885" y="577"/>
                  </a:lnTo>
                  <a:lnTo>
                    <a:pt x="895" y="570"/>
                  </a:lnTo>
                  <a:lnTo>
                    <a:pt x="903" y="564"/>
                  </a:lnTo>
                  <a:lnTo>
                    <a:pt x="912" y="556"/>
                  </a:lnTo>
                  <a:lnTo>
                    <a:pt x="920" y="546"/>
                  </a:lnTo>
                  <a:lnTo>
                    <a:pt x="927" y="542"/>
                  </a:lnTo>
                  <a:lnTo>
                    <a:pt x="936" y="537"/>
                  </a:lnTo>
                  <a:lnTo>
                    <a:pt x="946" y="532"/>
                  </a:lnTo>
                  <a:lnTo>
                    <a:pt x="955" y="524"/>
                  </a:lnTo>
                  <a:lnTo>
                    <a:pt x="964" y="515"/>
                  </a:lnTo>
                  <a:lnTo>
                    <a:pt x="967" y="511"/>
                  </a:lnTo>
                  <a:lnTo>
                    <a:pt x="969" y="507"/>
                  </a:lnTo>
                  <a:lnTo>
                    <a:pt x="970" y="501"/>
                  </a:lnTo>
                  <a:lnTo>
                    <a:pt x="970" y="496"/>
                  </a:lnTo>
                  <a:lnTo>
                    <a:pt x="968" y="489"/>
                  </a:lnTo>
                  <a:lnTo>
                    <a:pt x="963" y="475"/>
                  </a:lnTo>
                  <a:lnTo>
                    <a:pt x="958" y="467"/>
                  </a:lnTo>
                  <a:lnTo>
                    <a:pt x="954" y="459"/>
                  </a:lnTo>
                  <a:lnTo>
                    <a:pt x="948" y="453"/>
                  </a:lnTo>
                  <a:lnTo>
                    <a:pt x="943" y="448"/>
                  </a:lnTo>
                  <a:lnTo>
                    <a:pt x="944" y="446"/>
                  </a:lnTo>
                  <a:lnTo>
                    <a:pt x="948" y="441"/>
                  </a:lnTo>
                  <a:lnTo>
                    <a:pt x="949" y="436"/>
                  </a:lnTo>
                  <a:lnTo>
                    <a:pt x="951" y="432"/>
                  </a:lnTo>
                  <a:lnTo>
                    <a:pt x="951" y="426"/>
                  </a:lnTo>
                  <a:lnTo>
                    <a:pt x="949" y="421"/>
                  </a:lnTo>
                  <a:lnTo>
                    <a:pt x="952" y="417"/>
                  </a:lnTo>
                  <a:lnTo>
                    <a:pt x="955" y="409"/>
                  </a:lnTo>
                  <a:lnTo>
                    <a:pt x="956" y="403"/>
                  </a:lnTo>
                  <a:lnTo>
                    <a:pt x="955" y="398"/>
                  </a:lnTo>
                  <a:lnTo>
                    <a:pt x="954" y="392"/>
                  </a:lnTo>
                  <a:lnTo>
                    <a:pt x="949" y="388"/>
                  </a:lnTo>
                  <a:lnTo>
                    <a:pt x="948" y="385"/>
                  </a:lnTo>
                  <a:lnTo>
                    <a:pt x="945" y="376"/>
                  </a:lnTo>
                  <a:lnTo>
                    <a:pt x="942" y="372"/>
                  </a:lnTo>
                  <a:lnTo>
                    <a:pt x="940" y="367"/>
                  </a:lnTo>
                  <a:lnTo>
                    <a:pt x="936" y="364"/>
                  </a:lnTo>
                  <a:lnTo>
                    <a:pt x="932" y="363"/>
                  </a:lnTo>
                  <a:lnTo>
                    <a:pt x="931" y="359"/>
                  </a:lnTo>
                  <a:lnTo>
                    <a:pt x="927" y="352"/>
                  </a:lnTo>
                  <a:lnTo>
                    <a:pt x="921" y="344"/>
                  </a:lnTo>
                  <a:lnTo>
                    <a:pt x="918" y="342"/>
                  </a:lnTo>
                  <a:lnTo>
                    <a:pt x="914" y="341"/>
                  </a:lnTo>
                  <a:lnTo>
                    <a:pt x="910" y="331"/>
                  </a:lnTo>
                  <a:lnTo>
                    <a:pt x="904" y="324"/>
                  </a:lnTo>
                  <a:lnTo>
                    <a:pt x="902" y="322"/>
                  </a:lnTo>
                  <a:lnTo>
                    <a:pt x="900" y="322"/>
                  </a:lnTo>
                  <a:lnTo>
                    <a:pt x="899" y="319"/>
                  </a:lnTo>
                  <a:lnTo>
                    <a:pt x="895" y="311"/>
                  </a:lnTo>
                  <a:lnTo>
                    <a:pt x="892" y="307"/>
                  </a:lnTo>
                  <a:lnTo>
                    <a:pt x="889" y="302"/>
                  </a:lnTo>
                  <a:lnTo>
                    <a:pt x="887" y="300"/>
                  </a:lnTo>
                  <a:lnTo>
                    <a:pt x="884" y="299"/>
                  </a:lnTo>
                  <a:lnTo>
                    <a:pt x="874" y="291"/>
                  </a:lnTo>
                  <a:lnTo>
                    <a:pt x="866" y="286"/>
                  </a:lnTo>
                  <a:lnTo>
                    <a:pt x="863" y="284"/>
                  </a:lnTo>
                  <a:lnTo>
                    <a:pt x="859" y="283"/>
                  </a:lnTo>
                  <a:lnTo>
                    <a:pt x="857" y="280"/>
                  </a:lnTo>
                  <a:lnTo>
                    <a:pt x="854" y="275"/>
                  </a:lnTo>
                  <a:lnTo>
                    <a:pt x="852" y="273"/>
                  </a:lnTo>
                  <a:lnTo>
                    <a:pt x="848" y="271"/>
                  </a:lnTo>
                  <a:lnTo>
                    <a:pt x="844" y="268"/>
                  </a:lnTo>
                  <a:lnTo>
                    <a:pt x="841" y="268"/>
                  </a:lnTo>
                  <a:lnTo>
                    <a:pt x="839" y="265"/>
                  </a:lnTo>
                  <a:lnTo>
                    <a:pt x="835" y="260"/>
                  </a:lnTo>
                  <a:lnTo>
                    <a:pt x="833" y="256"/>
                  </a:lnTo>
                  <a:lnTo>
                    <a:pt x="830" y="253"/>
                  </a:lnTo>
                  <a:lnTo>
                    <a:pt x="826" y="251"/>
                  </a:lnTo>
                  <a:lnTo>
                    <a:pt x="822" y="251"/>
                  </a:lnTo>
                  <a:lnTo>
                    <a:pt x="812" y="241"/>
                  </a:lnTo>
                  <a:lnTo>
                    <a:pt x="804" y="235"/>
                  </a:lnTo>
                  <a:lnTo>
                    <a:pt x="800" y="233"/>
                  </a:lnTo>
                  <a:lnTo>
                    <a:pt x="797" y="232"/>
                  </a:lnTo>
                  <a:lnTo>
                    <a:pt x="789" y="226"/>
                  </a:lnTo>
                  <a:lnTo>
                    <a:pt x="783" y="221"/>
                  </a:lnTo>
                  <a:lnTo>
                    <a:pt x="779" y="220"/>
                  </a:lnTo>
                  <a:lnTo>
                    <a:pt x="776" y="220"/>
                  </a:lnTo>
                  <a:lnTo>
                    <a:pt x="775" y="218"/>
                  </a:lnTo>
                  <a:lnTo>
                    <a:pt x="769" y="215"/>
                  </a:lnTo>
                  <a:lnTo>
                    <a:pt x="763" y="212"/>
                  </a:lnTo>
                  <a:lnTo>
                    <a:pt x="759" y="212"/>
                  </a:lnTo>
                  <a:lnTo>
                    <a:pt x="756" y="213"/>
                  </a:lnTo>
                  <a:lnTo>
                    <a:pt x="750" y="208"/>
                  </a:lnTo>
                  <a:lnTo>
                    <a:pt x="744" y="206"/>
                  </a:lnTo>
                  <a:lnTo>
                    <a:pt x="742" y="205"/>
                  </a:lnTo>
                  <a:lnTo>
                    <a:pt x="740" y="205"/>
                  </a:lnTo>
                  <a:lnTo>
                    <a:pt x="728" y="200"/>
                  </a:lnTo>
                  <a:lnTo>
                    <a:pt x="718" y="197"/>
                  </a:lnTo>
                  <a:lnTo>
                    <a:pt x="713" y="196"/>
                  </a:lnTo>
                  <a:lnTo>
                    <a:pt x="710" y="196"/>
                  </a:lnTo>
                  <a:lnTo>
                    <a:pt x="699" y="191"/>
                  </a:lnTo>
                  <a:lnTo>
                    <a:pt x="691" y="189"/>
                  </a:lnTo>
                  <a:lnTo>
                    <a:pt x="687" y="189"/>
                  </a:lnTo>
                  <a:lnTo>
                    <a:pt x="684" y="190"/>
                  </a:lnTo>
                  <a:lnTo>
                    <a:pt x="676" y="188"/>
                  </a:lnTo>
                  <a:lnTo>
                    <a:pt x="669" y="188"/>
                  </a:lnTo>
                  <a:lnTo>
                    <a:pt x="665" y="189"/>
                  </a:lnTo>
                  <a:lnTo>
                    <a:pt x="662" y="188"/>
                  </a:lnTo>
                  <a:lnTo>
                    <a:pt x="655" y="186"/>
                  </a:lnTo>
                  <a:lnTo>
                    <a:pt x="647" y="186"/>
                  </a:lnTo>
                  <a:lnTo>
                    <a:pt x="644" y="186"/>
                  </a:lnTo>
                  <a:lnTo>
                    <a:pt x="641" y="188"/>
                  </a:lnTo>
                  <a:lnTo>
                    <a:pt x="639" y="186"/>
                  </a:lnTo>
                  <a:lnTo>
                    <a:pt x="634" y="184"/>
                  </a:lnTo>
                  <a:lnTo>
                    <a:pt x="629" y="182"/>
                  </a:lnTo>
                  <a:lnTo>
                    <a:pt x="627" y="182"/>
                  </a:lnTo>
                  <a:lnTo>
                    <a:pt x="623" y="183"/>
                  </a:lnTo>
                  <a:lnTo>
                    <a:pt x="617" y="182"/>
                  </a:lnTo>
                  <a:lnTo>
                    <a:pt x="610" y="182"/>
                  </a:lnTo>
                  <a:lnTo>
                    <a:pt x="608" y="183"/>
                  </a:lnTo>
                  <a:lnTo>
                    <a:pt x="606" y="184"/>
                  </a:lnTo>
                  <a:lnTo>
                    <a:pt x="596" y="183"/>
                  </a:lnTo>
                  <a:lnTo>
                    <a:pt x="587" y="182"/>
                  </a:lnTo>
                  <a:lnTo>
                    <a:pt x="584" y="183"/>
                  </a:lnTo>
                  <a:lnTo>
                    <a:pt x="582" y="184"/>
                  </a:lnTo>
                  <a:lnTo>
                    <a:pt x="580" y="184"/>
                  </a:lnTo>
                  <a:lnTo>
                    <a:pt x="578" y="183"/>
                  </a:lnTo>
                  <a:lnTo>
                    <a:pt x="574" y="183"/>
                  </a:lnTo>
                  <a:lnTo>
                    <a:pt x="567" y="186"/>
                  </a:lnTo>
                  <a:lnTo>
                    <a:pt x="561" y="185"/>
                  </a:lnTo>
                  <a:lnTo>
                    <a:pt x="555" y="185"/>
                  </a:lnTo>
                  <a:lnTo>
                    <a:pt x="550" y="187"/>
                  </a:lnTo>
                  <a:lnTo>
                    <a:pt x="541" y="187"/>
                  </a:lnTo>
                  <a:lnTo>
                    <a:pt x="534" y="187"/>
                  </a:lnTo>
                  <a:lnTo>
                    <a:pt x="531" y="188"/>
                  </a:lnTo>
                  <a:lnTo>
                    <a:pt x="529" y="190"/>
                  </a:lnTo>
                  <a:lnTo>
                    <a:pt x="519" y="188"/>
                  </a:lnTo>
                  <a:lnTo>
                    <a:pt x="511" y="188"/>
                  </a:lnTo>
                  <a:lnTo>
                    <a:pt x="509" y="188"/>
                  </a:lnTo>
                  <a:lnTo>
                    <a:pt x="507" y="190"/>
                  </a:lnTo>
                  <a:lnTo>
                    <a:pt x="497" y="190"/>
                  </a:lnTo>
                  <a:lnTo>
                    <a:pt x="489" y="191"/>
                  </a:lnTo>
                  <a:lnTo>
                    <a:pt x="487" y="193"/>
                  </a:lnTo>
                  <a:lnTo>
                    <a:pt x="485" y="195"/>
                  </a:lnTo>
                  <a:lnTo>
                    <a:pt x="484" y="195"/>
                  </a:lnTo>
                  <a:lnTo>
                    <a:pt x="478" y="195"/>
                  </a:lnTo>
                  <a:lnTo>
                    <a:pt x="472" y="196"/>
                  </a:lnTo>
                  <a:lnTo>
                    <a:pt x="469" y="198"/>
                  </a:lnTo>
                  <a:lnTo>
                    <a:pt x="464" y="200"/>
                  </a:lnTo>
                  <a:lnTo>
                    <a:pt x="453" y="198"/>
                  </a:lnTo>
                  <a:lnTo>
                    <a:pt x="443" y="198"/>
                  </a:lnTo>
                  <a:lnTo>
                    <a:pt x="439" y="198"/>
                  </a:lnTo>
                  <a:lnTo>
                    <a:pt x="434" y="200"/>
                  </a:lnTo>
                  <a:lnTo>
                    <a:pt x="422" y="200"/>
                  </a:lnTo>
                  <a:lnTo>
                    <a:pt x="413" y="202"/>
                  </a:lnTo>
                  <a:lnTo>
                    <a:pt x="408" y="204"/>
                  </a:lnTo>
                  <a:lnTo>
                    <a:pt x="404" y="206"/>
                  </a:lnTo>
                  <a:lnTo>
                    <a:pt x="403" y="205"/>
                  </a:lnTo>
                  <a:lnTo>
                    <a:pt x="398" y="205"/>
                  </a:lnTo>
                  <a:lnTo>
                    <a:pt x="395" y="205"/>
                  </a:lnTo>
                  <a:lnTo>
                    <a:pt x="393" y="206"/>
                  </a:lnTo>
                  <a:lnTo>
                    <a:pt x="391" y="207"/>
                  </a:lnTo>
                  <a:lnTo>
                    <a:pt x="388" y="209"/>
                  </a:lnTo>
                  <a:lnTo>
                    <a:pt x="385" y="208"/>
                  </a:lnTo>
                  <a:lnTo>
                    <a:pt x="377" y="207"/>
                  </a:lnTo>
                  <a:lnTo>
                    <a:pt x="373" y="206"/>
                  </a:lnTo>
                  <a:lnTo>
                    <a:pt x="370" y="206"/>
                  </a:lnTo>
                  <a:lnTo>
                    <a:pt x="365" y="207"/>
                  </a:lnTo>
                  <a:lnTo>
                    <a:pt x="363" y="209"/>
                  </a:lnTo>
                  <a:lnTo>
                    <a:pt x="360" y="208"/>
                  </a:lnTo>
                  <a:lnTo>
                    <a:pt x="355" y="208"/>
                  </a:lnTo>
                  <a:lnTo>
                    <a:pt x="350" y="209"/>
                  </a:lnTo>
                  <a:lnTo>
                    <a:pt x="349" y="209"/>
                  </a:lnTo>
                  <a:lnTo>
                    <a:pt x="348" y="207"/>
                  </a:lnTo>
                  <a:lnTo>
                    <a:pt x="344" y="206"/>
                  </a:lnTo>
                  <a:lnTo>
                    <a:pt x="337" y="207"/>
                  </a:lnTo>
                  <a:lnTo>
                    <a:pt x="335" y="205"/>
                  </a:lnTo>
                  <a:lnTo>
                    <a:pt x="329" y="200"/>
                  </a:lnTo>
                  <a:lnTo>
                    <a:pt x="326" y="198"/>
                  </a:lnTo>
                  <a:lnTo>
                    <a:pt x="322" y="197"/>
                  </a:lnTo>
                  <a:lnTo>
                    <a:pt x="319" y="197"/>
                  </a:lnTo>
                  <a:lnTo>
                    <a:pt x="316" y="199"/>
                  </a:lnTo>
                  <a:lnTo>
                    <a:pt x="316" y="198"/>
                  </a:lnTo>
                  <a:lnTo>
                    <a:pt x="315" y="195"/>
                  </a:lnTo>
                  <a:lnTo>
                    <a:pt x="313" y="194"/>
                  </a:lnTo>
                  <a:lnTo>
                    <a:pt x="310" y="194"/>
                  </a:lnTo>
                  <a:lnTo>
                    <a:pt x="308" y="194"/>
                  </a:lnTo>
                  <a:lnTo>
                    <a:pt x="304" y="196"/>
                  </a:lnTo>
                  <a:lnTo>
                    <a:pt x="305" y="195"/>
                  </a:lnTo>
                  <a:lnTo>
                    <a:pt x="306" y="194"/>
                  </a:lnTo>
                  <a:lnTo>
                    <a:pt x="305" y="190"/>
                  </a:lnTo>
                  <a:lnTo>
                    <a:pt x="301" y="186"/>
                  </a:lnTo>
                  <a:lnTo>
                    <a:pt x="302" y="185"/>
                  </a:lnTo>
                  <a:lnTo>
                    <a:pt x="302" y="181"/>
                  </a:lnTo>
                  <a:lnTo>
                    <a:pt x="301" y="175"/>
                  </a:lnTo>
                  <a:lnTo>
                    <a:pt x="299" y="173"/>
                  </a:lnTo>
                  <a:lnTo>
                    <a:pt x="297" y="170"/>
                  </a:lnTo>
                  <a:lnTo>
                    <a:pt x="293" y="160"/>
                  </a:lnTo>
                  <a:lnTo>
                    <a:pt x="306" y="159"/>
                  </a:lnTo>
                  <a:lnTo>
                    <a:pt x="320" y="156"/>
                  </a:lnTo>
                  <a:lnTo>
                    <a:pt x="336" y="152"/>
                  </a:lnTo>
                  <a:lnTo>
                    <a:pt x="343" y="149"/>
                  </a:lnTo>
                  <a:lnTo>
                    <a:pt x="350" y="144"/>
                  </a:lnTo>
                  <a:lnTo>
                    <a:pt x="357" y="140"/>
                  </a:lnTo>
                  <a:lnTo>
                    <a:pt x="362" y="134"/>
                  </a:lnTo>
                  <a:lnTo>
                    <a:pt x="366" y="128"/>
                  </a:lnTo>
                  <a:lnTo>
                    <a:pt x="370" y="120"/>
                  </a:lnTo>
                  <a:lnTo>
                    <a:pt x="371" y="110"/>
                  </a:lnTo>
                  <a:lnTo>
                    <a:pt x="370" y="100"/>
                  </a:lnTo>
                  <a:lnTo>
                    <a:pt x="371" y="98"/>
                  </a:lnTo>
                  <a:lnTo>
                    <a:pt x="372" y="93"/>
                  </a:lnTo>
                  <a:lnTo>
                    <a:pt x="371" y="88"/>
                  </a:lnTo>
                  <a:lnTo>
                    <a:pt x="371" y="84"/>
                  </a:lnTo>
                  <a:lnTo>
                    <a:pt x="369" y="80"/>
                  </a:lnTo>
                  <a:lnTo>
                    <a:pt x="365" y="74"/>
                  </a:lnTo>
                  <a:lnTo>
                    <a:pt x="361" y="70"/>
                  </a:lnTo>
                  <a:lnTo>
                    <a:pt x="354" y="65"/>
                  </a:lnTo>
                  <a:lnTo>
                    <a:pt x="346" y="61"/>
                  </a:lnTo>
                  <a:lnTo>
                    <a:pt x="336" y="58"/>
                  </a:lnTo>
                  <a:lnTo>
                    <a:pt x="322" y="54"/>
                  </a:lnTo>
                  <a:lnTo>
                    <a:pt x="306" y="52"/>
                  </a:lnTo>
                  <a:lnTo>
                    <a:pt x="287" y="51"/>
                  </a:lnTo>
                  <a:lnTo>
                    <a:pt x="265" y="51"/>
                  </a:lnTo>
                  <a:lnTo>
                    <a:pt x="252" y="52"/>
                  </a:lnTo>
                  <a:lnTo>
                    <a:pt x="250" y="48"/>
                  </a:lnTo>
                  <a:lnTo>
                    <a:pt x="243" y="39"/>
                  </a:lnTo>
                  <a:lnTo>
                    <a:pt x="239" y="33"/>
                  </a:lnTo>
                  <a:lnTo>
                    <a:pt x="235" y="29"/>
                  </a:lnTo>
                  <a:lnTo>
                    <a:pt x="229" y="26"/>
                  </a:lnTo>
                  <a:lnTo>
                    <a:pt x="224" y="24"/>
                  </a:lnTo>
                  <a:lnTo>
                    <a:pt x="220" y="21"/>
                  </a:lnTo>
                  <a:lnTo>
                    <a:pt x="214" y="15"/>
                  </a:lnTo>
                  <a:lnTo>
                    <a:pt x="209" y="13"/>
                  </a:lnTo>
                  <a:lnTo>
                    <a:pt x="204" y="10"/>
                  </a:lnTo>
                  <a:lnTo>
                    <a:pt x="199" y="9"/>
                  </a:lnTo>
                  <a:lnTo>
                    <a:pt x="196" y="9"/>
                  </a:lnTo>
                  <a:lnTo>
                    <a:pt x="184" y="6"/>
                  </a:lnTo>
                  <a:lnTo>
                    <a:pt x="173" y="4"/>
                  </a:lnTo>
                  <a:lnTo>
                    <a:pt x="162" y="4"/>
                  </a:lnTo>
                  <a:lnTo>
                    <a:pt x="158" y="3"/>
                  </a:lnTo>
                  <a:lnTo>
                    <a:pt x="149" y="2"/>
                  </a:lnTo>
                  <a:lnTo>
                    <a:pt x="138" y="0"/>
                  </a:lnTo>
                  <a:lnTo>
                    <a:pt x="134" y="2"/>
                  </a:lnTo>
                  <a:lnTo>
                    <a:pt x="131" y="4"/>
                  </a:lnTo>
                  <a:lnTo>
                    <a:pt x="123" y="4"/>
                  </a:lnTo>
                  <a:lnTo>
                    <a:pt x="115" y="5"/>
                  </a:lnTo>
                  <a:lnTo>
                    <a:pt x="108" y="7"/>
                  </a:lnTo>
                  <a:lnTo>
                    <a:pt x="98" y="6"/>
                  </a:lnTo>
                  <a:lnTo>
                    <a:pt x="91" y="6"/>
                  </a:lnTo>
                  <a:lnTo>
                    <a:pt x="87" y="7"/>
                  </a:lnTo>
                  <a:lnTo>
                    <a:pt x="85" y="9"/>
                  </a:lnTo>
                  <a:lnTo>
                    <a:pt x="79" y="10"/>
                  </a:lnTo>
                  <a:lnTo>
                    <a:pt x="74" y="13"/>
                  </a:lnTo>
                  <a:lnTo>
                    <a:pt x="73" y="15"/>
                  </a:lnTo>
                  <a:lnTo>
                    <a:pt x="73" y="17"/>
                  </a:lnTo>
                  <a:lnTo>
                    <a:pt x="56" y="10"/>
                  </a:lnTo>
                  <a:lnTo>
                    <a:pt x="39" y="7"/>
                  </a:lnTo>
                  <a:lnTo>
                    <a:pt x="22" y="4"/>
                  </a:lnTo>
                  <a:lnTo>
                    <a:pt x="14" y="4"/>
                  </a:lnTo>
                  <a:lnTo>
                    <a:pt x="8" y="5"/>
                  </a:lnTo>
                  <a:lnTo>
                    <a:pt x="3" y="7"/>
                  </a:lnTo>
                  <a:lnTo>
                    <a:pt x="2" y="8"/>
                  </a:lnTo>
                  <a:lnTo>
                    <a:pt x="1" y="10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3" y="24"/>
                  </a:lnTo>
                  <a:lnTo>
                    <a:pt x="8" y="33"/>
                  </a:lnTo>
                  <a:lnTo>
                    <a:pt x="18" y="45"/>
                  </a:lnTo>
                  <a:lnTo>
                    <a:pt x="24" y="47"/>
                  </a:lnTo>
                  <a:lnTo>
                    <a:pt x="30" y="47"/>
                  </a:lnTo>
                  <a:lnTo>
                    <a:pt x="36" y="45"/>
                  </a:lnTo>
                  <a:lnTo>
                    <a:pt x="34" y="50"/>
                  </a:lnTo>
                  <a:lnTo>
                    <a:pt x="28" y="62"/>
                  </a:lnTo>
                  <a:lnTo>
                    <a:pt x="25" y="70"/>
                  </a:lnTo>
                  <a:lnTo>
                    <a:pt x="24" y="77"/>
                  </a:lnTo>
                  <a:lnTo>
                    <a:pt x="24" y="86"/>
                  </a:lnTo>
                  <a:lnTo>
                    <a:pt x="25" y="95"/>
                  </a:lnTo>
                  <a:lnTo>
                    <a:pt x="24" y="99"/>
                  </a:lnTo>
                  <a:lnTo>
                    <a:pt x="19" y="109"/>
                  </a:lnTo>
                  <a:lnTo>
                    <a:pt x="18" y="115"/>
                  </a:lnTo>
                  <a:lnTo>
                    <a:pt x="17" y="121"/>
                  </a:lnTo>
                  <a:lnTo>
                    <a:pt x="18" y="128"/>
                  </a:lnTo>
                  <a:lnTo>
                    <a:pt x="19" y="133"/>
                  </a:lnTo>
                  <a:lnTo>
                    <a:pt x="17" y="138"/>
                  </a:lnTo>
                  <a:lnTo>
                    <a:pt x="15" y="142"/>
                  </a:lnTo>
                  <a:lnTo>
                    <a:pt x="13" y="149"/>
                  </a:lnTo>
                  <a:lnTo>
                    <a:pt x="11" y="155"/>
                  </a:lnTo>
                  <a:lnTo>
                    <a:pt x="10" y="163"/>
                  </a:lnTo>
                  <a:lnTo>
                    <a:pt x="11" y="172"/>
                  </a:lnTo>
                  <a:lnTo>
                    <a:pt x="14" y="179"/>
                  </a:lnTo>
                  <a:lnTo>
                    <a:pt x="13" y="189"/>
                  </a:lnTo>
                  <a:lnTo>
                    <a:pt x="11" y="198"/>
                  </a:lnTo>
                  <a:lnTo>
                    <a:pt x="11" y="209"/>
                  </a:lnTo>
                  <a:lnTo>
                    <a:pt x="12" y="219"/>
                  </a:lnTo>
                  <a:lnTo>
                    <a:pt x="13" y="223"/>
                  </a:lnTo>
                  <a:lnTo>
                    <a:pt x="14" y="227"/>
                  </a:lnTo>
                  <a:lnTo>
                    <a:pt x="17" y="229"/>
                  </a:lnTo>
                  <a:lnTo>
                    <a:pt x="21" y="231"/>
                  </a:lnTo>
                  <a:lnTo>
                    <a:pt x="24" y="231"/>
                  </a:lnTo>
                  <a:lnTo>
                    <a:pt x="29" y="230"/>
                  </a:lnTo>
                  <a:lnTo>
                    <a:pt x="29" y="223"/>
                  </a:lnTo>
                  <a:lnTo>
                    <a:pt x="29" y="218"/>
                  </a:lnTo>
                  <a:lnTo>
                    <a:pt x="29" y="216"/>
                  </a:lnTo>
                  <a:lnTo>
                    <a:pt x="30" y="215"/>
                  </a:lnTo>
                  <a:lnTo>
                    <a:pt x="29" y="206"/>
                  </a:lnTo>
                  <a:lnTo>
                    <a:pt x="28" y="198"/>
                  </a:lnTo>
                  <a:lnTo>
                    <a:pt x="26" y="195"/>
                  </a:lnTo>
                  <a:lnTo>
                    <a:pt x="24" y="193"/>
                  </a:lnTo>
                  <a:lnTo>
                    <a:pt x="27" y="193"/>
                  </a:lnTo>
                  <a:lnTo>
                    <a:pt x="29" y="195"/>
                  </a:lnTo>
                  <a:lnTo>
                    <a:pt x="31" y="198"/>
                  </a:lnTo>
                  <a:lnTo>
                    <a:pt x="31" y="210"/>
                  </a:lnTo>
                  <a:lnTo>
                    <a:pt x="33" y="212"/>
                  </a:lnTo>
                  <a:lnTo>
                    <a:pt x="34" y="215"/>
                  </a:lnTo>
                  <a:lnTo>
                    <a:pt x="35" y="212"/>
                  </a:lnTo>
                  <a:lnTo>
                    <a:pt x="40" y="206"/>
                  </a:lnTo>
                  <a:lnTo>
                    <a:pt x="44" y="204"/>
                  </a:lnTo>
                  <a:lnTo>
                    <a:pt x="49" y="201"/>
                  </a:lnTo>
                  <a:lnTo>
                    <a:pt x="55" y="200"/>
                  </a:lnTo>
                  <a:lnTo>
                    <a:pt x="61" y="201"/>
                  </a:lnTo>
                  <a:lnTo>
                    <a:pt x="59" y="201"/>
                  </a:lnTo>
                  <a:lnTo>
                    <a:pt x="51" y="204"/>
                  </a:lnTo>
                  <a:lnTo>
                    <a:pt x="42" y="208"/>
                  </a:lnTo>
                  <a:lnTo>
                    <a:pt x="39" y="210"/>
                  </a:lnTo>
                  <a:lnTo>
                    <a:pt x="36" y="213"/>
                  </a:lnTo>
                  <a:lnTo>
                    <a:pt x="35" y="215"/>
                  </a:lnTo>
                  <a:lnTo>
                    <a:pt x="33" y="218"/>
                  </a:lnTo>
                  <a:lnTo>
                    <a:pt x="31" y="223"/>
                  </a:lnTo>
                  <a:lnTo>
                    <a:pt x="31" y="230"/>
                  </a:lnTo>
                  <a:lnTo>
                    <a:pt x="35" y="232"/>
                  </a:lnTo>
                  <a:lnTo>
                    <a:pt x="38" y="234"/>
                  </a:lnTo>
                  <a:lnTo>
                    <a:pt x="45" y="236"/>
                  </a:lnTo>
                  <a:lnTo>
                    <a:pt x="55" y="238"/>
                  </a:lnTo>
                  <a:lnTo>
                    <a:pt x="68" y="238"/>
                  </a:lnTo>
                  <a:lnTo>
                    <a:pt x="85" y="235"/>
                  </a:lnTo>
                  <a:lnTo>
                    <a:pt x="108" y="231"/>
                  </a:lnTo>
                  <a:lnTo>
                    <a:pt x="137" y="224"/>
                  </a:lnTo>
                  <a:lnTo>
                    <a:pt x="134" y="224"/>
                  </a:lnTo>
                  <a:lnTo>
                    <a:pt x="108" y="230"/>
                  </a:lnTo>
                  <a:lnTo>
                    <a:pt x="94" y="235"/>
                  </a:lnTo>
                  <a:lnTo>
                    <a:pt x="80" y="239"/>
                  </a:lnTo>
                  <a:lnTo>
                    <a:pt x="64" y="243"/>
                  </a:lnTo>
                  <a:lnTo>
                    <a:pt x="48" y="245"/>
                  </a:lnTo>
                  <a:lnTo>
                    <a:pt x="41" y="246"/>
                  </a:lnTo>
                  <a:lnTo>
                    <a:pt x="36" y="245"/>
                  </a:lnTo>
                  <a:lnTo>
                    <a:pt x="31" y="244"/>
                  </a:lnTo>
                  <a:lnTo>
                    <a:pt x="28" y="242"/>
                  </a:lnTo>
                  <a:lnTo>
                    <a:pt x="27" y="240"/>
                  </a:lnTo>
                  <a:lnTo>
                    <a:pt x="28" y="235"/>
                  </a:lnTo>
                  <a:lnTo>
                    <a:pt x="24" y="234"/>
                  </a:lnTo>
                  <a:lnTo>
                    <a:pt x="17" y="233"/>
                  </a:lnTo>
                  <a:lnTo>
                    <a:pt x="17" y="236"/>
                  </a:lnTo>
                  <a:lnTo>
                    <a:pt x="17" y="241"/>
                  </a:lnTo>
                  <a:lnTo>
                    <a:pt x="17" y="245"/>
                  </a:lnTo>
                  <a:lnTo>
                    <a:pt x="21" y="252"/>
                  </a:lnTo>
                  <a:lnTo>
                    <a:pt x="25" y="258"/>
                  </a:lnTo>
                  <a:lnTo>
                    <a:pt x="33" y="265"/>
                  </a:lnTo>
                  <a:lnTo>
                    <a:pt x="44" y="271"/>
                  </a:lnTo>
                  <a:lnTo>
                    <a:pt x="47" y="276"/>
                  </a:lnTo>
                  <a:lnTo>
                    <a:pt x="52" y="282"/>
                  </a:lnTo>
                  <a:lnTo>
                    <a:pt x="60" y="288"/>
                  </a:lnTo>
                  <a:lnTo>
                    <a:pt x="69" y="295"/>
                  </a:lnTo>
                  <a:lnTo>
                    <a:pt x="79" y="301"/>
                  </a:lnTo>
                  <a:lnTo>
                    <a:pt x="91" y="307"/>
                  </a:lnTo>
                  <a:lnTo>
                    <a:pt x="105" y="310"/>
                  </a:lnTo>
                  <a:lnTo>
                    <a:pt x="113" y="311"/>
                  </a:lnTo>
                  <a:lnTo>
                    <a:pt x="130" y="313"/>
                  </a:lnTo>
                  <a:lnTo>
                    <a:pt x="140" y="313"/>
                  </a:lnTo>
                  <a:lnTo>
                    <a:pt x="150" y="312"/>
                  </a:lnTo>
                  <a:lnTo>
                    <a:pt x="159" y="310"/>
                  </a:lnTo>
                  <a:lnTo>
                    <a:pt x="163" y="308"/>
                  </a:lnTo>
                  <a:lnTo>
                    <a:pt x="165" y="306"/>
                  </a:lnTo>
                  <a:lnTo>
                    <a:pt x="170" y="305"/>
                  </a:lnTo>
                  <a:lnTo>
                    <a:pt x="175" y="303"/>
                  </a:lnTo>
                  <a:lnTo>
                    <a:pt x="181" y="301"/>
                  </a:lnTo>
                  <a:lnTo>
                    <a:pt x="187" y="298"/>
                  </a:lnTo>
                  <a:lnTo>
                    <a:pt x="194" y="292"/>
                  </a:lnTo>
                  <a:lnTo>
                    <a:pt x="201" y="286"/>
                  </a:lnTo>
                  <a:lnTo>
                    <a:pt x="206" y="276"/>
                  </a:lnTo>
                  <a:lnTo>
                    <a:pt x="217" y="266"/>
                  </a:lnTo>
                  <a:lnTo>
                    <a:pt x="227" y="256"/>
                  </a:lnTo>
                  <a:lnTo>
                    <a:pt x="237" y="246"/>
                  </a:lnTo>
                  <a:lnTo>
                    <a:pt x="241" y="239"/>
                  </a:lnTo>
                  <a:lnTo>
                    <a:pt x="242" y="235"/>
                  </a:lnTo>
                  <a:lnTo>
                    <a:pt x="243" y="233"/>
                  </a:lnTo>
                  <a:lnTo>
                    <a:pt x="245" y="221"/>
                  </a:lnTo>
                  <a:lnTo>
                    <a:pt x="245" y="210"/>
                  </a:lnTo>
                  <a:lnTo>
                    <a:pt x="245" y="206"/>
                  </a:lnTo>
                  <a:lnTo>
                    <a:pt x="243" y="201"/>
                  </a:lnTo>
                  <a:lnTo>
                    <a:pt x="243" y="200"/>
                  </a:lnTo>
                  <a:lnTo>
                    <a:pt x="245" y="199"/>
                  </a:lnTo>
                  <a:lnTo>
                    <a:pt x="257" y="190"/>
                  </a:lnTo>
                  <a:lnTo>
                    <a:pt x="262" y="185"/>
                  </a:lnTo>
                  <a:lnTo>
                    <a:pt x="264" y="182"/>
                  </a:lnTo>
                  <a:lnTo>
                    <a:pt x="265" y="179"/>
                  </a:lnTo>
                  <a:lnTo>
                    <a:pt x="265" y="178"/>
                  </a:lnTo>
                  <a:lnTo>
                    <a:pt x="268" y="174"/>
                  </a:lnTo>
                  <a:lnTo>
                    <a:pt x="268" y="166"/>
                  </a:lnTo>
                  <a:lnTo>
                    <a:pt x="268" y="162"/>
                  </a:lnTo>
                  <a:lnTo>
                    <a:pt x="265" y="157"/>
                  </a:lnTo>
                  <a:lnTo>
                    <a:pt x="268" y="162"/>
                  </a:lnTo>
                  <a:lnTo>
                    <a:pt x="268" y="165"/>
                  </a:lnTo>
                  <a:lnTo>
                    <a:pt x="269" y="171"/>
                  </a:lnTo>
                  <a:lnTo>
                    <a:pt x="266" y="177"/>
                  </a:lnTo>
                  <a:lnTo>
                    <a:pt x="263" y="185"/>
                  </a:lnTo>
                  <a:lnTo>
                    <a:pt x="257" y="193"/>
                  </a:lnTo>
                  <a:lnTo>
                    <a:pt x="246" y="201"/>
                  </a:lnTo>
                  <a:lnTo>
                    <a:pt x="245" y="202"/>
                  </a:lnTo>
                  <a:lnTo>
                    <a:pt x="247" y="209"/>
                  </a:lnTo>
                  <a:lnTo>
                    <a:pt x="247" y="217"/>
                  </a:lnTo>
                  <a:lnTo>
                    <a:pt x="246" y="227"/>
                  </a:lnTo>
                  <a:lnTo>
                    <a:pt x="242" y="238"/>
                  </a:lnTo>
                  <a:lnTo>
                    <a:pt x="240" y="244"/>
                  </a:lnTo>
                  <a:lnTo>
                    <a:pt x="236" y="250"/>
                  </a:lnTo>
                  <a:lnTo>
                    <a:pt x="231" y="256"/>
                  </a:lnTo>
                  <a:lnTo>
                    <a:pt x="225" y="263"/>
                  </a:lnTo>
                  <a:lnTo>
                    <a:pt x="217" y="269"/>
                  </a:lnTo>
                  <a:lnTo>
                    <a:pt x="208" y="276"/>
                  </a:lnTo>
                  <a:lnTo>
                    <a:pt x="206" y="280"/>
                  </a:lnTo>
                  <a:lnTo>
                    <a:pt x="203" y="286"/>
                  </a:lnTo>
                  <a:lnTo>
                    <a:pt x="198" y="291"/>
                  </a:lnTo>
                  <a:lnTo>
                    <a:pt x="192" y="297"/>
                  </a:lnTo>
                  <a:lnTo>
                    <a:pt x="185" y="301"/>
                  </a:lnTo>
                  <a:lnTo>
                    <a:pt x="176" y="306"/>
                  </a:lnTo>
                  <a:lnTo>
                    <a:pt x="167" y="307"/>
                  </a:lnTo>
                  <a:lnTo>
                    <a:pt x="159" y="310"/>
                  </a:lnTo>
                  <a:lnTo>
                    <a:pt x="150" y="312"/>
                  </a:lnTo>
                  <a:lnTo>
                    <a:pt x="139" y="314"/>
                  </a:lnTo>
                  <a:lnTo>
                    <a:pt x="124" y="314"/>
                  </a:lnTo>
                  <a:lnTo>
                    <a:pt x="116" y="313"/>
                  </a:lnTo>
                  <a:lnTo>
                    <a:pt x="107" y="312"/>
                  </a:lnTo>
                  <a:lnTo>
                    <a:pt x="97" y="309"/>
                  </a:lnTo>
                  <a:lnTo>
                    <a:pt x="87" y="306"/>
                  </a:lnTo>
                  <a:lnTo>
                    <a:pt x="77" y="301"/>
                  </a:lnTo>
                  <a:lnTo>
                    <a:pt x="66" y="295"/>
                  </a:lnTo>
                  <a:lnTo>
                    <a:pt x="62" y="296"/>
                  </a:lnTo>
                  <a:lnTo>
                    <a:pt x="58" y="296"/>
                  </a:lnTo>
                  <a:lnTo>
                    <a:pt x="55" y="298"/>
                  </a:lnTo>
                  <a:lnTo>
                    <a:pt x="51" y="300"/>
                  </a:lnTo>
                  <a:lnTo>
                    <a:pt x="49" y="306"/>
                  </a:lnTo>
                  <a:lnTo>
                    <a:pt x="49" y="312"/>
                  </a:lnTo>
                  <a:lnTo>
                    <a:pt x="52" y="321"/>
                  </a:lnTo>
                  <a:close/>
                </a:path>
              </a:pathLst>
            </a:custGeom>
            <a:solidFill>
              <a:srgbClr val="E6E7E8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28" name="Freeform 69"/>
            <p:cNvSpPr>
              <a:spLocks/>
            </p:cNvSpPr>
            <p:nvPr/>
          </p:nvSpPr>
          <p:spPr bwMode="auto">
            <a:xfrm>
              <a:off x="5167313" y="2003426"/>
              <a:ext cx="74613" cy="63500"/>
            </a:xfrm>
            <a:custGeom>
              <a:avLst/>
              <a:gdLst>
                <a:gd name="T0" fmla="*/ 2147483646 w 47"/>
                <a:gd name="T1" fmla="*/ 0 h 40"/>
                <a:gd name="T2" fmla="*/ 2147483646 w 47"/>
                <a:gd name="T3" fmla="*/ 0 h 40"/>
                <a:gd name="T4" fmla="*/ 2147483646 w 47"/>
                <a:gd name="T5" fmla="*/ 2147483646 h 40"/>
                <a:gd name="T6" fmla="*/ 2147483646 w 47"/>
                <a:gd name="T7" fmla="*/ 2147483646 h 40"/>
                <a:gd name="T8" fmla="*/ 2147483646 w 47"/>
                <a:gd name="T9" fmla="*/ 2147483646 h 40"/>
                <a:gd name="T10" fmla="*/ 2147483646 w 47"/>
                <a:gd name="T11" fmla="*/ 2147483646 h 40"/>
                <a:gd name="T12" fmla="*/ 2147483646 w 47"/>
                <a:gd name="T13" fmla="*/ 2147483646 h 40"/>
                <a:gd name="T14" fmla="*/ 2147483646 w 47"/>
                <a:gd name="T15" fmla="*/ 2147483646 h 40"/>
                <a:gd name="T16" fmla="*/ 2147483646 w 47"/>
                <a:gd name="T17" fmla="*/ 2147483646 h 40"/>
                <a:gd name="T18" fmla="*/ 2147483646 w 47"/>
                <a:gd name="T19" fmla="*/ 2147483646 h 40"/>
                <a:gd name="T20" fmla="*/ 2147483646 w 47"/>
                <a:gd name="T21" fmla="*/ 2147483646 h 40"/>
                <a:gd name="T22" fmla="*/ 2147483646 w 47"/>
                <a:gd name="T23" fmla="*/ 2147483646 h 40"/>
                <a:gd name="T24" fmla="*/ 2147483646 w 47"/>
                <a:gd name="T25" fmla="*/ 2147483646 h 40"/>
                <a:gd name="T26" fmla="*/ 2147483646 w 47"/>
                <a:gd name="T27" fmla="*/ 2147483646 h 40"/>
                <a:gd name="T28" fmla="*/ 2147483646 w 47"/>
                <a:gd name="T29" fmla="*/ 2147483646 h 40"/>
                <a:gd name="T30" fmla="*/ 2147483646 w 47"/>
                <a:gd name="T31" fmla="*/ 2147483646 h 40"/>
                <a:gd name="T32" fmla="*/ 2147483646 w 47"/>
                <a:gd name="T33" fmla="*/ 2147483646 h 40"/>
                <a:gd name="T34" fmla="*/ 2147483646 w 47"/>
                <a:gd name="T35" fmla="*/ 2147483646 h 40"/>
                <a:gd name="T36" fmla="*/ 2147483646 w 47"/>
                <a:gd name="T37" fmla="*/ 2147483646 h 40"/>
                <a:gd name="T38" fmla="*/ 0 w 47"/>
                <a:gd name="T39" fmla="*/ 2147483646 h 40"/>
                <a:gd name="T40" fmla="*/ 0 w 47"/>
                <a:gd name="T41" fmla="*/ 2147483646 h 40"/>
                <a:gd name="T42" fmla="*/ 2147483646 w 47"/>
                <a:gd name="T43" fmla="*/ 2147483646 h 40"/>
                <a:gd name="T44" fmla="*/ 2147483646 w 47"/>
                <a:gd name="T45" fmla="*/ 2147483646 h 40"/>
                <a:gd name="T46" fmla="*/ 2147483646 w 47"/>
                <a:gd name="T47" fmla="*/ 2147483646 h 40"/>
                <a:gd name="T48" fmla="*/ 2147483646 w 47"/>
                <a:gd name="T49" fmla="*/ 2147483646 h 40"/>
                <a:gd name="T50" fmla="*/ 2147483646 w 47"/>
                <a:gd name="T51" fmla="*/ 2147483646 h 40"/>
                <a:gd name="T52" fmla="*/ 2147483646 w 47"/>
                <a:gd name="T53" fmla="*/ 2147483646 h 40"/>
                <a:gd name="T54" fmla="*/ 2147483646 w 47"/>
                <a:gd name="T55" fmla="*/ 2147483646 h 40"/>
                <a:gd name="T56" fmla="*/ 2147483646 w 47"/>
                <a:gd name="T57" fmla="*/ 2147483646 h 40"/>
                <a:gd name="T58" fmla="*/ 2147483646 w 47"/>
                <a:gd name="T59" fmla="*/ 2147483646 h 40"/>
                <a:gd name="T60" fmla="*/ 2147483646 w 47"/>
                <a:gd name="T61" fmla="*/ 2147483646 h 40"/>
                <a:gd name="T62" fmla="*/ 2147483646 w 47"/>
                <a:gd name="T63" fmla="*/ 2147483646 h 40"/>
                <a:gd name="T64" fmla="*/ 2147483646 w 47"/>
                <a:gd name="T65" fmla="*/ 2147483646 h 40"/>
                <a:gd name="T66" fmla="*/ 2147483646 w 47"/>
                <a:gd name="T67" fmla="*/ 2147483646 h 40"/>
                <a:gd name="T68" fmla="*/ 2147483646 w 47"/>
                <a:gd name="T69" fmla="*/ 2147483646 h 40"/>
                <a:gd name="T70" fmla="*/ 2147483646 w 47"/>
                <a:gd name="T71" fmla="*/ 2147483646 h 40"/>
                <a:gd name="T72" fmla="*/ 2147483646 w 47"/>
                <a:gd name="T73" fmla="*/ 2147483646 h 40"/>
                <a:gd name="T74" fmla="*/ 2147483646 w 47"/>
                <a:gd name="T75" fmla="*/ 2147483646 h 40"/>
                <a:gd name="T76" fmla="*/ 2147483646 w 47"/>
                <a:gd name="T77" fmla="*/ 2147483646 h 40"/>
                <a:gd name="T78" fmla="*/ 2147483646 w 47"/>
                <a:gd name="T79" fmla="*/ 2147483646 h 40"/>
                <a:gd name="T80" fmla="*/ 2147483646 w 47"/>
                <a:gd name="T81" fmla="*/ 2147483646 h 40"/>
                <a:gd name="T82" fmla="*/ 2147483646 w 47"/>
                <a:gd name="T83" fmla="*/ 0 h 40"/>
                <a:gd name="T84" fmla="*/ 2147483646 w 47"/>
                <a:gd name="T85" fmla="*/ 0 h 40"/>
                <a:gd name="T86" fmla="*/ 2147483646 w 47"/>
                <a:gd name="T87" fmla="*/ 0 h 4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47"/>
                <a:gd name="T133" fmla="*/ 0 h 40"/>
                <a:gd name="T134" fmla="*/ 47 w 47"/>
                <a:gd name="T135" fmla="*/ 40 h 4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47" h="40">
                  <a:moveTo>
                    <a:pt x="17" y="0"/>
                  </a:moveTo>
                  <a:lnTo>
                    <a:pt x="17" y="0"/>
                  </a:lnTo>
                  <a:lnTo>
                    <a:pt x="19" y="3"/>
                  </a:lnTo>
                  <a:lnTo>
                    <a:pt x="22" y="10"/>
                  </a:lnTo>
                  <a:lnTo>
                    <a:pt x="22" y="14"/>
                  </a:lnTo>
                  <a:lnTo>
                    <a:pt x="22" y="19"/>
                  </a:lnTo>
                  <a:lnTo>
                    <a:pt x="20" y="23"/>
                  </a:lnTo>
                  <a:lnTo>
                    <a:pt x="17" y="28"/>
                  </a:lnTo>
                  <a:lnTo>
                    <a:pt x="17" y="25"/>
                  </a:lnTo>
                  <a:lnTo>
                    <a:pt x="16" y="20"/>
                  </a:lnTo>
                  <a:lnTo>
                    <a:pt x="15" y="18"/>
                  </a:lnTo>
                  <a:lnTo>
                    <a:pt x="14" y="16"/>
                  </a:lnTo>
                  <a:lnTo>
                    <a:pt x="12" y="14"/>
                  </a:lnTo>
                  <a:lnTo>
                    <a:pt x="8" y="13"/>
                  </a:lnTo>
                  <a:lnTo>
                    <a:pt x="6" y="14"/>
                  </a:lnTo>
                  <a:lnTo>
                    <a:pt x="3" y="18"/>
                  </a:lnTo>
                  <a:lnTo>
                    <a:pt x="1" y="19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2" y="28"/>
                  </a:lnTo>
                  <a:lnTo>
                    <a:pt x="14" y="35"/>
                  </a:lnTo>
                  <a:lnTo>
                    <a:pt x="20" y="40"/>
                  </a:lnTo>
                  <a:lnTo>
                    <a:pt x="23" y="40"/>
                  </a:lnTo>
                  <a:lnTo>
                    <a:pt x="22" y="36"/>
                  </a:lnTo>
                  <a:lnTo>
                    <a:pt x="23" y="34"/>
                  </a:lnTo>
                  <a:lnTo>
                    <a:pt x="24" y="31"/>
                  </a:lnTo>
                  <a:lnTo>
                    <a:pt x="25" y="29"/>
                  </a:lnTo>
                  <a:lnTo>
                    <a:pt x="27" y="27"/>
                  </a:lnTo>
                  <a:lnTo>
                    <a:pt x="28" y="27"/>
                  </a:lnTo>
                  <a:lnTo>
                    <a:pt x="31" y="28"/>
                  </a:lnTo>
                  <a:lnTo>
                    <a:pt x="40" y="13"/>
                  </a:lnTo>
                  <a:lnTo>
                    <a:pt x="42" y="11"/>
                  </a:lnTo>
                  <a:lnTo>
                    <a:pt x="46" y="7"/>
                  </a:lnTo>
                  <a:lnTo>
                    <a:pt x="47" y="3"/>
                  </a:lnTo>
                  <a:lnTo>
                    <a:pt x="47" y="2"/>
                  </a:lnTo>
                  <a:lnTo>
                    <a:pt x="45" y="0"/>
                  </a:lnTo>
                  <a:lnTo>
                    <a:pt x="40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8152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9" name="Freeform 70"/>
            <p:cNvSpPr>
              <a:spLocks/>
            </p:cNvSpPr>
            <p:nvPr/>
          </p:nvSpPr>
          <p:spPr bwMode="auto">
            <a:xfrm>
              <a:off x="5167313" y="2003426"/>
              <a:ext cx="74613" cy="63500"/>
            </a:xfrm>
            <a:custGeom>
              <a:avLst/>
              <a:gdLst>
                <a:gd name="T0" fmla="*/ 2147483646 w 47"/>
                <a:gd name="T1" fmla="*/ 0 h 40"/>
                <a:gd name="T2" fmla="*/ 2147483646 w 47"/>
                <a:gd name="T3" fmla="*/ 0 h 40"/>
                <a:gd name="T4" fmla="*/ 2147483646 w 47"/>
                <a:gd name="T5" fmla="*/ 2147483646 h 40"/>
                <a:gd name="T6" fmla="*/ 2147483646 w 47"/>
                <a:gd name="T7" fmla="*/ 2147483646 h 40"/>
                <a:gd name="T8" fmla="*/ 2147483646 w 47"/>
                <a:gd name="T9" fmla="*/ 2147483646 h 40"/>
                <a:gd name="T10" fmla="*/ 2147483646 w 47"/>
                <a:gd name="T11" fmla="*/ 2147483646 h 40"/>
                <a:gd name="T12" fmla="*/ 2147483646 w 47"/>
                <a:gd name="T13" fmla="*/ 2147483646 h 40"/>
                <a:gd name="T14" fmla="*/ 2147483646 w 47"/>
                <a:gd name="T15" fmla="*/ 2147483646 h 40"/>
                <a:gd name="T16" fmla="*/ 2147483646 w 47"/>
                <a:gd name="T17" fmla="*/ 2147483646 h 40"/>
                <a:gd name="T18" fmla="*/ 2147483646 w 47"/>
                <a:gd name="T19" fmla="*/ 2147483646 h 40"/>
                <a:gd name="T20" fmla="*/ 2147483646 w 47"/>
                <a:gd name="T21" fmla="*/ 2147483646 h 40"/>
                <a:gd name="T22" fmla="*/ 2147483646 w 47"/>
                <a:gd name="T23" fmla="*/ 2147483646 h 40"/>
                <a:gd name="T24" fmla="*/ 2147483646 w 47"/>
                <a:gd name="T25" fmla="*/ 2147483646 h 40"/>
                <a:gd name="T26" fmla="*/ 2147483646 w 47"/>
                <a:gd name="T27" fmla="*/ 2147483646 h 40"/>
                <a:gd name="T28" fmla="*/ 2147483646 w 47"/>
                <a:gd name="T29" fmla="*/ 2147483646 h 40"/>
                <a:gd name="T30" fmla="*/ 2147483646 w 47"/>
                <a:gd name="T31" fmla="*/ 2147483646 h 40"/>
                <a:gd name="T32" fmla="*/ 2147483646 w 47"/>
                <a:gd name="T33" fmla="*/ 2147483646 h 40"/>
                <a:gd name="T34" fmla="*/ 2147483646 w 47"/>
                <a:gd name="T35" fmla="*/ 2147483646 h 40"/>
                <a:gd name="T36" fmla="*/ 2147483646 w 47"/>
                <a:gd name="T37" fmla="*/ 2147483646 h 40"/>
                <a:gd name="T38" fmla="*/ 0 w 47"/>
                <a:gd name="T39" fmla="*/ 2147483646 h 40"/>
                <a:gd name="T40" fmla="*/ 0 w 47"/>
                <a:gd name="T41" fmla="*/ 2147483646 h 40"/>
                <a:gd name="T42" fmla="*/ 2147483646 w 47"/>
                <a:gd name="T43" fmla="*/ 2147483646 h 40"/>
                <a:gd name="T44" fmla="*/ 2147483646 w 47"/>
                <a:gd name="T45" fmla="*/ 2147483646 h 40"/>
                <a:gd name="T46" fmla="*/ 2147483646 w 47"/>
                <a:gd name="T47" fmla="*/ 2147483646 h 40"/>
                <a:gd name="T48" fmla="*/ 2147483646 w 47"/>
                <a:gd name="T49" fmla="*/ 2147483646 h 40"/>
                <a:gd name="T50" fmla="*/ 2147483646 w 47"/>
                <a:gd name="T51" fmla="*/ 2147483646 h 40"/>
                <a:gd name="T52" fmla="*/ 2147483646 w 47"/>
                <a:gd name="T53" fmla="*/ 2147483646 h 40"/>
                <a:gd name="T54" fmla="*/ 2147483646 w 47"/>
                <a:gd name="T55" fmla="*/ 2147483646 h 40"/>
                <a:gd name="T56" fmla="*/ 2147483646 w 47"/>
                <a:gd name="T57" fmla="*/ 2147483646 h 40"/>
                <a:gd name="T58" fmla="*/ 2147483646 w 47"/>
                <a:gd name="T59" fmla="*/ 2147483646 h 40"/>
                <a:gd name="T60" fmla="*/ 2147483646 w 47"/>
                <a:gd name="T61" fmla="*/ 2147483646 h 40"/>
                <a:gd name="T62" fmla="*/ 2147483646 w 47"/>
                <a:gd name="T63" fmla="*/ 2147483646 h 40"/>
                <a:gd name="T64" fmla="*/ 2147483646 w 47"/>
                <a:gd name="T65" fmla="*/ 2147483646 h 40"/>
                <a:gd name="T66" fmla="*/ 2147483646 w 47"/>
                <a:gd name="T67" fmla="*/ 2147483646 h 40"/>
                <a:gd name="T68" fmla="*/ 2147483646 w 47"/>
                <a:gd name="T69" fmla="*/ 2147483646 h 40"/>
                <a:gd name="T70" fmla="*/ 2147483646 w 47"/>
                <a:gd name="T71" fmla="*/ 2147483646 h 40"/>
                <a:gd name="T72" fmla="*/ 2147483646 w 47"/>
                <a:gd name="T73" fmla="*/ 2147483646 h 40"/>
                <a:gd name="T74" fmla="*/ 2147483646 w 47"/>
                <a:gd name="T75" fmla="*/ 2147483646 h 40"/>
                <a:gd name="T76" fmla="*/ 2147483646 w 47"/>
                <a:gd name="T77" fmla="*/ 2147483646 h 40"/>
                <a:gd name="T78" fmla="*/ 2147483646 w 47"/>
                <a:gd name="T79" fmla="*/ 2147483646 h 40"/>
                <a:gd name="T80" fmla="*/ 2147483646 w 47"/>
                <a:gd name="T81" fmla="*/ 2147483646 h 40"/>
                <a:gd name="T82" fmla="*/ 2147483646 w 47"/>
                <a:gd name="T83" fmla="*/ 0 h 40"/>
                <a:gd name="T84" fmla="*/ 2147483646 w 47"/>
                <a:gd name="T85" fmla="*/ 0 h 40"/>
                <a:gd name="T86" fmla="*/ 2147483646 w 47"/>
                <a:gd name="T87" fmla="*/ 0 h 4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47"/>
                <a:gd name="T133" fmla="*/ 0 h 40"/>
                <a:gd name="T134" fmla="*/ 47 w 47"/>
                <a:gd name="T135" fmla="*/ 40 h 4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47" h="40">
                  <a:moveTo>
                    <a:pt x="17" y="0"/>
                  </a:moveTo>
                  <a:lnTo>
                    <a:pt x="17" y="0"/>
                  </a:lnTo>
                  <a:lnTo>
                    <a:pt x="19" y="3"/>
                  </a:lnTo>
                  <a:lnTo>
                    <a:pt x="22" y="10"/>
                  </a:lnTo>
                  <a:lnTo>
                    <a:pt x="22" y="14"/>
                  </a:lnTo>
                  <a:lnTo>
                    <a:pt x="22" y="19"/>
                  </a:lnTo>
                  <a:lnTo>
                    <a:pt x="20" y="23"/>
                  </a:lnTo>
                  <a:lnTo>
                    <a:pt x="17" y="28"/>
                  </a:lnTo>
                  <a:lnTo>
                    <a:pt x="17" y="25"/>
                  </a:lnTo>
                  <a:lnTo>
                    <a:pt x="16" y="20"/>
                  </a:lnTo>
                  <a:lnTo>
                    <a:pt x="15" y="18"/>
                  </a:lnTo>
                  <a:lnTo>
                    <a:pt x="14" y="16"/>
                  </a:lnTo>
                  <a:lnTo>
                    <a:pt x="12" y="14"/>
                  </a:lnTo>
                  <a:lnTo>
                    <a:pt x="8" y="13"/>
                  </a:lnTo>
                  <a:lnTo>
                    <a:pt x="6" y="14"/>
                  </a:lnTo>
                  <a:lnTo>
                    <a:pt x="3" y="18"/>
                  </a:lnTo>
                  <a:lnTo>
                    <a:pt x="1" y="19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2" y="28"/>
                  </a:lnTo>
                  <a:lnTo>
                    <a:pt x="14" y="35"/>
                  </a:lnTo>
                  <a:lnTo>
                    <a:pt x="20" y="40"/>
                  </a:lnTo>
                  <a:lnTo>
                    <a:pt x="23" y="40"/>
                  </a:lnTo>
                  <a:lnTo>
                    <a:pt x="22" y="36"/>
                  </a:lnTo>
                  <a:lnTo>
                    <a:pt x="23" y="34"/>
                  </a:lnTo>
                  <a:lnTo>
                    <a:pt x="24" y="31"/>
                  </a:lnTo>
                  <a:lnTo>
                    <a:pt x="25" y="29"/>
                  </a:lnTo>
                  <a:lnTo>
                    <a:pt x="27" y="27"/>
                  </a:lnTo>
                  <a:lnTo>
                    <a:pt x="28" y="27"/>
                  </a:lnTo>
                  <a:lnTo>
                    <a:pt x="31" y="28"/>
                  </a:lnTo>
                  <a:lnTo>
                    <a:pt x="40" y="13"/>
                  </a:lnTo>
                  <a:lnTo>
                    <a:pt x="42" y="11"/>
                  </a:lnTo>
                  <a:lnTo>
                    <a:pt x="46" y="7"/>
                  </a:lnTo>
                  <a:lnTo>
                    <a:pt x="47" y="3"/>
                  </a:lnTo>
                  <a:lnTo>
                    <a:pt x="47" y="2"/>
                  </a:lnTo>
                  <a:lnTo>
                    <a:pt x="45" y="0"/>
                  </a:lnTo>
                  <a:lnTo>
                    <a:pt x="40" y="0"/>
                  </a:lnTo>
                  <a:lnTo>
                    <a:pt x="17" y="0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0" name="Freeform 71"/>
            <p:cNvSpPr>
              <a:spLocks/>
            </p:cNvSpPr>
            <p:nvPr/>
          </p:nvSpPr>
          <p:spPr bwMode="auto">
            <a:xfrm>
              <a:off x="4749800" y="2149476"/>
              <a:ext cx="88900" cy="61913"/>
            </a:xfrm>
            <a:custGeom>
              <a:avLst/>
              <a:gdLst>
                <a:gd name="T0" fmla="*/ 2147483646 w 56"/>
                <a:gd name="T1" fmla="*/ 2147483646 h 39"/>
                <a:gd name="T2" fmla="*/ 2147483646 w 56"/>
                <a:gd name="T3" fmla="*/ 2147483646 h 39"/>
                <a:gd name="T4" fmla="*/ 2147483646 w 56"/>
                <a:gd name="T5" fmla="*/ 2147483646 h 39"/>
                <a:gd name="T6" fmla="*/ 2147483646 w 56"/>
                <a:gd name="T7" fmla="*/ 2147483646 h 39"/>
                <a:gd name="T8" fmla="*/ 2147483646 w 56"/>
                <a:gd name="T9" fmla="*/ 2147483646 h 39"/>
                <a:gd name="T10" fmla="*/ 2147483646 w 56"/>
                <a:gd name="T11" fmla="*/ 2147483646 h 39"/>
                <a:gd name="T12" fmla="*/ 2147483646 w 56"/>
                <a:gd name="T13" fmla="*/ 2147483646 h 39"/>
                <a:gd name="T14" fmla="*/ 2147483646 w 56"/>
                <a:gd name="T15" fmla="*/ 2147483646 h 39"/>
                <a:gd name="T16" fmla="*/ 2147483646 w 56"/>
                <a:gd name="T17" fmla="*/ 2147483646 h 39"/>
                <a:gd name="T18" fmla="*/ 2147483646 w 56"/>
                <a:gd name="T19" fmla="*/ 2147483646 h 39"/>
                <a:gd name="T20" fmla="*/ 2147483646 w 56"/>
                <a:gd name="T21" fmla="*/ 2147483646 h 39"/>
                <a:gd name="T22" fmla="*/ 2147483646 w 56"/>
                <a:gd name="T23" fmla="*/ 2147483646 h 39"/>
                <a:gd name="T24" fmla="*/ 2147483646 w 56"/>
                <a:gd name="T25" fmla="*/ 2147483646 h 39"/>
                <a:gd name="T26" fmla="*/ 2147483646 w 56"/>
                <a:gd name="T27" fmla="*/ 2147483646 h 39"/>
                <a:gd name="T28" fmla="*/ 2147483646 w 56"/>
                <a:gd name="T29" fmla="*/ 2147483646 h 39"/>
                <a:gd name="T30" fmla="*/ 2147483646 w 56"/>
                <a:gd name="T31" fmla="*/ 2147483646 h 39"/>
                <a:gd name="T32" fmla="*/ 2147483646 w 56"/>
                <a:gd name="T33" fmla="*/ 2147483646 h 39"/>
                <a:gd name="T34" fmla="*/ 2147483646 w 56"/>
                <a:gd name="T35" fmla="*/ 2147483646 h 39"/>
                <a:gd name="T36" fmla="*/ 2147483646 w 56"/>
                <a:gd name="T37" fmla="*/ 2147483646 h 39"/>
                <a:gd name="T38" fmla="*/ 2147483646 w 56"/>
                <a:gd name="T39" fmla="*/ 0 h 39"/>
                <a:gd name="T40" fmla="*/ 2147483646 w 56"/>
                <a:gd name="T41" fmla="*/ 2147483646 h 39"/>
                <a:gd name="T42" fmla="*/ 2147483646 w 56"/>
                <a:gd name="T43" fmla="*/ 2147483646 h 39"/>
                <a:gd name="T44" fmla="*/ 2147483646 w 56"/>
                <a:gd name="T45" fmla="*/ 2147483646 h 39"/>
                <a:gd name="T46" fmla="*/ 2147483646 w 56"/>
                <a:gd name="T47" fmla="*/ 2147483646 h 39"/>
                <a:gd name="T48" fmla="*/ 2147483646 w 56"/>
                <a:gd name="T49" fmla="*/ 2147483646 h 39"/>
                <a:gd name="T50" fmla="*/ 0 w 56"/>
                <a:gd name="T51" fmla="*/ 2147483646 h 39"/>
                <a:gd name="T52" fmla="*/ 0 w 56"/>
                <a:gd name="T53" fmla="*/ 2147483646 h 39"/>
                <a:gd name="T54" fmla="*/ 2147483646 w 56"/>
                <a:gd name="T55" fmla="*/ 2147483646 h 39"/>
                <a:gd name="T56" fmla="*/ 2147483646 w 56"/>
                <a:gd name="T57" fmla="*/ 2147483646 h 39"/>
                <a:gd name="T58" fmla="*/ 2147483646 w 56"/>
                <a:gd name="T59" fmla="*/ 2147483646 h 39"/>
                <a:gd name="T60" fmla="*/ 2147483646 w 56"/>
                <a:gd name="T61" fmla="*/ 2147483646 h 39"/>
                <a:gd name="T62" fmla="*/ 2147483646 w 56"/>
                <a:gd name="T63" fmla="*/ 2147483646 h 39"/>
                <a:gd name="T64" fmla="*/ 2147483646 w 56"/>
                <a:gd name="T65" fmla="*/ 2147483646 h 39"/>
                <a:gd name="T66" fmla="*/ 2147483646 w 56"/>
                <a:gd name="T67" fmla="*/ 2147483646 h 39"/>
                <a:gd name="T68" fmla="*/ 2147483646 w 56"/>
                <a:gd name="T69" fmla="*/ 2147483646 h 39"/>
                <a:gd name="T70" fmla="*/ 2147483646 w 56"/>
                <a:gd name="T71" fmla="*/ 2147483646 h 39"/>
                <a:gd name="T72" fmla="*/ 2147483646 w 56"/>
                <a:gd name="T73" fmla="*/ 2147483646 h 39"/>
                <a:gd name="T74" fmla="*/ 2147483646 w 56"/>
                <a:gd name="T75" fmla="*/ 2147483646 h 39"/>
                <a:gd name="T76" fmla="*/ 2147483646 w 56"/>
                <a:gd name="T77" fmla="*/ 2147483646 h 39"/>
                <a:gd name="T78" fmla="*/ 2147483646 w 56"/>
                <a:gd name="T79" fmla="*/ 2147483646 h 39"/>
                <a:gd name="T80" fmla="*/ 2147483646 w 56"/>
                <a:gd name="T81" fmla="*/ 2147483646 h 39"/>
                <a:gd name="T82" fmla="*/ 2147483646 w 56"/>
                <a:gd name="T83" fmla="*/ 2147483646 h 39"/>
                <a:gd name="T84" fmla="*/ 2147483646 w 56"/>
                <a:gd name="T85" fmla="*/ 2147483646 h 39"/>
                <a:gd name="T86" fmla="*/ 2147483646 w 56"/>
                <a:gd name="T87" fmla="*/ 2147483646 h 39"/>
                <a:gd name="T88" fmla="*/ 2147483646 w 56"/>
                <a:gd name="T89" fmla="*/ 2147483646 h 39"/>
                <a:gd name="T90" fmla="*/ 2147483646 w 56"/>
                <a:gd name="T91" fmla="*/ 2147483646 h 39"/>
                <a:gd name="T92" fmla="*/ 2147483646 w 56"/>
                <a:gd name="T93" fmla="*/ 2147483646 h 39"/>
                <a:gd name="T94" fmla="*/ 2147483646 w 56"/>
                <a:gd name="T95" fmla="*/ 2147483646 h 39"/>
                <a:gd name="T96" fmla="*/ 2147483646 w 56"/>
                <a:gd name="T97" fmla="*/ 2147483646 h 39"/>
                <a:gd name="T98" fmla="*/ 2147483646 w 56"/>
                <a:gd name="T99" fmla="*/ 2147483646 h 39"/>
                <a:gd name="T100" fmla="*/ 2147483646 w 56"/>
                <a:gd name="T101" fmla="*/ 2147483646 h 39"/>
                <a:gd name="T102" fmla="*/ 2147483646 w 56"/>
                <a:gd name="T103" fmla="*/ 2147483646 h 39"/>
                <a:gd name="T104" fmla="*/ 2147483646 w 56"/>
                <a:gd name="T105" fmla="*/ 2147483646 h 39"/>
                <a:gd name="T106" fmla="*/ 2147483646 w 56"/>
                <a:gd name="T107" fmla="*/ 2147483646 h 39"/>
                <a:gd name="T108" fmla="*/ 2147483646 w 56"/>
                <a:gd name="T109" fmla="*/ 2147483646 h 39"/>
                <a:gd name="T110" fmla="*/ 2147483646 w 56"/>
                <a:gd name="T111" fmla="*/ 2147483646 h 39"/>
                <a:gd name="T112" fmla="*/ 2147483646 w 56"/>
                <a:gd name="T113" fmla="*/ 2147483646 h 39"/>
                <a:gd name="T114" fmla="*/ 2147483646 w 56"/>
                <a:gd name="T115" fmla="*/ 2147483646 h 39"/>
                <a:gd name="T116" fmla="*/ 2147483646 w 56"/>
                <a:gd name="T117" fmla="*/ 2147483646 h 39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6"/>
                <a:gd name="T178" fmla="*/ 0 h 39"/>
                <a:gd name="T179" fmla="*/ 56 w 56"/>
                <a:gd name="T180" fmla="*/ 39 h 39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6" h="39">
                  <a:moveTo>
                    <a:pt x="24" y="33"/>
                  </a:moveTo>
                  <a:lnTo>
                    <a:pt x="24" y="33"/>
                  </a:lnTo>
                  <a:lnTo>
                    <a:pt x="21" y="36"/>
                  </a:lnTo>
                  <a:lnTo>
                    <a:pt x="20" y="37"/>
                  </a:lnTo>
                  <a:lnTo>
                    <a:pt x="21" y="38"/>
                  </a:lnTo>
                  <a:lnTo>
                    <a:pt x="22" y="39"/>
                  </a:lnTo>
                  <a:lnTo>
                    <a:pt x="24" y="39"/>
                  </a:lnTo>
                  <a:lnTo>
                    <a:pt x="40" y="36"/>
                  </a:lnTo>
                  <a:lnTo>
                    <a:pt x="51" y="31"/>
                  </a:lnTo>
                  <a:lnTo>
                    <a:pt x="54" y="29"/>
                  </a:lnTo>
                  <a:lnTo>
                    <a:pt x="56" y="27"/>
                  </a:lnTo>
                  <a:lnTo>
                    <a:pt x="54" y="21"/>
                  </a:lnTo>
                  <a:lnTo>
                    <a:pt x="51" y="16"/>
                  </a:lnTo>
                  <a:lnTo>
                    <a:pt x="46" y="10"/>
                  </a:lnTo>
                  <a:lnTo>
                    <a:pt x="40" y="5"/>
                  </a:lnTo>
                  <a:lnTo>
                    <a:pt x="35" y="3"/>
                  </a:lnTo>
                  <a:lnTo>
                    <a:pt x="30" y="2"/>
                  </a:lnTo>
                  <a:lnTo>
                    <a:pt x="24" y="0"/>
                  </a:lnTo>
                  <a:lnTo>
                    <a:pt x="18" y="2"/>
                  </a:lnTo>
                  <a:lnTo>
                    <a:pt x="11" y="3"/>
                  </a:lnTo>
                  <a:lnTo>
                    <a:pt x="4" y="5"/>
                  </a:lnTo>
                  <a:lnTo>
                    <a:pt x="3" y="7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1" y="22"/>
                  </a:lnTo>
                  <a:lnTo>
                    <a:pt x="4" y="28"/>
                  </a:lnTo>
                  <a:lnTo>
                    <a:pt x="8" y="32"/>
                  </a:lnTo>
                  <a:lnTo>
                    <a:pt x="10" y="33"/>
                  </a:lnTo>
                  <a:lnTo>
                    <a:pt x="8" y="29"/>
                  </a:lnTo>
                  <a:lnTo>
                    <a:pt x="5" y="20"/>
                  </a:lnTo>
                  <a:lnTo>
                    <a:pt x="5" y="16"/>
                  </a:lnTo>
                  <a:lnTo>
                    <a:pt x="5" y="11"/>
                  </a:lnTo>
                  <a:lnTo>
                    <a:pt x="6" y="9"/>
                  </a:lnTo>
                  <a:lnTo>
                    <a:pt x="7" y="9"/>
                  </a:lnTo>
                  <a:lnTo>
                    <a:pt x="9" y="9"/>
                  </a:lnTo>
                  <a:lnTo>
                    <a:pt x="10" y="10"/>
                  </a:lnTo>
                  <a:lnTo>
                    <a:pt x="13" y="14"/>
                  </a:lnTo>
                  <a:lnTo>
                    <a:pt x="17" y="18"/>
                  </a:lnTo>
                  <a:lnTo>
                    <a:pt x="18" y="20"/>
                  </a:lnTo>
                  <a:lnTo>
                    <a:pt x="18" y="25"/>
                  </a:lnTo>
                  <a:lnTo>
                    <a:pt x="29" y="20"/>
                  </a:lnTo>
                  <a:lnTo>
                    <a:pt x="38" y="18"/>
                  </a:lnTo>
                  <a:lnTo>
                    <a:pt x="42" y="18"/>
                  </a:lnTo>
                  <a:lnTo>
                    <a:pt x="44" y="19"/>
                  </a:lnTo>
                  <a:lnTo>
                    <a:pt x="45" y="20"/>
                  </a:lnTo>
                  <a:lnTo>
                    <a:pt x="45" y="23"/>
                  </a:lnTo>
                  <a:lnTo>
                    <a:pt x="45" y="26"/>
                  </a:lnTo>
                  <a:lnTo>
                    <a:pt x="44" y="26"/>
                  </a:lnTo>
                  <a:lnTo>
                    <a:pt x="37" y="29"/>
                  </a:lnTo>
                  <a:lnTo>
                    <a:pt x="24" y="33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31" name="Freeform 72"/>
            <p:cNvSpPr>
              <a:spLocks/>
            </p:cNvSpPr>
            <p:nvPr/>
          </p:nvSpPr>
          <p:spPr bwMode="auto">
            <a:xfrm>
              <a:off x="4983163" y="2066926"/>
              <a:ext cx="53975" cy="22225"/>
            </a:xfrm>
            <a:custGeom>
              <a:avLst/>
              <a:gdLst>
                <a:gd name="T0" fmla="*/ 2147483646 w 34"/>
                <a:gd name="T1" fmla="*/ 2147483646 h 14"/>
                <a:gd name="T2" fmla="*/ 2147483646 w 34"/>
                <a:gd name="T3" fmla="*/ 2147483646 h 14"/>
                <a:gd name="T4" fmla="*/ 2147483646 w 34"/>
                <a:gd name="T5" fmla="*/ 2147483646 h 14"/>
                <a:gd name="T6" fmla="*/ 0 w 34"/>
                <a:gd name="T7" fmla="*/ 2147483646 h 14"/>
                <a:gd name="T8" fmla="*/ 0 w 34"/>
                <a:gd name="T9" fmla="*/ 2147483646 h 14"/>
                <a:gd name="T10" fmla="*/ 2147483646 w 34"/>
                <a:gd name="T11" fmla="*/ 2147483646 h 14"/>
                <a:gd name="T12" fmla="*/ 2147483646 w 34"/>
                <a:gd name="T13" fmla="*/ 2147483646 h 14"/>
                <a:gd name="T14" fmla="*/ 2147483646 w 34"/>
                <a:gd name="T15" fmla="*/ 2147483646 h 14"/>
                <a:gd name="T16" fmla="*/ 2147483646 w 34"/>
                <a:gd name="T17" fmla="*/ 2147483646 h 14"/>
                <a:gd name="T18" fmla="*/ 2147483646 w 34"/>
                <a:gd name="T19" fmla="*/ 2147483646 h 14"/>
                <a:gd name="T20" fmla="*/ 2147483646 w 34"/>
                <a:gd name="T21" fmla="*/ 2147483646 h 14"/>
                <a:gd name="T22" fmla="*/ 2147483646 w 34"/>
                <a:gd name="T23" fmla="*/ 2147483646 h 14"/>
                <a:gd name="T24" fmla="*/ 2147483646 w 34"/>
                <a:gd name="T25" fmla="*/ 2147483646 h 14"/>
                <a:gd name="T26" fmla="*/ 2147483646 w 34"/>
                <a:gd name="T27" fmla="*/ 2147483646 h 14"/>
                <a:gd name="T28" fmla="*/ 2147483646 w 34"/>
                <a:gd name="T29" fmla="*/ 2147483646 h 14"/>
                <a:gd name="T30" fmla="*/ 2147483646 w 34"/>
                <a:gd name="T31" fmla="*/ 2147483646 h 14"/>
                <a:gd name="T32" fmla="*/ 2147483646 w 34"/>
                <a:gd name="T33" fmla="*/ 2147483646 h 14"/>
                <a:gd name="T34" fmla="*/ 2147483646 w 34"/>
                <a:gd name="T35" fmla="*/ 2147483646 h 14"/>
                <a:gd name="T36" fmla="*/ 2147483646 w 34"/>
                <a:gd name="T37" fmla="*/ 2147483646 h 14"/>
                <a:gd name="T38" fmla="*/ 2147483646 w 34"/>
                <a:gd name="T39" fmla="*/ 2147483646 h 14"/>
                <a:gd name="T40" fmla="*/ 2147483646 w 34"/>
                <a:gd name="T41" fmla="*/ 2147483646 h 14"/>
                <a:gd name="T42" fmla="*/ 2147483646 w 34"/>
                <a:gd name="T43" fmla="*/ 2147483646 h 14"/>
                <a:gd name="T44" fmla="*/ 2147483646 w 34"/>
                <a:gd name="T45" fmla="*/ 2147483646 h 14"/>
                <a:gd name="T46" fmla="*/ 2147483646 w 34"/>
                <a:gd name="T47" fmla="*/ 2147483646 h 14"/>
                <a:gd name="T48" fmla="*/ 2147483646 w 34"/>
                <a:gd name="T49" fmla="*/ 2147483646 h 14"/>
                <a:gd name="T50" fmla="*/ 2147483646 w 34"/>
                <a:gd name="T51" fmla="*/ 2147483646 h 14"/>
                <a:gd name="T52" fmla="*/ 2147483646 w 34"/>
                <a:gd name="T53" fmla="*/ 2147483646 h 14"/>
                <a:gd name="T54" fmla="*/ 2147483646 w 34"/>
                <a:gd name="T55" fmla="*/ 0 h 14"/>
                <a:gd name="T56" fmla="*/ 2147483646 w 34"/>
                <a:gd name="T57" fmla="*/ 0 h 14"/>
                <a:gd name="T58" fmla="*/ 2147483646 w 34"/>
                <a:gd name="T59" fmla="*/ 2147483646 h 14"/>
                <a:gd name="T60" fmla="*/ 2147483646 w 34"/>
                <a:gd name="T61" fmla="*/ 2147483646 h 14"/>
                <a:gd name="T62" fmla="*/ 2147483646 w 34"/>
                <a:gd name="T63" fmla="*/ 2147483646 h 14"/>
                <a:gd name="T64" fmla="*/ 2147483646 w 34"/>
                <a:gd name="T65" fmla="*/ 2147483646 h 14"/>
                <a:gd name="T66" fmla="*/ 2147483646 w 34"/>
                <a:gd name="T67" fmla="*/ 2147483646 h 1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4"/>
                <a:gd name="T103" fmla="*/ 0 h 14"/>
                <a:gd name="T104" fmla="*/ 34 w 34"/>
                <a:gd name="T105" fmla="*/ 14 h 1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4" h="14">
                  <a:moveTo>
                    <a:pt x="6" y="6"/>
                  </a:moveTo>
                  <a:lnTo>
                    <a:pt x="6" y="6"/>
                  </a:lnTo>
                  <a:lnTo>
                    <a:pt x="1" y="7"/>
                  </a:lnTo>
                  <a:lnTo>
                    <a:pt x="0" y="8"/>
                  </a:lnTo>
                  <a:lnTo>
                    <a:pt x="6" y="8"/>
                  </a:lnTo>
                  <a:lnTo>
                    <a:pt x="11" y="8"/>
                  </a:lnTo>
                  <a:lnTo>
                    <a:pt x="18" y="10"/>
                  </a:lnTo>
                  <a:lnTo>
                    <a:pt x="24" y="12"/>
                  </a:lnTo>
                  <a:lnTo>
                    <a:pt x="29" y="14"/>
                  </a:lnTo>
                  <a:lnTo>
                    <a:pt x="28" y="14"/>
                  </a:lnTo>
                  <a:lnTo>
                    <a:pt x="24" y="11"/>
                  </a:lnTo>
                  <a:lnTo>
                    <a:pt x="34" y="13"/>
                  </a:lnTo>
                  <a:lnTo>
                    <a:pt x="31" y="8"/>
                  </a:lnTo>
                  <a:lnTo>
                    <a:pt x="29" y="6"/>
                  </a:lnTo>
                  <a:lnTo>
                    <a:pt x="28" y="6"/>
                  </a:lnTo>
                  <a:lnTo>
                    <a:pt x="28" y="8"/>
                  </a:lnTo>
                  <a:lnTo>
                    <a:pt x="24" y="4"/>
                  </a:lnTo>
                  <a:lnTo>
                    <a:pt x="27" y="8"/>
                  </a:lnTo>
                  <a:lnTo>
                    <a:pt x="24" y="6"/>
                  </a:lnTo>
                  <a:lnTo>
                    <a:pt x="22" y="3"/>
                  </a:lnTo>
                  <a:lnTo>
                    <a:pt x="23" y="6"/>
                  </a:lnTo>
                  <a:lnTo>
                    <a:pt x="20" y="1"/>
                  </a:lnTo>
                  <a:lnTo>
                    <a:pt x="17" y="0"/>
                  </a:lnTo>
                  <a:lnTo>
                    <a:pt x="15" y="0"/>
                  </a:lnTo>
                  <a:lnTo>
                    <a:pt x="12" y="1"/>
                  </a:lnTo>
                  <a:lnTo>
                    <a:pt x="10" y="3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32" name="Freeform 73"/>
            <p:cNvSpPr>
              <a:spLocks/>
            </p:cNvSpPr>
            <p:nvPr/>
          </p:nvSpPr>
          <p:spPr bwMode="auto">
            <a:xfrm>
              <a:off x="4764088" y="2017713"/>
              <a:ext cx="14288" cy="19050"/>
            </a:xfrm>
            <a:custGeom>
              <a:avLst/>
              <a:gdLst>
                <a:gd name="T0" fmla="*/ 2147483646 w 9"/>
                <a:gd name="T1" fmla="*/ 2147483646 h 12"/>
                <a:gd name="T2" fmla="*/ 2147483646 w 9"/>
                <a:gd name="T3" fmla="*/ 2147483646 h 12"/>
                <a:gd name="T4" fmla="*/ 2147483646 w 9"/>
                <a:gd name="T5" fmla="*/ 2147483646 h 12"/>
                <a:gd name="T6" fmla="*/ 2147483646 w 9"/>
                <a:gd name="T7" fmla="*/ 2147483646 h 12"/>
                <a:gd name="T8" fmla="*/ 2147483646 w 9"/>
                <a:gd name="T9" fmla="*/ 2147483646 h 12"/>
                <a:gd name="T10" fmla="*/ 2147483646 w 9"/>
                <a:gd name="T11" fmla="*/ 2147483646 h 12"/>
                <a:gd name="T12" fmla="*/ 2147483646 w 9"/>
                <a:gd name="T13" fmla="*/ 2147483646 h 12"/>
                <a:gd name="T14" fmla="*/ 2147483646 w 9"/>
                <a:gd name="T15" fmla="*/ 2147483646 h 12"/>
                <a:gd name="T16" fmla="*/ 2147483646 w 9"/>
                <a:gd name="T17" fmla="*/ 2147483646 h 12"/>
                <a:gd name="T18" fmla="*/ 2147483646 w 9"/>
                <a:gd name="T19" fmla="*/ 2147483646 h 12"/>
                <a:gd name="T20" fmla="*/ 2147483646 w 9"/>
                <a:gd name="T21" fmla="*/ 2147483646 h 12"/>
                <a:gd name="T22" fmla="*/ 0 w 9"/>
                <a:gd name="T23" fmla="*/ 2147483646 h 12"/>
                <a:gd name="T24" fmla="*/ 0 w 9"/>
                <a:gd name="T25" fmla="*/ 2147483646 h 12"/>
                <a:gd name="T26" fmla="*/ 0 w 9"/>
                <a:gd name="T27" fmla="*/ 2147483646 h 12"/>
                <a:gd name="T28" fmla="*/ 2147483646 w 9"/>
                <a:gd name="T29" fmla="*/ 2147483646 h 12"/>
                <a:gd name="T30" fmla="*/ 2147483646 w 9"/>
                <a:gd name="T31" fmla="*/ 0 h 12"/>
                <a:gd name="T32" fmla="*/ 2147483646 w 9"/>
                <a:gd name="T33" fmla="*/ 2147483646 h 12"/>
                <a:gd name="T34" fmla="*/ 2147483646 w 9"/>
                <a:gd name="T35" fmla="*/ 2147483646 h 1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9"/>
                <a:gd name="T55" fmla="*/ 0 h 12"/>
                <a:gd name="T56" fmla="*/ 9 w 9"/>
                <a:gd name="T57" fmla="*/ 12 h 1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9" h="12">
                  <a:moveTo>
                    <a:pt x="3" y="1"/>
                  </a:moveTo>
                  <a:lnTo>
                    <a:pt x="3" y="1"/>
                  </a:lnTo>
                  <a:lnTo>
                    <a:pt x="6" y="5"/>
                  </a:lnTo>
                  <a:lnTo>
                    <a:pt x="9" y="9"/>
                  </a:lnTo>
                  <a:lnTo>
                    <a:pt x="9" y="11"/>
                  </a:lnTo>
                  <a:lnTo>
                    <a:pt x="8" y="12"/>
                  </a:lnTo>
                  <a:lnTo>
                    <a:pt x="5" y="12"/>
                  </a:lnTo>
                  <a:lnTo>
                    <a:pt x="4" y="11"/>
                  </a:lnTo>
                  <a:lnTo>
                    <a:pt x="3" y="8"/>
                  </a:lnTo>
                  <a:lnTo>
                    <a:pt x="3" y="11"/>
                  </a:lnTo>
                  <a:lnTo>
                    <a:pt x="0" y="7"/>
                  </a:lnTo>
                  <a:lnTo>
                    <a:pt x="0" y="3"/>
                  </a:lnTo>
                  <a:lnTo>
                    <a:pt x="1" y="1"/>
                  </a:lnTo>
                  <a:lnTo>
                    <a:pt x="1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3233" name="Group 264"/>
            <p:cNvGrpSpPr>
              <a:grpSpLocks/>
            </p:cNvGrpSpPr>
            <p:nvPr/>
          </p:nvGrpSpPr>
          <p:grpSpPr bwMode="auto">
            <a:xfrm>
              <a:off x="5495925" y="2749551"/>
              <a:ext cx="198438" cy="134938"/>
              <a:chOff x="3450" y="1672"/>
              <a:chExt cx="125" cy="85"/>
            </a:xfrm>
          </p:grpSpPr>
          <p:sp>
            <p:nvSpPr>
              <p:cNvPr id="3237" name="Freeform 74"/>
              <p:cNvSpPr>
                <a:spLocks/>
              </p:cNvSpPr>
              <p:nvPr/>
            </p:nvSpPr>
            <p:spPr bwMode="auto">
              <a:xfrm>
                <a:off x="3450" y="1683"/>
                <a:ext cx="49" cy="72"/>
              </a:xfrm>
              <a:custGeom>
                <a:avLst/>
                <a:gdLst>
                  <a:gd name="T0" fmla="*/ 0 w 49"/>
                  <a:gd name="T1" fmla="*/ 6 h 72"/>
                  <a:gd name="T2" fmla="*/ 3 w 49"/>
                  <a:gd name="T3" fmla="*/ 61 h 72"/>
                  <a:gd name="T4" fmla="*/ 49 w 49"/>
                  <a:gd name="T5" fmla="*/ 72 h 72"/>
                  <a:gd name="T6" fmla="*/ 47 w 49"/>
                  <a:gd name="T7" fmla="*/ 13 h 72"/>
                  <a:gd name="T8" fmla="*/ 47 w 49"/>
                  <a:gd name="T9" fmla="*/ 13 h 72"/>
                  <a:gd name="T10" fmla="*/ 44 w 49"/>
                  <a:gd name="T11" fmla="*/ 10 h 72"/>
                  <a:gd name="T12" fmla="*/ 41 w 49"/>
                  <a:gd name="T13" fmla="*/ 7 h 72"/>
                  <a:gd name="T14" fmla="*/ 35 w 49"/>
                  <a:gd name="T15" fmla="*/ 4 h 72"/>
                  <a:gd name="T16" fmla="*/ 30 w 49"/>
                  <a:gd name="T17" fmla="*/ 1 h 72"/>
                  <a:gd name="T18" fmla="*/ 21 w 49"/>
                  <a:gd name="T19" fmla="*/ 0 h 72"/>
                  <a:gd name="T20" fmla="*/ 11 w 49"/>
                  <a:gd name="T21" fmla="*/ 1 h 72"/>
                  <a:gd name="T22" fmla="*/ 0 w 49"/>
                  <a:gd name="T23" fmla="*/ 6 h 72"/>
                  <a:gd name="T24" fmla="*/ 0 w 49"/>
                  <a:gd name="T25" fmla="*/ 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9"/>
                  <a:gd name="T40" fmla="*/ 0 h 72"/>
                  <a:gd name="T41" fmla="*/ 49 w 49"/>
                  <a:gd name="T42" fmla="*/ 72 h 7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9" h="72">
                    <a:moveTo>
                      <a:pt x="0" y="6"/>
                    </a:moveTo>
                    <a:lnTo>
                      <a:pt x="3" y="61"/>
                    </a:lnTo>
                    <a:lnTo>
                      <a:pt x="49" y="72"/>
                    </a:lnTo>
                    <a:lnTo>
                      <a:pt x="47" y="13"/>
                    </a:lnTo>
                    <a:lnTo>
                      <a:pt x="44" y="10"/>
                    </a:lnTo>
                    <a:lnTo>
                      <a:pt x="41" y="7"/>
                    </a:lnTo>
                    <a:lnTo>
                      <a:pt x="35" y="4"/>
                    </a:lnTo>
                    <a:lnTo>
                      <a:pt x="30" y="1"/>
                    </a:lnTo>
                    <a:lnTo>
                      <a:pt x="21" y="0"/>
                    </a:lnTo>
                    <a:lnTo>
                      <a:pt x="11" y="1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8" name="Freeform 75"/>
              <p:cNvSpPr>
                <a:spLocks/>
              </p:cNvSpPr>
              <p:nvPr/>
            </p:nvSpPr>
            <p:spPr bwMode="auto">
              <a:xfrm>
                <a:off x="3501" y="1672"/>
                <a:ext cx="74" cy="85"/>
              </a:xfrm>
              <a:custGeom>
                <a:avLst/>
                <a:gdLst>
                  <a:gd name="T0" fmla="*/ 1 w 74"/>
                  <a:gd name="T1" fmla="*/ 60 h 85"/>
                  <a:gd name="T2" fmla="*/ 1 w 74"/>
                  <a:gd name="T3" fmla="*/ 60 h 85"/>
                  <a:gd name="T4" fmla="*/ 0 w 74"/>
                  <a:gd name="T5" fmla="*/ 46 h 85"/>
                  <a:gd name="T6" fmla="*/ 0 w 74"/>
                  <a:gd name="T7" fmla="*/ 34 h 85"/>
                  <a:gd name="T8" fmla="*/ 1 w 74"/>
                  <a:gd name="T9" fmla="*/ 26 h 85"/>
                  <a:gd name="T10" fmla="*/ 2 w 74"/>
                  <a:gd name="T11" fmla="*/ 20 h 85"/>
                  <a:gd name="T12" fmla="*/ 4 w 74"/>
                  <a:gd name="T13" fmla="*/ 14 h 85"/>
                  <a:gd name="T14" fmla="*/ 7 w 74"/>
                  <a:gd name="T15" fmla="*/ 9 h 85"/>
                  <a:gd name="T16" fmla="*/ 11 w 74"/>
                  <a:gd name="T17" fmla="*/ 4 h 85"/>
                  <a:gd name="T18" fmla="*/ 16 w 74"/>
                  <a:gd name="T19" fmla="*/ 1 h 85"/>
                  <a:gd name="T20" fmla="*/ 23 w 74"/>
                  <a:gd name="T21" fmla="*/ 0 h 85"/>
                  <a:gd name="T22" fmla="*/ 30 w 74"/>
                  <a:gd name="T23" fmla="*/ 1 h 85"/>
                  <a:gd name="T24" fmla="*/ 39 w 74"/>
                  <a:gd name="T25" fmla="*/ 4 h 85"/>
                  <a:gd name="T26" fmla="*/ 50 w 74"/>
                  <a:gd name="T27" fmla="*/ 10 h 85"/>
                  <a:gd name="T28" fmla="*/ 50 w 74"/>
                  <a:gd name="T29" fmla="*/ 10 h 85"/>
                  <a:gd name="T30" fmla="*/ 54 w 74"/>
                  <a:gd name="T31" fmla="*/ 15 h 85"/>
                  <a:gd name="T32" fmla="*/ 64 w 74"/>
                  <a:gd name="T33" fmla="*/ 30 h 85"/>
                  <a:gd name="T34" fmla="*/ 69 w 74"/>
                  <a:gd name="T35" fmla="*/ 37 h 85"/>
                  <a:gd name="T36" fmla="*/ 72 w 74"/>
                  <a:gd name="T37" fmla="*/ 45 h 85"/>
                  <a:gd name="T38" fmla="*/ 74 w 74"/>
                  <a:gd name="T39" fmla="*/ 53 h 85"/>
                  <a:gd name="T40" fmla="*/ 74 w 74"/>
                  <a:gd name="T41" fmla="*/ 55 h 85"/>
                  <a:gd name="T42" fmla="*/ 74 w 74"/>
                  <a:gd name="T43" fmla="*/ 58 h 85"/>
                  <a:gd name="T44" fmla="*/ 74 w 74"/>
                  <a:gd name="T45" fmla="*/ 58 h 85"/>
                  <a:gd name="T46" fmla="*/ 71 w 74"/>
                  <a:gd name="T47" fmla="*/ 65 h 85"/>
                  <a:gd name="T48" fmla="*/ 68 w 74"/>
                  <a:gd name="T49" fmla="*/ 70 h 85"/>
                  <a:gd name="T50" fmla="*/ 65 w 74"/>
                  <a:gd name="T51" fmla="*/ 71 h 85"/>
                  <a:gd name="T52" fmla="*/ 63 w 74"/>
                  <a:gd name="T53" fmla="*/ 71 h 85"/>
                  <a:gd name="T54" fmla="*/ 63 w 74"/>
                  <a:gd name="T55" fmla="*/ 71 h 85"/>
                  <a:gd name="T56" fmla="*/ 61 w 74"/>
                  <a:gd name="T57" fmla="*/ 74 h 85"/>
                  <a:gd name="T58" fmla="*/ 58 w 74"/>
                  <a:gd name="T59" fmla="*/ 76 h 85"/>
                  <a:gd name="T60" fmla="*/ 53 w 74"/>
                  <a:gd name="T61" fmla="*/ 78 h 85"/>
                  <a:gd name="T62" fmla="*/ 46 w 74"/>
                  <a:gd name="T63" fmla="*/ 80 h 85"/>
                  <a:gd name="T64" fmla="*/ 37 w 74"/>
                  <a:gd name="T65" fmla="*/ 82 h 85"/>
                  <a:gd name="T66" fmla="*/ 24 w 74"/>
                  <a:gd name="T67" fmla="*/ 84 h 85"/>
                  <a:gd name="T68" fmla="*/ 8 w 74"/>
                  <a:gd name="T69" fmla="*/ 85 h 85"/>
                  <a:gd name="T70" fmla="*/ 1 w 74"/>
                  <a:gd name="T71" fmla="*/ 60 h 85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74"/>
                  <a:gd name="T109" fmla="*/ 0 h 85"/>
                  <a:gd name="T110" fmla="*/ 74 w 74"/>
                  <a:gd name="T111" fmla="*/ 85 h 85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74" h="85">
                    <a:moveTo>
                      <a:pt x="1" y="60"/>
                    </a:moveTo>
                    <a:lnTo>
                      <a:pt x="1" y="60"/>
                    </a:lnTo>
                    <a:lnTo>
                      <a:pt x="0" y="46"/>
                    </a:lnTo>
                    <a:lnTo>
                      <a:pt x="0" y="34"/>
                    </a:lnTo>
                    <a:lnTo>
                      <a:pt x="1" y="26"/>
                    </a:lnTo>
                    <a:lnTo>
                      <a:pt x="2" y="20"/>
                    </a:lnTo>
                    <a:lnTo>
                      <a:pt x="4" y="14"/>
                    </a:lnTo>
                    <a:lnTo>
                      <a:pt x="7" y="9"/>
                    </a:lnTo>
                    <a:lnTo>
                      <a:pt x="11" y="4"/>
                    </a:lnTo>
                    <a:lnTo>
                      <a:pt x="16" y="1"/>
                    </a:lnTo>
                    <a:lnTo>
                      <a:pt x="23" y="0"/>
                    </a:lnTo>
                    <a:lnTo>
                      <a:pt x="30" y="1"/>
                    </a:lnTo>
                    <a:lnTo>
                      <a:pt x="39" y="4"/>
                    </a:lnTo>
                    <a:lnTo>
                      <a:pt x="50" y="10"/>
                    </a:lnTo>
                    <a:lnTo>
                      <a:pt x="54" y="15"/>
                    </a:lnTo>
                    <a:lnTo>
                      <a:pt x="64" y="30"/>
                    </a:lnTo>
                    <a:lnTo>
                      <a:pt x="69" y="37"/>
                    </a:lnTo>
                    <a:lnTo>
                      <a:pt x="72" y="45"/>
                    </a:lnTo>
                    <a:lnTo>
                      <a:pt x="74" y="53"/>
                    </a:lnTo>
                    <a:lnTo>
                      <a:pt x="74" y="55"/>
                    </a:lnTo>
                    <a:lnTo>
                      <a:pt x="74" y="58"/>
                    </a:lnTo>
                    <a:lnTo>
                      <a:pt x="71" y="65"/>
                    </a:lnTo>
                    <a:lnTo>
                      <a:pt x="68" y="70"/>
                    </a:lnTo>
                    <a:lnTo>
                      <a:pt x="65" y="71"/>
                    </a:lnTo>
                    <a:lnTo>
                      <a:pt x="63" y="71"/>
                    </a:lnTo>
                    <a:lnTo>
                      <a:pt x="61" y="74"/>
                    </a:lnTo>
                    <a:lnTo>
                      <a:pt x="58" y="76"/>
                    </a:lnTo>
                    <a:lnTo>
                      <a:pt x="53" y="78"/>
                    </a:lnTo>
                    <a:lnTo>
                      <a:pt x="46" y="80"/>
                    </a:lnTo>
                    <a:lnTo>
                      <a:pt x="37" y="82"/>
                    </a:lnTo>
                    <a:lnTo>
                      <a:pt x="24" y="84"/>
                    </a:lnTo>
                    <a:lnTo>
                      <a:pt x="8" y="85"/>
                    </a:lnTo>
                    <a:lnTo>
                      <a:pt x="1" y="6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234" name="Group 263"/>
            <p:cNvGrpSpPr>
              <a:grpSpLocks/>
            </p:cNvGrpSpPr>
            <p:nvPr/>
          </p:nvGrpSpPr>
          <p:grpSpPr bwMode="auto">
            <a:xfrm>
              <a:off x="3900488" y="2662238"/>
              <a:ext cx="158750" cy="153988"/>
              <a:chOff x="2445" y="1617"/>
              <a:chExt cx="100" cy="97"/>
            </a:xfrm>
          </p:grpSpPr>
          <p:sp>
            <p:nvSpPr>
              <p:cNvPr id="3235" name="Freeform 76"/>
              <p:cNvSpPr>
                <a:spLocks/>
              </p:cNvSpPr>
              <p:nvPr/>
            </p:nvSpPr>
            <p:spPr bwMode="auto">
              <a:xfrm>
                <a:off x="2501" y="1645"/>
                <a:ext cx="44" cy="69"/>
              </a:xfrm>
              <a:custGeom>
                <a:avLst/>
                <a:gdLst>
                  <a:gd name="T0" fmla="*/ 21 w 44"/>
                  <a:gd name="T1" fmla="*/ 6 h 69"/>
                  <a:gd name="T2" fmla="*/ 21 w 44"/>
                  <a:gd name="T3" fmla="*/ 6 h 69"/>
                  <a:gd name="T4" fmla="*/ 17 w 44"/>
                  <a:gd name="T5" fmla="*/ 4 h 69"/>
                  <a:gd name="T6" fmla="*/ 10 w 44"/>
                  <a:gd name="T7" fmla="*/ 1 h 69"/>
                  <a:gd name="T8" fmla="*/ 8 w 44"/>
                  <a:gd name="T9" fmla="*/ 0 h 69"/>
                  <a:gd name="T10" fmla="*/ 6 w 44"/>
                  <a:gd name="T11" fmla="*/ 0 h 69"/>
                  <a:gd name="T12" fmla="*/ 3 w 44"/>
                  <a:gd name="T13" fmla="*/ 0 h 69"/>
                  <a:gd name="T14" fmla="*/ 0 w 44"/>
                  <a:gd name="T15" fmla="*/ 2 h 69"/>
                  <a:gd name="T16" fmla="*/ 0 w 44"/>
                  <a:gd name="T17" fmla="*/ 2 h 69"/>
                  <a:gd name="T18" fmla="*/ 0 w 44"/>
                  <a:gd name="T19" fmla="*/ 12 h 69"/>
                  <a:gd name="T20" fmla="*/ 0 w 44"/>
                  <a:gd name="T21" fmla="*/ 23 h 69"/>
                  <a:gd name="T22" fmla="*/ 1 w 44"/>
                  <a:gd name="T23" fmla="*/ 35 h 69"/>
                  <a:gd name="T24" fmla="*/ 4 w 44"/>
                  <a:gd name="T25" fmla="*/ 41 h 69"/>
                  <a:gd name="T26" fmla="*/ 6 w 44"/>
                  <a:gd name="T27" fmla="*/ 47 h 69"/>
                  <a:gd name="T28" fmla="*/ 8 w 44"/>
                  <a:gd name="T29" fmla="*/ 52 h 69"/>
                  <a:gd name="T30" fmla="*/ 12 w 44"/>
                  <a:gd name="T31" fmla="*/ 58 h 69"/>
                  <a:gd name="T32" fmla="*/ 17 w 44"/>
                  <a:gd name="T33" fmla="*/ 62 h 69"/>
                  <a:gd name="T34" fmla="*/ 22 w 44"/>
                  <a:gd name="T35" fmla="*/ 65 h 69"/>
                  <a:gd name="T36" fmla="*/ 29 w 44"/>
                  <a:gd name="T37" fmla="*/ 68 h 69"/>
                  <a:gd name="T38" fmla="*/ 38 w 44"/>
                  <a:gd name="T39" fmla="*/ 69 h 69"/>
                  <a:gd name="T40" fmla="*/ 38 w 44"/>
                  <a:gd name="T41" fmla="*/ 69 h 69"/>
                  <a:gd name="T42" fmla="*/ 40 w 44"/>
                  <a:gd name="T43" fmla="*/ 50 h 69"/>
                  <a:gd name="T44" fmla="*/ 44 w 44"/>
                  <a:gd name="T45" fmla="*/ 19 h 69"/>
                  <a:gd name="T46" fmla="*/ 44 w 44"/>
                  <a:gd name="T47" fmla="*/ 19 h 69"/>
                  <a:gd name="T48" fmla="*/ 38 w 44"/>
                  <a:gd name="T49" fmla="*/ 14 h 69"/>
                  <a:gd name="T50" fmla="*/ 31 w 44"/>
                  <a:gd name="T51" fmla="*/ 10 h 69"/>
                  <a:gd name="T52" fmla="*/ 27 w 44"/>
                  <a:gd name="T53" fmla="*/ 7 h 69"/>
                  <a:gd name="T54" fmla="*/ 21 w 44"/>
                  <a:gd name="T55" fmla="*/ 6 h 69"/>
                  <a:gd name="T56" fmla="*/ 21 w 44"/>
                  <a:gd name="T57" fmla="*/ 6 h 6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44"/>
                  <a:gd name="T88" fmla="*/ 0 h 69"/>
                  <a:gd name="T89" fmla="*/ 44 w 44"/>
                  <a:gd name="T90" fmla="*/ 69 h 6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44" h="69">
                    <a:moveTo>
                      <a:pt x="21" y="6"/>
                    </a:moveTo>
                    <a:lnTo>
                      <a:pt x="21" y="6"/>
                    </a:lnTo>
                    <a:lnTo>
                      <a:pt x="17" y="4"/>
                    </a:lnTo>
                    <a:lnTo>
                      <a:pt x="10" y="1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3" y="0"/>
                    </a:lnTo>
                    <a:lnTo>
                      <a:pt x="0" y="2"/>
                    </a:lnTo>
                    <a:lnTo>
                      <a:pt x="0" y="12"/>
                    </a:lnTo>
                    <a:lnTo>
                      <a:pt x="0" y="23"/>
                    </a:lnTo>
                    <a:lnTo>
                      <a:pt x="1" y="35"/>
                    </a:lnTo>
                    <a:lnTo>
                      <a:pt x="4" y="41"/>
                    </a:lnTo>
                    <a:lnTo>
                      <a:pt x="6" y="47"/>
                    </a:lnTo>
                    <a:lnTo>
                      <a:pt x="8" y="52"/>
                    </a:lnTo>
                    <a:lnTo>
                      <a:pt x="12" y="58"/>
                    </a:lnTo>
                    <a:lnTo>
                      <a:pt x="17" y="62"/>
                    </a:lnTo>
                    <a:lnTo>
                      <a:pt x="22" y="65"/>
                    </a:lnTo>
                    <a:lnTo>
                      <a:pt x="29" y="68"/>
                    </a:lnTo>
                    <a:lnTo>
                      <a:pt x="38" y="69"/>
                    </a:lnTo>
                    <a:lnTo>
                      <a:pt x="40" y="50"/>
                    </a:lnTo>
                    <a:lnTo>
                      <a:pt x="44" y="19"/>
                    </a:lnTo>
                    <a:lnTo>
                      <a:pt x="38" y="14"/>
                    </a:lnTo>
                    <a:lnTo>
                      <a:pt x="31" y="10"/>
                    </a:lnTo>
                    <a:lnTo>
                      <a:pt x="27" y="7"/>
                    </a:lnTo>
                    <a:lnTo>
                      <a:pt x="21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6" name="Freeform 77"/>
              <p:cNvSpPr>
                <a:spLocks/>
              </p:cNvSpPr>
              <p:nvPr/>
            </p:nvSpPr>
            <p:spPr bwMode="auto">
              <a:xfrm>
                <a:off x="2445" y="1617"/>
                <a:ext cx="62" cy="83"/>
              </a:xfrm>
              <a:custGeom>
                <a:avLst/>
                <a:gdLst>
                  <a:gd name="T0" fmla="*/ 62 w 62"/>
                  <a:gd name="T1" fmla="*/ 65 h 83"/>
                  <a:gd name="T2" fmla="*/ 62 w 62"/>
                  <a:gd name="T3" fmla="*/ 65 h 83"/>
                  <a:gd name="T4" fmla="*/ 61 w 62"/>
                  <a:gd name="T5" fmla="*/ 72 h 83"/>
                  <a:gd name="T6" fmla="*/ 59 w 62"/>
                  <a:gd name="T7" fmla="*/ 76 h 83"/>
                  <a:gd name="T8" fmla="*/ 56 w 62"/>
                  <a:gd name="T9" fmla="*/ 79 h 83"/>
                  <a:gd name="T10" fmla="*/ 52 w 62"/>
                  <a:gd name="T11" fmla="*/ 81 h 83"/>
                  <a:gd name="T12" fmla="*/ 46 w 62"/>
                  <a:gd name="T13" fmla="*/ 83 h 83"/>
                  <a:gd name="T14" fmla="*/ 39 w 62"/>
                  <a:gd name="T15" fmla="*/ 83 h 83"/>
                  <a:gd name="T16" fmla="*/ 29 w 62"/>
                  <a:gd name="T17" fmla="*/ 81 h 83"/>
                  <a:gd name="T18" fmla="*/ 18 w 62"/>
                  <a:gd name="T19" fmla="*/ 78 h 83"/>
                  <a:gd name="T20" fmla="*/ 18 w 62"/>
                  <a:gd name="T21" fmla="*/ 78 h 83"/>
                  <a:gd name="T22" fmla="*/ 15 w 62"/>
                  <a:gd name="T23" fmla="*/ 72 h 83"/>
                  <a:gd name="T24" fmla="*/ 8 w 62"/>
                  <a:gd name="T25" fmla="*/ 55 h 83"/>
                  <a:gd name="T26" fmla="*/ 5 w 62"/>
                  <a:gd name="T27" fmla="*/ 45 h 83"/>
                  <a:gd name="T28" fmla="*/ 1 w 62"/>
                  <a:gd name="T29" fmla="*/ 35 h 83"/>
                  <a:gd name="T30" fmla="*/ 0 w 62"/>
                  <a:gd name="T31" fmla="*/ 27 h 83"/>
                  <a:gd name="T32" fmla="*/ 1 w 62"/>
                  <a:gd name="T33" fmla="*/ 20 h 83"/>
                  <a:gd name="T34" fmla="*/ 1 w 62"/>
                  <a:gd name="T35" fmla="*/ 20 h 83"/>
                  <a:gd name="T36" fmla="*/ 7 w 62"/>
                  <a:gd name="T37" fmla="*/ 16 h 83"/>
                  <a:gd name="T38" fmla="*/ 14 w 62"/>
                  <a:gd name="T39" fmla="*/ 10 h 83"/>
                  <a:gd name="T40" fmla="*/ 21 w 62"/>
                  <a:gd name="T41" fmla="*/ 6 h 83"/>
                  <a:gd name="T42" fmla="*/ 29 w 62"/>
                  <a:gd name="T43" fmla="*/ 2 h 83"/>
                  <a:gd name="T44" fmla="*/ 36 w 62"/>
                  <a:gd name="T45" fmla="*/ 0 h 83"/>
                  <a:gd name="T46" fmla="*/ 39 w 62"/>
                  <a:gd name="T47" fmla="*/ 0 h 83"/>
                  <a:gd name="T48" fmla="*/ 42 w 62"/>
                  <a:gd name="T49" fmla="*/ 0 h 83"/>
                  <a:gd name="T50" fmla="*/ 44 w 62"/>
                  <a:gd name="T51" fmla="*/ 2 h 83"/>
                  <a:gd name="T52" fmla="*/ 46 w 62"/>
                  <a:gd name="T53" fmla="*/ 5 h 83"/>
                  <a:gd name="T54" fmla="*/ 46 w 62"/>
                  <a:gd name="T55" fmla="*/ 5 h 83"/>
                  <a:gd name="T56" fmla="*/ 50 w 62"/>
                  <a:gd name="T57" fmla="*/ 12 h 83"/>
                  <a:gd name="T58" fmla="*/ 55 w 62"/>
                  <a:gd name="T59" fmla="*/ 29 h 83"/>
                  <a:gd name="T60" fmla="*/ 61 w 62"/>
                  <a:gd name="T61" fmla="*/ 48 h 83"/>
                  <a:gd name="T62" fmla="*/ 62 w 62"/>
                  <a:gd name="T63" fmla="*/ 58 h 83"/>
                  <a:gd name="T64" fmla="*/ 62 w 62"/>
                  <a:gd name="T65" fmla="*/ 65 h 83"/>
                  <a:gd name="T66" fmla="*/ 62 w 62"/>
                  <a:gd name="T67" fmla="*/ 65 h 83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62"/>
                  <a:gd name="T103" fmla="*/ 0 h 83"/>
                  <a:gd name="T104" fmla="*/ 62 w 62"/>
                  <a:gd name="T105" fmla="*/ 83 h 83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62" h="83">
                    <a:moveTo>
                      <a:pt x="62" y="65"/>
                    </a:moveTo>
                    <a:lnTo>
                      <a:pt x="62" y="65"/>
                    </a:lnTo>
                    <a:lnTo>
                      <a:pt x="61" y="72"/>
                    </a:lnTo>
                    <a:lnTo>
                      <a:pt x="59" y="76"/>
                    </a:lnTo>
                    <a:lnTo>
                      <a:pt x="56" y="79"/>
                    </a:lnTo>
                    <a:lnTo>
                      <a:pt x="52" y="81"/>
                    </a:lnTo>
                    <a:lnTo>
                      <a:pt x="46" y="83"/>
                    </a:lnTo>
                    <a:lnTo>
                      <a:pt x="39" y="83"/>
                    </a:lnTo>
                    <a:lnTo>
                      <a:pt x="29" y="81"/>
                    </a:lnTo>
                    <a:lnTo>
                      <a:pt x="18" y="78"/>
                    </a:lnTo>
                    <a:lnTo>
                      <a:pt x="15" y="72"/>
                    </a:lnTo>
                    <a:lnTo>
                      <a:pt x="8" y="55"/>
                    </a:lnTo>
                    <a:lnTo>
                      <a:pt x="5" y="45"/>
                    </a:lnTo>
                    <a:lnTo>
                      <a:pt x="1" y="35"/>
                    </a:lnTo>
                    <a:lnTo>
                      <a:pt x="0" y="27"/>
                    </a:lnTo>
                    <a:lnTo>
                      <a:pt x="1" y="20"/>
                    </a:lnTo>
                    <a:lnTo>
                      <a:pt x="7" y="16"/>
                    </a:lnTo>
                    <a:lnTo>
                      <a:pt x="14" y="10"/>
                    </a:lnTo>
                    <a:lnTo>
                      <a:pt x="21" y="6"/>
                    </a:lnTo>
                    <a:lnTo>
                      <a:pt x="29" y="2"/>
                    </a:lnTo>
                    <a:lnTo>
                      <a:pt x="36" y="0"/>
                    </a:lnTo>
                    <a:lnTo>
                      <a:pt x="39" y="0"/>
                    </a:lnTo>
                    <a:lnTo>
                      <a:pt x="42" y="0"/>
                    </a:lnTo>
                    <a:lnTo>
                      <a:pt x="44" y="2"/>
                    </a:lnTo>
                    <a:lnTo>
                      <a:pt x="46" y="5"/>
                    </a:lnTo>
                    <a:lnTo>
                      <a:pt x="50" y="12"/>
                    </a:lnTo>
                    <a:lnTo>
                      <a:pt x="55" y="29"/>
                    </a:lnTo>
                    <a:lnTo>
                      <a:pt x="61" y="48"/>
                    </a:lnTo>
                    <a:lnTo>
                      <a:pt x="62" y="58"/>
                    </a:lnTo>
                    <a:lnTo>
                      <a:pt x="62" y="6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3082" name="Group 178"/>
          <p:cNvGrpSpPr>
            <a:grpSpLocks/>
          </p:cNvGrpSpPr>
          <p:nvPr/>
        </p:nvGrpSpPr>
        <p:grpSpPr bwMode="auto">
          <a:xfrm>
            <a:off x="6834188" y="3038475"/>
            <a:ext cx="1400175" cy="1152525"/>
            <a:chOff x="6834188" y="3038475"/>
            <a:chExt cx="1400175" cy="1152525"/>
          </a:xfrm>
        </p:grpSpPr>
        <p:sp>
          <p:nvSpPr>
            <p:cNvPr id="3206" name="Freeform 78"/>
            <p:cNvSpPr>
              <a:spLocks/>
            </p:cNvSpPr>
            <p:nvPr/>
          </p:nvSpPr>
          <p:spPr bwMode="auto">
            <a:xfrm>
              <a:off x="6834188" y="3038475"/>
              <a:ext cx="798513" cy="738188"/>
            </a:xfrm>
            <a:custGeom>
              <a:avLst/>
              <a:gdLst>
                <a:gd name="T0" fmla="*/ 2147483646 w 503"/>
                <a:gd name="T1" fmla="*/ 2147483646 h 465"/>
                <a:gd name="T2" fmla="*/ 2147483646 w 503"/>
                <a:gd name="T3" fmla="*/ 2147483646 h 465"/>
                <a:gd name="T4" fmla="*/ 2147483646 w 503"/>
                <a:gd name="T5" fmla="*/ 2147483646 h 465"/>
                <a:gd name="T6" fmla="*/ 2147483646 w 503"/>
                <a:gd name="T7" fmla="*/ 2147483646 h 465"/>
                <a:gd name="T8" fmla="*/ 2147483646 w 503"/>
                <a:gd name="T9" fmla="*/ 2147483646 h 465"/>
                <a:gd name="T10" fmla="*/ 2147483646 w 503"/>
                <a:gd name="T11" fmla="*/ 2147483646 h 465"/>
                <a:gd name="T12" fmla="*/ 2147483646 w 503"/>
                <a:gd name="T13" fmla="*/ 2147483646 h 465"/>
                <a:gd name="T14" fmla="*/ 2147483646 w 503"/>
                <a:gd name="T15" fmla="*/ 2147483646 h 465"/>
                <a:gd name="T16" fmla="*/ 2147483646 w 503"/>
                <a:gd name="T17" fmla="*/ 2147483646 h 465"/>
                <a:gd name="T18" fmla="*/ 2147483646 w 503"/>
                <a:gd name="T19" fmla="*/ 2147483646 h 465"/>
                <a:gd name="T20" fmla="*/ 2147483646 w 503"/>
                <a:gd name="T21" fmla="*/ 2147483646 h 465"/>
                <a:gd name="T22" fmla="*/ 2147483646 w 503"/>
                <a:gd name="T23" fmla="*/ 2147483646 h 465"/>
                <a:gd name="T24" fmla="*/ 2147483646 w 503"/>
                <a:gd name="T25" fmla="*/ 2147483646 h 465"/>
                <a:gd name="T26" fmla="*/ 2147483646 w 503"/>
                <a:gd name="T27" fmla="*/ 2147483646 h 465"/>
                <a:gd name="T28" fmla="*/ 2147483646 w 503"/>
                <a:gd name="T29" fmla="*/ 2147483646 h 465"/>
                <a:gd name="T30" fmla="*/ 2147483646 w 503"/>
                <a:gd name="T31" fmla="*/ 2147483646 h 465"/>
                <a:gd name="T32" fmla="*/ 2147483646 w 503"/>
                <a:gd name="T33" fmla="*/ 2147483646 h 465"/>
                <a:gd name="T34" fmla="*/ 2147483646 w 503"/>
                <a:gd name="T35" fmla="*/ 2147483646 h 465"/>
                <a:gd name="T36" fmla="*/ 2147483646 w 503"/>
                <a:gd name="T37" fmla="*/ 2147483646 h 465"/>
                <a:gd name="T38" fmla="*/ 2147483646 w 503"/>
                <a:gd name="T39" fmla="*/ 2147483646 h 465"/>
                <a:gd name="T40" fmla="*/ 2147483646 w 503"/>
                <a:gd name="T41" fmla="*/ 2147483646 h 465"/>
                <a:gd name="T42" fmla="*/ 2147483646 w 503"/>
                <a:gd name="T43" fmla="*/ 2147483646 h 465"/>
                <a:gd name="T44" fmla="*/ 2147483646 w 503"/>
                <a:gd name="T45" fmla="*/ 2147483646 h 465"/>
                <a:gd name="T46" fmla="*/ 2147483646 w 503"/>
                <a:gd name="T47" fmla="*/ 2147483646 h 465"/>
                <a:gd name="T48" fmla="*/ 2147483646 w 503"/>
                <a:gd name="T49" fmla="*/ 2147483646 h 465"/>
                <a:gd name="T50" fmla="*/ 2147483646 w 503"/>
                <a:gd name="T51" fmla="*/ 2147483646 h 465"/>
                <a:gd name="T52" fmla="*/ 2147483646 w 503"/>
                <a:gd name="T53" fmla="*/ 2147483646 h 465"/>
                <a:gd name="T54" fmla="*/ 2147483646 w 503"/>
                <a:gd name="T55" fmla="*/ 2147483646 h 465"/>
                <a:gd name="T56" fmla="*/ 2147483646 w 503"/>
                <a:gd name="T57" fmla="*/ 2147483646 h 465"/>
                <a:gd name="T58" fmla="*/ 2147483646 w 503"/>
                <a:gd name="T59" fmla="*/ 2147483646 h 465"/>
                <a:gd name="T60" fmla="*/ 2147483646 w 503"/>
                <a:gd name="T61" fmla="*/ 2147483646 h 465"/>
                <a:gd name="T62" fmla="*/ 2147483646 w 503"/>
                <a:gd name="T63" fmla="*/ 2147483646 h 465"/>
                <a:gd name="T64" fmla="*/ 2147483646 w 503"/>
                <a:gd name="T65" fmla="*/ 2147483646 h 465"/>
                <a:gd name="T66" fmla="*/ 2147483646 w 503"/>
                <a:gd name="T67" fmla="*/ 2147483646 h 465"/>
                <a:gd name="T68" fmla="*/ 2147483646 w 503"/>
                <a:gd name="T69" fmla="*/ 2147483646 h 465"/>
                <a:gd name="T70" fmla="*/ 2147483646 w 503"/>
                <a:gd name="T71" fmla="*/ 2147483646 h 465"/>
                <a:gd name="T72" fmla="*/ 2147483646 w 503"/>
                <a:gd name="T73" fmla="*/ 2147483646 h 465"/>
                <a:gd name="T74" fmla="*/ 2147483646 w 503"/>
                <a:gd name="T75" fmla="*/ 2147483646 h 465"/>
                <a:gd name="T76" fmla="*/ 2147483646 w 503"/>
                <a:gd name="T77" fmla="*/ 2147483646 h 465"/>
                <a:gd name="T78" fmla="*/ 2147483646 w 503"/>
                <a:gd name="T79" fmla="*/ 2147483646 h 465"/>
                <a:gd name="T80" fmla="*/ 2147483646 w 503"/>
                <a:gd name="T81" fmla="*/ 2147483646 h 465"/>
                <a:gd name="T82" fmla="*/ 2147483646 w 503"/>
                <a:gd name="T83" fmla="*/ 2147483646 h 465"/>
                <a:gd name="T84" fmla="*/ 2147483646 w 503"/>
                <a:gd name="T85" fmla="*/ 2147483646 h 465"/>
                <a:gd name="T86" fmla="*/ 2147483646 w 503"/>
                <a:gd name="T87" fmla="*/ 2147483646 h 465"/>
                <a:gd name="T88" fmla="*/ 2147483646 w 503"/>
                <a:gd name="T89" fmla="*/ 2147483646 h 465"/>
                <a:gd name="T90" fmla="*/ 2147483646 w 503"/>
                <a:gd name="T91" fmla="*/ 2147483646 h 465"/>
                <a:gd name="T92" fmla="*/ 2147483646 w 503"/>
                <a:gd name="T93" fmla="*/ 2147483646 h 465"/>
                <a:gd name="T94" fmla="*/ 2147483646 w 503"/>
                <a:gd name="T95" fmla="*/ 2147483646 h 465"/>
                <a:gd name="T96" fmla="*/ 2147483646 w 503"/>
                <a:gd name="T97" fmla="*/ 2147483646 h 465"/>
                <a:gd name="T98" fmla="*/ 2147483646 w 503"/>
                <a:gd name="T99" fmla="*/ 2147483646 h 465"/>
                <a:gd name="T100" fmla="*/ 2147483646 w 503"/>
                <a:gd name="T101" fmla="*/ 2147483646 h 465"/>
                <a:gd name="T102" fmla="*/ 2147483646 w 503"/>
                <a:gd name="T103" fmla="*/ 2147483646 h 465"/>
                <a:gd name="T104" fmla="*/ 2147483646 w 503"/>
                <a:gd name="T105" fmla="*/ 0 h 465"/>
                <a:gd name="T106" fmla="*/ 2147483646 w 503"/>
                <a:gd name="T107" fmla="*/ 2147483646 h 465"/>
                <a:gd name="T108" fmla="*/ 2147483646 w 503"/>
                <a:gd name="T109" fmla="*/ 2147483646 h 465"/>
                <a:gd name="T110" fmla="*/ 2147483646 w 503"/>
                <a:gd name="T111" fmla="*/ 2147483646 h 465"/>
                <a:gd name="T112" fmla="*/ 2147483646 w 503"/>
                <a:gd name="T113" fmla="*/ 2147483646 h 465"/>
                <a:gd name="T114" fmla="*/ 2147483646 w 503"/>
                <a:gd name="T115" fmla="*/ 2147483646 h 465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503"/>
                <a:gd name="T175" fmla="*/ 0 h 465"/>
                <a:gd name="T176" fmla="*/ 503 w 503"/>
                <a:gd name="T177" fmla="*/ 465 h 465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503" h="465">
                  <a:moveTo>
                    <a:pt x="219" y="198"/>
                  </a:moveTo>
                  <a:lnTo>
                    <a:pt x="219" y="198"/>
                  </a:lnTo>
                  <a:lnTo>
                    <a:pt x="220" y="194"/>
                  </a:lnTo>
                  <a:lnTo>
                    <a:pt x="219" y="183"/>
                  </a:lnTo>
                  <a:lnTo>
                    <a:pt x="218" y="175"/>
                  </a:lnTo>
                  <a:lnTo>
                    <a:pt x="217" y="167"/>
                  </a:lnTo>
                  <a:lnTo>
                    <a:pt x="213" y="158"/>
                  </a:lnTo>
                  <a:lnTo>
                    <a:pt x="209" y="150"/>
                  </a:lnTo>
                  <a:lnTo>
                    <a:pt x="203" y="140"/>
                  </a:lnTo>
                  <a:lnTo>
                    <a:pt x="196" y="131"/>
                  </a:lnTo>
                  <a:lnTo>
                    <a:pt x="186" y="122"/>
                  </a:lnTo>
                  <a:lnTo>
                    <a:pt x="174" y="113"/>
                  </a:lnTo>
                  <a:lnTo>
                    <a:pt x="160" y="107"/>
                  </a:lnTo>
                  <a:lnTo>
                    <a:pt x="143" y="100"/>
                  </a:lnTo>
                  <a:lnTo>
                    <a:pt x="122" y="96"/>
                  </a:lnTo>
                  <a:lnTo>
                    <a:pt x="99" y="94"/>
                  </a:lnTo>
                  <a:lnTo>
                    <a:pt x="87" y="95"/>
                  </a:lnTo>
                  <a:lnTo>
                    <a:pt x="73" y="98"/>
                  </a:lnTo>
                  <a:lnTo>
                    <a:pt x="59" y="102"/>
                  </a:lnTo>
                  <a:lnTo>
                    <a:pt x="43" y="108"/>
                  </a:lnTo>
                  <a:lnTo>
                    <a:pt x="37" y="111"/>
                  </a:lnTo>
                  <a:lnTo>
                    <a:pt x="31" y="114"/>
                  </a:lnTo>
                  <a:lnTo>
                    <a:pt x="26" y="119"/>
                  </a:lnTo>
                  <a:lnTo>
                    <a:pt x="22" y="123"/>
                  </a:lnTo>
                  <a:lnTo>
                    <a:pt x="20" y="129"/>
                  </a:lnTo>
                  <a:lnTo>
                    <a:pt x="20" y="135"/>
                  </a:lnTo>
                  <a:lnTo>
                    <a:pt x="20" y="139"/>
                  </a:lnTo>
                  <a:lnTo>
                    <a:pt x="21" y="150"/>
                  </a:lnTo>
                  <a:lnTo>
                    <a:pt x="23" y="155"/>
                  </a:lnTo>
                  <a:lnTo>
                    <a:pt x="27" y="161"/>
                  </a:lnTo>
                  <a:lnTo>
                    <a:pt x="31" y="165"/>
                  </a:lnTo>
                  <a:lnTo>
                    <a:pt x="38" y="167"/>
                  </a:lnTo>
                  <a:lnTo>
                    <a:pt x="31" y="169"/>
                  </a:lnTo>
                  <a:lnTo>
                    <a:pt x="19" y="175"/>
                  </a:lnTo>
                  <a:lnTo>
                    <a:pt x="12" y="178"/>
                  </a:lnTo>
                  <a:lnTo>
                    <a:pt x="7" y="184"/>
                  </a:lnTo>
                  <a:lnTo>
                    <a:pt x="3" y="188"/>
                  </a:lnTo>
                  <a:lnTo>
                    <a:pt x="3" y="191"/>
                  </a:lnTo>
                  <a:lnTo>
                    <a:pt x="1" y="194"/>
                  </a:lnTo>
                  <a:lnTo>
                    <a:pt x="0" y="198"/>
                  </a:lnTo>
                  <a:lnTo>
                    <a:pt x="0" y="202"/>
                  </a:lnTo>
                  <a:lnTo>
                    <a:pt x="0" y="209"/>
                  </a:lnTo>
                  <a:lnTo>
                    <a:pt x="3" y="215"/>
                  </a:lnTo>
                  <a:lnTo>
                    <a:pt x="7" y="224"/>
                  </a:lnTo>
                  <a:lnTo>
                    <a:pt x="14" y="232"/>
                  </a:lnTo>
                  <a:lnTo>
                    <a:pt x="25" y="241"/>
                  </a:lnTo>
                  <a:lnTo>
                    <a:pt x="45" y="254"/>
                  </a:lnTo>
                  <a:lnTo>
                    <a:pt x="66" y="266"/>
                  </a:lnTo>
                  <a:lnTo>
                    <a:pt x="89" y="277"/>
                  </a:lnTo>
                  <a:lnTo>
                    <a:pt x="91" y="278"/>
                  </a:lnTo>
                  <a:lnTo>
                    <a:pt x="101" y="281"/>
                  </a:lnTo>
                  <a:lnTo>
                    <a:pt x="110" y="284"/>
                  </a:lnTo>
                  <a:lnTo>
                    <a:pt x="116" y="286"/>
                  </a:lnTo>
                  <a:lnTo>
                    <a:pt x="128" y="287"/>
                  </a:lnTo>
                  <a:lnTo>
                    <a:pt x="137" y="288"/>
                  </a:lnTo>
                  <a:lnTo>
                    <a:pt x="145" y="288"/>
                  </a:lnTo>
                  <a:lnTo>
                    <a:pt x="154" y="287"/>
                  </a:lnTo>
                  <a:lnTo>
                    <a:pt x="162" y="284"/>
                  </a:lnTo>
                  <a:lnTo>
                    <a:pt x="202" y="263"/>
                  </a:lnTo>
                  <a:lnTo>
                    <a:pt x="162" y="284"/>
                  </a:lnTo>
                  <a:lnTo>
                    <a:pt x="157" y="286"/>
                  </a:lnTo>
                  <a:lnTo>
                    <a:pt x="144" y="287"/>
                  </a:lnTo>
                  <a:lnTo>
                    <a:pt x="135" y="287"/>
                  </a:lnTo>
                  <a:lnTo>
                    <a:pt x="123" y="287"/>
                  </a:lnTo>
                  <a:lnTo>
                    <a:pt x="110" y="285"/>
                  </a:lnTo>
                  <a:lnTo>
                    <a:pt x="94" y="280"/>
                  </a:lnTo>
                  <a:lnTo>
                    <a:pt x="87" y="287"/>
                  </a:lnTo>
                  <a:lnTo>
                    <a:pt x="79" y="295"/>
                  </a:lnTo>
                  <a:lnTo>
                    <a:pt x="71" y="304"/>
                  </a:lnTo>
                  <a:lnTo>
                    <a:pt x="63" y="318"/>
                  </a:lnTo>
                  <a:lnTo>
                    <a:pt x="60" y="326"/>
                  </a:lnTo>
                  <a:lnTo>
                    <a:pt x="57" y="335"/>
                  </a:lnTo>
                  <a:lnTo>
                    <a:pt x="55" y="344"/>
                  </a:lnTo>
                  <a:lnTo>
                    <a:pt x="54" y="354"/>
                  </a:lnTo>
                  <a:lnTo>
                    <a:pt x="54" y="365"/>
                  </a:lnTo>
                  <a:lnTo>
                    <a:pt x="55" y="377"/>
                  </a:lnTo>
                  <a:lnTo>
                    <a:pt x="56" y="386"/>
                  </a:lnTo>
                  <a:lnTo>
                    <a:pt x="57" y="393"/>
                  </a:lnTo>
                  <a:lnTo>
                    <a:pt x="62" y="402"/>
                  </a:lnTo>
                  <a:lnTo>
                    <a:pt x="64" y="405"/>
                  </a:lnTo>
                  <a:lnTo>
                    <a:pt x="68" y="409"/>
                  </a:lnTo>
                  <a:lnTo>
                    <a:pt x="73" y="412"/>
                  </a:lnTo>
                  <a:lnTo>
                    <a:pt x="78" y="413"/>
                  </a:lnTo>
                  <a:lnTo>
                    <a:pt x="84" y="414"/>
                  </a:lnTo>
                  <a:lnTo>
                    <a:pt x="91" y="413"/>
                  </a:lnTo>
                  <a:lnTo>
                    <a:pt x="100" y="411"/>
                  </a:lnTo>
                  <a:lnTo>
                    <a:pt x="110" y="407"/>
                  </a:lnTo>
                  <a:lnTo>
                    <a:pt x="110" y="411"/>
                  </a:lnTo>
                  <a:lnTo>
                    <a:pt x="110" y="420"/>
                  </a:lnTo>
                  <a:lnTo>
                    <a:pt x="112" y="433"/>
                  </a:lnTo>
                  <a:lnTo>
                    <a:pt x="113" y="439"/>
                  </a:lnTo>
                  <a:lnTo>
                    <a:pt x="117" y="446"/>
                  </a:lnTo>
                  <a:lnTo>
                    <a:pt x="121" y="452"/>
                  </a:lnTo>
                  <a:lnTo>
                    <a:pt x="127" y="457"/>
                  </a:lnTo>
                  <a:lnTo>
                    <a:pt x="133" y="461"/>
                  </a:lnTo>
                  <a:lnTo>
                    <a:pt x="142" y="464"/>
                  </a:lnTo>
                  <a:lnTo>
                    <a:pt x="152" y="465"/>
                  </a:lnTo>
                  <a:lnTo>
                    <a:pt x="164" y="464"/>
                  </a:lnTo>
                  <a:lnTo>
                    <a:pt x="178" y="459"/>
                  </a:lnTo>
                  <a:lnTo>
                    <a:pt x="195" y="454"/>
                  </a:lnTo>
                  <a:lnTo>
                    <a:pt x="202" y="450"/>
                  </a:lnTo>
                  <a:lnTo>
                    <a:pt x="210" y="446"/>
                  </a:lnTo>
                  <a:lnTo>
                    <a:pt x="220" y="441"/>
                  </a:lnTo>
                  <a:lnTo>
                    <a:pt x="231" y="432"/>
                  </a:lnTo>
                  <a:lnTo>
                    <a:pt x="243" y="421"/>
                  </a:lnTo>
                  <a:lnTo>
                    <a:pt x="255" y="407"/>
                  </a:lnTo>
                  <a:lnTo>
                    <a:pt x="262" y="399"/>
                  </a:lnTo>
                  <a:lnTo>
                    <a:pt x="267" y="390"/>
                  </a:lnTo>
                  <a:lnTo>
                    <a:pt x="261" y="386"/>
                  </a:lnTo>
                  <a:lnTo>
                    <a:pt x="255" y="382"/>
                  </a:lnTo>
                  <a:lnTo>
                    <a:pt x="254" y="379"/>
                  </a:lnTo>
                  <a:lnTo>
                    <a:pt x="253" y="377"/>
                  </a:lnTo>
                  <a:lnTo>
                    <a:pt x="251" y="376"/>
                  </a:lnTo>
                  <a:lnTo>
                    <a:pt x="246" y="372"/>
                  </a:lnTo>
                  <a:lnTo>
                    <a:pt x="243" y="369"/>
                  </a:lnTo>
                  <a:lnTo>
                    <a:pt x="241" y="365"/>
                  </a:lnTo>
                  <a:lnTo>
                    <a:pt x="239" y="359"/>
                  </a:lnTo>
                  <a:lnTo>
                    <a:pt x="239" y="353"/>
                  </a:lnTo>
                  <a:lnTo>
                    <a:pt x="238" y="353"/>
                  </a:lnTo>
                  <a:lnTo>
                    <a:pt x="235" y="349"/>
                  </a:lnTo>
                  <a:lnTo>
                    <a:pt x="233" y="343"/>
                  </a:lnTo>
                  <a:lnTo>
                    <a:pt x="232" y="340"/>
                  </a:lnTo>
                  <a:lnTo>
                    <a:pt x="232" y="335"/>
                  </a:lnTo>
                  <a:lnTo>
                    <a:pt x="232" y="331"/>
                  </a:lnTo>
                  <a:lnTo>
                    <a:pt x="234" y="325"/>
                  </a:lnTo>
                  <a:lnTo>
                    <a:pt x="235" y="323"/>
                  </a:lnTo>
                  <a:lnTo>
                    <a:pt x="235" y="318"/>
                  </a:lnTo>
                  <a:lnTo>
                    <a:pt x="238" y="307"/>
                  </a:lnTo>
                  <a:lnTo>
                    <a:pt x="241" y="295"/>
                  </a:lnTo>
                  <a:lnTo>
                    <a:pt x="243" y="291"/>
                  </a:lnTo>
                  <a:lnTo>
                    <a:pt x="244" y="290"/>
                  </a:lnTo>
                  <a:lnTo>
                    <a:pt x="245" y="290"/>
                  </a:lnTo>
                  <a:lnTo>
                    <a:pt x="244" y="291"/>
                  </a:lnTo>
                  <a:lnTo>
                    <a:pt x="240" y="297"/>
                  </a:lnTo>
                  <a:lnTo>
                    <a:pt x="239" y="301"/>
                  </a:lnTo>
                  <a:lnTo>
                    <a:pt x="238" y="307"/>
                  </a:lnTo>
                  <a:lnTo>
                    <a:pt x="236" y="313"/>
                  </a:lnTo>
                  <a:lnTo>
                    <a:pt x="236" y="322"/>
                  </a:lnTo>
                  <a:lnTo>
                    <a:pt x="234" y="324"/>
                  </a:lnTo>
                  <a:lnTo>
                    <a:pt x="232" y="332"/>
                  </a:lnTo>
                  <a:lnTo>
                    <a:pt x="232" y="337"/>
                  </a:lnTo>
                  <a:lnTo>
                    <a:pt x="232" y="342"/>
                  </a:lnTo>
                  <a:lnTo>
                    <a:pt x="234" y="347"/>
                  </a:lnTo>
                  <a:lnTo>
                    <a:pt x="239" y="353"/>
                  </a:lnTo>
                  <a:lnTo>
                    <a:pt x="239" y="356"/>
                  </a:lnTo>
                  <a:lnTo>
                    <a:pt x="241" y="364"/>
                  </a:lnTo>
                  <a:lnTo>
                    <a:pt x="242" y="368"/>
                  </a:lnTo>
                  <a:lnTo>
                    <a:pt x="245" y="372"/>
                  </a:lnTo>
                  <a:lnTo>
                    <a:pt x="249" y="376"/>
                  </a:lnTo>
                  <a:lnTo>
                    <a:pt x="253" y="377"/>
                  </a:lnTo>
                  <a:lnTo>
                    <a:pt x="253" y="378"/>
                  </a:lnTo>
                  <a:lnTo>
                    <a:pt x="255" y="381"/>
                  </a:lnTo>
                  <a:lnTo>
                    <a:pt x="259" y="385"/>
                  </a:lnTo>
                  <a:lnTo>
                    <a:pt x="269" y="389"/>
                  </a:lnTo>
                  <a:lnTo>
                    <a:pt x="291" y="400"/>
                  </a:lnTo>
                  <a:lnTo>
                    <a:pt x="300" y="407"/>
                  </a:lnTo>
                  <a:lnTo>
                    <a:pt x="311" y="413"/>
                  </a:lnTo>
                  <a:lnTo>
                    <a:pt x="323" y="420"/>
                  </a:lnTo>
                  <a:lnTo>
                    <a:pt x="330" y="422"/>
                  </a:lnTo>
                  <a:lnTo>
                    <a:pt x="337" y="424"/>
                  </a:lnTo>
                  <a:lnTo>
                    <a:pt x="345" y="425"/>
                  </a:lnTo>
                  <a:lnTo>
                    <a:pt x="352" y="425"/>
                  </a:lnTo>
                  <a:lnTo>
                    <a:pt x="359" y="424"/>
                  </a:lnTo>
                  <a:lnTo>
                    <a:pt x="366" y="422"/>
                  </a:lnTo>
                  <a:lnTo>
                    <a:pt x="374" y="417"/>
                  </a:lnTo>
                  <a:lnTo>
                    <a:pt x="379" y="412"/>
                  </a:lnTo>
                  <a:lnTo>
                    <a:pt x="381" y="411"/>
                  </a:lnTo>
                  <a:lnTo>
                    <a:pt x="387" y="407"/>
                  </a:lnTo>
                  <a:lnTo>
                    <a:pt x="389" y="403"/>
                  </a:lnTo>
                  <a:lnTo>
                    <a:pt x="390" y="400"/>
                  </a:lnTo>
                  <a:lnTo>
                    <a:pt x="390" y="398"/>
                  </a:lnTo>
                  <a:lnTo>
                    <a:pt x="389" y="394"/>
                  </a:lnTo>
                  <a:lnTo>
                    <a:pt x="387" y="390"/>
                  </a:lnTo>
                  <a:lnTo>
                    <a:pt x="388" y="393"/>
                  </a:lnTo>
                  <a:lnTo>
                    <a:pt x="392" y="394"/>
                  </a:lnTo>
                  <a:lnTo>
                    <a:pt x="401" y="398"/>
                  </a:lnTo>
                  <a:lnTo>
                    <a:pt x="407" y="399"/>
                  </a:lnTo>
                  <a:lnTo>
                    <a:pt x="411" y="399"/>
                  </a:lnTo>
                  <a:lnTo>
                    <a:pt x="417" y="399"/>
                  </a:lnTo>
                  <a:lnTo>
                    <a:pt x="420" y="397"/>
                  </a:lnTo>
                  <a:lnTo>
                    <a:pt x="423" y="396"/>
                  </a:lnTo>
                  <a:lnTo>
                    <a:pt x="431" y="393"/>
                  </a:lnTo>
                  <a:lnTo>
                    <a:pt x="435" y="391"/>
                  </a:lnTo>
                  <a:lnTo>
                    <a:pt x="440" y="388"/>
                  </a:lnTo>
                  <a:lnTo>
                    <a:pt x="443" y="386"/>
                  </a:lnTo>
                  <a:lnTo>
                    <a:pt x="445" y="381"/>
                  </a:lnTo>
                  <a:lnTo>
                    <a:pt x="446" y="380"/>
                  </a:lnTo>
                  <a:lnTo>
                    <a:pt x="448" y="377"/>
                  </a:lnTo>
                  <a:lnTo>
                    <a:pt x="452" y="370"/>
                  </a:lnTo>
                  <a:lnTo>
                    <a:pt x="453" y="362"/>
                  </a:lnTo>
                  <a:lnTo>
                    <a:pt x="453" y="348"/>
                  </a:lnTo>
                  <a:lnTo>
                    <a:pt x="452" y="340"/>
                  </a:lnTo>
                  <a:lnTo>
                    <a:pt x="449" y="331"/>
                  </a:lnTo>
                  <a:lnTo>
                    <a:pt x="446" y="320"/>
                  </a:lnTo>
                  <a:lnTo>
                    <a:pt x="443" y="309"/>
                  </a:lnTo>
                  <a:lnTo>
                    <a:pt x="437" y="296"/>
                  </a:lnTo>
                  <a:lnTo>
                    <a:pt x="431" y="281"/>
                  </a:lnTo>
                  <a:lnTo>
                    <a:pt x="423" y="273"/>
                  </a:lnTo>
                  <a:lnTo>
                    <a:pt x="414" y="264"/>
                  </a:lnTo>
                  <a:lnTo>
                    <a:pt x="403" y="254"/>
                  </a:lnTo>
                  <a:lnTo>
                    <a:pt x="389" y="244"/>
                  </a:lnTo>
                  <a:lnTo>
                    <a:pt x="382" y="240"/>
                  </a:lnTo>
                  <a:lnTo>
                    <a:pt x="374" y="236"/>
                  </a:lnTo>
                  <a:lnTo>
                    <a:pt x="366" y="233"/>
                  </a:lnTo>
                  <a:lnTo>
                    <a:pt x="357" y="231"/>
                  </a:lnTo>
                  <a:lnTo>
                    <a:pt x="348" y="230"/>
                  </a:lnTo>
                  <a:lnTo>
                    <a:pt x="339" y="231"/>
                  </a:lnTo>
                  <a:lnTo>
                    <a:pt x="334" y="231"/>
                  </a:lnTo>
                  <a:lnTo>
                    <a:pt x="323" y="233"/>
                  </a:lnTo>
                  <a:lnTo>
                    <a:pt x="317" y="235"/>
                  </a:lnTo>
                  <a:lnTo>
                    <a:pt x="311" y="239"/>
                  </a:lnTo>
                  <a:lnTo>
                    <a:pt x="306" y="244"/>
                  </a:lnTo>
                  <a:lnTo>
                    <a:pt x="302" y="251"/>
                  </a:lnTo>
                  <a:lnTo>
                    <a:pt x="302" y="247"/>
                  </a:lnTo>
                  <a:lnTo>
                    <a:pt x="305" y="245"/>
                  </a:lnTo>
                  <a:lnTo>
                    <a:pt x="307" y="242"/>
                  </a:lnTo>
                  <a:lnTo>
                    <a:pt x="311" y="239"/>
                  </a:lnTo>
                  <a:lnTo>
                    <a:pt x="318" y="235"/>
                  </a:lnTo>
                  <a:lnTo>
                    <a:pt x="325" y="233"/>
                  </a:lnTo>
                  <a:lnTo>
                    <a:pt x="336" y="231"/>
                  </a:lnTo>
                  <a:lnTo>
                    <a:pt x="343" y="230"/>
                  </a:lnTo>
                  <a:lnTo>
                    <a:pt x="351" y="231"/>
                  </a:lnTo>
                  <a:lnTo>
                    <a:pt x="362" y="232"/>
                  </a:lnTo>
                  <a:lnTo>
                    <a:pt x="376" y="237"/>
                  </a:lnTo>
                  <a:lnTo>
                    <a:pt x="384" y="241"/>
                  </a:lnTo>
                  <a:lnTo>
                    <a:pt x="391" y="246"/>
                  </a:lnTo>
                  <a:lnTo>
                    <a:pt x="401" y="252"/>
                  </a:lnTo>
                  <a:lnTo>
                    <a:pt x="410" y="259"/>
                  </a:lnTo>
                  <a:lnTo>
                    <a:pt x="420" y="268"/>
                  </a:lnTo>
                  <a:lnTo>
                    <a:pt x="431" y="279"/>
                  </a:lnTo>
                  <a:lnTo>
                    <a:pt x="432" y="279"/>
                  </a:lnTo>
                  <a:lnTo>
                    <a:pt x="444" y="274"/>
                  </a:lnTo>
                  <a:lnTo>
                    <a:pt x="457" y="267"/>
                  </a:lnTo>
                  <a:lnTo>
                    <a:pt x="470" y="258"/>
                  </a:lnTo>
                  <a:lnTo>
                    <a:pt x="478" y="253"/>
                  </a:lnTo>
                  <a:lnTo>
                    <a:pt x="485" y="247"/>
                  </a:lnTo>
                  <a:lnTo>
                    <a:pt x="490" y="241"/>
                  </a:lnTo>
                  <a:lnTo>
                    <a:pt x="496" y="233"/>
                  </a:lnTo>
                  <a:lnTo>
                    <a:pt x="499" y="224"/>
                  </a:lnTo>
                  <a:lnTo>
                    <a:pt x="502" y="215"/>
                  </a:lnTo>
                  <a:lnTo>
                    <a:pt x="503" y="207"/>
                  </a:lnTo>
                  <a:lnTo>
                    <a:pt x="502" y="197"/>
                  </a:lnTo>
                  <a:lnTo>
                    <a:pt x="501" y="190"/>
                  </a:lnTo>
                  <a:lnTo>
                    <a:pt x="499" y="186"/>
                  </a:lnTo>
                  <a:lnTo>
                    <a:pt x="491" y="178"/>
                  </a:lnTo>
                  <a:lnTo>
                    <a:pt x="487" y="175"/>
                  </a:lnTo>
                  <a:lnTo>
                    <a:pt x="480" y="172"/>
                  </a:lnTo>
                  <a:lnTo>
                    <a:pt x="474" y="169"/>
                  </a:lnTo>
                  <a:lnTo>
                    <a:pt x="466" y="169"/>
                  </a:lnTo>
                  <a:lnTo>
                    <a:pt x="470" y="165"/>
                  </a:lnTo>
                  <a:lnTo>
                    <a:pt x="475" y="162"/>
                  </a:lnTo>
                  <a:lnTo>
                    <a:pt x="480" y="156"/>
                  </a:lnTo>
                  <a:lnTo>
                    <a:pt x="483" y="150"/>
                  </a:lnTo>
                  <a:lnTo>
                    <a:pt x="486" y="143"/>
                  </a:lnTo>
                  <a:lnTo>
                    <a:pt x="486" y="141"/>
                  </a:lnTo>
                  <a:lnTo>
                    <a:pt x="485" y="138"/>
                  </a:lnTo>
                  <a:lnTo>
                    <a:pt x="483" y="134"/>
                  </a:lnTo>
                  <a:lnTo>
                    <a:pt x="480" y="131"/>
                  </a:lnTo>
                  <a:lnTo>
                    <a:pt x="480" y="128"/>
                  </a:lnTo>
                  <a:lnTo>
                    <a:pt x="478" y="124"/>
                  </a:lnTo>
                  <a:lnTo>
                    <a:pt x="475" y="120"/>
                  </a:lnTo>
                  <a:lnTo>
                    <a:pt x="468" y="116"/>
                  </a:lnTo>
                  <a:lnTo>
                    <a:pt x="458" y="110"/>
                  </a:lnTo>
                  <a:lnTo>
                    <a:pt x="445" y="106"/>
                  </a:lnTo>
                  <a:lnTo>
                    <a:pt x="425" y="102"/>
                  </a:lnTo>
                  <a:lnTo>
                    <a:pt x="418" y="101"/>
                  </a:lnTo>
                  <a:lnTo>
                    <a:pt x="399" y="98"/>
                  </a:lnTo>
                  <a:lnTo>
                    <a:pt x="388" y="97"/>
                  </a:lnTo>
                  <a:lnTo>
                    <a:pt x="377" y="97"/>
                  </a:lnTo>
                  <a:lnTo>
                    <a:pt x="367" y="98"/>
                  </a:lnTo>
                  <a:lnTo>
                    <a:pt x="359" y="100"/>
                  </a:lnTo>
                  <a:lnTo>
                    <a:pt x="357" y="117"/>
                  </a:lnTo>
                  <a:lnTo>
                    <a:pt x="353" y="132"/>
                  </a:lnTo>
                  <a:lnTo>
                    <a:pt x="351" y="140"/>
                  </a:lnTo>
                  <a:lnTo>
                    <a:pt x="347" y="146"/>
                  </a:lnTo>
                  <a:lnTo>
                    <a:pt x="343" y="153"/>
                  </a:lnTo>
                  <a:lnTo>
                    <a:pt x="323" y="170"/>
                  </a:lnTo>
                  <a:lnTo>
                    <a:pt x="309" y="184"/>
                  </a:lnTo>
                  <a:lnTo>
                    <a:pt x="298" y="191"/>
                  </a:lnTo>
                  <a:lnTo>
                    <a:pt x="290" y="196"/>
                  </a:lnTo>
                  <a:lnTo>
                    <a:pt x="284" y="198"/>
                  </a:lnTo>
                  <a:lnTo>
                    <a:pt x="280" y="198"/>
                  </a:lnTo>
                  <a:lnTo>
                    <a:pt x="277" y="197"/>
                  </a:lnTo>
                  <a:lnTo>
                    <a:pt x="280" y="198"/>
                  </a:lnTo>
                  <a:lnTo>
                    <a:pt x="288" y="196"/>
                  </a:lnTo>
                  <a:lnTo>
                    <a:pt x="294" y="195"/>
                  </a:lnTo>
                  <a:lnTo>
                    <a:pt x="299" y="191"/>
                  </a:lnTo>
                  <a:lnTo>
                    <a:pt x="306" y="186"/>
                  </a:lnTo>
                  <a:lnTo>
                    <a:pt x="313" y="179"/>
                  </a:lnTo>
                  <a:lnTo>
                    <a:pt x="326" y="168"/>
                  </a:lnTo>
                  <a:lnTo>
                    <a:pt x="337" y="158"/>
                  </a:lnTo>
                  <a:lnTo>
                    <a:pt x="346" y="149"/>
                  </a:lnTo>
                  <a:lnTo>
                    <a:pt x="348" y="144"/>
                  </a:lnTo>
                  <a:lnTo>
                    <a:pt x="351" y="140"/>
                  </a:lnTo>
                  <a:lnTo>
                    <a:pt x="354" y="132"/>
                  </a:lnTo>
                  <a:lnTo>
                    <a:pt x="356" y="122"/>
                  </a:lnTo>
                  <a:lnTo>
                    <a:pt x="357" y="109"/>
                  </a:lnTo>
                  <a:lnTo>
                    <a:pt x="358" y="93"/>
                  </a:lnTo>
                  <a:lnTo>
                    <a:pt x="357" y="74"/>
                  </a:lnTo>
                  <a:lnTo>
                    <a:pt x="357" y="65"/>
                  </a:lnTo>
                  <a:lnTo>
                    <a:pt x="356" y="56"/>
                  </a:lnTo>
                  <a:lnTo>
                    <a:pt x="353" y="45"/>
                  </a:lnTo>
                  <a:lnTo>
                    <a:pt x="346" y="34"/>
                  </a:lnTo>
                  <a:lnTo>
                    <a:pt x="343" y="29"/>
                  </a:lnTo>
                  <a:lnTo>
                    <a:pt x="337" y="23"/>
                  </a:lnTo>
                  <a:lnTo>
                    <a:pt x="332" y="19"/>
                  </a:lnTo>
                  <a:lnTo>
                    <a:pt x="325" y="15"/>
                  </a:lnTo>
                  <a:lnTo>
                    <a:pt x="318" y="11"/>
                  </a:lnTo>
                  <a:lnTo>
                    <a:pt x="309" y="8"/>
                  </a:lnTo>
                  <a:lnTo>
                    <a:pt x="306" y="8"/>
                  </a:lnTo>
                  <a:lnTo>
                    <a:pt x="303" y="6"/>
                  </a:lnTo>
                  <a:lnTo>
                    <a:pt x="300" y="5"/>
                  </a:lnTo>
                  <a:lnTo>
                    <a:pt x="296" y="5"/>
                  </a:lnTo>
                  <a:lnTo>
                    <a:pt x="290" y="6"/>
                  </a:lnTo>
                  <a:lnTo>
                    <a:pt x="284" y="9"/>
                  </a:lnTo>
                  <a:lnTo>
                    <a:pt x="276" y="15"/>
                  </a:lnTo>
                  <a:lnTo>
                    <a:pt x="267" y="23"/>
                  </a:lnTo>
                  <a:lnTo>
                    <a:pt x="264" y="18"/>
                  </a:lnTo>
                  <a:lnTo>
                    <a:pt x="258" y="12"/>
                  </a:lnTo>
                  <a:lnTo>
                    <a:pt x="253" y="7"/>
                  </a:lnTo>
                  <a:lnTo>
                    <a:pt x="249" y="4"/>
                  </a:lnTo>
                  <a:lnTo>
                    <a:pt x="244" y="3"/>
                  </a:lnTo>
                  <a:lnTo>
                    <a:pt x="240" y="0"/>
                  </a:lnTo>
                  <a:lnTo>
                    <a:pt x="234" y="0"/>
                  </a:lnTo>
                  <a:lnTo>
                    <a:pt x="229" y="0"/>
                  </a:lnTo>
                  <a:lnTo>
                    <a:pt x="222" y="3"/>
                  </a:lnTo>
                  <a:lnTo>
                    <a:pt x="216" y="5"/>
                  </a:lnTo>
                  <a:lnTo>
                    <a:pt x="209" y="9"/>
                  </a:lnTo>
                  <a:lnTo>
                    <a:pt x="200" y="13"/>
                  </a:lnTo>
                  <a:lnTo>
                    <a:pt x="182" y="26"/>
                  </a:lnTo>
                  <a:lnTo>
                    <a:pt x="172" y="32"/>
                  </a:lnTo>
                  <a:lnTo>
                    <a:pt x="163" y="40"/>
                  </a:lnTo>
                  <a:lnTo>
                    <a:pt x="156" y="46"/>
                  </a:lnTo>
                  <a:lnTo>
                    <a:pt x="155" y="51"/>
                  </a:lnTo>
                  <a:lnTo>
                    <a:pt x="154" y="54"/>
                  </a:lnTo>
                  <a:lnTo>
                    <a:pt x="151" y="60"/>
                  </a:lnTo>
                  <a:lnTo>
                    <a:pt x="146" y="73"/>
                  </a:lnTo>
                  <a:lnTo>
                    <a:pt x="144" y="80"/>
                  </a:lnTo>
                  <a:lnTo>
                    <a:pt x="142" y="88"/>
                  </a:lnTo>
                  <a:lnTo>
                    <a:pt x="141" y="95"/>
                  </a:lnTo>
                  <a:lnTo>
                    <a:pt x="142" y="100"/>
                  </a:lnTo>
                  <a:lnTo>
                    <a:pt x="145" y="101"/>
                  </a:lnTo>
                  <a:lnTo>
                    <a:pt x="155" y="105"/>
                  </a:lnTo>
                  <a:lnTo>
                    <a:pt x="167" y="110"/>
                  </a:lnTo>
                  <a:lnTo>
                    <a:pt x="175" y="113"/>
                  </a:lnTo>
                  <a:lnTo>
                    <a:pt x="182" y="118"/>
                  </a:lnTo>
                  <a:lnTo>
                    <a:pt x="189" y="124"/>
                  </a:lnTo>
                  <a:lnTo>
                    <a:pt x="196" y="131"/>
                  </a:lnTo>
                  <a:lnTo>
                    <a:pt x="202" y="139"/>
                  </a:lnTo>
                  <a:lnTo>
                    <a:pt x="209" y="147"/>
                  </a:lnTo>
                  <a:lnTo>
                    <a:pt x="213" y="158"/>
                  </a:lnTo>
                  <a:lnTo>
                    <a:pt x="218" y="169"/>
                  </a:lnTo>
                  <a:lnTo>
                    <a:pt x="220" y="183"/>
                  </a:lnTo>
                  <a:lnTo>
                    <a:pt x="221" y="198"/>
                  </a:lnTo>
                  <a:lnTo>
                    <a:pt x="219" y="198"/>
                  </a:lnTo>
                  <a:close/>
                </a:path>
              </a:pathLst>
            </a:custGeom>
            <a:solidFill>
              <a:srgbClr val="F3F4C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07" name="Freeform 79"/>
            <p:cNvSpPr>
              <a:spLocks/>
            </p:cNvSpPr>
            <p:nvPr/>
          </p:nvSpPr>
          <p:spPr bwMode="auto">
            <a:xfrm>
              <a:off x="7134226" y="3321050"/>
              <a:ext cx="180975" cy="187325"/>
            </a:xfrm>
            <a:custGeom>
              <a:avLst/>
              <a:gdLst>
                <a:gd name="T0" fmla="*/ 2147483646 w 114"/>
                <a:gd name="T1" fmla="*/ 2147483646 h 118"/>
                <a:gd name="T2" fmla="*/ 2147483646 w 114"/>
                <a:gd name="T3" fmla="*/ 2147483646 h 118"/>
                <a:gd name="T4" fmla="*/ 2147483646 w 114"/>
                <a:gd name="T5" fmla="*/ 2147483646 h 118"/>
                <a:gd name="T6" fmla="*/ 2147483646 w 114"/>
                <a:gd name="T7" fmla="*/ 2147483646 h 118"/>
                <a:gd name="T8" fmla="*/ 2147483646 w 114"/>
                <a:gd name="T9" fmla="*/ 2147483646 h 118"/>
                <a:gd name="T10" fmla="*/ 2147483646 w 114"/>
                <a:gd name="T11" fmla="*/ 2147483646 h 118"/>
                <a:gd name="T12" fmla="*/ 2147483646 w 114"/>
                <a:gd name="T13" fmla="*/ 2147483646 h 118"/>
                <a:gd name="T14" fmla="*/ 2147483646 w 114"/>
                <a:gd name="T15" fmla="*/ 2147483646 h 118"/>
                <a:gd name="T16" fmla="*/ 2147483646 w 114"/>
                <a:gd name="T17" fmla="*/ 2147483646 h 118"/>
                <a:gd name="T18" fmla="*/ 2147483646 w 114"/>
                <a:gd name="T19" fmla="*/ 2147483646 h 118"/>
                <a:gd name="T20" fmla="*/ 2147483646 w 114"/>
                <a:gd name="T21" fmla="*/ 2147483646 h 118"/>
                <a:gd name="T22" fmla="*/ 2147483646 w 114"/>
                <a:gd name="T23" fmla="*/ 2147483646 h 118"/>
                <a:gd name="T24" fmla="*/ 2147483646 w 114"/>
                <a:gd name="T25" fmla="*/ 2147483646 h 118"/>
                <a:gd name="T26" fmla="*/ 2147483646 w 114"/>
                <a:gd name="T27" fmla="*/ 2147483646 h 118"/>
                <a:gd name="T28" fmla="*/ 2147483646 w 114"/>
                <a:gd name="T29" fmla="*/ 2147483646 h 118"/>
                <a:gd name="T30" fmla="*/ 2147483646 w 114"/>
                <a:gd name="T31" fmla="*/ 2147483646 h 118"/>
                <a:gd name="T32" fmla="*/ 2147483646 w 114"/>
                <a:gd name="T33" fmla="*/ 2147483646 h 118"/>
                <a:gd name="T34" fmla="*/ 2147483646 w 114"/>
                <a:gd name="T35" fmla="*/ 2147483646 h 118"/>
                <a:gd name="T36" fmla="*/ 2147483646 w 114"/>
                <a:gd name="T37" fmla="*/ 2147483646 h 118"/>
                <a:gd name="T38" fmla="*/ 2147483646 w 114"/>
                <a:gd name="T39" fmla="*/ 2147483646 h 118"/>
                <a:gd name="T40" fmla="*/ 2147483646 w 114"/>
                <a:gd name="T41" fmla="*/ 2147483646 h 118"/>
                <a:gd name="T42" fmla="*/ 2147483646 w 114"/>
                <a:gd name="T43" fmla="*/ 2147483646 h 118"/>
                <a:gd name="T44" fmla="*/ 2147483646 w 114"/>
                <a:gd name="T45" fmla="*/ 2147483646 h 118"/>
                <a:gd name="T46" fmla="*/ 2147483646 w 114"/>
                <a:gd name="T47" fmla="*/ 2147483646 h 118"/>
                <a:gd name="T48" fmla="*/ 2147483646 w 114"/>
                <a:gd name="T49" fmla="*/ 2147483646 h 118"/>
                <a:gd name="T50" fmla="*/ 2147483646 w 114"/>
                <a:gd name="T51" fmla="*/ 2147483646 h 118"/>
                <a:gd name="T52" fmla="*/ 2147483646 w 114"/>
                <a:gd name="T53" fmla="*/ 2147483646 h 118"/>
                <a:gd name="T54" fmla="*/ 2147483646 w 114"/>
                <a:gd name="T55" fmla="*/ 2147483646 h 118"/>
                <a:gd name="T56" fmla="*/ 2147483646 w 114"/>
                <a:gd name="T57" fmla="*/ 2147483646 h 118"/>
                <a:gd name="T58" fmla="*/ 2147483646 w 114"/>
                <a:gd name="T59" fmla="*/ 2147483646 h 118"/>
                <a:gd name="T60" fmla="*/ 2147483646 w 114"/>
                <a:gd name="T61" fmla="*/ 2147483646 h 118"/>
                <a:gd name="T62" fmla="*/ 2147483646 w 114"/>
                <a:gd name="T63" fmla="*/ 2147483646 h 118"/>
                <a:gd name="T64" fmla="*/ 2147483646 w 114"/>
                <a:gd name="T65" fmla="*/ 2147483646 h 118"/>
                <a:gd name="T66" fmla="*/ 2147483646 w 114"/>
                <a:gd name="T67" fmla="*/ 2147483646 h 118"/>
                <a:gd name="T68" fmla="*/ 2147483646 w 114"/>
                <a:gd name="T69" fmla="*/ 2147483646 h 118"/>
                <a:gd name="T70" fmla="*/ 2147483646 w 114"/>
                <a:gd name="T71" fmla="*/ 2147483646 h 118"/>
                <a:gd name="T72" fmla="*/ 2147483646 w 114"/>
                <a:gd name="T73" fmla="*/ 2147483646 h 118"/>
                <a:gd name="T74" fmla="*/ 2147483646 w 114"/>
                <a:gd name="T75" fmla="*/ 2147483646 h 118"/>
                <a:gd name="T76" fmla="*/ 2147483646 w 114"/>
                <a:gd name="T77" fmla="*/ 2147483646 h 118"/>
                <a:gd name="T78" fmla="*/ 2147483646 w 114"/>
                <a:gd name="T79" fmla="*/ 2147483646 h 118"/>
                <a:gd name="T80" fmla="*/ 0 w 114"/>
                <a:gd name="T81" fmla="*/ 2147483646 h 118"/>
                <a:gd name="T82" fmla="*/ 2147483646 w 114"/>
                <a:gd name="T83" fmla="*/ 2147483646 h 118"/>
                <a:gd name="T84" fmla="*/ 2147483646 w 114"/>
                <a:gd name="T85" fmla="*/ 2147483646 h 118"/>
                <a:gd name="T86" fmla="*/ 2147483646 w 114"/>
                <a:gd name="T87" fmla="*/ 2147483646 h 118"/>
                <a:gd name="T88" fmla="*/ 2147483646 w 114"/>
                <a:gd name="T89" fmla="*/ 2147483646 h 118"/>
                <a:gd name="T90" fmla="*/ 2147483646 w 114"/>
                <a:gd name="T91" fmla="*/ 2147483646 h 118"/>
                <a:gd name="T92" fmla="*/ 2147483646 w 114"/>
                <a:gd name="T93" fmla="*/ 2147483646 h 118"/>
                <a:gd name="T94" fmla="*/ 2147483646 w 114"/>
                <a:gd name="T95" fmla="*/ 2147483646 h 118"/>
                <a:gd name="T96" fmla="*/ 2147483646 w 114"/>
                <a:gd name="T97" fmla="*/ 2147483646 h 118"/>
                <a:gd name="T98" fmla="*/ 2147483646 w 114"/>
                <a:gd name="T99" fmla="*/ 2147483646 h 118"/>
                <a:gd name="T100" fmla="*/ 2147483646 w 114"/>
                <a:gd name="T101" fmla="*/ 2147483646 h 118"/>
                <a:gd name="T102" fmla="*/ 2147483646 w 114"/>
                <a:gd name="T103" fmla="*/ 2147483646 h 118"/>
                <a:gd name="T104" fmla="*/ 2147483646 w 114"/>
                <a:gd name="T105" fmla="*/ 2147483646 h 118"/>
                <a:gd name="T106" fmla="*/ 2147483646 w 114"/>
                <a:gd name="T107" fmla="*/ 2147483646 h 118"/>
                <a:gd name="T108" fmla="*/ 2147483646 w 114"/>
                <a:gd name="T109" fmla="*/ 2147483646 h 118"/>
                <a:gd name="T110" fmla="*/ 2147483646 w 114"/>
                <a:gd name="T111" fmla="*/ 2147483646 h 118"/>
                <a:gd name="T112" fmla="*/ 2147483646 w 114"/>
                <a:gd name="T113" fmla="*/ 0 h 118"/>
                <a:gd name="T114" fmla="*/ 2147483646 w 114"/>
                <a:gd name="T115" fmla="*/ 2147483646 h 118"/>
                <a:gd name="T116" fmla="*/ 2147483646 w 114"/>
                <a:gd name="T117" fmla="*/ 2147483646 h 11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14"/>
                <a:gd name="T178" fmla="*/ 0 h 118"/>
                <a:gd name="T179" fmla="*/ 114 w 114"/>
                <a:gd name="T180" fmla="*/ 118 h 118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14" h="118">
                  <a:moveTo>
                    <a:pt x="73" y="22"/>
                  </a:moveTo>
                  <a:lnTo>
                    <a:pt x="73" y="22"/>
                  </a:lnTo>
                  <a:lnTo>
                    <a:pt x="75" y="20"/>
                  </a:lnTo>
                  <a:lnTo>
                    <a:pt x="77" y="18"/>
                  </a:lnTo>
                  <a:lnTo>
                    <a:pt x="80" y="16"/>
                  </a:lnTo>
                  <a:lnTo>
                    <a:pt x="84" y="13"/>
                  </a:lnTo>
                  <a:lnTo>
                    <a:pt x="89" y="13"/>
                  </a:lnTo>
                  <a:lnTo>
                    <a:pt x="95" y="16"/>
                  </a:lnTo>
                  <a:lnTo>
                    <a:pt x="100" y="20"/>
                  </a:lnTo>
                  <a:lnTo>
                    <a:pt x="101" y="20"/>
                  </a:lnTo>
                  <a:lnTo>
                    <a:pt x="105" y="21"/>
                  </a:lnTo>
                  <a:lnTo>
                    <a:pt x="107" y="22"/>
                  </a:lnTo>
                  <a:lnTo>
                    <a:pt x="108" y="24"/>
                  </a:lnTo>
                  <a:lnTo>
                    <a:pt x="109" y="29"/>
                  </a:lnTo>
                  <a:lnTo>
                    <a:pt x="109" y="34"/>
                  </a:lnTo>
                  <a:lnTo>
                    <a:pt x="111" y="36"/>
                  </a:lnTo>
                  <a:lnTo>
                    <a:pt x="113" y="44"/>
                  </a:lnTo>
                  <a:lnTo>
                    <a:pt x="113" y="48"/>
                  </a:lnTo>
                  <a:lnTo>
                    <a:pt x="112" y="53"/>
                  </a:lnTo>
                  <a:lnTo>
                    <a:pt x="109" y="57"/>
                  </a:lnTo>
                  <a:lnTo>
                    <a:pt x="105" y="61"/>
                  </a:lnTo>
                  <a:lnTo>
                    <a:pt x="107" y="61"/>
                  </a:lnTo>
                  <a:lnTo>
                    <a:pt x="111" y="64"/>
                  </a:lnTo>
                  <a:lnTo>
                    <a:pt x="113" y="66"/>
                  </a:lnTo>
                  <a:lnTo>
                    <a:pt x="114" y="69"/>
                  </a:lnTo>
                  <a:lnTo>
                    <a:pt x="114" y="74"/>
                  </a:lnTo>
                  <a:lnTo>
                    <a:pt x="113" y="78"/>
                  </a:lnTo>
                  <a:lnTo>
                    <a:pt x="113" y="83"/>
                  </a:lnTo>
                  <a:lnTo>
                    <a:pt x="113" y="91"/>
                  </a:lnTo>
                  <a:lnTo>
                    <a:pt x="112" y="96"/>
                  </a:lnTo>
                  <a:lnTo>
                    <a:pt x="111" y="99"/>
                  </a:lnTo>
                  <a:lnTo>
                    <a:pt x="109" y="100"/>
                  </a:lnTo>
                  <a:lnTo>
                    <a:pt x="106" y="100"/>
                  </a:lnTo>
                  <a:lnTo>
                    <a:pt x="103" y="101"/>
                  </a:lnTo>
                  <a:lnTo>
                    <a:pt x="99" y="102"/>
                  </a:lnTo>
                  <a:lnTo>
                    <a:pt x="96" y="102"/>
                  </a:lnTo>
                  <a:lnTo>
                    <a:pt x="92" y="102"/>
                  </a:lnTo>
                  <a:lnTo>
                    <a:pt x="88" y="99"/>
                  </a:lnTo>
                  <a:lnTo>
                    <a:pt x="85" y="95"/>
                  </a:lnTo>
                  <a:lnTo>
                    <a:pt x="84" y="97"/>
                  </a:lnTo>
                  <a:lnTo>
                    <a:pt x="80" y="101"/>
                  </a:lnTo>
                  <a:lnTo>
                    <a:pt x="76" y="106"/>
                  </a:lnTo>
                  <a:lnTo>
                    <a:pt x="73" y="108"/>
                  </a:lnTo>
                  <a:lnTo>
                    <a:pt x="70" y="109"/>
                  </a:lnTo>
                  <a:lnTo>
                    <a:pt x="66" y="111"/>
                  </a:lnTo>
                  <a:lnTo>
                    <a:pt x="62" y="114"/>
                  </a:lnTo>
                  <a:lnTo>
                    <a:pt x="57" y="117"/>
                  </a:lnTo>
                  <a:lnTo>
                    <a:pt x="52" y="118"/>
                  </a:lnTo>
                  <a:lnTo>
                    <a:pt x="46" y="117"/>
                  </a:lnTo>
                  <a:lnTo>
                    <a:pt x="44" y="117"/>
                  </a:lnTo>
                  <a:lnTo>
                    <a:pt x="42" y="114"/>
                  </a:lnTo>
                  <a:lnTo>
                    <a:pt x="40" y="112"/>
                  </a:lnTo>
                  <a:lnTo>
                    <a:pt x="39" y="109"/>
                  </a:lnTo>
                  <a:lnTo>
                    <a:pt x="39" y="104"/>
                  </a:lnTo>
                  <a:lnTo>
                    <a:pt x="38" y="103"/>
                  </a:lnTo>
                  <a:lnTo>
                    <a:pt x="35" y="98"/>
                  </a:lnTo>
                  <a:lnTo>
                    <a:pt x="35" y="95"/>
                  </a:lnTo>
                  <a:lnTo>
                    <a:pt x="36" y="91"/>
                  </a:lnTo>
                  <a:lnTo>
                    <a:pt x="38" y="87"/>
                  </a:lnTo>
                  <a:lnTo>
                    <a:pt x="41" y="84"/>
                  </a:lnTo>
                  <a:lnTo>
                    <a:pt x="42" y="83"/>
                  </a:lnTo>
                  <a:lnTo>
                    <a:pt x="38" y="83"/>
                  </a:lnTo>
                  <a:lnTo>
                    <a:pt x="29" y="84"/>
                  </a:lnTo>
                  <a:lnTo>
                    <a:pt x="23" y="83"/>
                  </a:lnTo>
                  <a:lnTo>
                    <a:pt x="18" y="80"/>
                  </a:lnTo>
                  <a:lnTo>
                    <a:pt x="12" y="77"/>
                  </a:lnTo>
                  <a:lnTo>
                    <a:pt x="8" y="70"/>
                  </a:lnTo>
                  <a:lnTo>
                    <a:pt x="7" y="69"/>
                  </a:lnTo>
                  <a:lnTo>
                    <a:pt x="2" y="66"/>
                  </a:lnTo>
                  <a:lnTo>
                    <a:pt x="1" y="64"/>
                  </a:lnTo>
                  <a:lnTo>
                    <a:pt x="0" y="62"/>
                  </a:lnTo>
                  <a:lnTo>
                    <a:pt x="1" y="59"/>
                  </a:lnTo>
                  <a:lnTo>
                    <a:pt x="4" y="57"/>
                  </a:lnTo>
                  <a:lnTo>
                    <a:pt x="5" y="54"/>
                  </a:lnTo>
                  <a:lnTo>
                    <a:pt x="8" y="46"/>
                  </a:lnTo>
                  <a:lnTo>
                    <a:pt x="11" y="42"/>
                  </a:lnTo>
                  <a:lnTo>
                    <a:pt x="14" y="39"/>
                  </a:lnTo>
                  <a:lnTo>
                    <a:pt x="19" y="37"/>
                  </a:lnTo>
                  <a:lnTo>
                    <a:pt x="23" y="37"/>
                  </a:lnTo>
                  <a:lnTo>
                    <a:pt x="28" y="33"/>
                  </a:lnTo>
                  <a:lnTo>
                    <a:pt x="33" y="32"/>
                  </a:lnTo>
                  <a:lnTo>
                    <a:pt x="35" y="32"/>
                  </a:lnTo>
                  <a:lnTo>
                    <a:pt x="38" y="33"/>
                  </a:lnTo>
                  <a:lnTo>
                    <a:pt x="35" y="31"/>
                  </a:lnTo>
                  <a:lnTo>
                    <a:pt x="31" y="27"/>
                  </a:lnTo>
                  <a:lnTo>
                    <a:pt x="30" y="23"/>
                  </a:lnTo>
                  <a:lnTo>
                    <a:pt x="30" y="19"/>
                  </a:lnTo>
                  <a:lnTo>
                    <a:pt x="32" y="16"/>
                  </a:lnTo>
                  <a:lnTo>
                    <a:pt x="35" y="11"/>
                  </a:lnTo>
                  <a:lnTo>
                    <a:pt x="36" y="10"/>
                  </a:lnTo>
                  <a:lnTo>
                    <a:pt x="39" y="6"/>
                  </a:lnTo>
                  <a:lnTo>
                    <a:pt x="41" y="3"/>
                  </a:lnTo>
                  <a:lnTo>
                    <a:pt x="44" y="2"/>
                  </a:lnTo>
                  <a:lnTo>
                    <a:pt x="47" y="2"/>
                  </a:lnTo>
                  <a:lnTo>
                    <a:pt x="51" y="2"/>
                  </a:lnTo>
                  <a:lnTo>
                    <a:pt x="53" y="1"/>
                  </a:lnTo>
                  <a:lnTo>
                    <a:pt x="55" y="0"/>
                  </a:lnTo>
                  <a:lnTo>
                    <a:pt x="57" y="0"/>
                  </a:lnTo>
                  <a:lnTo>
                    <a:pt x="61" y="0"/>
                  </a:lnTo>
                  <a:lnTo>
                    <a:pt x="64" y="2"/>
                  </a:lnTo>
                  <a:lnTo>
                    <a:pt x="66" y="6"/>
                  </a:lnTo>
                  <a:lnTo>
                    <a:pt x="69" y="12"/>
                  </a:lnTo>
                  <a:lnTo>
                    <a:pt x="73" y="22"/>
                  </a:lnTo>
                  <a:close/>
                </a:path>
              </a:pathLst>
            </a:custGeom>
            <a:solidFill>
              <a:srgbClr val="F6DD55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08" name="Freeform 80"/>
            <p:cNvSpPr>
              <a:spLocks/>
            </p:cNvSpPr>
            <p:nvPr/>
          </p:nvSpPr>
          <p:spPr bwMode="auto">
            <a:xfrm>
              <a:off x="7221538" y="3392488"/>
              <a:ext cx="46038" cy="47625"/>
            </a:xfrm>
            <a:custGeom>
              <a:avLst/>
              <a:gdLst>
                <a:gd name="T0" fmla="*/ 2147483646 w 29"/>
                <a:gd name="T1" fmla="*/ 2147483646 h 30"/>
                <a:gd name="T2" fmla="*/ 2147483646 w 29"/>
                <a:gd name="T3" fmla="*/ 2147483646 h 30"/>
                <a:gd name="T4" fmla="*/ 2147483646 w 29"/>
                <a:gd name="T5" fmla="*/ 2147483646 h 30"/>
                <a:gd name="T6" fmla="*/ 2147483646 w 29"/>
                <a:gd name="T7" fmla="*/ 2147483646 h 30"/>
                <a:gd name="T8" fmla="*/ 2147483646 w 29"/>
                <a:gd name="T9" fmla="*/ 0 h 30"/>
                <a:gd name="T10" fmla="*/ 2147483646 w 29"/>
                <a:gd name="T11" fmla="*/ 0 h 30"/>
                <a:gd name="T12" fmla="*/ 2147483646 w 29"/>
                <a:gd name="T13" fmla="*/ 2147483646 h 30"/>
                <a:gd name="T14" fmla="*/ 2147483646 w 29"/>
                <a:gd name="T15" fmla="*/ 2147483646 h 30"/>
                <a:gd name="T16" fmla="*/ 2147483646 w 29"/>
                <a:gd name="T17" fmla="*/ 2147483646 h 30"/>
                <a:gd name="T18" fmla="*/ 2147483646 w 29"/>
                <a:gd name="T19" fmla="*/ 2147483646 h 30"/>
                <a:gd name="T20" fmla="*/ 2147483646 w 29"/>
                <a:gd name="T21" fmla="*/ 2147483646 h 30"/>
                <a:gd name="T22" fmla="*/ 2147483646 w 29"/>
                <a:gd name="T23" fmla="*/ 2147483646 h 30"/>
                <a:gd name="T24" fmla="*/ 2147483646 w 29"/>
                <a:gd name="T25" fmla="*/ 2147483646 h 30"/>
                <a:gd name="T26" fmla="*/ 2147483646 w 29"/>
                <a:gd name="T27" fmla="*/ 2147483646 h 30"/>
                <a:gd name="T28" fmla="*/ 2147483646 w 29"/>
                <a:gd name="T29" fmla="*/ 2147483646 h 30"/>
                <a:gd name="T30" fmla="*/ 2147483646 w 29"/>
                <a:gd name="T31" fmla="*/ 2147483646 h 30"/>
                <a:gd name="T32" fmla="*/ 2147483646 w 29"/>
                <a:gd name="T33" fmla="*/ 2147483646 h 30"/>
                <a:gd name="T34" fmla="*/ 2147483646 w 29"/>
                <a:gd name="T35" fmla="*/ 2147483646 h 30"/>
                <a:gd name="T36" fmla="*/ 2147483646 w 29"/>
                <a:gd name="T37" fmla="*/ 2147483646 h 30"/>
                <a:gd name="T38" fmla="*/ 2147483646 w 29"/>
                <a:gd name="T39" fmla="*/ 2147483646 h 30"/>
                <a:gd name="T40" fmla="*/ 2147483646 w 29"/>
                <a:gd name="T41" fmla="*/ 2147483646 h 30"/>
                <a:gd name="T42" fmla="*/ 2147483646 w 29"/>
                <a:gd name="T43" fmla="*/ 2147483646 h 30"/>
                <a:gd name="T44" fmla="*/ 2147483646 w 29"/>
                <a:gd name="T45" fmla="*/ 2147483646 h 30"/>
                <a:gd name="T46" fmla="*/ 2147483646 w 29"/>
                <a:gd name="T47" fmla="*/ 2147483646 h 30"/>
                <a:gd name="T48" fmla="*/ 2147483646 w 29"/>
                <a:gd name="T49" fmla="*/ 2147483646 h 30"/>
                <a:gd name="T50" fmla="*/ 2147483646 w 29"/>
                <a:gd name="T51" fmla="*/ 2147483646 h 30"/>
                <a:gd name="T52" fmla="*/ 2147483646 w 29"/>
                <a:gd name="T53" fmla="*/ 2147483646 h 30"/>
                <a:gd name="T54" fmla="*/ 2147483646 w 29"/>
                <a:gd name="T55" fmla="*/ 2147483646 h 30"/>
                <a:gd name="T56" fmla="*/ 2147483646 w 29"/>
                <a:gd name="T57" fmla="*/ 2147483646 h 30"/>
                <a:gd name="T58" fmla="*/ 2147483646 w 29"/>
                <a:gd name="T59" fmla="*/ 2147483646 h 30"/>
                <a:gd name="T60" fmla="*/ 2147483646 w 29"/>
                <a:gd name="T61" fmla="*/ 2147483646 h 30"/>
                <a:gd name="T62" fmla="*/ 2147483646 w 29"/>
                <a:gd name="T63" fmla="*/ 2147483646 h 30"/>
                <a:gd name="T64" fmla="*/ 2147483646 w 29"/>
                <a:gd name="T65" fmla="*/ 2147483646 h 30"/>
                <a:gd name="T66" fmla="*/ 2147483646 w 29"/>
                <a:gd name="T67" fmla="*/ 2147483646 h 30"/>
                <a:gd name="T68" fmla="*/ 2147483646 w 29"/>
                <a:gd name="T69" fmla="*/ 2147483646 h 30"/>
                <a:gd name="T70" fmla="*/ 2147483646 w 29"/>
                <a:gd name="T71" fmla="*/ 2147483646 h 30"/>
                <a:gd name="T72" fmla="*/ 2147483646 w 29"/>
                <a:gd name="T73" fmla="*/ 2147483646 h 30"/>
                <a:gd name="T74" fmla="*/ 2147483646 w 29"/>
                <a:gd name="T75" fmla="*/ 2147483646 h 30"/>
                <a:gd name="T76" fmla="*/ 2147483646 w 29"/>
                <a:gd name="T77" fmla="*/ 2147483646 h 30"/>
                <a:gd name="T78" fmla="*/ 2147483646 w 29"/>
                <a:gd name="T79" fmla="*/ 2147483646 h 30"/>
                <a:gd name="T80" fmla="*/ 2147483646 w 29"/>
                <a:gd name="T81" fmla="*/ 2147483646 h 30"/>
                <a:gd name="T82" fmla="*/ 2147483646 w 29"/>
                <a:gd name="T83" fmla="*/ 2147483646 h 30"/>
                <a:gd name="T84" fmla="*/ 2147483646 w 29"/>
                <a:gd name="T85" fmla="*/ 2147483646 h 30"/>
                <a:gd name="T86" fmla="*/ 0 w 29"/>
                <a:gd name="T87" fmla="*/ 2147483646 h 30"/>
                <a:gd name="T88" fmla="*/ 0 w 29"/>
                <a:gd name="T89" fmla="*/ 2147483646 h 30"/>
                <a:gd name="T90" fmla="*/ 2147483646 w 29"/>
                <a:gd name="T91" fmla="*/ 2147483646 h 30"/>
                <a:gd name="T92" fmla="*/ 2147483646 w 29"/>
                <a:gd name="T93" fmla="*/ 2147483646 h 30"/>
                <a:gd name="T94" fmla="*/ 2147483646 w 29"/>
                <a:gd name="T95" fmla="*/ 2147483646 h 30"/>
                <a:gd name="T96" fmla="*/ 2147483646 w 29"/>
                <a:gd name="T97" fmla="*/ 2147483646 h 30"/>
                <a:gd name="T98" fmla="*/ 2147483646 w 29"/>
                <a:gd name="T99" fmla="*/ 2147483646 h 30"/>
                <a:gd name="T100" fmla="*/ 2147483646 w 29"/>
                <a:gd name="T101" fmla="*/ 2147483646 h 30"/>
                <a:gd name="T102" fmla="*/ 2147483646 w 29"/>
                <a:gd name="T103" fmla="*/ 2147483646 h 3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29"/>
                <a:gd name="T157" fmla="*/ 0 h 30"/>
                <a:gd name="T158" fmla="*/ 29 w 29"/>
                <a:gd name="T159" fmla="*/ 30 h 3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29" h="30">
                  <a:moveTo>
                    <a:pt x="10" y="2"/>
                  </a:moveTo>
                  <a:lnTo>
                    <a:pt x="10" y="2"/>
                  </a:lnTo>
                  <a:lnTo>
                    <a:pt x="11" y="2"/>
                  </a:lnTo>
                  <a:lnTo>
                    <a:pt x="13" y="2"/>
                  </a:lnTo>
                  <a:lnTo>
                    <a:pt x="15" y="0"/>
                  </a:lnTo>
                  <a:lnTo>
                    <a:pt x="17" y="1"/>
                  </a:lnTo>
                  <a:lnTo>
                    <a:pt x="21" y="2"/>
                  </a:lnTo>
                  <a:lnTo>
                    <a:pt x="22" y="6"/>
                  </a:lnTo>
                  <a:lnTo>
                    <a:pt x="24" y="8"/>
                  </a:lnTo>
                  <a:lnTo>
                    <a:pt x="26" y="9"/>
                  </a:lnTo>
                  <a:lnTo>
                    <a:pt x="26" y="10"/>
                  </a:lnTo>
                  <a:lnTo>
                    <a:pt x="26" y="12"/>
                  </a:lnTo>
                  <a:lnTo>
                    <a:pt x="26" y="16"/>
                  </a:lnTo>
                  <a:lnTo>
                    <a:pt x="26" y="17"/>
                  </a:lnTo>
                  <a:lnTo>
                    <a:pt x="29" y="18"/>
                  </a:lnTo>
                  <a:lnTo>
                    <a:pt x="26" y="21"/>
                  </a:lnTo>
                  <a:lnTo>
                    <a:pt x="26" y="23"/>
                  </a:lnTo>
                  <a:lnTo>
                    <a:pt x="28" y="27"/>
                  </a:lnTo>
                  <a:lnTo>
                    <a:pt x="25" y="27"/>
                  </a:lnTo>
                  <a:lnTo>
                    <a:pt x="23" y="28"/>
                  </a:lnTo>
                  <a:lnTo>
                    <a:pt x="22" y="29"/>
                  </a:lnTo>
                  <a:lnTo>
                    <a:pt x="18" y="29"/>
                  </a:lnTo>
                  <a:lnTo>
                    <a:pt x="14" y="29"/>
                  </a:lnTo>
                  <a:lnTo>
                    <a:pt x="12" y="30"/>
                  </a:lnTo>
                  <a:lnTo>
                    <a:pt x="11" y="28"/>
                  </a:lnTo>
                  <a:lnTo>
                    <a:pt x="8" y="27"/>
                  </a:lnTo>
                  <a:lnTo>
                    <a:pt x="7" y="25"/>
                  </a:lnTo>
                  <a:lnTo>
                    <a:pt x="5" y="27"/>
                  </a:lnTo>
                  <a:lnTo>
                    <a:pt x="3" y="22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1" y="13"/>
                  </a:lnTo>
                  <a:lnTo>
                    <a:pt x="1" y="10"/>
                  </a:lnTo>
                  <a:lnTo>
                    <a:pt x="1" y="7"/>
                  </a:lnTo>
                  <a:lnTo>
                    <a:pt x="5" y="6"/>
                  </a:lnTo>
                  <a:lnTo>
                    <a:pt x="8" y="5"/>
                  </a:lnTo>
                  <a:lnTo>
                    <a:pt x="10" y="2"/>
                  </a:lnTo>
                  <a:close/>
                </a:path>
              </a:pathLst>
            </a:custGeom>
            <a:solidFill>
              <a:srgbClr val="D7DF23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09" name="Freeform 81"/>
            <p:cNvSpPr>
              <a:spLocks/>
            </p:cNvSpPr>
            <p:nvPr/>
          </p:nvSpPr>
          <p:spPr bwMode="auto">
            <a:xfrm>
              <a:off x="7221538" y="3392488"/>
              <a:ext cx="46038" cy="47625"/>
            </a:xfrm>
            <a:custGeom>
              <a:avLst/>
              <a:gdLst>
                <a:gd name="T0" fmla="*/ 2147483646 w 29"/>
                <a:gd name="T1" fmla="*/ 2147483646 h 30"/>
                <a:gd name="T2" fmla="*/ 2147483646 w 29"/>
                <a:gd name="T3" fmla="*/ 2147483646 h 30"/>
                <a:gd name="T4" fmla="*/ 2147483646 w 29"/>
                <a:gd name="T5" fmla="*/ 2147483646 h 30"/>
                <a:gd name="T6" fmla="*/ 2147483646 w 29"/>
                <a:gd name="T7" fmla="*/ 2147483646 h 30"/>
                <a:gd name="T8" fmla="*/ 2147483646 w 29"/>
                <a:gd name="T9" fmla="*/ 0 h 30"/>
                <a:gd name="T10" fmla="*/ 2147483646 w 29"/>
                <a:gd name="T11" fmla="*/ 0 h 30"/>
                <a:gd name="T12" fmla="*/ 2147483646 w 29"/>
                <a:gd name="T13" fmla="*/ 2147483646 h 30"/>
                <a:gd name="T14" fmla="*/ 2147483646 w 29"/>
                <a:gd name="T15" fmla="*/ 2147483646 h 30"/>
                <a:gd name="T16" fmla="*/ 2147483646 w 29"/>
                <a:gd name="T17" fmla="*/ 2147483646 h 30"/>
                <a:gd name="T18" fmla="*/ 2147483646 w 29"/>
                <a:gd name="T19" fmla="*/ 2147483646 h 30"/>
                <a:gd name="T20" fmla="*/ 2147483646 w 29"/>
                <a:gd name="T21" fmla="*/ 2147483646 h 30"/>
                <a:gd name="T22" fmla="*/ 2147483646 w 29"/>
                <a:gd name="T23" fmla="*/ 2147483646 h 30"/>
                <a:gd name="T24" fmla="*/ 2147483646 w 29"/>
                <a:gd name="T25" fmla="*/ 2147483646 h 30"/>
                <a:gd name="T26" fmla="*/ 2147483646 w 29"/>
                <a:gd name="T27" fmla="*/ 2147483646 h 30"/>
                <a:gd name="T28" fmla="*/ 2147483646 w 29"/>
                <a:gd name="T29" fmla="*/ 2147483646 h 30"/>
                <a:gd name="T30" fmla="*/ 2147483646 w 29"/>
                <a:gd name="T31" fmla="*/ 2147483646 h 30"/>
                <a:gd name="T32" fmla="*/ 2147483646 w 29"/>
                <a:gd name="T33" fmla="*/ 2147483646 h 30"/>
                <a:gd name="T34" fmla="*/ 2147483646 w 29"/>
                <a:gd name="T35" fmla="*/ 2147483646 h 30"/>
                <a:gd name="T36" fmla="*/ 2147483646 w 29"/>
                <a:gd name="T37" fmla="*/ 2147483646 h 30"/>
                <a:gd name="T38" fmla="*/ 2147483646 w 29"/>
                <a:gd name="T39" fmla="*/ 2147483646 h 30"/>
                <a:gd name="T40" fmla="*/ 2147483646 w 29"/>
                <a:gd name="T41" fmla="*/ 2147483646 h 30"/>
                <a:gd name="T42" fmla="*/ 2147483646 w 29"/>
                <a:gd name="T43" fmla="*/ 2147483646 h 30"/>
                <a:gd name="T44" fmla="*/ 2147483646 w 29"/>
                <a:gd name="T45" fmla="*/ 2147483646 h 30"/>
                <a:gd name="T46" fmla="*/ 2147483646 w 29"/>
                <a:gd name="T47" fmla="*/ 2147483646 h 30"/>
                <a:gd name="T48" fmla="*/ 2147483646 w 29"/>
                <a:gd name="T49" fmla="*/ 2147483646 h 30"/>
                <a:gd name="T50" fmla="*/ 2147483646 w 29"/>
                <a:gd name="T51" fmla="*/ 2147483646 h 30"/>
                <a:gd name="T52" fmla="*/ 2147483646 w 29"/>
                <a:gd name="T53" fmla="*/ 2147483646 h 30"/>
                <a:gd name="T54" fmla="*/ 2147483646 w 29"/>
                <a:gd name="T55" fmla="*/ 2147483646 h 30"/>
                <a:gd name="T56" fmla="*/ 2147483646 w 29"/>
                <a:gd name="T57" fmla="*/ 2147483646 h 30"/>
                <a:gd name="T58" fmla="*/ 2147483646 w 29"/>
                <a:gd name="T59" fmla="*/ 2147483646 h 30"/>
                <a:gd name="T60" fmla="*/ 2147483646 w 29"/>
                <a:gd name="T61" fmla="*/ 2147483646 h 30"/>
                <a:gd name="T62" fmla="*/ 2147483646 w 29"/>
                <a:gd name="T63" fmla="*/ 2147483646 h 30"/>
                <a:gd name="T64" fmla="*/ 2147483646 w 29"/>
                <a:gd name="T65" fmla="*/ 2147483646 h 30"/>
                <a:gd name="T66" fmla="*/ 2147483646 w 29"/>
                <a:gd name="T67" fmla="*/ 2147483646 h 30"/>
                <a:gd name="T68" fmla="*/ 2147483646 w 29"/>
                <a:gd name="T69" fmla="*/ 2147483646 h 30"/>
                <a:gd name="T70" fmla="*/ 2147483646 w 29"/>
                <a:gd name="T71" fmla="*/ 2147483646 h 30"/>
                <a:gd name="T72" fmla="*/ 2147483646 w 29"/>
                <a:gd name="T73" fmla="*/ 2147483646 h 30"/>
                <a:gd name="T74" fmla="*/ 2147483646 w 29"/>
                <a:gd name="T75" fmla="*/ 2147483646 h 30"/>
                <a:gd name="T76" fmla="*/ 2147483646 w 29"/>
                <a:gd name="T77" fmla="*/ 2147483646 h 30"/>
                <a:gd name="T78" fmla="*/ 2147483646 w 29"/>
                <a:gd name="T79" fmla="*/ 2147483646 h 30"/>
                <a:gd name="T80" fmla="*/ 2147483646 w 29"/>
                <a:gd name="T81" fmla="*/ 2147483646 h 30"/>
                <a:gd name="T82" fmla="*/ 2147483646 w 29"/>
                <a:gd name="T83" fmla="*/ 2147483646 h 30"/>
                <a:gd name="T84" fmla="*/ 2147483646 w 29"/>
                <a:gd name="T85" fmla="*/ 2147483646 h 30"/>
                <a:gd name="T86" fmla="*/ 0 w 29"/>
                <a:gd name="T87" fmla="*/ 2147483646 h 30"/>
                <a:gd name="T88" fmla="*/ 0 w 29"/>
                <a:gd name="T89" fmla="*/ 2147483646 h 30"/>
                <a:gd name="T90" fmla="*/ 2147483646 w 29"/>
                <a:gd name="T91" fmla="*/ 2147483646 h 30"/>
                <a:gd name="T92" fmla="*/ 2147483646 w 29"/>
                <a:gd name="T93" fmla="*/ 2147483646 h 30"/>
                <a:gd name="T94" fmla="*/ 2147483646 w 29"/>
                <a:gd name="T95" fmla="*/ 2147483646 h 30"/>
                <a:gd name="T96" fmla="*/ 2147483646 w 29"/>
                <a:gd name="T97" fmla="*/ 2147483646 h 30"/>
                <a:gd name="T98" fmla="*/ 2147483646 w 29"/>
                <a:gd name="T99" fmla="*/ 2147483646 h 30"/>
                <a:gd name="T100" fmla="*/ 2147483646 w 29"/>
                <a:gd name="T101" fmla="*/ 2147483646 h 30"/>
                <a:gd name="T102" fmla="*/ 2147483646 w 29"/>
                <a:gd name="T103" fmla="*/ 2147483646 h 3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29"/>
                <a:gd name="T157" fmla="*/ 0 h 30"/>
                <a:gd name="T158" fmla="*/ 29 w 29"/>
                <a:gd name="T159" fmla="*/ 30 h 3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29" h="30">
                  <a:moveTo>
                    <a:pt x="10" y="2"/>
                  </a:moveTo>
                  <a:lnTo>
                    <a:pt x="10" y="2"/>
                  </a:lnTo>
                  <a:lnTo>
                    <a:pt x="11" y="2"/>
                  </a:lnTo>
                  <a:lnTo>
                    <a:pt x="13" y="2"/>
                  </a:lnTo>
                  <a:lnTo>
                    <a:pt x="15" y="0"/>
                  </a:lnTo>
                  <a:lnTo>
                    <a:pt x="17" y="1"/>
                  </a:lnTo>
                  <a:lnTo>
                    <a:pt x="21" y="2"/>
                  </a:lnTo>
                  <a:lnTo>
                    <a:pt x="22" y="6"/>
                  </a:lnTo>
                  <a:lnTo>
                    <a:pt x="24" y="8"/>
                  </a:lnTo>
                  <a:lnTo>
                    <a:pt x="26" y="9"/>
                  </a:lnTo>
                  <a:lnTo>
                    <a:pt x="26" y="10"/>
                  </a:lnTo>
                  <a:lnTo>
                    <a:pt x="26" y="12"/>
                  </a:lnTo>
                  <a:lnTo>
                    <a:pt x="26" y="16"/>
                  </a:lnTo>
                  <a:lnTo>
                    <a:pt x="26" y="17"/>
                  </a:lnTo>
                  <a:lnTo>
                    <a:pt x="29" y="18"/>
                  </a:lnTo>
                  <a:lnTo>
                    <a:pt x="26" y="21"/>
                  </a:lnTo>
                  <a:lnTo>
                    <a:pt x="26" y="23"/>
                  </a:lnTo>
                  <a:lnTo>
                    <a:pt x="28" y="27"/>
                  </a:lnTo>
                  <a:lnTo>
                    <a:pt x="25" y="27"/>
                  </a:lnTo>
                  <a:lnTo>
                    <a:pt x="23" y="28"/>
                  </a:lnTo>
                  <a:lnTo>
                    <a:pt x="22" y="29"/>
                  </a:lnTo>
                  <a:lnTo>
                    <a:pt x="18" y="29"/>
                  </a:lnTo>
                  <a:lnTo>
                    <a:pt x="14" y="29"/>
                  </a:lnTo>
                  <a:lnTo>
                    <a:pt x="12" y="30"/>
                  </a:lnTo>
                  <a:lnTo>
                    <a:pt x="11" y="28"/>
                  </a:lnTo>
                  <a:lnTo>
                    <a:pt x="8" y="27"/>
                  </a:lnTo>
                  <a:lnTo>
                    <a:pt x="7" y="25"/>
                  </a:lnTo>
                  <a:lnTo>
                    <a:pt x="5" y="27"/>
                  </a:lnTo>
                  <a:lnTo>
                    <a:pt x="3" y="22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1" y="13"/>
                  </a:lnTo>
                  <a:lnTo>
                    <a:pt x="1" y="10"/>
                  </a:lnTo>
                  <a:lnTo>
                    <a:pt x="1" y="7"/>
                  </a:lnTo>
                  <a:lnTo>
                    <a:pt x="5" y="6"/>
                  </a:lnTo>
                  <a:lnTo>
                    <a:pt x="8" y="5"/>
                  </a:lnTo>
                  <a:lnTo>
                    <a:pt x="10" y="2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0" name="Freeform 82"/>
            <p:cNvSpPr>
              <a:spLocks/>
            </p:cNvSpPr>
            <p:nvPr/>
          </p:nvSpPr>
          <p:spPr bwMode="auto">
            <a:xfrm>
              <a:off x="7242176" y="3414713"/>
              <a:ext cx="19050" cy="20638"/>
            </a:xfrm>
            <a:custGeom>
              <a:avLst/>
              <a:gdLst>
                <a:gd name="T0" fmla="*/ 2147483646 w 12"/>
                <a:gd name="T1" fmla="*/ 2147483646 h 13"/>
                <a:gd name="T2" fmla="*/ 2147483646 w 12"/>
                <a:gd name="T3" fmla="*/ 2147483646 h 13"/>
                <a:gd name="T4" fmla="*/ 2147483646 w 12"/>
                <a:gd name="T5" fmla="*/ 2147483646 h 13"/>
                <a:gd name="T6" fmla="*/ 2147483646 w 12"/>
                <a:gd name="T7" fmla="*/ 2147483646 h 13"/>
                <a:gd name="T8" fmla="*/ 2147483646 w 12"/>
                <a:gd name="T9" fmla="*/ 2147483646 h 13"/>
                <a:gd name="T10" fmla="*/ 2147483646 w 12"/>
                <a:gd name="T11" fmla="*/ 2147483646 h 13"/>
                <a:gd name="T12" fmla="*/ 2147483646 w 12"/>
                <a:gd name="T13" fmla="*/ 2147483646 h 13"/>
                <a:gd name="T14" fmla="*/ 2147483646 w 12"/>
                <a:gd name="T15" fmla="*/ 2147483646 h 13"/>
                <a:gd name="T16" fmla="*/ 2147483646 w 12"/>
                <a:gd name="T17" fmla="*/ 2147483646 h 13"/>
                <a:gd name="T18" fmla="*/ 2147483646 w 12"/>
                <a:gd name="T19" fmla="*/ 2147483646 h 13"/>
                <a:gd name="T20" fmla="*/ 0 w 12"/>
                <a:gd name="T21" fmla="*/ 2147483646 h 13"/>
                <a:gd name="T22" fmla="*/ 0 w 12"/>
                <a:gd name="T23" fmla="*/ 2147483646 h 13"/>
                <a:gd name="T24" fmla="*/ 2147483646 w 12"/>
                <a:gd name="T25" fmla="*/ 2147483646 h 13"/>
                <a:gd name="T26" fmla="*/ 2147483646 w 12"/>
                <a:gd name="T27" fmla="*/ 2147483646 h 13"/>
                <a:gd name="T28" fmla="*/ 2147483646 w 12"/>
                <a:gd name="T29" fmla="*/ 0 h 13"/>
                <a:gd name="T30" fmla="*/ 2147483646 w 12"/>
                <a:gd name="T31" fmla="*/ 0 h 13"/>
                <a:gd name="T32" fmla="*/ 2147483646 w 12"/>
                <a:gd name="T33" fmla="*/ 0 h 13"/>
                <a:gd name="T34" fmla="*/ 2147483646 w 12"/>
                <a:gd name="T35" fmla="*/ 0 h 13"/>
                <a:gd name="T36" fmla="*/ 2147483646 w 12"/>
                <a:gd name="T37" fmla="*/ 2147483646 h 13"/>
                <a:gd name="T38" fmla="*/ 2147483646 w 12"/>
                <a:gd name="T39" fmla="*/ 2147483646 h 13"/>
                <a:gd name="T40" fmla="*/ 2147483646 w 12"/>
                <a:gd name="T41" fmla="*/ 2147483646 h 13"/>
                <a:gd name="T42" fmla="*/ 2147483646 w 12"/>
                <a:gd name="T43" fmla="*/ 2147483646 h 1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2"/>
                <a:gd name="T67" fmla="*/ 0 h 13"/>
                <a:gd name="T68" fmla="*/ 12 w 12"/>
                <a:gd name="T69" fmla="*/ 13 h 13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2" h="13">
                  <a:moveTo>
                    <a:pt x="12" y="6"/>
                  </a:moveTo>
                  <a:lnTo>
                    <a:pt x="12" y="6"/>
                  </a:lnTo>
                  <a:lnTo>
                    <a:pt x="12" y="8"/>
                  </a:lnTo>
                  <a:lnTo>
                    <a:pt x="11" y="10"/>
                  </a:lnTo>
                  <a:lnTo>
                    <a:pt x="9" y="11"/>
                  </a:lnTo>
                  <a:lnTo>
                    <a:pt x="7" y="13"/>
                  </a:lnTo>
                  <a:lnTo>
                    <a:pt x="5" y="11"/>
                  </a:lnTo>
                  <a:lnTo>
                    <a:pt x="2" y="10"/>
                  </a:lnTo>
                  <a:lnTo>
                    <a:pt x="1" y="8"/>
                  </a:lnTo>
                  <a:lnTo>
                    <a:pt x="0" y="6"/>
                  </a:lnTo>
                  <a:lnTo>
                    <a:pt x="1" y="4"/>
                  </a:lnTo>
                  <a:lnTo>
                    <a:pt x="2" y="2"/>
                  </a:lnTo>
                  <a:lnTo>
                    <a:pt x="5" y="0"/>
                  </a:lnTo>
                  <a:lnTo>
                    <a:pt x="7" y="0"/>
                  </a:lnTo>
                  <a:lnTo>
                    <a:pt x="9" y="0"/>
                  </a:lnTo>
                  <a:lnTo>
                    <a:pt x="11" y="2"/>
                  </a:lnTo>
                  <a:lnTo>
                    <a:pt x="12" y="4"/>
                  </a:lnTo>
                  <a:lnTo>
                    <a:pt x="12" y="6"/>
                  </a:lnTo>
                  <a:close/>
                </a:path>
              </a:pathLst>
            </a:custGeom>
            <a:solidFill>
              <a:srgbClr val="8DC63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11" name="Freeform 85"/>
            <p:cNvSpPr>
              <a:spLocks/>
            </p:cNvSpPr>
            <p:nvPr/>
          </p:nvSpPr>
          <p:spPr bwMode="auto">
            <a:xfrm>
              <a:off x="7456488" y="3686175"/>
              <a:ext cx="503238" cy="504825"/>
            </a:xfrm>
            <a:custGeom>
              <a:avLst/>
              <a:gdLst>
                <a:gd name="T0" fmla="*/ 2147483646 w 317"/>
                <a:gd name="T1" fmla="*/ 2147483646 h 318"/>
                <a:gd name="T2" fmla="*/ 2147483646 w 317"/>
                <a:gd name="T3" fmla="*/ 2147483646 h 318"/>
                <a:gd name="T4" fmla="*/ 2147483646 w 317"/>
                <a:gd name="T5" fmla="*/ 2147483646 h 318"/>
                <a:gd name="T6" fmla="*/ 2147483646 w 317"/>
                <a:gd name="T7" fmla="*/ 2147483646 h 318"/>
                <a:gd name="T8" fmla="*/ 2147483646 w 317"/>
                <a:gd name="T9" fmla="*/ 2147483646 h 318"/>
                <a:gd name="T10" fmla="*/ 2147483646 w 317"/>
                <a:gd name="T11" fmla="*/ 2147483646 h 318"/>
                <a:gd name="T12" fmla="*/ 2147483646 w 317"/>
                <a:gd name="T13" fmla="*/ 2147483646 h 318"/>
                <a:gd name="T14" fmla="*/ 2147483646 w 317"/>
                <a:gd name="T15" fmla="*/ 2147483646 h 318"/>
                <a:gd name="T16" fmla="*/ 2147483646 w 317"/>
                <a:gd name="T17" fmla="*/ 2147483646 h 318"/>
                <a:gd name="T18" fmla="*/ 2147483646 w 317"/>
                <a:gd name="T19" fmla="*/ 2147483646 h 318"/>
                <a:gd name="T20" fmla="*/ 2147483646 w 317"/>
                <a:gd name="T21" fmla="*/ 2147483646 h 318"/>
                <a:gd name="T22" fmla="*/ 2147483646 w 317"/>
                <a:gd name="T23" fmla="*/ 2147483646 h 318"/>
                <a:gd name="T24" fmla="*/ 2147483646 w 317"/>
                <a:gd name="T25" fmla="*/ 2147483646 h 318"/>
                <a:gd name="T26" fmla="*/ 2147483646 w 317"/>
                <a:gd name="T27" fmla="*/ 2147483646 h 318"/>
                <a:gd name="T28" fmla="*/ 2147483646 w 317"/>
                <a:gd name="T29" fmla="*/ 2147483646 h 318"/>
                <a:gd name="T30" fmla="*/ 2147483646 w 317"/>
                <a:gd name="T31" fmla="*/ 2147483646 h 318"/>
                <a:gd name="T32" fmla="*/ 2147483646 w 317"/>
                <a:gd name="T33" fmla="*/ 2147483646 h 318"/>
                <a:gd name="T34" fmla="*/ 2147483646 w 317"/>
                <a:gd name="T35" fmla="*/ 2147483646 h 318"/>
                <a:gd name="T36" fmla="*/ 2147483646 w 317"/>
                <a:gd name="T37" fmla="*/ 2147483646 h 318"/>
                <a:gd name="T38" fmla="*/ 2147483646 w 317"/>
                <a:gd name="T39" fmla="*/ 2147483646 h 318"/>
                <a:gd name="T40" fmla="*/ 2147483646 w 317"/>
                <a:gd name="T41" fmla="*/ 2147483646 h 318"/>
                <a:gd name="T42" fmla="*/ 2147483646 w 317"/>
                <a:gd name="T43" fmla="*/ 2147483646 h 318"/>
                <a:gd name="T44" fmla="*/ 2147483646 w 317"/>
                <a:gd name="T45" fmla="*/ 2147483646 h 318"/>
                <a:gd name="T46" fmla="*/ 2147483646 w 317"/>
                <a:gd name="T47" fmla="*/ 2147483646 h 318"/>
                <a:gd name="T48" fmla="*/ 2147483646 w 317"/>
                <a:gd name="T49" fmla="*/ 2147483646 h 318"/>
                <a:gd name="T50" fmla="*/ 2147483646 w 317"/>
                <a:gd name="T51" fmla="*/ 2147483646 h 318"/>
                <a:gd name="T52" fmla="*/ 2147483646 w 317"/>
                <a:gd name="T53" fmla="*/ 2147483646 h 318"/>
                <a:gd name="T54" fmla="*/ 2147483646 w 317"/>
                <a:gd name="T55" fmla="*/ 2147483646 h 318"/>
                <a:gd name="T56" fmla="*/ 2147483646 w 317"/>
                <a:gd name="T57" fmla="*/ 2147483646 h 318"/>
                <a:gd name="T58" fmla="*/ 2147483646 w 317"/>
                <a:gd name="T59" fmla="*/ 2147483646 h 318"/>
                <a:gd name="T60" fmla="*/ 2147483646 w 317"/>
                <a:gd name="T61" fmla="*/ 2147483646 h 318"/>
                <a:gd name="T62" fmla="*/ 2147483646 w 317"/>
                <a:gd name="T63" fmla="*/ 2147483646 h 318"/>
                <a:gd name="T64" fmla="*/ 2147483646 w 317"/>
                <a:gd name="T65" fmla="*/ 2147483646 h 318"/>
                <a:gd name="T66" fmla="*/ 2147483646 w 317"/>
                <a:gd name="T67" fmla="*/ 2147483646 h 318"/>
                <a:gd name="T68" fmla="*/ 2147483646 w 317"/>
                <a:gd name="T69" fmla="*/ 2147483646 h 318"/>
                <a:gd name="T70" fmla="*/ 2147483646 w 317"/>
                <a:gd name="T71" fmla="*/ 2147483646 h 318"/>
                <a:gd name="T72" fmla="*/ 2147483646 w 317"/>
                <a:gd name="T73" fmla="*/ 2147483646 h 318"/>
                <a:gd name="T74" fmla="*/ 2147483646 w 317"/>
                <a:gd name="T75" fmla="*/ 2147483646 h 318"/>
                <a:gd name="T76" fmla="*/ 2147483646 w 317"/>
                <a:gd name="T77" fmla="*/ 2147483646 h 318"/>
                <a:gd name="T78" fmla="*/ 2147483646 w 317"/>
                <a:gd name="T79" fmla="*/ 2147483646 h 318"/>
                <a:gd name="T80" fmla="*/ 2147483646 w 317"/>
                <a:gd name="T81" fmla="*/ 2147483646 h 318"/>
                <a:gd name="T82" fmla="*/ 2147483646 w 317"/>
                <a:gd name="T83" fmla="*/ 2147483646 h 318"/>
                <a:gd name="T84" fmla="*/ 2147483646 w 317"/>
                <a:gd name="T85" fmla="*/ 0 h 318"/>
                <a:gd name="T86" fmla="*/ 2147483646 w 317"/>
                <a:gd name="T87" fmla="*/ 2147483646 h 318"/>
                <a:gd name="T88" fmla="*/ 2147483646 w 317"/>
                <a:gd name="T89" fmla="*/ 2147483646 h 318"/>
                <a:gd name="T90" fmla="*/ 2147483646 w 317"/>
                <a:gd name="T91" fmla="*/ 2147483646 h 318"/>
                <a:gd name="T92" fmla="*/ 2147483646 w 317"/>
                <a:gd name="T93" fmla="*/ 2147483646 h 318"/>
                <a:gd name="T94" fmla="*/ 2147483646 w 317"/>
                <a:gd name="T95" fmla="*/ 2147483646 h 318"/>
                <a:gd name="T96" fmla="*/ 2147483646 w 317"/>
                <a:gd name="T97" fmla="*/ 2147483646 h 318"/>
                <a:gd name="T98" fmla="*/ 2147483646 w 317"/>
                <a:gd name="T99" fmla="*/ 2147483646 h 318"/>
                <a:gd name="T100" fmla="*/ 2147483646 w 317"/>
                <a:gd name="T101" fmla="*/ 2147483646 h 318"/>
                <a:gd name="T102" fmla="*/ 2147483646 w 317"/>
                <a:gd name="T103" fmla="*/ 2147483646 h 318"/>
                <a:gd name="T104" fmla="*/ 2147483646 w 317"/>
                <a:gd name="T105" fmla="*/ 2147483646 h 318"/>
                <a:gd name="T106" fmla="*/ 2147483646 w 317"/>
                <a:gd name="T107" fmla="*/ 2147483646 h 318"/>
                <a:gd name="T108" fmla="*/ 0 w 317"/>
                <a:gd name="T109" fmla="*/ 2147483646 h 318"/>
                <a:gd name="T110" fmla="*/ 2147483646 w 317"/>
                <a:gd name="T111" fmla="*/ 2147483646 h 318"/>
                <a:gd name="T112" fmla="*/ 2147483646 w 317"/>
                <a:gd name="T113" fmla="*/ 2147483646 h 318"/>
                <a:gd name="T114" fmla="*/ 2147483646 w 317"/>
                <a:gd name="T115" fmla="*/ 2147483646 h 318"/>
                <a:gd name="T116" fmla="*/ 2147483646 w 317"/>
                <a:gd name="T117" fmla="*/ 2147483646 h 31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17"/>
                <a:gd name="T178" fmla="*/ 0 h 318"/>
                <a:gd name="T179" fmla="*/ 317 w 317"/>
                <a:gd name="T180" fmla="*/ 318 h 318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17" h="318">
                  <a:moveTo>
                    <a:pt x="130" y="169"/>
                  </a:moveTo>
                  <a:lnTo>
                    <a:pt x="130" y="169"/>
                  </a:lnTo>
                  <a:lnTo>
                    <a:pt x="128" y="168"/>
                  </a:lnTo>
                  <a:lnTo>
                    <a:pt x="120" y="164"/>
                  </a:lnTo>
                  <a:lnTo>
                    <a:pt x="109" y="162"/>
                  </a:lnTo>
                  <a:lnTo>
                    <a:pt x="102" y="161"/>
                  </a:lnTo>
                  <a:lnTo>
                    <a:pt x="95" y="161"/>
                  </a:lnTo>
                  <a:lnTo>
                    <a:pt x="87" y="161"/>
                  </a:lnTo>
                  <a:lnTo>
                    <a:pt x="79" y="163"/>
                  </a:lnTo>
                  <a:lnTo>
                    <a:pt x="71" y="165"/>
                  </a:lnTo>
                  <a:lnTo>
                    <a:pt x="63" y="170"/>
                  </a:lnTo>
                  <a:lnTo>
                    <a:pt x="54" y="176"/>
                  </a:lnTo>
                  <a:lnTo>
                    <a:pt x="46" y="184"/>
                  </a:lnTo>
                  <a:lnTo>
                    <a:pt x="38" y="194"/>
                  </a:lnTo>
                  <a:lnTo>
                    <a:pt x="30" y="206"/>
                  </a:lnTo>
                  <a:lnTo>
                    <a:pt x="29" y="215"/>
                  </a:lnTo>
                  <a:lnTo>
                    <a:pt x="27" y="222"/>
                  </a:lnTo>
                  <a:lnTo>
                    <a:pt x="26" y="232"/>
                  </a:lnTo>
                  <a:lnTo>
                    <a:pt x="26" y="242"/>
                  </a:lnTo>
                  <a:lnTo>
                    <a:pt x="28" y="252"/>
                  </a:lnTo>
                  <a:lnTo>
                    <a:pt x="29" y="257"/>
                  </a:lnTo>
                  <a:lnTo>
                    <a:pt x="31" y="260"/>
                  </a:lnTo>
                  <a:lnTo>
                    <a:pt x="34" y="262"/>
                  </a:lnTo>
                  <a:lnTo>
                    <a:pt x="39" y="264"/>
                  </a:lnTo>
                  <a:lnTo>
                    <a:pt x="41" y="265"/>
                  </a:lnTo>
                  <a:lnTo>
                    <a:pt x="49" y="267"/>
                  </a:lnTo>
                  <a:lnTo>
                    <a:pt x="53" y="267"/>
                  </a:lnTo>
                  <a:lnTo>
                    <a:pt x="57" y="267"/>
                  </a:lnTo>
                  <a:lnTo>
                    <a:pt x="61" y="266"/>
                  </a:lnTo>
                  <a:lnTo>
                    <a:pt x="64" y="264"/>
                  </a:lnTo>
                  <a:lnTo>
                    <a:pt x="64" y="267"/>
                  </a:lnTo>
                  <a:lnTo>
                    <a:pt x="65" y="276"/>
                  </a:lnTo>
                  <a:lnTo>
                    <a:pt x="66" y="281"/>
                  </a:lnTo>
                  <a:lnTo>
                    <a:pt x="67" y="286"/>
                  </a:lnTo>
                  <a:lnTo>
                    <a:pt x="70" y="289"/>
                  </a:lnTo>
                  <a:lnTo>
                    <a:pt x="73" y="292"/>
                  </a:lnTo>
                  <a:lnTo>
                    <a:pt x="76" y="294"/>
                  </a:lnTo>
                  <a:lnTo>
                    <a:pt x="78" y="295"/>
                  </a:lnTo>
                  <a:lnTo>
                    <a:pt x="83" y="296"/>
                  </a:lnTo>
                  <a:lnTo>
                    <a:pt x="88" y="297"/>
                  </a:lnTo>
                  <a:lnTo>
                    <a:pt x="95" y="297"/>
                  </a:lnTo>
                  <a:lnTo>
                    <a:pt x="101" y="296"/>
                  </a:lnTo>
                  <a:lnTo>
                    <a:pt x="110" y="293"/>
                  </a:lnTo>
                  <a:lnTo>
                    <a:pt x="124" y="284"/>
                  </a:lnTo>
                  <a:lnTo>
                    <a:pt x="138" y="276"/>
                  </a:lnTo>
                  <a:lnTo>
                    <a:pt x="151" y="266"/>
                  </a:lnTo>
                  <a:lnTo>
                    <a:pt x="152" y="265"/>
                  </a:lnTo>
                  <a:lnTo>
                    <a:pt x="156" y="261"/>
                  </a:lnTo>
                  <a:lnTo>
                    <a:pt x="161" y="257"/>
                  </a:lnTo>
                  <a:lnTo>
                    <a:pt x="163" y="254"/>
                  </a:lnTo>
                  <a:lnTo>
                    <a:pt x="167" y="247"/>
                  </a:lnTo>
                  <a:lnTo>
                    <a:pt x="172" y="238"/>
                  </a:lnTo>
                  <a:lnTo>
                    <a:pt x="173" y="232"/>
                  </a:lnTo>
                  <a:lnTo>
                    <a:pt x="174" y="227"/>
                  </a:lnTo>
                  <a:lnTo>
                    <a:pt x="169" y="197"/>
                  </a:lnTo>
                  <a:lnTo>
                    <a:pt x="174" y="227"/>
                  </a:lnTo>
                  <a:lnTo>
                    <a:pt x="173" y="229"/>
                  </a:lnTo>
                  <a:lnTo>
                    <a:pt x="172" y="238"/>
                  </a:lnTo>
                  <a:lnTo>
                    <a:pt x="168" y="243"/>
                  </a:lnTo>
                  <a:lnTo>
                    <a:pt x="165" y="249"/>
                  </a:lnTo>
                  <a:lnTo>
                    <a:pt x="161" y="257"/>
                  </a:lnTo>
                  <a:lnTo>
                    <a:pt x="154" y="264"/>
                  </a:lnTo>
                  <a:lnTo>
                    <a:pt x="156" y="271"/>
                  </a:lnTo>
                  <a:lnTo>
                    <a:pt x="160" y="276"/>
                  </a:lnTo>
                  <a:lnTo>
                    <a:pt x="165" y="284"/>
                  </a:lnTo>
                  <a:lnTo>
                    <a:pt x="172" y="293"/>
                  </a:lnTo>
                  <a:lnTo>
                    <a:pt x="182" y="302"/>
                  </a:lnTo>
                  <a:lnTo>
                    <a:pt x="194" y="309"/>
                  </a:lnTo>
                  <a:lnTo>
                    <a:pt x="201" y="311"/>
                  </a:lnTo>
                  <a:lnTo>
                    <a:pt x="209" y="315"/>
                  </a:lnTo>
                  <a:lnTo>
                    <a:pt x="214" y="317"/>
                  </a:lnTo>
                  <a:lnTo>
                    <a:pt x="221" y="318"/>
                  </a:lnTo>
                  <a:lnTo>
                    <a:pt x="227" y="318"/>
                  </a:lnTo>
                  <a:lnTo>
                    <a:pt x="233" y="317"/>
                  </a:lnTo>
                  <a:lnTo>
                    <a:pt x="236" y="315"/>
                  </a:lnTo>
                  <a:lnTo>
                    <a:pt x="239" y="313"/>
                  </a:lnTo>
                  <a:lnTo>
                    <a:pt x="241" y="309"/>
                  </a:lnTo>
                  <a:lnTo>
                    <a:pt x="242" y="305"/>
                  </a:lnTo>
                  <a:lnTo>
                    <a:pt x="243" y="299"/>
                  </a:lnTo>
                  <a:lnTo>
                    <a:pt x="243" y="293"/>
                  </a:lnTo>
                  <a:lnTo>
                    <a:pt x="252" y="296"/>
                  </a:lnTo>
                  <a:lnTo>
                    <a:pt x="261" y="298"/>
                  </a:lnTo>
                  <a:lnTo>
                    <a:pt x="270" y="299"/>
                  </a:lnTo>
                  <a:lnTo>
                    <a:pt x="275" y="299"/>
                  </a:lnTo>
                  <a:lnTo>
                    <a:pt x="280" y="297"/>
                  </a:lnTo>
                  <a:lnTo>
                    <a:pt x="285" y="295"/>
                  </a:lnTo>
                  <a:lnTo>
                    <a:pt x="288" y="291"/>
                  </a:lnTo>
                  <a:lnTo>
                    <a:pt x="291" y="285"/>
                  </a:lnTo>
                  <a:lnTo>
                    <a:pt x="294" y="277"/>
                  </a:lnTo>
                  <a:lnTo>
                    <a:pt x="295" y="269"/>
                  </a:lnTo>
                  <a:lnTo>
                    <a:pt x="295" y="258"/>
                  </a:lnTo>
                  <a:lnTo>
                    <a:pt x="295" y="252"/>
                  </a:lnTo>
                  <a:lnTo>
                    <a:pt x="294" y="247"/>
                  </a:lnTo>
                  <a:lnTo>
                    <a:pt x="292" y="239"/>
                  </a:lnTo>
                  <a:lnTo>
                    <a:pt x="289" y="230"/>
                  </a:lnTo>
                  <a:lnTo>
                    <a:pt x="285" y="220"/>
                  </a:lnTo>
                  <a:lnTo>
                    <a:pt x="279" y="209"/>
                  </a:lnTo>
                  <a:lnTo>
                    <a:pt x="270" y="198"/>
                  </a:lnTo>
                  <a:lnTo>
                    <a:pt x="266" y="201"/>
                  </a:lnTo>
                  <a:lnTo>
                    <a:pt x="262" y="202"/>
                  </a:lnTo>
                  <a:lnTo>
                    <a:pt x="258" y="202"/>
                  </a:lnTo>
                  <a:lnTo>
                    <a:pt x="257" y="203"/>
                  </a:lnTo>
                  <a:lnTo>
                    <a:pt x="253" y="205"/>
                  </a:lnTo>
                  <a:lnTo>
                    <a:pt x="247" y="205"/>
                  </a:lnTo>
                  <a:lnTo>
                    <a:pt x="243" y="205"/>
                  </a:lnTo>
                  <a:lnTo>
                    <a:pt x="239" y="204"/>
                  </a:lnTo>
                  <a:lnTo>
                    <a:pt x="238" y="204"/>
                  </a:lnTo>
                  <a:lnTo>
                    <a:pt x="235" y="204"/>
                  </a:lnTo>
                  <a:lnTo>
                    <a:pt x="231" y="204"/>
                  </a:lnTo>
                  <a:lnTo>
                    <a:pt x="225" y="202"/>
                  </a:lnTo>
                  <a:lnTo>
                    <a:pt x="219" y="198"/>
                  </a:lnTo>
                  <a:lnTo>
                    <a:pt x="218" y="196"/>
                  </a:lnTo>
                  <a:lnTo>
                    <a:pt x="207" y="191"/>
                  </a:lnTo>
                  <a:lnTo>
                    <a:pt x="200" y="185"/>
                  </a:lnTo>
                  <a:lnTo>
                    <a:pt x="198" y="183"/>
                  </a:lnTo>
                  <a:lnTo>
                    <a:pt x="198" y="181"/>
                  </a:lnTo>
                  <a:lnTo>
                    <a:pt x="199" y="182"/>
                  </a:lnTo>
                  <a:lnTo>
                    <a:pt x="201" y="186"/>
                  </a:lnTo>
                  <a:lnTo>
                    <a:pt x="207" y="191"/>
                  </a:lnTo>
                  <a:lnTo>
                    <a:pt x="217" y="195"/>
                  </a:lnTo>
                  <a:lnTo>
                    <a:pt x="219" y="197"/>
                  </a:lnTo>
                  <a:lnTo>
                    <a:pt x="223" y="201"/>
                  </a:lnTo>
                  <a:lnTo>
                    <a:pt x="227" y="203"/>
                  </a:lnTo>
                  <a:lnTo>
                    <a:pt x="230" y="204"/>
                  </a:lnTo>
                  <a:lnTo>
                    <a:pt x="234" y="204"/>
                  </a:lnTo>
                  <a:lnTo>
                    <a:pt x="239" y="204"/>
                  </a:lnTo>
                  <a:lnTo>
                    <a:pt x="241" y="204"/>
                  </a:lnTo>
                  <a:lnTo>
                    <a:pt x="246" y="206"/>
                  </a:lnTo>
                  <a:lnTo>
                    <a:pt x="250" y="206"/>
                  </a:lnTo>
                  <a:lnTo>
                    <a:pt x="253" y="205"/>
                  </a:lnTo>
                  <a:lnTo>
                    <a:pt x="256" y="204"/>
                  </a:lnTo>
                  <a:lnTo>
                    <a:pt x="258" y="202"/>
                  </a:lnTo>
                  <a:lnTo>
                    <a:pt x="259" y="202"/>
                  </a:lnTo>
                  <a:lnTo>
                    <a:pt x="262" y="202"/>
                  </a:lnTo>
                  <a:lnTo>
                    <a:pt x="265" y="201"/>
                  </a:lnTo>
                  <a:lnTo>
                    <a:pt x="270" y="196"/>
                  </a:lnTo>
                  <a:lnTo>
                    <a:pt x="284" y="187"/>
                  </a:lnTo>
                  <a:lnTo>
                    <a:pt x="290" y="184"/>
                  </a:lnTo>
                  <a:lnTo>
                    <a:pt x="297" y="180"/>
                  </a:lnTo>
                  <a:lnTo>
                    <a:pt x="303" y="174"/>
                  </a:lnTo>
                  <a:lnTo>
                    <a:pt x="310" y="168"/>
                  </a:lnTo>
                  <a:lnTo>
                    <a:pt x="313" y="163"/>
                  </a:lnTo>
                  <a:lnTo>
                    <a:pt x="315" y="160"/>
                  </a:lnTo>
                  <a:lnTo>
                    <a:pt x="317" y="156"/>
                  </a:lnTo>
                  <a:lnTo>
                    <a:pt x="317" y="150"/>
                  </a:lnTo>
                  <a:lnTo>
                    <a:pt x="315" y="146"/>
                  </a:lnTo>
                  <a:lnTo>
                    <a:pt x="313" y="140"/>
                  </a:lnTo>
                  <a:lnTo>
                    <a:pt x="311" y="135"/>
                  </a:lnTo>
                  <a:lnTo>
                    <a:pt x="308" y="131"/>
                  </a:lnTo>
                  <a:lnTo>
                    <a:pt x="306" y="129"/>
                  </a:lnTo>
                  <a:lnTo>
                    <a:pt x="303" y="129"/>
                  </a:lnTo>
                  <a:lnTo>
                    <a:pt x="300" y="129"/>
                  </a:lnTo>
                  <a:lnTo>
                    <a:pt x="302" y="129"/>
                  </a:lnTo>
                  <a:lnTo>
                    <a:pt x="309" y="124"/>
                  </a:lnTo>
                  <a:lnTo>
                    <a:pt x="312" y="118"/>
                  </a:lnTo>
                  <a:lnTo>
                    <a:pt x="313" y="115"/>
                  </a:lnTo>
                  <a:lnTo>
                    <a:pt x="313" y="113"/>
                  </a:lnTo>
                  <a:lnTo>
                    <a:pt x="313" y="105"/>
                  </a:lnTo>
                  <a:lnTo>
                    <a:pt x="312" y="100"/>
                  </a:lnTo>
                  <a:lnTo>
                    <a:pt x="311" y="96"/>
                  </a:lnTo>
                  <a:lnTo>
                    <a:pt x="309" y="94"/>
                  </a:lnTo>
                  <a:lnTo>
                    <a:pt x="307" y="91"/>
                  </a:lnTo>
                  <a:lnTo>
                    <a:pt x="303" y="87"/>
                  </a:lnTo>
                  <a:lnTo>
                    <a:pt x="298" y="84"/>
                  </a:lnTo>
                  <a:lnTo>
                    <a:pt x="288" y="80"/>
                  </a:lnTo>
                  <a:lnTo>
                    <a:pt x="276" y="76"/>
                  </a:lnTo>
                  <a:lnTo>
                    <a:pt x="259" y="74"/>
                  </a:lnTo>
                  <a:lnTo>
                    <a:pt x="239" y="73"/>
                  </a:lnTo>
                  <a:lnTo>
                    <a:pt x="231" y="74"/>
                  </a:lnTo>
                  <a:lnTo>
                    <a:pt x="223" y="78"/>
                  </a:lnTo>
                  <a:lnTo>
                    <a:pt x="213" y="81"/>
                  </a:lnTo>
                  <a:lnTo>
                    <a:pt x="203" y="85"/>
                  </a:lnTo>
                  <a:lnTo>
                    <a:pt x="194" y="92"/>
                  </a:lnTo>
                  <a:lnTo>
                    <a:pt x="190" y="96"/>
                  </a:lnTo>
                  <a:lnTo>
                    <a:pt x="187" y="101"/>
                  </a:lnTo>
                  <a:lnTo>
                    <a:pt x="184" y="105"/>
                  </a:lnTo>
                  <a:lnTo>
                    <a:pt x="182" y="111"/>
                  </a:lnTo>
                  <a:lnTo>
                    <a:pt x="180" y="113"/>
                  </a:lnTo>
                  <a:lnTo>
                    <a:pt x="179" y="120"/>
                  </a:lnTo>
                  <a:lnTo>
                    <a:pt x="179" y="125"/>
                  </a:lnTo>
                  <a:lnTo>
                    <a:pt x="180" y="129"/>
                  </a:lnTo>
                  <a:lnTo>
                    <a:pt x="183" y="134"/>
                  </a:lnTo>
                  <a:lnTo>
                    <a:pt x="186" y="137"/>
                  </a:lnTo>
                  <a:lnTo>
                    <a:pt x="184" y="136"/>
                  </a:lnTo>
                  <a:lnTo>
                    <a:pt x="182" y="131"/>
                  </a:lnTo>
                  <a:lnTo>
                    <a:pt x="180" y="128"/>
                  </a:lnTo>
                  <a:lnTo>
                    <a:pt x="179" y="124"/>
                  </a:lnTo>
                  <a:lnTo>
                    <a:pt x="179" y="119"/>
                  </a:lnTo>
                  <a:lnTo>
                    <a:pt x="182" y="113"/>
                  </a:lnTo>
                  <a:lnTo>
                    <a:pt x="183" y="108"/>
                  </a:lnTo>
                  <a:lnTo>
                    <a:pt x="185" y="104"/>
                  </a:lnTo>
                  <a:lnTo>
                    <a:pt x="188" y="97"/>
                  </a:lnTo>
                  <a:lnTo>
                    <a:pt x="195" y="92"/>
                  </a:lnTo>
                  <a:lnTo>
                    <a:pt x="205" y="85"/>
                  </a:lnTo>
                  <a:lnTo>
                    <a:pt x="219" y="79"/>
                  </a:lnTo>
                  <a:lnTo>
                    <a:pt x="236" y="72"/>
                  </a:lnTo>
                  <a:lnTo>
                    <a:pt x="238" y="71"/>
                  </a:lnTo>
                  <a:lnTo>
                    <a:pt x="236" y="63"/>
                  </a:lnTo>
                  <a:lnTo>
                    <a:pt x="235" y="55"/>
                  </a:lnTo>
                  <a:lnTo>
                    <a:pt x="233" y="44"/>
                  </a:lnTo>
                  <a:lnTo>
                    <a:pt x="229" y="33"/>
                  </a:lnTo>
                  <a:lnTo>
                    <a:pt x="225" y="27"/>
                  </a:lnTo>
                  <a:lnTo>
                    <a:pt x="222" y="22"/>
                  </a:lnTo>
                  <a:lnTo>
                    <a:pt x="218" y="17"/>
                  </a:lnTo>
                  <a:lnTo>
                    <a:pt x="212" y="13"/>
                  </a:lnTo>
                  <a:lnTo>
                    <a:pt x="207" y="9"/>
                  </a:lnTo>
                  <a:lnTo>
                    <a:pt x="199" y="7"/>
                  </a:lnTo>
                  <a:lnTo>
                    <a:pt x="195" y="6"/>
                  </a:lnTo>
                  <a:lnTo>
                    <a:pt x="191" y="6"/>
                  </a:lnTo>
                  <a:lnTo>
                    <a:pt x="185" y="8"/>
                  </a:lnTo>
                  <a:lnTo>
                    <a:pt x="182" y="9"/>
                  </a:lnTo>
                  <a:lnTo>
                    <a:pt x="177" y="13"/>
                  </a:lnTo>
                  <a:lnTo>
                    <a:pt x="175" y="16"/>
                  </a:lnTo>
                  <a:lnTo>
                    <a:pt x="173" y="20"/>
                  </a:lnTo>
                  <a:lnTo>
                    <a:pt x="171" y="16"/>
                  </a:lnTo>
                  <a:lnTo>
                    <a:pt x="167" y="8"/>
                  </a:lnTo>
                  <a:lnTo>
                    <a:pt x="164" y="4"/>
                  </a:lnTo>
                  <a:lnTo>
                    <a:pt x="161" y="2"/>
                  </a:lnTo>
                  <a:lnTo>
                    <a:pt x="156" y="0"/>
                  </a:lnTo>
                  <a:lnTo>
                    <a:pt x="151" y="1"/>
                  </a:lnTo>
                  <a:lnTo>
                    <a:pt x="149" y="0"/>
                  </a:lnTo>
                  <a:lnTo>
                    <a:pt x="145" y="0"/>
                  </a:lnTo>
                  <a:lnTo>
                    <a:pt x="142" y="1"/>
                  </a:lnTo>
                  <a:lnTo>
                    <a:pt x="136" y="3"/>
                  </a:lnTo>
                  <a:lnTo>
                    <a:pt x="131" y="7"/>
                  </a:lnTo>
                  <a:lnTo>
                    <a:pt x="124" y="14"/>
                  </a:lnTo>
                  <a:lnTo>
                    <a:pt x="118" y="24"/>
                  </a:lnTo>
                  <a:lnTo>
                    <a:pt x="115" y="27"/>
                  </a:lnTo>
                  <a:lnTo>
                    <a:pt x="108" y="37"/>
                  </a:lnTo>
                  <a:lnTo>
                    <a:pt x="102" y="50"/>
                  </a:lnTo>
                  <a:lnTo>
                    <a:pt x="100" y="56"/>
                  </a:lnTo>
                  <a:lnTo>
                    <a:pt x="99" y="61"/>
                  </a:lnTo>
                  <a:lnTo>
                    <a:pt x="110" y="67"/>
                  </a:lnTo>
                  <a:lnTo>
                    <a:pt x="119" y="73"/>
                  </a:lnTo>
                  <a:lnTo>
                    <a:pt x="128" y="81"/>
                  </a:lnTo>
                  <a:lnTo>
                    <a:pt x="131" y="85"/>
                  </a:lnTo>
                  <a:lnTo>
                    <a:pt x="138" y="102"/>
                  </a:lnTo>
                  <a:lnTo>
                    <a:pt x="143" y="114"/>
                  </a:lnTo>
                  <a:lnTo>
                    <a:pt x="145" y="123"/>
                  </a:lnTo>
                  <a:lnTo>
                    <a:pt x="146" y="128"/>
                  </a:lnTo>
                  <a:lnTo>
                    <a:pt x="146" y="132"/>
                  </a:lnTo>
                  <a:lnTo>
                    <a:pt x="144" y="136"/>
                  </a:lnTo>
                  <a:lnTo>
                    <a:pt x="145" y="134"/>
                  </a:lnTo>
                  <a:lnTo>
                    <a:pt x="146" y="129"/>
                  </a:lnTo>
                  <a:lnTo>
                    <a:pt x="145" y="121"/>
                  </a:lnTo>
                  <a:lnTo>
                    <a:pt x="144" y="116"/>
                  </a:lnTo>
                  <a:lnTo>
                    <a:pt x="141" y="111"/>
                  </a:lnTo>
                  <a:lnTo>
                    <a:pt x="138" y="100"/>
                  </a:lnTo>
                  <a:lnTo>
                    <a:pt x="133" y="90"/>
                  </a:lnTo>
                  <a:lnTo>
                    <a:pt x="129" y="82"/>
                  </a:lnTo>
                  <a:lnTo>
                    <a:pt x="127" y="80"/>
                  </a:lnTo>
                  <a:lnTo>
                    <a:pt x="119" y="73"/>
                  </a:lnTo>
                  <a:lnTo>
                    <a:pt x="113" y="69"/>
                  </a:lnTo>
                  <a:lnTo>
                    <a:pt x="105" y="64"/>
                  </a:lnTo>
                  <a:lnTo>
                    <a:pt x="95" y="59"/>
                  </a:lnTo>
                  <a:lnTo>
                    <a:pt x="82" y="53"/>
                  </a:lnTo>
                  <a:lnTo>
                    <a:pt x="76" y="51"/>
                  </a:lnTo>
                  <a:lnTo>
                    <a:pt x="70" y="50"/>
                  </a:lnTo>
                  <a:lnTo>
                    <a:pt x="62" y="49"/>
                  </a:lnTo>
                  <a:lnTo>
                    <a:pt x="53" y="49"/>
                  </a:lnTo>
                  <a:lnTo>
                    <a:pt x="43" y="50"/>
                  </a:lnTo>
                  <a:lnTo>
                    <a:pt x="39" y="52"/>
                  </a:lnTo>
                  <a:lnTo>
                    <a:pt x="34" y="55"/>
                  </a:lnTo>
                  <a:lnTo>
                    <a:pt x="30" y="59"/>
                  </a:lnTo>
                  <a:lnTo>
                    <a:pt x="26" y="62"/>
                  </a:lnTo>
                  <a:lnTo>
                    <a:pt x="25" y="64"/>
                  </a:lnTo>
                  <a:lnTo>
                    <a:pt x="23" y="65"/>
                  </a:lnTo>
                  <a:lnTo>
                    <a:pt x="21" y="67"/>
                  </a:lnTo>
                  <a:lnTo>
                    <a:pt x="20" y="69"/>
                  </a:lnTo>
                  <a:lnTo>
                    <a:pt x="19" y="72"/>
                  </a:lnTo>
                  <a:lnTo>
                    <a:pt x="20" y="78"/>
                  </a:lnTo>
                  <a:lnTo>
                    <a:pt x="21" y="83"/>
                  </a:lnTo>
                  <a:lnTo>
                    <a:pt x="26" y="91"/>
                  </a:lnTo>
                  <a:lnTo>
                    <a:pt x="21" y="91"/>
                  </a:lnTo>
                  <a:lnTo>
                    <a:pt x="16" y="92"/>
                  </a:lnTo>
                  <a:lnTo>
                    <a:pt x="10" y="94"/>
                  </a:lnTo>
                  <a:lnTo>
                    <a:pt x="6" y="97"/>
                  </a:lnTo>
                  <a:lnTo>
                    <a:pt x="4" y="100"/>
                  </a:lnTo>
                  <a:lnTo>
                    <a:pt x="1" y="103"/>
                  </a:lnTo>
                  <a:lnTo>
                    <a:pt x="0" y="106"/>
                  </a:lnTo>
                  <a:lnTo>
                    <a:pt x="0" y="111"/>
                  </a:lnTo>
                  <a:lnTo>
                    <a:pt x="0" y="115"/>
                  </a:lnTo>
                  <a:lnTo>
                    <a:pt x="1" y="119"/>
                  </a:lnTo>
                  <a:lnTo>
                    <a:pt x="3" y="126"/>
                  </a:lnTo>
                  <a:lnTo>
                    <a:pt x="6" y="140"/>
                  </a:lnTo>
                  <a:lnTo>
                    <a:pt x="8" y="148"/>
                  </a:lnTo>
                  <a:lnTo>
                    <a:pt x="10" y="154"/>
                  </a:lnTo>
                  <a:lnTo>
                    <a:pt x="14" y="160"/>
                  </a:lnTo>
                  <a:lnTo>
                    <a:pt x="18" y="164"/>
                  </a:lnTo>
                  <a:lnTo>
                    <a:pt x="28" y="174"/>
                  </a:lnTo>
                  <a:lnTo>
                    <a:pt x="38" y="181"/>
                  </a:lnTo>
                  <a:lnTo>
                    <a:pt x="42" y="183"/>
                  </a:lnTo>
                  <a:lnTo>
                    <a:pt x="46" y="184"/>
                  </a:lnTo>
                  <a:lnTo>
                    <a:pt x="52" y="179"/>
                  </a:lnTo>
                  <a:lnTo>
                    <a:pt x="59" y="173"/>
                  </a:lnTo>
                  <a:lnTo>
                    <a:pt x="67" y="166"/>
                  </a:lnTo>
                  <a:lnTo>
                    <a:pt x="73" y="164"/>
                  </a:lnTo>
                  <a:lnTo>
                    <a:pt x="79" y="162"/>
                  </a:lnTo>
                  <a:lnTo>
                    <a:pt x="86" y="161"/>
                  </a:lnTo>
                  <a:lnTo>
                    <a:pt x="94" y="160"/>
                  </a:lnTo>
                  <a:lnTo>
                    <a:pt x="102" y="161"/>
                  </a:lnTo>
                  <a:lnTo>
                    <a:pt x="111" y="162"/>
                  </a:lnTo>
                  <a:lnTo>
                    <a:pt x="120" y="164"/>
                  </a:lnTo>
                  <a:lnTo>
                    <a:pt x="130" y="168"/>
                  </a:lnTo>
                  <a:lnTo>
                    <a:pt x="130" y="169"/>
                  </a:lnTo>
                  <a:close/>
                </a:path>
              </a:pathLst>
            </a:custGeom>
            <a:solidFill>
              <a:srgbClr val="F3F4C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12" name="Freeform 86"/>
            <p:cNvSpPr>
              <a:spLocks/>
            </p:cNvSpPr>
            <p:nvPr/>
          </p:nvSpPr>
          <p:spPr bwMode="auto">
            <a:xfrm>
              <a:off x="7650163" y="3886200"/>
              <a:ext cx="128588" cy="114300"/>
            </a:xfrm>
            <a:custGeom>
              <a:avLst/>
              <a:gdLst>
                <a:gd name="T0" fmla="*/ 2147483646 w 81"/>
                <a:gd name="T1" fmla="*/ 2147483646 h 72"/>
                <a:gd name="T2" fmla="*/ 2147483646 w 81"/>
                <a:gd name="T3" fmla="*/ 2147483646 h 72"/>
                <a:gd name="T4" fmla="*/ 2147483646 w 81"/>
                <a:gd name="T5" fmla="*/ 2147483646 h 72"/>
                <a:gd name="T6" fmla="*/ 2147483646 w 81"/>
                <a:gd name="T7" fmla="*/ 2147483646 h 72"/>
                <a:gd name="T8" fmla="*/ 2147483646 w 81"/>
                <a:gd name="T9" fmla="*/ 2147483646 h 72"/>
                <a:gd name="T10" fmla="*/ 2147483646 w 81"/>
                <a:gd name="T11" fmla="*/ 0 h 72"/>
                <a:gd name="T12" fmla="*/ 2147483646 w 81"/>
                <a:gd name="T13" fmla="*/ 2147483646 h 72"/>
                <a:gd name="T14" fmla="*/ 2147483646 w 81"/>
                <a:gd name="T15" fmla="*/ 2147483646 h 72"/>
                <a:gd name="T16" fmla="*/ 2147483646 w 81"/>
                <a:gd name="T17" fmla="*/ 2147483646 h 72"/>
                <a:gd name="T18" fmla="*/ 2147483646 w 81"/>
                <a:gd name="T19" fmla="*/ 2147483646 h 72"/>
                <a:gd name="T20" fmla="*/ 2147483646 w 81"/>
                <a:gd name="T21" fmla="*/ 2147483646 h 72"/>
                <a:gd name="T22" fmla="*/ 2147483646 w 81"/>
                <a:gd name="T23" fmla="*/ 2147483646 h 72"/>
                <a:gd name="T24" fmla="*/ 2147483646 w 81"/>
                <a:gd name="T25" fmla="*/ 2147483646 h 72"/>
                <a:gd name="T26" fmla="*/ 2147483646 w 81"/>
                <a:gd name="T27" fmla="*/ 2147483646 h 72"/>
                <a:gd name="T28" fmla="*/ 2147483646 w 81"/>
                <a:gd name="T29" fmla="*/ 2147483646 h 72"/>
                <a:gd name="T30" fmla="*/ 2147483646 w 81"/>
                <a:gd name="T31" fmla="*/ 2147483646 h 72"/>
                <a:gd name="T32" fmla="*/ 2147483646 w 81"/>
                <a:gd name="T33" fmla="*/ 2147483646 h 72"/>
                <a:gd name="T34" fmla="*/ 2147483646 w 81"/>
                <a:gd name="T35" fmla="*/ 2147483646 h 72"/>
                <a:gd name="T36" fmla="*/ 2147483646 w 81"/>
                <a:gd name="T37" fmla="*/ 2147483646 h 72"/>
                <a:gd name="T38" fmla="*/ 2147483646 w 81"/>
                <a:gd name="T39" fmla="*/ 2147483646 h 72"/>
                <a:gd name="T40" fmla="*/ 2147483646 w 81"/>
                <a:gd name="T41" fmla="*/ 2147483646 h 72"/>
                <a:gd name="T42" fmla="*/ 2147483646 w 81"/>
                <a:gd name="T43" fmla="*/ 2147483646 h 72"/>
                <a:gd name="T44" fmla="*/ 2147483646 w 81"/>
                <a:gd name="T45" fmla="*/ 2147483646 h 72"/>
                <a:gd name="T46" fmla="*/ 2147483646 w 81"/>
                <a:gd name="T47" fmla="*/ 2147483646 h 72"/>
                <a:gd name="T48" fmla="*/ 2147483646 w 81"/>
                <a:gd name="T49" fmla="*/ 2147483646 h 72"/>
                <a:gd name="T50" fmla="*/ 2147483646 w 81"/>
                <a:gd name="T51" fmla="*/ 2147483646 h 72"/>
                <a:gd name="T52" fmla="*/ 2147483646 w 81"/>
                <a:gd name="T53" fmla="*/ 2147483646 h 72"/>
                <a:gd name="T54" fmla="*/ 2147483646 w 81"/>
                <a:gd name="T55" fmla="*/ 2147483646 h 72"/>
                <a:gd name="T56" fmla="*/ 2147483646 w 81"/>
                <a:gd name="T57" fmla="*/ 2147483646 h 72"/>
                <a:gd name="T58" fmla="*/ 2147483646 w 81"/>
                <a:gd name="T59" fmla="*/ 2147483646 h 72"/>
                <a:gd name="T60" fmla="*/ 2147483646 w 81"/>
                <a:gd name="T61" fmla="*/ 2147483646 h 72"/>
                <a:gd name="T62" fmla="*/ 2147483646 w 81"/>
                <a:gd name="T63" fmla="*/ 2147483646 h 72"/>
                <a:gd name="T64" fmla="*/ 2147483646 w 81"/>
                <a:gd name="T65" fmla="*/ 2147483646 h 72"/>
                <a:gd name="T66" fmla="*/ 2147483646 w 81"/>
                <a:gd name="T67" fmla="*/ 2147483646 h 72"/>
                <a:gd name="T68" fmla="*/ 2147483646 w 81"/>
                <a:gd name="T69" fmla="*/ 2147483646 h 72"/>
                <a:gd name="T70" fmla="*/ 2147483646 w 81"/>
                <a:gd name="T71" fmla="*/ 2147483646 h 72"/>
                <a:gd name="T72" fmla="*/ 2147483646 w 81"/>
                <a:gd name="T73" fmla="*/ 2147483646 h 72"/>
                <a:gd name="T74" fmla="*/ 2147483646 w 81"/>
                <a:gd name="T75" fmla="*/ 2147483646 h 72"/>
                <a:gd name="T76" fmla="*/ 2147483646 w 81"/>
                <a:gd name="T77" fmla="*/ 2147483646 h 72"/>
                <a:gd name="T78" fmla="*/ 2147483646 w 81"/>
                <a:gd name="T79" fmla="*/ 2147483646 h 72"/>
                <a:gd name="T80" fmla="*/ 2147483646 w 81"/>
                <a:gd name="T81" fmla="*/ 2147483646 h 72"/>
                <a:gd name="T82" fmla="*/ 2147483646 w 81"/>
                <a:gd name="T83" fmla="*/ 2147483646 h 72"/>
                <a:gd name="T84" fmla="*/ 2147483646 w 81"/>
                <a:gd name="T85" fmla="*/ 2147483646 h 72"/>
                <a:gd name="T86" fmla="*/ 2147483646 w 81"/>
                <a:gd name="T87" fmla="*/ 2147483646 h 72"/>
                <a:gd name="T88" fmla="*/ 2147483646 w 81"/>
                <a:gd name="T89" fmla="*/ 2147483646 h 72"/>
                <a:gd name="T90" fmla="*/ 2147483646 w 81"/>
                <a:gd name="T91" fmla="*/ 2147483646 h 72"/>
                <a:gd name="T92" fmla="*/ 2147483646 w 81"/>
                <a:gd name="T93" fmla="*/ 2147483646 h 72"/>
                <a:gd name="T94" fmla="*/ 0 w 81"/>
                <a:gd name="T95" fmla="*/ 2147483646 h 72"/>
                <a:gd name="T96" fmla="*/ 2147483646 w 81"/>
                <a:gd name="T97" fmla="*/ 2147483646 h 72"/>
                <a:gd name="T98" fmla="*/ 2147483646 w 81"/>
                <a:gd name="T99" fmla="*/ 2147483646 h 72"/>
                <a:gd name="T100" fmla="*/ 2147483646 w 81"/>
                <a:gd name="T101" fmla="*/ 2147483646 h 72"/>
                <a:gd name="T102" fmla="*/ 2147483646 w 81"/>
                <a:gd name="T103" fmla="*/ 2147483646 h 7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81"/>
                <a:gd name="T157" fmla="*/ 0 h 72"/>
                <a:gd name="T158" fmla="*/ 81 w 81"/>
                <a:gd name="T159" fmla="*/ 72 h 72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81" h="72">
                  <a:moveTo>
                    <a:pt x="20" y="20"/>
                  </a:moveTo>
                  <a:lnTo>
                    <a:pt x="20" y="20"/>
                  </a:lnTo>
                  <a:lnTo>
                    <a:pt x="19" y="17"/>
                  </a:lnTo>
                  <a:lnTo>
                    <a:pt x="18" y="13"/>
                  </a:lnTo>
                  <a:lnTo>
                    <a:pt x="18" y="11"/>
                  </a:lnTo>
                  <a:lnTo>
                    <a:pt x="19" y="8"/>
                  </a:lnTo>
                  <a:lnTo>
                    <a:pt x="21" y="5"/>
                  </a:lnTo>
                  <a:lnTo>
                    <a:pt x="25" y="3"/>
                  </a:lnTo>
                  <a:lnTo>
                    <a:pt x="25" y="2"/>
                  </a:lnTo>
                  <a:lnTo>
                    <a:pt x="27" y="1"/>
                  </a:lnTo>
                  <a:lnTo>
                    <a:pt x="31" y="0"/>
                  </a:lnTo>
                  <a:lnTo>
                    <a:pt x="38" y="2"/>
                  </a:lnTo>
                  <a:lnTo>
                    <a:pt x="40" y="2"/>
                  </a:lnTo>
                  <a:lnTo>
                    <a:pt x="45" y="3"/>
                  </a:lnTo>
                  <a:lnTo>
                    <a:pt x="49" y="4"/>
                  </a:lnTo>
                  <a:lnTo>
                    <a:pt x="51" y="6"/>
                  </a:lnTo>
                  <a:lnTo>
                    <a:pt x="53" y="9"/>
                  </a:lnTo>
                  <a:lnTo>
                    <a:pt x="53" y="13"/>
                  </a:lnTo>
                  <a:lnTo>
                    <a:pt x="55" y="12"/>
                  </a:lnTo>
                  <a:lnTo>
                    <a:pt x="57" y="10"/>
                  </a:lnTo>
                  <a:lnTo>
                    <a:pt x="60" y="10"/>
                  </a:lnTo>
                  <a:lnTo>
                    <a:pt x="62" y="10"/>
                  </a:lnTo>
                  <a:lnTo>
                    <a:pt x="65" y="11"/>
                  </a:lnTo>
                  <a:lnTo>
                    <a:pt x="68" y="13"/>
                  </a:lnTo>
                  <a:lnTo>
                    <a:pt x="76" y="16"/>
                  </a:lnTo>
                  <a:lnTo>
                    <a:pt x="79" y="19"/>
                  </a:lnTo>
                  <a:lnTo>
                    <a:pt x="80" y="20"/>
                  </a:lnTo>
                  <a:lnTo>
                    <a:pt x="81" y="22"/>
                  </a:lnTo>
                  <a:lnTo>
                    <a:pt x="80" y="24"/>
                  </a:lnTo>
                  <a:lnTo>
                    <a:pt x="80" y="25"/>
                  </a:lnTo>
                  <a:lnTo>
                    <a:pt x="80" y="28"/>
                  </a:lnTo>
                  <a:lnTo>
                    <a:pt x="79" y="30"/>
                  </a:lnTo>
                  <a:lnTo>
                    <a:pt x="78" y="32"/>
                  </a:lnTo>
                  <a:lnTo>
                    <a:pt x="76" y="33"/>
                  </a:lnTo>
                  <a:lnTo>
                    <a:pt x="72" y="34"/>
                  </a:lnTo>
                  <a:lnTo>
                    <a:pt x="75" y="38"/>
                  </a:lnTo>
                  <a:lnTo>
                    <a:pt x="77" y="42"/>
                  </a:lnTo>
                  <a:lnTo>
                    <a:pt x="77" y="44"/>
                  </a:lnTo>
                  <a:lnTo>
                    <a:pt x="77" y="46"/>
                  </a:lnTo>
                  <a:lnTo>
                    <a:pt x="78" y="49"/>
                  </a:lnTo>
                  <a:lnTo>
                    <a:pt x="79" y="56"/>
                  </a:lnTo>
                  <a:lnTo>
                    <a:pt x="78" y="59"/>
                  </a:lnTo>
                  <a:lnTo>
                    <a:pt x="77" y="61"/>
                  </a:lnTo>
                  <a:lnTo>
                    <a:pt x="74" y="64"/>
                  </a:lnTo>
                  <a:lnTo>
                    <a:pt x="69" y="65"/>
                  </a:lnTo>
                  <a:lnTo>
                    <a:pt x="67" y="64"/>
                  </a:lnTo>
                  <a:lnTo>
                    <a:pt x="65" y="64"/>
                  </a:lnTo>
                  <a:lnTo>
                    <a:pt x="62" y="62"/>
                  </a:lnTo>
                  <a:lnTo>
                    <a:pt x="57" y="60"/>
                  </a:lnTo>
                  <a:lnTo>
                    <a:pt x="55" y="58"/>
                  </a:lnTo>
                  <a:lnTo>
                    <a:pt x="53" y="56"/>
                  </a:lnTo>
                  <a:lnTo>
                    <a:pt x="53" y="55"/>
                  </a:lnTo>
                  <a:lnTo>
                    <a:pt x="52" y="57"/>
                  </a:lnTo>
                  <a:lnTo>
                    <a:pt x="50" y="62"/>
                  </a:lnTo>
                  <a:lnTo>
                    <a:pt x="49" y="66"/>
                  </a:lnTo>
                  <a:lnTo>
                    <a:pt x="45" y="68"/>
                  </a:lnTo>
                  <a:lnTo>
                    <a:pt x="42" y="70"/>
                  </a:lnTo>
                  <a:lnTo>
                    <a:pt x="36" y="70"/>
                  </a:lnTo>
                  <a:lnTo>
                    <a:pt x="32" y="72"/>
                  </a:lnTo>
                  <a:lnTo>
                    <a:pt x="29" y="72"/>
                  </a:lnTo>
                  <a:lnTo>
                    <a:pt x="28" y="71"/>
                  </a:lnTo>
                  <a:lnTo>
                    <a:pt x="27" y="69"/>
                  </a:lnTo>
                  <a:lnTo>
                    <a:pt x="24" y="68"/>
                  </a:lnTo>
                  <a:lnTo>
                    <a:pt x="20" y="64"/>
                  </a:lnTo>
                  <a:lnTo>
                    <a:pt x="18" y="60"/>
                  </a:lnTo>
                  <a:lnTo>
                    <a:pt x="17" y="58"/>
                  </a:lnTo>
                  <a:lnTo>
                    <a:pt x="17" y="55"/>
                  </a:lnTo>
                  <a:lnTo>
                    <a:pt x="18" y="51"/>
                  </a:lnTo>
                  <a:lnTo>
                    <a:pt x="17" y="48"/>
                  </a:lnTo>
                  <a:lnTo>
                    <a:pt x="17" y="45"/>
                  </a:lnTo>
                  <a:lnTo>
                    <a:pt x="17" y="44"/>
                  </a:lnTo>
                  <a:lnTo>
                    <a:pt x="19" y="43"/>
                  </a:lnTo>
                  <a:lnTo>
                    <a:pt x="17" y="44"/>
                  </a:lnTo>
                  <a:lnTo>
                    <a:pt x="12" y="44"/>
                  </a:lnTo>
                  <a:lnTo>
                    <a:pt x="10" y="44"/>
                  </a:lnTo>
                  <a:lnTo>
                    <a:pt x="8" y="43"/>
                  </a:lnTo>
                  <a:lnTo>
                    <a:pt x="6" y="40"/>
                  </a:lnTo>
                  <a:lnTo>
                    <a:pt x="4" y="37"/>
                  </a:lnTo>
                  <a:lnTo>
                    <a:pt x="1" y="34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1" y="26"/>
                  </a:lnTo>
                  <a:lnTo>
                    <a:pt x="1" y="25"/>
                  </a:lnTo>
                  <a:lnTo>
                    <a:pt x="1" y="22"/>
                  </a:lnTo>
                  <a:lnTo>
                    <a:pt x="2" y="21"/>
                  </a:lnTo>
                  <a:lnTo>
                    <a:pt x="5" y="19"/>
                  </a:lnTo>
                  <a:lnTo>
                    <a:pt x="8" y="19"/>
                  </a:lnTo>
                  <a:lnTo>
                    <a:pt x="12" y="19"/>
                  </a:lnTo>
                  <a:lnTo>
                    <a:pt x="20" y="20"/>
                  </a:lnTo>
                  <a:close/>
                </a:path>
              </a:pathLst>
            </a:custGeom>
            <a:solidFill>
              <a:srgbClr val="F6DD55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13" name="Freeform 87"/>
            <p:cNvSpPr>
              <a:spLocks/>
            </p:cNvSpPr>
            <p:nvPr/>
          </p:nvSpPr>
          <p:spPr bwMode="auto">
            <a:xfrm>
              <a:off x="7704138" y="3922713"/>
              <a:ext cx="34925" cy="30163"/>
            </a:xfrm>
            <a:custGeom>
              <a:avLst/>
              <a:gdLst>
                <a:gd name="T0" fmla="*/ 2147483646 w 22"/>
                <a:gd name="T1" fmla="*/ 2147483646 h 19"/>
                <a:gd name="T2" fmla="*/ 2147483646 w 22"/>
                <a:gd name="T3" fmla="*/ 2147483646 h 19"/>
                <a:gd name="T4" fmla="*/ 2147483646 w 22"/>
                <a:gd name="T5" fmla="*/ 2147483646 h 19"/>
                <a:gd name="T6" fmla="*/ 2147483646 w 22"/>
                <a:gd name="T7" fmla="*/ 2147483646 h 19"/>
                <a:gd name="T8" fmla="*/ 2147483646 w 22"/>
                <a:gd name="T9" fmla="*/ 2147483646 h 19"/>
                <a:gd name="T10" fmla="*/ 2147483646 w 22"/>
                <a:gd name="T11" fmla="*/ 2147483646 h 19"/>
                <a:gd name="T12" fmla="*/ 2147483646 w 22"/>
                <a:gd name="T13" fmla="*/ 2147483646 h 19"/>
                <a:gd name="T14" fmla="*/ 2147483646 w 22"/>
                <a:gd name="T15" fmla="*/ 2147483646 h 19"/>
                <a:gd name="T16" fmla="*/ 2147483646 w 22"/>
                <a:gd name="T17" fmla="*/ 2147483646 h 19"/>
                <a:gd name="T18" fmla="*/ 2147483646 w 22"/>
                <a:gd name="T19" fmla="*/ 2147483646 h 19"/>
                <a:gd name="T20" fmla="*/ 2147483646 w 22"/>
                <a:gd name="T21" fmla="*/ 2147483646 h 19"/>
                <a:gd name="T22" fmla="*/ 2147483646 w 22"/>
                <a:gd name="T23" fmla="*/ 0 h 19"/>
                <a:gd name="T24" fmla="*/ 2147483646 w 22"/>
                <a:gd name="T25" fmla="*/ 0 h 19"/>
                <a:gd name="T26" fmla="*/ 2147483646 w 22"/>
                <a:gd name="T27" fmla="*/ 2147483646 h 19"/>
                <a:gd name="T28" fmla="*/ 2147483646 w 22"/>
                <a:gd name="T29" fmla="*/ 2147483646 h 19"/>
                <a:gd name="T30" fmla="*/ 2147483646 w 22"/>
                <a:gd name="T31" fmla="*/ 2147483646 h 19"/>
                <a:gd name="T32" fmla="*/ 2147483646 w 22"/>
                <a:gd name="T33" fmla="*/ 2147483646 h 19"/>
                <a:gd name="T34" fmla="*/ 2147483646 w 22"/>
                <a:gd name="T35" fmla="*/ 2147483646 h 19"/>
                <a:gd name="T36" fmla="*/ 2147483646 w 22"/>
                <a:gd name="T37" fmla="*/ 2147483646 h 19"/>
                <a:gd name="T38" fmla="*/ 2147483646 w 22"/>
                <a:gd name="T39" fmla="*/ 2147483646 h 19"/>
                <a:gd name="T40" fmla="*/ 2147483646 w 22"/>
                <a:gd name="T41" fmla="*/ 2147483646 h 19"/>
                <a:gd name="T42" fmla="*/ 2147483646 w 22"/>
                <a:gd name="T43" fmla="*/ 2147483646 h 19"/>
                <a:gd name="T44" fmla="*/ 2147483646 w 22"/>
                <a:gd name="T45" fmla="*/ 2147483646 h 19"/>
                <a:gd name="T46" fmla="*/ 2147483646 w 22"/>
                <a:gd name="T47" fmla="*/ 2147483646 h 19"/>
                <a:gd name="T48" fmla="*/ 2147483646 w 22"/>
                <a:gd name="T49" fmla="*/ 2147483646 h 19"/>
                <a:gd name="T50" fmla="*/ 2147483646 w 22"/>
                <a:gd name="T51" fmla="*/ 2147483646 h 19"/>
                <a:gd name="T52" fmla="*/ 2147483646 w 22"/>
                <a:gd name="T53" fmla="*/ 2147483646 h 19"/>
                <a:gd name="T54" fmla="*/ 2147483646 w 22"/>
                <a:gd name="T55" fmla="*/ 2147483646 h 19"/>
                <a:gd name="T56" fmla="*/ 2147483646 w 22"/>
                <a:gd name="T57" fmla="*/ 2147483646 h 19"/>
                <a:gd name="T58" fmla="*/ 2147483646 w 22"/>
                <a:gd name="T59" fmla="*/ 2147483646 h 19"/>
                <a:gd name="T60" fmla="*/ 2147483646 w 22"/>
                <a:gd name="T61" fmla="*/ 2147483646 h 19"/>
                <a:gd name="T62" fmla="*/ 2147483646 w 22"/>
                <a:gd name="T63" fmla="*/ 2147483646 h 19"/>
                <a:gd name="T64" fmla="*/ 2147483646 w 22"/>
                <a:gd name="T65" fmla="*/ 2147483646 h 19"/>
                <a:gd name="T66" fmla="*/ 2147483646 w 22"/>
                <a:gd name="T67" fmla="*/ 2147483646 h 19"/>
                <a:gd name="T68" fmla="*/ 2147483646 w 22"/>
                <a:gd name="T69" fmla="*/ 2147483646 h 19"/>
                <a:gd name="T70" fmla="*/ 2147483646 w 22"/>
                <a:gd name="T71" fmla="*/ 2147483646 h 19"/>
                <a:gd name="T72" fmla="*/ 2147483646 w 22"/>
                <a:gd name="T73" fmla="*/ 2147483646 h 19"/>
                <a:gd name="T74" fmla="*/ 2147483646 w 22"/>
                <a:gd name="T75" fmla="*/ 2147483646 h 19"/>
                <a:gd name="T76" fmla="*/ 2147483646 w 22"/>
                <a:gd name="T77" fmla="*/ 2147483646 h 19"/>
                <a:gd name="T78" fmla="*/ 2147483646 w 22"/>
                <a:gd name="T79" fmla="*/ 2147483646 h 19"/>
                <a:gd name="T80" fmla="*/ 2147483646 w 22"/>
                <a:gd name="T81" fmla="*/ 2147483646 h 19"/>
                <a:gd name="T82" fmla="*/ 2147483646 w 22"/>
                <a:gd name="T83" fmla="*/ 2147483646 h 19"/>
                <a:gd name="T84" fmla="*/ 2147483646 w 22"/>
                <a:gd name="T85" fmla="*/ 2147483646 h 19"/>
                <a:gd name="T86" fmla="*/ 2147483646 w 22"/>
                <a:gd name="T87" fmla="*/ 2147483646 h 19"/>
                <a:gd name="T88" fmla="*/ 2147483646 w 22"/>
                <a:gd name="T89" fmla="*/ 2147483646 h 19"/>
                <a:gd name="T90" fmla="*/ 2147483646 w 22"/>
                <a:gd name="T91" fmla="*/ 2147483646 h 19"/>
                <a:gd name="T92" fmla="*/ 2147483646 w 22"/>
                <a:gd name="T93" fmla="*/ 2147483646 h 19"/>
                <a:gd name="T94" fmla="*/ 0 w 22"/>
                <a:gd name="T95" fmla="*/ 2147483646 h 19"/>
                <a:gd name="T96" fmla="*/ 2147483646 w 22"/>
                <a:gd name="T97" fmla="*/ 2147483646 h 19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2"/>
                <a:gd name="T148" fmla="*/ 0 h 19"/>
                <a:gd name="T149" fmla="*/ 22 w 22"/>
                <a:gd name="T150" fmla="*/ 19 h 19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2" h="19">
                  <a:moveTo>
                    <a:pt x="1" y="9"/>
                  </a:moveTo>
                  <a:lnTo>
                    <a:pt x="1" y="9"/>
                  </a:lnTo>
                  <a:lnTo>
                    <a:pt x="1" y="8"/>
                  </a:lnTo>
                  <a:lnTo>
                    <a:pt x="2" y="7"/>
                  </a:lnTo>
                  <a:lnTo>
                    <a:pt x="1" y="4"/>
                  </a:lnTo>
                  <a:lnTo>
                    <a:pt x="2" y="4"/>
                  </a:lnTo>
                  <a:lnTo>
                    <a:pt x="5" y="2"/>
                  </a:lnTo>
                  <a:lnTo>
                    <a:pt x="7" y="2"/>
                  </a:lnTo>
                  <a:lnTo>
                    <a:pt x="8" y="1"/>
                  </a:lnTo>
                  <a:lnTo>
                    <a:pt x="9" y="0"/>
                  </a:lnTo>
                  <a:lnTo>
                    <a:pt x="10" y="1"/>
                  </a:lnTo>
                  <a:lnTo>
                    <a:pt x="12" y="2"/>
                  </a:lnTo>
                  <a:lnTo>
                    <a:pt x="13" y="2"/>
                  </a:lnTo>
                  <a:lnTo>
                    <a:pt x="15" y="2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20" y="5"/>
                  </a:lnTo>
                  <a:lnTo>
                    <a:pt x="21" y="5"/>
                  </a:lnTo>
                  <a:lnTo>
                    <a:pt x="21" y="7"/>
                  </a:lnTo>
                  <a:lnTo>
                    <a:pt x="22" y="9"/>
                  </a:lnTo>
                  <a:lnTo>
                    <a:pt x="20" y="11"/>
                  </a:lnTo>
                  <a:lnTo>
                    <a:pt x="20" y="14"/>
                  </a:lnTo>
                  <a:lnTo>
                    <a:pt x="20" y="15"/>
                  </a:lnTo>
                  <a:lnTo>
                    <a:pt x="19" y="15"/>
                  </a:lnTo>
                  <a:lnTo>
                    <a:pt x="17" y="16"/>
                  </a:lnTo>
                  <a:lnTo>
                    <a:pt x="16" y="19"/>
                  </a:lnTo>
                  <a:lnTo>
                    <a:pt x="12" y="17"/>
                  </a:lnTo>
                  <a:lnTo>
                    <a:pt x="10" y="17"/>
                  </a:lnTo>
                  <a:lnTo>
                    <a:pt x="8" y="19"/>
                  </a:lnTo>
                  <a:lnTo>
                    <a:pt x="6" y="16"/>
                  </a:lnTo>
                  <a:lnTo>
                    <a:pt x="4" y="15"/>
                  </a:lnTo>
                  <a:lnTo>
                    <a:pt x="1" y="14"/>
                  </a:lnTo>
                  <a:lnTo>
                    <a:pt x="2" y="12"/>
                  </a:lnTo>
                  <a:lnTo>
                    <a:pt x="1" y="10"/>
                  </a:lnTo>
                  <a:lnTo>
                    <a:pt x="0" y="9"/>
                  </a:lnTo>
                  <a:lnTo>
                    <a:pt x="1" y="9"/>
                  </a:lnTo>
                  <a:close/>
                </a:path>
              </a:pathLst>
            </a:custGeom>
            <a:solidFill>
              <a:srgbClr val="D7DF23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14" name="Freeform 88"/>
            <p:cNvSpPr>
              <a:spLocks/>
            </p:cNvSpPr>
            <p:nvPr/>
          </p:nvSpPr>
          <p:spPr bwMode="auto">
            <a:xfrm>
              <a:off x="7704138" y="3922713"/>
              <a:ext cx="34925" cy="30163"/>
            </a:xfrm>
            <a:custGeom>
              <a:avLst/>
              <a:gdLst>
                <a:gd name="T0" fmla="*/ 2147483646 w 22"/>
                <a:gd name="T1" fmla="*/ 2147483646 h 19"/>
                <a:gd name="T2" fmla="*/ 2147483646 w 22"/>
                <a:gd name="T3" fmla="*/ 2147483646 h 19"/>
                <a:gd name="T4" fmla="*/ 2147483646 w 22"/>
                <a:gd name="T5" fmla="*/ 2147483646 h 19"/>
                <a:gd name="T6" fmla="*/ 2147483646 w 22"/>
                <a:gd name="T7" fmla="*/ 2147483646 h 19"/>
                <a:gd name="T8" fmla="*/ 2147483646 w 22"/>
                <a:gd name="T9" fmla="*/ 2147483646 h 19"/>
                <a:gd name="T10" fmla="*/ 2147483646 w 22"/>
                <a:gd name="T11" fmla="*/ 2147483646 h 19"/>
                <a:gd name="T12" fmla="*/ 2147483646 w 22"/>
                <a:gd name="T13" fmla="*/ 2147483646 h 19"/>
                <a:gd name="T14" fmla="*/ 2147483646 w 22"/>
                <a:gd name="T15" fmla="*/ 2147483646 h 19"/>
                <a:gd name="T16" fmla="*/ 2147483646 w 22"/>
                <a:gd name="T17" fmla="*/ 2147483646 h 19"/>
                <a:gd name="T18" fmla="*/ 2147483646 w 22"/>
                <a:gd name="T19" fmla="*/ 2147483646 h 19"/>
                <a:gd name="T20" fmla="*/ 2147483646 w 22"/>
                <a:gd name="T21" fmla="*/ 2147483646 h 19"/>
                <a:gd name="T22" fmla="*/ 2147483646 w 22"/>
                <a:gd name="T23" fmla="*/ 0 h 19"/>
                <a:gd name="T24" fmla="*/ 2147483646 w 22"/>
                <a:gd name="T25" fmla="*/ 0 h 19"/>
                <a:gd name="T26" fmla="*/ 2147483646 w 22"/>
                <a:gd name="T27" fmla="*/ 2147483646 h 19"/>
                <a:gd name="T28" fmla="*/ 2147483646 w 22"/>
                <a:gd name="T29" fmla="*/ 2147483646 h 19"/>
                <a:gd name="T30" fmla="*/ 2147483646 w 22"/>
                <a:gd name="T31" fmla="*/ 2147483646 h 19"/>
                <a:gd name="T32" fmla="*/ 2147483646 w 22"/>
                <a:gd name="T33" fmla="*/ 2147483646 h 19"/>
                <a:gd name="T34" fmla="*/ 2147483646 w 22"/>
                <a:gd name="T35" fmla="*/ 2147483646 h 19"/>
                <a:gd name="T36" fmla="*/ 2147483646 w 22"/>
                <a:gd name="T37" fmla="*/ 2147483646 h 19"/>
                <a:gd name="T38" fmla="*/ 2147483646 w 22"/>
                <a:gd name="T39" fmla="*/ 2147483646 h 19"/>
                <a:gd name="T40" fmla="*/ 2147483646 w 22"/>
                <a:gd name="T41" fmla="*/ 2147483646 h 19"/>
                <a:gd name="T42" fmla="*/ 2147483646 w 22"/>
                <a:gd name="T43" fmla="*/ 2147483646 h 19"/>
                <a:gd name="T44" fmla="*/ 2147483646 w 22"/>
                <a:gd name="T45" fmla="*/ 2147483646 h 19"/>
                <a:gd name="T46" fmla="*/ 2147483646 w 22"/>
                <a:gd name="T47" fmla="*/ 2147483646 h 19"/>
                <a:gd name="T48" fmla="*/ 2147483646 w 22"/>
                <a:gd name="T49" fmla="*/ 2147483646 h 19"/>
                <a:gd name="T50" fmla="*/ 2147483646 w 22"/>
                <a:gd name="T51" fmla="*/ 2147483646 h 19"/>
                <a:gd name="T52" fmla="*/ 2147483646 w 22"/>
                <a:gd name="T53" fmla="*/ 2147483646 h 19"/>
                <a:gd name="T54" fmla="*/ 2147483646 w 22"/>
                <a:gd name="T55" fmla="*/ 2147483646 h 19"/>
                <a:gd name="T56" fmla="*/ 2147483646 w 22"/>
                <a:gd name="T57" fmla="*/ 2147483646 h 19"/>
                <a:gd name="T58" fmla="*/ 2147483646 w 22"/>
                <a:gd name="T59" fmla="*/ 2147483646 h 19"/>
                <a:gd name="T60" fmla="*/ 2147483646 w 22"/>
                <a:gd name="T61" fmla="*/ 2147483646 h 19"/>
                <a:gd name="T62" fmla="*/ 2147483646 w 22"/>
                <a:gd name="T63" fmla="*/ 2147483646 h 19"/>
                <a:gd name="T64" fmla="*/ 2147483646 w 22"/>
                <a:gd name="T65" fmla="*/ 2147483646 h 19"/>
                <a:gd name="T66" fmla="*/ 2147483646 w 22"/>
                <a:gd name="T67" fmla="*/ 2147483646 h 19"/>
                <a:gd name="T68" fmla="*/ 2147483646 w 22"/>
                <a:gd name="T69" fmla="*/ 2147483646 h 19"/>
                <a:gd name="T70" fmla="*/ 2147483646 w 22"/>
                <a:gd name="T71" fmla="*/ 2147483646 h 19"/>
                <a:gd name="T72" fmla="*/ 2147483646 w 22"/>
                <a:gd name="T73" fmla="*/ 2147483646 h 19"/>
                <a:gd name="T74" fmla="*/ 2147483646 w 22"/>
                <a:gd name="T75" fmla="*/ 2147483646 h 19"/>
                <a:gd name="T76" fmla="*/ 2147483646 w 22"/>
                <a:gd name="T77" fmla="*/ 2147483646 h 19"/>
                <a:gd name="T78" fmla="*/ 2147483646 w 22"/>
                <a:gd name="T79" fmla="*/ 2147483646 h 19"/>
                <a:gd name="T80" fmla="*/ 2147483646 w 22"/>
                <a:gd name="T81" fmla="*/ 2147483646 h 19"/>
                <a:gd name="T82" fmla="*/ 2147483646 w 22"/>
                <a:gd name="T83" fmla="*/ 2147483646 h 19"/>
                <a:gd name="T84" fmla="*/ 2147483646 w 22"/>
                <a:gd name="T85" fmla="*/ 2147483646 h 19"/>
                <a:gd name="T86" fmla="*/ 2147483646 w 22"/>
                <a:gd name="T87" fmla="*/ 2147483646 h 19"/>
                <a:gd name="T88" fmla="*/ 2147483646 w 22"/>
                <a:gd name="T89" fmla="*/ 2147483646 h 19"/>
                <a:gd name="T90" fmla="*/ 2147483646 w 22"/>
                <a:gd name="T91" fmla="*/ 2147483646 h 19"/>
                <a:gd name="T92" fmla="*/ 2147483646 w 22"/>
                <a:gd name="T93" fmla="*/ 2147483646 h 19"/>
                <a:gd name="T94" fmla="*/ 0 w 22"/>
                <a:gd name="T95" fmla="*/ 2147483646 h 19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2"/>
                <a:gd name="T145" fmla="*/ 0 h 19"/>
                <a:gd name="T146" fmla="*/ 22 w 22"/>
                <a:gd name="T147" fmla="*/ 19 h 19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2" h="19">
                  <a:moveTo>
                    <a:pt x="1" y="9"/>
                  </a:moveTo>
                  <a:lnTo>
                    <a:pt x="1" y="9"/>
                  </a:lnTo>
                  <a:lnTo>
                    <a:pt x="1" y="8"/>
                  </a:lnTo>
                  <a:lnTo>
                    <a:pt x="2" y="7"/>
                  </a:lnTo>
                  <a:lnTo>
                    <a:pt x="1" y="4"/>
                  </a:lnTo>
                  <a:lnTo>
                    <a:pt x="2" y="4"/>
                  </a:lnTo>
                  <a:lnTo>
                    <a:pt x="5" y="2"/>
                  </a:lnTo>
                  <a:lnTo>
                    <a:pt x="7" y="2"/>
                  </a:lnTo>
                  <a:lnTo>
                    <a:pt x="8" y="1"/>
                  </a:lnTo>
                  <a:lnTo>
                    <a:pt x="9" y="0"/>
                  </a:lnTo>
                  <a:lnTo>
                    <a:pt x="10" y="1"/>
                  </a:lnTo>
                  <a:lnTo>
                    <a:pt x="12" y="2"/>
                  </a:lnTo>
                  <a:lnTo>
                    <a:pt x="13" y="2"/>
                  </a:lnTo>
                  <a:lnTo>
                    <a:pt x="15" y="2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20" y="5"/>
                  </a:lnTo>
                  <a:lnTo>
                    <a:pt x="21" y="5"/>
                  </a:lnTo>
                  <a:lnTo>
                    <a:pt x="21" y="7"/>
                  </a:lnTo>
                  <a:lnTo>
                    <a:pt x="22" y="9"/>
                  </a:lnTo>
                  <a:lnTo>
                    <a:pt x="20" y="11"/>
                  </a:lnTo>
                  <a:lnTo>
                    <a:pt x="20" y="14"/>
                  </a:lnTo>
                  <a:lnTo>
                    <a:pt x="20" y="15"/>
                  </a:lnTo>
                  <a:lnTo>
                    <a:pt x="19" y="15"/>
                  </a:lnTo>
                  <a:lnTo>
                    <a:pt x="17" y="16"/>
                  </a:lnTo>
                  <a:lnTo>
                    <a:pt x="16" y="19"/>
                  </a:lnTo>
                  <a:lnTo>
                    <a:pt x="12" y="17"/>
                  </a:lnTo>
                  <a:lnTo>
                    <a:pt x="10" y="17"/>
                  </a:lnTo>
                  <a:lnTo>
                    <a:pt x="8" y="19"/>
                  </a:lnTo>
                  <a:lnTo>
                    <a:pt x="6" y="16"/>
                  </a:lnTo>
                  <a:lnTo>
                    <a:pt x="4" y="15"/>
                  </a:lnTo>
                  <a:lnTo>
                    <a:pt x="1" y="14"/>
                  </a:lnTo>
                  <a:lnTo>
                    <a:pt x="2" y="12"/>
                  </a:lnTo>
                  <a:lnTo>
                    <a:pt x="1" y="10"/>
                  </a:lnTo>
                  <a:lnTo>
                    <a:pt x="0" y="9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5" name="Freeform 89"/>
            <p:cNvSpPr>
              <a:spLocks/>
            </p:cNvSpPr>
            <p:nvPr/>
          </p:nvSpPr>
          <p:spPr bwMode="auto">
            <a:xfrm>
              <a:off x="7721601" y="3929063"/>
              <a:ext cx="14288" cy="12700"/>
            </a:xfrm>
            <a:custGeom>
              <a:avLst/>
              <a:gdLst>
                <a:gd name="T0" fmla="*/ 2147483646 w 9"/>
                <a:gd name="T1" fmla="*/ 0 h 8"/>
                <a:gd name="T2" fmla="*/ 2147483646 w 9"/>
                <a:gd name="T3" fmla="*/ 0 h 8"/>
                <a:gd name="T4" fmla="*/ 2147483646 w 9"/>
                <a:gd name="T5" fmla="*/ 2147483646 h 8"/>
                <a:gd name="T6" fmla="*/ 2147483646 w 9"/>
                <a:gd name="T7" fmla="*/ 2147483646 h 8"/>
                <a:gd name="T8" fmla="*/ 2147483646 w 9"/>
                <a:gd name="T9" fmla="*/ 2147483646 h 8"/>
                <a:gd name="T10" fmla="*/ 2147483646 w 9"/>
                <a:gd name="T11" fmla="*/ 2147483646 h 8"/>
                <a:gd name="T12" fmla="*/ 2147483646 w 9"/>
                <a:gd name="T13" fmla="*/ 2147483646 h 8"/>
                <a:gd name="T14" fmla="*/ 2147483646 w 9"/>
                <a:gd name="T15" fmla="*/ 2147483646 h 8"/>
                <a:gd name="T16" fmla="*/ 2147483646 w 9"/>
                <a:gd name="T17" fmla="*/ 2147483646 h 8"/>
                <a:gd name="T18" fmla="*/ 2147483646 w 9"/>
                <a:gd name="T19" fmla="*/ 2147483646 h 8"/>
                <a:gd name="T20" fmla="*/ 0 w 9"/>
                <a:gd name="T21" fmla="*/ 2147483646 h 8"/>
                <a:gd name="T22" fmla="*/ 0 w 9"/>
                <a:gd name="T23" fmla="*/ 2147483646 h 8"/>
                <a:gd name="T24" fmla="*/ 0 w 9"/>
                <a:gd name="T25" fmla="*/ 2147483646 h 8"/>
                <a:gd name="T26" fmla="*/ 0 w 9"/>
                <a:gd name="T27" fmla="*/ 2147483646 h 8"/>
                <a:gd name="T28" fmla="*/ 2147483646 w 9"/>
                <a:gd name="T29" fmla="*/ 2147483646 h 8"/>
                <a:gd name="T30" fmla="*/ 2147483646 w 9"/>
                <a:gd name="T31" fmla="*/ 0 h 8"/>
                <a:gd name="T32" fmla="*/ 2147483646 w 9"/>
                <a:gd name="T33" fmla="*/ 0 h 8"/>
                <a:gd name="T34" fmla="*/ 2147483646 w 9"/>
                <a:gd name="T35" fmla="*/ 0 h 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9"/>
                <a:gd name="T55" fmla="*/ 0 h 8"/>
                <a:gd name="T56" fmla="*/ 9 w 9"/>
                <a:gd name="T57" fmla="*/ 8 h 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9" h="8">
                  <a:moveTo>
                    <a:pt x="6" y="0"/>
                  </a:moveTo>
                  <a:lnTo>
                    <a:pt x="6" y="0"/>
                  </a:lnTo>
                  <a:lnTo>
                    <a:pt x="8" y="3"/>
                  </a:lnTo>
                  <a:lnTo>
                    <a:pt x="9" y="5"/>
                  </a:lnTo>
                  <a:lnTo>
                    <a:pt x="9" y="6"/>
                  </a:lnTo>
                  <a:lnTo>
                    <a:pt x="8" y="7"/>
                  </a:lnTo>
                  <a:lnTo>
                    <a:pt x="7" y="8"/>
                  </a:lnTo>
                  <a:lnTo>
                    <a:pt x="4" y="7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1"/>
                  </a:lnTo>
                  <a:lnTo>
                    <a:pt x="2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8DC63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16" name="Line 90"/>
            <p:cNvSpPr>
              <a:spLocks noChangeShapeType="1"/>
            </p:cNvSpPr>
            <p:nvPr/>
          </p:nvSpPr>
          <p:spPr bwMode="auto">
            <a:xfrm>
              <a:off x="7705726" y="3944938"/>
              <a:ext cx="1588" cy="158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7" name="Line 91"/>
            <p:cNvSpPr>
              <a:spLocks noChangeShapeType="1"/>
            </p:cNvSpPr>
            <p:nvPr/>
          </p:nvSpPr>
          <p:spPr bwMode="auto">
            <a:xfrm>
              <a:off x="7705726" y="3944938"/>
              <a:ext cx="1588" cy="158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8" name="Freeform 92"/>
            <p:cNvSpPr>
              <a:spLocks/>
            </p:cNvSpPr>
            <p:nvPr/>
          </p:nvSpPr>
          <p:spPr bwMode="auto">
            <a:xfrm>
              <a:off x="7707313" y="3270250"/>
              <a:ext cx="527050" cy="420688"/>
            </a:xfrm>
            <a:custGeom>
              <a:avLst/>
              <a:gdLst>
                <a:gd name="T0" fmla="*/ 2147483646 w 332"/>
                <a:gd name="T1" fmla="*/ 2147483646 h 265"/>
                <a:gd name="T2" fmla="*/ 2147483646 w 332"/>
                <a:gd name="T3" fmla="*/ 2147483646 h 265"/>
                <a:gd name="T4" fmla="*/ 2147483646 w 332"/>
                <a:gd name="T5" fmla="*/ 2147483646 h 265"/>
                <a:gd name="T6" fmla="*/ 2147483646 w 332"/>
                <a:gd name="T7" fmla="*/ 2147483646 h 265"/>
                <a:gd name="T8" fmla="*/ 2147483646 w 332"/>
                <a:gd name="T9" fmla="*/ 2147483646 h 265"/>
                <a:gd name="T10" fmla="*/ 2147483646 w 332"/>
                <a:gd name="T11" fmla="*/ 2147483646 h 265"/>
                <a:gd name="T12" fmla="*/ 2147483646 w 332"/>
                <a:gd name="T13" fmla="*/ 2147483646 h 265"/>
                <a:gd name="T14" fmla="*/ 2147483646 w 332"/>
                <a:gd name="T15" fmla="*/ 2147483646 h 265"/>
                <a:gd name="T16" fmla="*/ 2147483646 w 332"/>
                <a:gd name="T17" fmla="*/ 2147483646 h 265"/>
                <a:gd name="T18" fmla="*/ 2147483646 w 332"/>
                <a:gd name="T19" fmla="*/ 2147483646 h 265"/>
                <a:gd name="T20" fmla="*/ 2147483646 w 332"/>
                <a:gd name="T21" fmla="*/ 2147483646 h 265"/>
                <a:gd name="T22" fmla="*/ 2147483646 w 332"/>
                <a:gd name="T23" fmla="*/ 2147483646 h 265"/>
                <a:gd name="T24" fmla="*/ 2147483646 w 332"/>
                <a:gd name="T25" fmla="*/ 2147483646 h 265"/>
                <a:gd name="T26" fmla="*/ 2147483646 w 332"/>
                <a:gd name="T27" fmla="*/ 2147483646 h 265"/>
                <a:gd name="T28" fmla="*/ 2147483646 w 332"/>
                <a:gd name="T29" fmla="*/ 2147483646 h 265"/>
                <a:gd name="T30" fmla="*/ 2147483646 w 332"/>
                <a:gd name="T31" fmla="*/ 2147483646 h 265"/>
                <a:gd name="T32" fmla="*/ 2147483646 w 332"/>
                <a:gd name="T33" fmla="*/ 2147483646 h 265"/>
                <a:gd name="T34" fmla="*/ 2147483646 w 332"/>
                <a:gd name="T35" fmla="*/ 2147483646 h 265"/>
                <a:gd name="T36" fmla="*/ 2147483646 w 332"/>
                <a:gd name="T37" fmla="*/ 0 h 265"/>
                <a:gd name="T38" fmla="*/ 2147483646 w 332"/>
                <a:gd name="T39" fmla="*/ 2147483646 h 265"/>
                <a:gd name="T40" fmla="*/ 2147483646 w 332"/>
                <a:gd name="T41" fmla="*/ 2147483646 h 265"/>
                <a:gd name="T42" fmla="*/ 2147483646 w 332"/>
                <a:gd name="T43" fmla="*/ 2147483646 h 265"/>
                <a:gd name="T44" fmla="*/ 2147483646 w 332"/>
                <a:gd name="T45" fmla="*/ 2147483646 h 265"/>
                <a:gd name="T46" fmla="*/ 2147483646 w 332"/>
                <a:gd name="T47" fmla="*/ 2147483646 h 265"/>
                <a:gd name="T48" fmla="*/ 2147483646 w 332"/>
                <a:gd name="T49" fmla="*/ 2147483646 h 265"/>
                <a:gd name="T50" fmla="*/ 2147483646 w 332"/>
                <a:gd name="T51" fmla="*/ 2147483646 h 265"/>
                <a:gd name="T52" fmla="*/ 2147483646 w 332"/>
                <a:gd name="T53" fmla="*/ 2147483646 h 265"/>
                <a:gd name="T54" fmla="*/ 2147483646 w 332"/>
                <a:gd name="T55" fmla="*/ 2147483646 h 265"/>
                <a:gd name="T56" fmla="*/ 2147483646 w 332"/>
                <a:gd name="T57" fmla="*/ 2147483646 h 265"/>
                <a:gd name="T58" fmla="*/ 2147483646 w 332"/>
                <a:gd name="T59" fmla="*/ 2147483646 h 265"/>
                <a:gd name="T60" fmla="*/ 2147483646 w 332"/>
                <a:gd name="T61" fmla="*/ 2147483646 h 265"/>
                <a:gd name="T62" fmla="*/ 2147483646 w 332"/>
                <a:gd name="T63" fmla="*/ 2147483646 h 265"/>
                <a:gd name="T64" fmla="*/ 2147483646 w 332"/>
                <a:gd name="T65" fmla="*/ 2147483646 h 265"/>
                <a:gd name="T66" fmla="*/ 2147483646 w 332"/>
                <a:gd name="T67" fmla="*/ 2147483646 h 265"/>
                <a:gd name="T68" fmla="*/ 2147483646 w 332"/>
                <a:gd name="T69" fmla="*/ 2147483646 h 265"/>
                <a:gd name="T70" fmla="*/ 2147483646 w 332"/>
                <a:gd name="T71" fmla="*/ 2147483646 h 265"/>
                <a:gd name="T72" fmla="*/ 2147483646 w 332"/>
                <a:gd name="T73" fmla="*/ 2147483646 h 265"/>
                <a:gd name="T74" fmla="*/ 2147483646 w 332"/>
                <a:gd name="T75" fmla="*/ 2147483646 h 265"/>
                <a:gd name="T76" fmla="*/ 2147483646 w 332"/>
                <a:gd name="T77" fmla="*/ 2147483646 h 265"/>
                <a:gd name="T78" fmla="*/ 2147483646 w 332"/>
                <a:gd name="T79" fmla="*/ 2147483646 h 265"/>
                <a:gd name="T80" fmla="*/ 2147483646 w 332"/>
                <a:gd name="T81" fmla="*/ 2147483646 h 265"/>
                <a:gd name="T82" fmla="*/ 2147483646 w 332"/>
                <a:gd name="T83" fmla="*/ 2147483646 h 265"/>
                <a:gd name="T84" fmla="*/ 0 w 332"/>
                <a:gd name="T85" fmla="*/ 2147483646 h 265"/>
                <a:gd name="T86" fmla="*/ 2147483646 w 332"/>
                <a:gd name="T87" fmla="*/ 2147483646 h 265"/>
                <a:gd name="T88" fmla="*/ 2147483646 w 332"/>
                <a:gd name="T89" fmla="*/ 2147483646 h 265"/>
                <a:gd name="T90" fmla="*/ 2147483646 w 332"/>
                <a:gd name="T91" fmla="*/ 2147483646 h 265"/>
                <a:gd name="T92" fmla="*/ 2147483646 w 332"/>
                <a:gd name="T93" fmla="*/ 2147483646 h 265"/>
                <a:gd name="T94" fmla="*/ 2147483646 w 332"/>
                <a:gd name="T95" fmla="*/ 2147483646 h 265"/>
                <a:gd name="T96" fmla="*/ 2147483646 w 332"/>
                <a:gd name="T97" fmla="*/ 2147483646 h 265"/>
                <a:gd name="T98" fmla="*/ 2147483646 w 332"/>
                <a:gd name="T99" fmla="*/ 2147483646 h 265"/>
                <a:gd name="T100" fmla="*/ 2147483646 w 332"/>
                <a:gd name="T101" fmla="*/ 2147483646 h 265"/>
                <a:gd name="T102" fmla="*/ 2147483646 w 332"/>
                <a:gd name="T103" fmla="*/ 2147483646 h 265"/>
                <a:gd name="T104" fmla="*/ 2147483646 w 332"/>
                <a:gd name="T105" fmla="*/ 2147483646 h 265"/>
                <a:gd name="T106" fmla="*/ 2147483646 w 332"/>
                <a:gd name="T107" fmla="*/ 2147483646 h 265"/>
                <a:gd name="T108" fmla="*/ 2147483646 w 332"/>
                <a:gd name="T109" fmla="*/ 2147483646 h 265"/>
                <a:gd name="T110" fmla="*/ 2147483646 w 332"/>
                <a:gd name="T111" fmla="*/ 2147483646 h 265"/>
                <a:gd name="T112" fmla="*/ 2147483646 w 332"/>
                <a:gd name="T113" fmla="*/ 2147483646 h 265"/>
                <a:gd name="T114" fmla="*/ 2147483646 w 332"/>
                <a:gd name="T115" fmla="*/ 2147483646 h 265"/>
                <a:gd name="T116" fmla="*/ 2147483646 w 332"/>
                <a:gd name="T117" fmla="*/ 2147483646 h 265"/>
                <a:gd name="T118" fmla="*/ 2147483646 w 332"/>
                <a:gd name="T119" fmla="*/ 2147483646 h 265"/>
                <a:gd name="T120" fmla="*/ 2147483646 w 332"/>
                <a:gd name="T121" fmla="*/ 2147483646 h 265"/>
                <a:gd name="T122" fmla="*/ 2147483646 w 332"/>
                <a:gd name="T123" fmla="*/ 2147483646 h 26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32"/>
                <a:gd name="T187" fmla="*/ 0 h 265"/>
                <a:gd name="T188" fmla="*/ 332 w 332"/>
                <a:gd name="T189" fmla="*/ 265 h 26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32" h="265">
                  <a:moveTo>
                    <a:pt x="189" y="163"/>
                  </a:moveTo>
                  <a:lnTo>
                    <a:pt x="189" y="163"/>
                  </a:lnTo>
                  <a:lnTo>
                    <a:pt x="193" y="165"/>
                  </a:lnTo>
                  <a:lnTo>
                    <a:pt x="200" y="168"/>
                  </a:lnTo>
                  <a:lnTo>
                    <a:pt x="211" y="173"/>
                  </a:lnTo>
                  <a:lnTo>
                    <a:pt x="216" y="173"/>
                  </a:lnTo>
                  <a:lnTo>
                    <a:pt x="220" y="173"/>
                  </a:lnTo>
                  <a:lnTo>
                    <a:pt x="232" y="170"/>
                  </a:lnTo>
                  <a:lnTo>
                    <a:pt x="243" y="169"/>
                  </a:lnTo>
                  <a:lnTo>
                    <a:pt x="253" y="167"/>
                  </a:lnTo>
                  <a:lnTo>
                    <a:pt x="262" y="166"/>
                  </a:lnTo>
                  <a:lnTo>
                    <a:pt x="283" y="162"/>
                  </a:lnTo>
                  <a:lnTo>
                    <a:pt x="295" y="158"/>
                  </a:lnTo>
                  <a:lnTo>
                    <a:pt x="307" y="154"/>
                  </a:lnTo>
                  <a:lnTo>
                    <a:pt x="318" y="150"/>
                  </a:lnTo>
                  <a:lnTo>
                    <a:pt x="325" y="144"/>
                  </a:lnTo>
                  <a:lnTo>
                    <a:pt x="329" y="142"/>
                  </a:lnTo>
                  <a:lnTo>
                    <a:pt x="331" y="139"/>
                  </a:lnTo>
                  <a:lnTo>
                    <a:pt x="332" y="135"/>
                  </a:lnTo>
                  <a:lnTo>
                    <a:pt x="332" y="131"/>
                  </a:lnTo>
                  <a:lnTo>
                    <a:pt x="331" y="128"/>
                  </a:lnTo>
                  <a:lnTo>
                    <a:pt x="329" y="125"/>
                  </a:lnTo>
                  <a:lnTo>
                    <a:pt x="321" y="119"/>
                  </a:lnTo>
                  <a:lnTo>
                    <a:pt x="309" y="112"/>
                  </a:lnTo>
                  <a:lnTo>
                    <a:pt x="317" y="111"/>
                  </a:lnTo>
                  <a:lnTo>
                    <a:pt x="322" y="109"/>
                  </a:lnTo>
                  <a:lnTo>
                    <a:pt x="328" y="105"/>
                  </a:lnTo>
                  <a:lnTo>
                    <a:pt x="330" y="102"/>
                  </a:lnTo>
                  <a:lnTo>
                    <a:pt x="331" y="99"/>
                  </a:lnTo>
                  <a:lnTo>
                    <a:pt x="330" y="96"/>
                  </a:lnTo>
                  <a:lnTo>
                    <a:pt x="329" y="93"/>
                  </a:lnTo>
                  <a:lnTo>
                    <a:pt x="325" y="87"/>
                  </a:lnTo>
                  <a:lnTo>
                    <a:pt x="320" y="83"/>
                  </a:lnTo>
                  <a:lnTo>
                    <a:pt x="312" y="76"/>
                  </a:lnTo>
                  <a:lnTo>
                    <a:pt x="302" y="71"/>
                  </a:lnTo>
                  <a:lnTo>
                    <a:pt x="299" y="67"/>
                  </a:lnTo>
                  <a:lnTo>
                    <a:pt x="289" y="62"/>
                  </a:lnTo>
                  <a:lnTo>
                    <a:pt x="282" y="60"/>
                  </a:lnTo>
                  <a:lnTo>
                    <a:pt x="274" y="57"/>
                  </a:lnTo>
                  <a:lnTo>
                    <a:pt x="264" y="55"/>
                  </a:lnTo>
                  <a:lnTo>
                    <a:pt x="253" y="56"/>
                  </a:lnTo>
                  <a:lnTo>
                    <a:pt x="242" y="59"/>
                  </a:lnTo>
                  <a:lnTo>
                    <a:pt x="230" y="62"/>
                  </a:lnTo>
                  <a:lnTo>
                    <a:pt x="217" y="67"/>
                  </a:lnTo>
                  <a:lnTo>
                    <a:pt x="210" y="71"/>
                  </a:lnTo>
                  <a:lnTo>
                    <a:pt x="204" y="75"/>
                  </a:lnTo>
                  <a:lnTo>
                    <a:pt x="198" y="80"/>
                  </a:lnTo>
                  <a:lnTo>
                    <a:pt x="193" y="86"/>
                  </a:lnTo>
                  <a:lnTo>
                    <a:pt x="188" y="91"/>
                  </a:lnTo>
                  <a:lnTo>
                    <a:pt x="185" y="99"/>
                  </a:lnTo>
                  <a:lnTo>
                    <a:pt x="184" y="107"/>
                  </a:lnTo>
                  <a:lnTo>
                    <a:pt x="184" y="116"/>
                  </a:lnTo>
                  <a:lnTo>
                    <a:pt x="184" y="119"/>
                  </a:lnTo>
                  <a:lnTo>
                    <a:pt x="184" y="117"/>
                  </a:lnTo>
                  <a:lnTo>
                    <a:pt x="183" y="111"/>
                  </a:lnTo>
                  <a:lnTo>
                    <a:pt x="184" y="104"/>
                  </a:lnTo>
                  <a:lnTo>
                    <a:pt x="186" y="98"/>
                  </a:lnTo>
                  <a:lnTo>
                    <a:pt x="188" y="94"/>
                  </a:lnTo>
                  <a:lnTo>
                    <a:pt x="192" y="88"/>
                  </a:lnTo>
                  <a:lnTo>
                    <a:pt x="195" y="83"/>
                  </a:lnTo>
                  <a:lnTo>
                    <a:pt x="200" y="77"/>
                  </a:lnTo>
                  <a:lnTo>
                    <a:pt x="208" y="72"/>
                  </a:lnTo>
                  <a:lnTo>
                    <a:pt x="216" y="67"/>
                  </a:lnTo>
                  <a:lnTo>
                    <a:pt x="227" y="63"/>
                  </a:lnTo>
                  <a:lnTo>
                    <a:pt x="239" y="60"/>
                  </a:lnTo>
                  <a:lnTo>
                    <a:pt x="252" y="56"/>
                  </a:lnTo>
                  <a:lnTo>
                    <a:pt x="253" y="52"/>
                  </a:lnTo>
                  <a:lnTo>
                    <a:pt x="254" y="48"/>
                  </a:lnTo>
                  <a:lnTo>
                    <a:pt x="254" y="42"/>
                  </a:lnTo>
                  <a:lnTo>
                    <a:pt x="254" y="35"/>
                  </a:lnTo>
                  <a:lnTo>
                    <a:pt x="251" y="29"/>
                  </a:lnTo>
                  <a:lnTo>
                    <a:pt x="246" y="21"/>
                  </a:lnTo>
                  <a:lnTo>
                    <a:pt x="239" y="15"/>
                  </a:lnTo>
                  <a:lnTo>
                    <a:pt x="237" y="12"/>
                  </a:lnTo>
                  <a:lnTo>
                    <a:pt x="233" y="10"/>
                  </a:lnTo>
                  <a:lnTo>
                    <a:pt x="229" y="8"/>
                  </a:lnTo>
                  <a:lnTo>
                    <a:pt x="222" y="6"/>
                  </a:lnTo>
                  <a:lnTo>
                    <a:pt x="216" y="6"/>
                  </a:lnTo>
                  <a:lnTo>
                    <a:pt x="208" y="8"/>
                  </a:lnTo>
                  <a:lnTo>
                    <a:pt x="198" y="12"/>
                  </a:lnTo>
                  <a:lnTo>
                    <a:pt x="198" y="9"/>
                  </a:lnTo>
                  <a:lnTo>
                    <a:pt x="196" y="7"/>
                  </a:lnTo>
                  <a:lnTo>
                    <a:pt x="193" y="4"/>
                  </a:lnTo>
                  <a:lnTo>
                    <a:pt x="187" y="1"/>
                  </a:lnTo>
                  <a:lnTo>
                    <a:pt x="178" y="0"/>
                  </a:lnTo>
                  <a:lnTo>
                    <a:pt x="166" y="1"/>
                  </a:lnTo>
                  <a:lnTo>
                    <a:pt x="150" y="6"/>
                  </a:lnTo>
                  <a:lnTo>
                    <a:pt x="145" y="8"/>
                  </a:lnTo>
                  <a:lnTo>
                    <a:pt x="136" y="14"/>
                  </a:lnTo>
                  <a:lnTo>
                    <a:pt x="130" y="17"/>
                  </a:lnTo>
                  <a:lnTo>
                    <a:pt x="125" y="21"/>
                  </a:lnTo>
                  <a:lnTo>
                    <a:pt x="120" y="26"/>
                  </a:lnTo>
                  <a:lnTo>
                    <a:pt x="118" y="30"/>
                  </a:lnTo>
                  <a:lnTo>
                    <a:pt x="122" y="33"/>
                  </a:lnTo>
                  <a:lnTo>
                    <a:pt x="133" y="42"/>
                  </a:lnTo>
                  <a:lnTo>
                    <a:pt x="139" y="49"/>
                  </a:lnTo>
                  <a:lnTo>
                    <a:pt x="144" y="55"/>
                  </a:lnTo>
                  <a:lnTo>
                    <a:pt x="149" y="63"/>
                  </a:lnTo>
                  <a:lnTo>
                    <a:pt x="150" y="71"/>
                  </a:lnTo>
                  <a:lnTo>
                    <a:pt x="150" y="72"/>
                  </a:lnTo>
                  <a:lnTo>
                    <a:pt x="151" y="74"/>
                  </a:lnTo>
                  <a:lnTo>
                    <a:pt x="151" y="75"/>
                  </a:lnTo>
                  <a:lnTo>
                    <a:pt x="151" y="76"/>
                  </a:lnTo>
                  <a:lnTo>
                    <a:pt x="153" y="86"/>
                  </a:lnTo>
                  <a:lnTo>
                    <a:pt x="154" y="96"/>
                  </a:lnTo>
                  <a:lnTo>
                    <a:pt x="153" y="107"/>
                  </a:lnTo>
                  <a:lnTo>
                    <a:pt x="152" y="111"/>
                  </a:lnTo>
                  <a:lnTo>
                    <a:pt x="150" y="116"/>
                  </a:lnTo>
                  <a:lnTo>
                    <a:pt x="151" y="113"/>
                  </a:lnTo>
                  <a:lnTo>
                    <a:pt x="153" y="105"/>
                  </a:lnTo>
                  <a:lnTo>
                    <a:pt x="154" y="99"/>
                  </a:lnTo>
                  <a:lnTo>
                    <a:pt x="154" y="91"/>
                  </a:lnTo>
                  <a:lnTo>
                    <a:pt x="153" y="83"/>
                  </a:lnTo>
                  <a:lnTo>
                    <a:pt x="150" y="72"/>
                  </a:lnTo>
                  <a:lnTo>
                    <a:pt x="150" y="68"/>
                  </a:lnTo>
                  <a:lnTo>
                    <a:pt x="149" y="64"/>
                  </a:lnTo>
                  <a:lnTo>
                    <a:pt x="146" y="59"/>
                  </a:lnTo>
                  <a:lnTo>
                    <a:pt x="142" y="52"/>
                  </a:lnTo>
                  <a:lnTo>
                    <a:pt x="137" y="45"/>
                  </a:lnTo>
                  <a:lnTo>
                    <a:pt x="129" y="38"/>
                  </a:lnTo>
                  <a:lnTo>
                    <a:pt x="118" y="30"/>
                  </a:lnTo>
                  <a:lnTo>
                    <a:pt x="112" y="28"/>
                  </a:lnTo>
                  <a:lnTo>
                    <a:pt x="98" y="22"/>
                  </a:lnTo>
                  <a:lnTo>
                    <a:pt x="88" y="21"/>
                  </a:lnTo>
                  <a:lnTo>
                    <a:pt x="78" y="20"/>
                  </a:lnTo>
                  <a:lnTo>
                    <a:pt x="69" y="21"/>
                  </a:lnTo>
                  <a:lnTo>
                    <a:pt x="64" y="22"/>
                  </a:lnTo>
                  <a:lnTo>
                    <a:pt x="59" y="24"/>
                  </a:lnTo>
                  <a:lnTo>
                    <a:pt x="53" y="24"/>
                  </a:lnTo>
                  <a:lnTo>
                    <a:pt x="49" y="27"/>
                  </a:lnTo>
                  <a:lnTo>
                    <a:pt x="43" y="30"/>
                  </a:lnTo>
                  <a:lnTo>
                    <a:pt x="38" y="34"/>
                  </a:lnTo>
                  <a:lnTo>
                    <a:pt x="37" y="38"/>
                  </a:lnTo>
                  <a:lnTo>
                    <a:pt x="36" y="42"/>
                  </a:lnTo>
                  <a:lnTo>
                    <a:pt x="34" y="46"/>
                  </a:lnTo>
                  <a:lnTo>
                    <a:pt x="36" y="52"/>
                  </a:lnTo>
                  <a:lnTo>
                    <a:pt x="37" y="57"/>
                  </a:lnTo>
                  <a:lnTo>
                    <a:pt x="39" y="64"/>
                  </a:lnTo>
                  <a:lnTo>
                    <a:pt x="40" y="66"/>
                  </a:lnTo>
                  <a:lnTo>
                    <a:pt x="39" y="66"/>
                  </a:lnTo>
                  <a:lnTo>
                    <a:pt x="34" y="64"/>
                  </a:lnTo>
                  <a:lnTo>
                    <a:pt x="29" y="64"/>
                  </a:lnTo>
                  <a:lnTo>
                    <a:pt x="24" y="64"/>
                  </a:lnTo>
                  <a:lnTo>
                    <a:pt x="17" y="65"/>
                  </a:lnTo>
                  <a:lnTo>
                    <a:pt x="10" y="68"/>
                  </a:lnTo>
                  <a:lnTo>
                    <a:pt x="8" y="71"/>
                  </a:lnTo>
                  <a:lnTo>
                    <a:pt x="6" y="73"/>
                  </a:lnTo>
                  <a:lnTo>
                    <a:pt x="4" y="76"/>
                  </a:lnTo>
                  <a:lnTo>
                    <a:pt x="3" y="80"/>
                  </a:lnTo>
                  <a:lnTo>
                    <a:pt x="2" y="86"/>
                  </a:lnTo>
                  <a:lnTo>
                    <a:pt x="2" y="91"/>
                  </a:lnTo>
                  <a:lnTo>
                    <a:pt x="2" y="97"/>
                  </a:lnTo>
                  <a:lnTo>
                    <a:pt x="2" y="102"/>
                  </a:lnTo>
                  <a:lnTo>
                    <a:pt x="3" y="110"/>
                  </a:lnTo>
                  <a:lnTo>
                    <a:pt x="6" y="119"/>
                  </a:lnTo>
                  <a:lnTo>
                    <a:pt x="10" y="128"/>
                  </a:lnTo>
                  <a:lnTo>
                    <a:pt x="18" y="138"/>
                  </a:lnTo>
                  <a:lnTo>
                    <a:pt x="28" y="147"/>
                  </a:lnTo>
                  <a:lnTo>
                    <a:pt x="40" y="142"/>
                  </a:lnTo>
                  <a:lnTo>
                    <a:pt x="53" y="138"/>
                  </a:lnTo>
                  <a:lnTo>
                    <a:pt x="67" y="134"/>
                  </a:lnTo>
                  <a:lnTo>
                    <a:pt x="76" y="133"/>
                  </a:lnTo>
                  <a:lnTo>
                    <a:pt x="84" y="132"/>
                  </a:lnTo>
                  <a:lnTo>
                    <a:pt x="92" y="132"/>
                  </a:lnTo>
                  <a:lnTo>
                    <a:pt x="99" y="133"/>
                  </a:lnTo>
                  <a:lnTo>
                    <a:pt x="106" y="135"/>
                  </a:lnTo>
                  <a:lnTo>
                    <a:pt x="112" y="139"/>
                  </a:lnTo>
                  <a:lnTo>
                    <a:pt x="118" y="144"/>
                  </a:lnTo>
                  <a:lnTo>
                    <a:pt x="122" y="151"/>
                  </a:lnTo>
                  <a:lnTo>
                    <a:pt x="121" y="149"/>
                  </a:lnTo>
                  <a:lnTo>
                    <a:pt x="119" y="145"/>
                  </a:lnTo>
                  <a:lnTo>
                    <a:pt x="114" y="140"/>
                  </a:lnTo>
                  <a:lnTo>
                    <a:pt x="110" y="138"/>
                  </a:lnTo>
                  <a:lnTo>
                    <a:pt x="106" y="135"/>
                  </a:lnTo>
                  <a:lnTo>
                    <a:pt x="100" y="133"/>
                  </a:lnTo>
                  <a:lnTo>
                    <a:pt x="94" y="132"/>
                  </a:lnTo>
                  <a:lnTo>
                    <a:pt x="86" y="132"/>
                  </a:lnTo>
                  <a:lnTo>
                    <a:pt x="77" y="132"/>
                  </a:lnTo>
                  <a:lnTo>
                    <a:pt x="67" y="134"/>
                  </a:lnTo>
                  <a:lnTo>
                    <a:pt x="55" y="138"/>
                  </a:lnTo>
                  <a:lnTo>
                    <a:pt x="43" y="142"/>
                  </a:lnTo>
                  <a:lnTo>
                    <a:pt x="29" y="147"/>
                  </a:lnTo>
                  <a:lnTo>
                    <a:pt x="24" y="152"/>
                  </a:lnTo>
                  <a:lnTo>
                    <a:pt x="18" y="156"/>
                  </a:lnTo>
                  <a:lnTo>
                    <a:pt x="11" y="163"/>
                  </a:lnTo>
                  <a:lnTo>
                    <a:pt x="6" y="169"/>
                  </a:lnTo>
                  <a:lnTo>
                    <a:pt x="2" y="177"/>
                  </a:lnTo>
                  <a:lnTo>
                    <a:pt x="0" y="181"/>
                  </a:lnTo>
                  <a:lnTo>
                    <a:pt x="0" y="185"/>
                  </a:lnTo>
                  <a:lnTo>
                    <a:pt x="0" y="189"/>
                  </a:lnTo>
                  <a:lnTo>
                    <a:pt x="3" y="192"/>
                  </a:lnTo>
                  <a:lnTo>
                    <a:pt x="5" y="196"/>
                  </a:lnTo>
                  <a:lnTo>
                    <a:pt x="11" y="202"/>
                  </a:lnTo>
                  <a:lnTo>
                    <a:pt x="16" y="205"/>
                  </a:lnTo>
                  <a:lnTo>
                    <a:pt x="21" y="207"/>
                  </a:lnTo>
                  <a:lnTo>
                    <a:pt x="27" y="207"/>
                  </a:lnTo>
                  <a:lnTo>
                    <a:pt x="32" y="206"/>
                  </a:lnTo>
                  <a:lnTo>
                    <a:pt x="34" y="208"/>
                  </a:lnTo>
                  <a:lnTo>
                    <a:pt x="37" y="210"/>
                  </a:lnTo>
                  <a:lnTo>
                    <a:pt x="39" y="212"/>
                  </a:lnTo>
                  <a:lnTo>
                    <a:pt x="41" y="214"/>
                  </a:lnTo>
                  <a:lnTo>
                    <a:pt x="42" y="216"/>
                  </a:lnTo>
                  <a:lnTo>
                    <a:pt x="44" y="216"/>
                  </a:lnTo>
                  <a:lnTo>
                    <a:pt x="56" y="221"/>
                  </a:lnTo>
                  <a:lnTo>
                    <a:pt x="66" y="223"/>
                  </a:lnTo>
                  <a:lnTo>
                    <a:pt x="72" y="224"/>
                  </a:lnTo>
                  <a:lnTo>
                    <a:pt x="75" y="223"/>
                  </a:lnTo>
                  <a:lnTo>
                    <a:pt x="83" y="223"/>
                  </a:lnTo>
                  <a:lnTo>
                    <a:pt x="101" y="221"/>
                  </a:lnTo>
                  <a:lnTo>
                    <a:pt x="111" y="218"/>
                  </a:lnTo>
                  <a:lnTo>
                    <a:pt x="121" y="216"/>
                  </a:lnTo>
                  <a:lnTo>
                    <a:pt x="131" y="211"/>
                  </a:lnTo>
                  <a:lnTo>
                    <a:pt x="134" y="208"/>
                  </a:lnTo>
                  <a:lnTo>
                    <a:pt x="138" y="206"/>
                  </a:lnTo>
                  <a:lnTo>
                    <a:pt x="139" y="205"/>
                  </a:lnTo>
                  <a:lnTo>
                    <a:pt x="143" y="203"/>
                  </a:lnTo>
                  <a:lnTo>
                    <a:pt x="146" y="201"/>
                  </a:lnTo>
                  <a:lnTo>
                    <a:pt x="150" y="198"/>
                  </a:lnTo>
                  <a:lnTo>
                    <a:pt x="153" y="194"/>
                  </a:lnTo>
                  <a:lnTo>
                    <a:pt x="156" y="187"/>
                  </a:lnTo>
                  <a:lnTo>
                    <a:pt x="159" y="179"/>
                  </a:lnTo>
                  <a:lnTo>
                    <a:pt x="160" y="169"/>
                  </a:lnTo>
                  <a:lnTo>
                    <a:pt x="160" y="175"/>
                  </a:lnTo>
                  <a:lnTo>
                    <a:pt x="156" y="185"/>
                  </a:lnTo>
                  <a:lnTo>
                    <a:pt x="154" y="190"/>
                  </a:lnTo>
                  <a:lnTo>
                    <a:pt x="151" y="197"/>
                  </a:lnTo>
                  <a:lnTo>
                    <a:pt x="145" y="201"/>
                  </a:lnTo>
                  <a:lnTo>
                    <a:pt x="139" y="205"/>
                  </a:lnTo>
                  <a:lnTo>
                    <a:pt x="138" y="206"/>
                  </a:lnTo>
                  <a:lnTo>
                    <a:pt x="131" y="210"/>
                  </a:lnTo>
                  <a:lnTo>
                    <a:pt x="125" y="213"/>
                  </a:lnTo>
                  <a:lnTo>
                    <a:pt x="118" y="217"/>
                  </a:lnTo>
                  <a:lnTo>
                    <a:pt x="118" y="219"/>
                  </a:lnTo>
                  <a:lnTo>
                    <a:pt x="120" y="224"/>
                  </a:lnTo>
                  <a:lnTo>
                    <a:pt x="121" y="228"/>
                  </a:lnTo>
                  <a:lnTo>
                    <a:pt x="123" y="230"/>
                  </a:lnTo>
                  <a:lnTo>
                    <a:pt x="127" y="233"/>
                  </a:lnTo>
                  <a:lnTo>
                    <a:pt x="130" y="234"/>
                  </a:lnTo>
                  <a:lnTo>
                    <a:pt x="143" y="242"/>
                  </a:lnTo>
                  <a:lnTo>
                    <a:pt x="156" y="248"/>
                  </a:lnTo>
                  <a:lnTo>
                    <a:pt x="173" y="255"/>
                  </a:lnTo>
                  <a:lnTo>
                    <a:pt x="192" y="262"/>
                  </a:lnTo>
                  <a:lnTo>
                    <a:pt x="201" y="264"/>
                  </a:lnTo>
                  <a:lnTo>
                    <a:pt x="210" y="265"/>
                  </a:lnTo>
                  <a:lnTo>
                    <a:pt x="220" y="265"/>
                  </a:lnTo>
                  <a:lnTo>
                    <a:pt x="230" y="265"/>
                  </a:lnTo>
                  <a:lnTo>
                    <a:pt x="239" y="263"/>
                  </a:lnTo>
                  <a:lnTo>
                    <a:pt x="246" y="258"/>
                  </a:lnTo>
                  <a:lnTo>
                    <a:pt x="249" y="258"/>
                  </a:lnTo>
                  <a:lnTo>
                    <a:pt x="252" y="256"/>
                  </a:lnTo>
                  <a:lnTo>
                    <a:pt x="257" y="251"/>
                  </a:lnTo>
                  <a:lnTo>
                    <a:pt x="262" y="244"/>
                  </a:lnTo>
                  <a:lnTo>
                    <a:pt x="264" y="239"/>
                  </a:lnTo>
                  <a:lnTo>
                    <a:pt x="266" y="232"/>
                  </a:lnTo>
                  <a:lnTo>
                    <a:pt x="266" y="225"/>
                  </a:lnTo>
                  <a:lnTo>
                    <a:pt x="266" y="218"/>
                  </a:lnTo>
                  <a:lnTo>
                    <a:pt x="265" y="208"/>
                  </a:lnTo>
                  <a:lnTo>
                    <a:pt x="263" y="197"/>
                  </a:lnTo>
                  <a:lnTo>
                    <a:pt x="260" y="186"/>
                  </a:lnTo>
                  <a:lnTo>
                    <a:pt x="255" y="173"/>
                  </a:lnTo>
                  <a:lnTo>
                    <a:pt x="253" y="167"/>
                  </a:lnTo>
                  <a:lnTo>
                    <a:pt x="238" y="169"/>
                  </a:lnTo>
                  <a:lnTo>
                    <a:pt x="222" y="173"/>
                  </a:lnTo>
                  <a:lnTo>
                    <a:pt x="220" y="173"/>
                  </a:lnTo>
                  <a:lnTo>
                    <a:pt x="213" y="173"/>
                  </a:lnTo>
                  <a:lnTo>
                    <a:pt x="209" y="172"/>
                  </a:lnTo>
                  <a:lnTo>
                    <a:pt x="204" y="170"/>
                  </a:lnTo>
                  <a:lnTo>
                    <a:pt x="197" y="167"/>
                  </a:lnTo>
                  <a:lnTo>
                    <a:pt x="189" y="163"/>
                  </a:lnTo>
                  <a:close/>
                </a:path>
              </a:pathLst>
            </a:custGeom>
            <a:solidFill>
              <a:srgbClr val="F3F4C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19" name="Freeform 93"/>
            <p:cNvSpPr>
              <a:spLocks/>
            </p:cNvSpPr>
            <p:nvPr/>
          </p:nvSpPr>
          <p:spPr bwMode="auto">
            <a:xfrm>
              <a:off x="7870826" y="3392488"/>
              <a:ext cx="185738" cy="163513"/>
            </a:xfrm>
            <a:custGeom>
              <a:avLst/>
              <a:gdLst>
                <a:gd name="T0" fmla="*/ 2147483646 w 117"/>
                <a:gd name="T1" fmla="*/ 2147483646 h 103"/>
                <a:gd name="T2" fmla="*/ 2147483646 w 117"/>
                <a:gd name="T3" fmla="*/ 2147483646 h 103"/>
                <a:gd name="T4" fmla="*/ 2147483646 w 117"/>
                <a:gd name="T5" fmla="*/ 2147483646 h 103"/>
                <a:gd name="T6" fmla="*/ 2147483646 w 117"/>
                <a:gd name="T7" fmla="*/ 2147483646 h 103"/>
                <a:gd name="T8" fmla="*/ 2147483646 w 117"/>
                <a:gd name="T9" fmla="*/ 2147483646 h 103"/>
                <a:gd name="T10" fmla="*/ 2147483646 w 117"/>
                <a:gd name="T11" fmla="*/ 2147483646 h 103"/>
                <a:gd name="T12" fmla="*/ 2147483646 w 117"/>
                <a:gd name="T13" fmla="*/ 2147483646 h 103"/>
                <a:gd name="T14" fmla="*/ 2147483646 w 117"/>
                <a:gd name="T15" fmla="*/ 2147483646 h 103"/>
                <a:gd name="T16" fmla="*/ 2147483646 w 117"/>
                <a:gd name="T17" fmla="*/ 2147483646 h 103"/>
                <a:gd name="T18" fmla="*/ 0 w 117"/>
                <a:gd name="T19" fmla="*/ 2147483646 h 103"/>
                <a:gd name="T20" fmla="*/ 2147483646 w 117"/>
                <a:gd name="T21" fmla="*/ 2147483646 h 103"/>
                <a:gd name="T22" fmla="*/ 2147483646 w 117"/>
                <a:gd name="T23" fmla="*/ 2147483646 h 103"/>
                <a:gd name="T24" fmla="*/ 2147483646 w 117"/>
                <a:gd name="T25" fmla="*/ 2147483646 h 103"/>
                <a:gd name="T26" fmla="*/ 2147483646 w 117"/>
                <a:gd name="T27" fmla="*/ 2147483646 h 103"/>
                <a:gd name="T28" fmla="*/ 2147483646 w 117"/>
                <a:gd name="T29" fmla="*/ 2147483646 h 103"/>
                <a:gd name="T30" fmla="*/ 2147483646 w 117"/>
                <a:gd name="T31" fmla="*/ 2147483646 h 103"/>
                <a:gd name="T32" fmla="*/ 2147483646 w 117"/>
                <a:gd name="T33" fmla="*/ 2147483646 h 103"/>
                <a:gd name="T34" fmla="*/ 2147483646 w 117"/>
                <a:gd name="T35" fmla="*/ 2147483646 h 103"/>
                <a:gd name="T36" fmla="*/ 2147483646 w 117"/>
                <a:gd name="T37" fmla="*/ 2147483646 h 103"/>
                <a:gd name="T38" fmla="*/ 2147483646 w 117"/>
                <a:gd name="T39" fmla="*/ 2147483646 h 103"/>
                <a:gd name="T40" fmla="*/ 2147483646 w 117"/>
                <a:gd name="T41" fmla="*/ 2147483646 h 103"/>
                <a:gd name="T42" fmla="*/ 2147483646 w 117"/>
                <a:gd name="T43" fmla="*/ 2147483646 h 103"/>
                <a:gd name="T44" fmla="*/ 2147483646 w 117"/>
                <a:gd name="T45" fmla="*/ 2147483646 h 103"/>
                <a:gd name="T46" fmla="*/ 2147483646 w 117"/>
                <a:gd name="T47" fmla="*/ 2147483646 h 103"/>
                <a:gd name="T48" fmla="*/ 2147483646 w 117"/>
                <a:gd name="T49" fmla="*/ 2147483646 h 103"/>
                <a:gd name="T50" fmla="*/ 2147483646 w 117"/>
                <a:gd name="T51" fmla="*/ 2147483646 h 103"/>
                <a:gd name="T52" fmla="*/ 2147483646 w 117"/>
                <a:gd name="T53" fmla="*/ 2147483646 h 103"/>
                <a:gd name="T54" fmla="*/ 2147483646 w 117"/>
                <a:gd name="T55" fmla="*/ 2147483646 h 103"/>
                <a:gd name="T56" fmla="*/ 2147483646 w 117"/>
                <a:gd name="T57" fmla="*/ 2147483646 h 103"/>
                <a:gd name="T58" fmla="*/ 2147483646 w 117"/>
                <a:gd name="T59" fmla="*/ 2147483646 h 103"/>
                <a:gd name="T60" fmla="*/ 2147483646 w 117"/>
                <a:gd name="T61" fmla="*/ 2147483646 h 103"/>
                <a:gd name="T62" fmla="*/ 2147483646 w 117"/>
                <a:gd name="T63" fmla="*/ 2147483646 h 103"/>
                <a:gd name="T64" fmla="*/ 2147483646 w 117"/>
                <a:gd name="T65" fmla="*/ 2147483646 h 103"/>
                <a:gd name="T66" fmla="*/ 2147483646 w 117"/>
                <a:gd name="T67" fmla="*/ 2147483646 h 103"/>
                <a:gd name="T68" fmla="*/ 2147483646 w 117"/>
                <a:gd name="T69" fmla="*/ 2147483646 h 103"/>
                <a:gd name="T70" fmla="*/ 2147483646 w 117"/>
                <a:gd name="T71" fmla="*/ 2147483646 h 103"/>
                <a:gd name="T72" fmla="*/ 2147483646 w 117"/>
                <a:gd name="T73" fmla="*/ 2147483646 h 103"/>
                <a:gd name="T74" fmla="*/ 2147483646 w 117"/>
                <a:gd name="T75" fmla="*/ 2147483646 h 103"/>
                <a:gd name="T76" fmla="*/ 2147483646 w 117"/>
                <a:gd name="T77" fmla="*/ 2147483646 h 103"/>
                <a:gd name="T78" fmla="*/ 2147483646 w 117"/>
                <a:gd name="T79" fmla="*/ 2147483646 h 103"/>
                <a:gd name="T80" fmla="*/ 2147483646 w 117"/>
                <a:gd name="T81" fmla="*/ 2147483646 h 103"/>
                <a:gd name="T82" fmla="*/ 2147483646 w 117"/>
                <a:gd name="T83" fmla="*/ 2147483646 h 103"/>
                <a:gd name="T84" fmla="*/ 2147483646 w 117"/>
                <a:gd name="T85" fmla="*/ 2147483646 h 103"/>
                <a:gd name="T86" fmla="*/ 2147483646 w 117"/>
                <a:gd name="T87" fmla="*/ 2147483646 h 103"/>
                <a:gd name="T88" fmla="*/ 2147483646 w 117"/>
                <a:gd name="T89" fmla="*/ 2147483646 h 103"/>
                <a:gd name="T90" fmla="*/ 2147483646 w 117"/>
                <a:gd name="T91" fmla="*/ 2147483646 h 103"/>
                <a:gd name="T92" fmla="*/ 2147483646 w 117"/>
                <a:gd name="T93" fmla="*/ 2147483646 h 103"/>
                <a:gd name="T94" fmla="*/ 2147483646 w 117"/>
                <a:gd name="T95" fmla="*/ 2147483646 h 103"/>
                <a:gd name="T96" fmla="*/ 2147483646 w 117"/>
                <a:gd name="T97" fmla="*/ 2147483646 h 103"/>
                <a:gd name="T98" fmla="*/ 2147483646 w 117"/>
                <a:gd name="T99" fmla="*/ 2147483646 h 103"/>
                <a:gd name="T100" fmla="*/ 2147483646 w 117"/>
                <a:gd name="T101" fmla="*/ 2147483646 h 103"/>
                <a:gd name="T102" fmla="*/ 2147483646 w 117"/>
                <a:gd name="T103" fmla="*/ 0 h 103"/>
                <a:gd name="T104" fmla="*/ 2147483646 w 117"/>
                <a:gd name="T105" fmla="*/ 2147483646 h 103"/>
                <a:gd name="T106" fmla="*/ 2147483646 w 117"/>
                <a:gd name="T107" fmla="*/ 2147483646 h 103"/>
                <a:gd name="T108" fmla="*/ 2147483646 w 117"/>
                <a:gd name="T109" fmla="*/ 2147483646 h 103"/>
                <a:gd name="T110" fmla="*/ 2147483646 w 117"/>
                <a:gd name="T111" fmla="*/ 2147483646 h 103"/>
                <a:gd name="T112" fmla="*/ 2147483646 w 117"/>
                <a:gd name="T113" fmla="*/ 2147483646 h 103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17"/>
                <a:gd name="T172" fmla="*/ 0 h 103"/>
                <a:gd name="T173" fmla="*/ 117 w 117"/>
                <a:gd name="T174" fmla="*/ 103 h 103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17" h="103">
                  <a:moveTo>
                    <a:pt x="51" y="19"/>
                  </a:moveTo>
                  <a:lnTo>
                    <a:pt x="51" y="19"/>
                  </a:lnTo>
                  <a:lnTo>
                    <a:pt x="50" y="19"/>
                  </a:lnTo>
                  <a:lnTo>
                    <a:pt x="48" y="18"/>
                  </a:lnTo>
                  <a:lnTo>
                    <a:pt x="47" y="19"/>
                  </a:lnTo>
                  <a:lnTo>
                    <a:pt x="45" y="20"/>
                  </a:lnTo>
                  <a:lnTo>
                    <a:pt x="42" y="23"/>
                  </a:lnTo>
                  <a:lnTo>
                    <a:pt x="40" y="28"/>
                  </a:lnTo>
                  <a:lnTo>
                    <a:pt x="39" y="35"/>
                  </a:lnTo>
                  <a:lnTo>
                    <a:pt x="35" y="33"/>
                  </a:lnTo>
                  <a:lnTo>
                    <a:pt x="26" y="29"/>
                  </a:lnTo>
                  <a:lnTo>
                    <a:pt x="19" y="28"/>
                  </a:lnTo>
                  <a:lnTo>
                    <a:pt x="14" y="29"/>
                  </a:lnTo>
                  <a:lnTo>
                    <a:pt x="7" y="30"/>
                  </a:lnTo>
                  <a:lnTo>
                    <a:pt x="3" y="34"/>
                  </a:lnTo>
                  <a:lnTo>
                    <a:pt x="2" y="36"/>
                  </a:lnTo>
                  <a:lnTo>
                    <a:pt x="1" y="41"/>
                  </a:lnTo>
                  <a:lnTo>
                    <a:pt x="0" y="44"/>
                  </a:lnTo>
                  <a:lnTo>
                    <a:pt x="1" y="47"/>
                  </a:lnTo>
                  <a:lnTo>
                    <a:pt x="2" y="52"/>
                  </a:lnTo>
                  <a:lnTo>
                    <a:pt x="5" y="55"/>
                  </a:lnTo>
                  <a:lnTo>
                    <a:pt x="12" y="62"/>
                  </a:lnTo>
                  <a:lnTo>
                    <a:pt x="16" y="67"/>
                  </a:lnTo>
                  <a:lnTo>
                    <a:pt x="18" y="72"/>
                  </a:lnTo>
                  <a:lnTo>
                    <a:pt x="14" y="75"/>
                  </a:lnTo>
                  <a:lnTo>
                    <a:pt x="9" y="77"/>
                  </a:lnTo>
                  <a:lnTo>
                    <a:pt x="5" y="80"/>
                  </a:lnTo>
                  <a:lnTo>
                    <a:pt x="3" y="84"/>
                  </a:lnTo>
                  <a:lnTo>
                    <a:pt x="3" y="85"/>
                  </a:lnTo>
                  <a:lnTo>
                    <a:pt x="4" y="87"/>
                  </a:lnTo>
                  <a:lnTo>
                    <a:pt x="6" y="89"/>
                  </a:lnTo>
                  <a:lnTo>
                    <a:pt x="9" y="90"/>
                  </a:lnTo>
                  <a:lnTo>
                    <a:pt x="19" y="92"/>
                  </a:lnTo>
                  <a:lnTo>
                    <a:pt x="22" y="95"/>
                  </a:lnTo>
                  <a:lnTo>
                    <a:pt x="24" y="97"/>
                  </a:lnTo>
                  <a:lnTo>
                    <a:pt x="27" y="99"/>
                  </a:lnTo>
                  <a:lnTo>
                    <a:pt x="31" y="100"/>
                  </a:lnTo>
                  <a:lnTo>
                    <a:pt x="37" y="101"/>
                  </a:lnTo>
                  <a:lnTo>
                    <a:pt x="45" y="101"/>
                  </a:lnTo>
                  <a:lnTo>
                    <a:pt x="53" y="100"/>
                  </a:lnTo>
                  <a:lnTo>
                    <a:pt x="57" y="92"/>
                  </a:lnTo>
                  <a:lnTo>
                    <a:pt x="57" y="95"/>
                  </a:lnTo>
                  <a:lnTo>
                    <a:pt x="59" y="98"/>
                  </a:lnTo>
                  <a:lnTo>
                    <a:pt x="61" y="100"/>
                  </a:lnTo>
                  <a:lnTo>
                    <a:pt x="63" y="101"/>
                  </a:lnTo>
                  <a:lnTo>
                    <a:pt x="68" y="103"/>
                  </a:lnTo>
                  <a:lnTo>
                    <a:pt x="73" y="103"/>
                  </a:lnTo>
                  <a:lnTo>
                    <a:pt x="75" y="102"/>
                  </a:lnTo>
                  <a:lnTo>
                    <a:pt x="78" y="101"/>
                  </a:lnTo>
                  <a:lnTo>
                    <a:pt x="81" y="100"/>
                  </a:lnTo>
                  <a:lnTo>
                    <a:pt x="85" y="98"/>
                  </a:lnTo>
                  <a:lnTo>
                    <a:pt x="87" y="96"/>
                  </a:lnTo>
                  <a:lnTo>
                    <a:pt x="89" y="93"/>
                  </a:lnTo>
                  <a:lnTo>
                    <a:pt x="89" y="90"/>
                  </a:lnTo>
                  <a:lnTo>
                    <a:pt x="86" y="86"/>
                  </a:lnTo>
                  <a:lnTo>
                    <a:pt x="89" y="86"/>
                  </a:lnTo>
                  <a:lnTo>
                    <a:pt x="94" y="84"/>
                  </a:lnTo>
                  <a:lnTo>
                    <a:pt x="97" y="81"/>
                  </a:lnTo>
                  <a:lnTo>
                    <a:pt x="99" y="77"/>
                  </a:lnTo>
                  <a:lnTo>
                    <a:pt x="102" y="73"/>
                  </a:lnTo>
                  <a:lnTo>
                    <a:pt x="103" y="65"/>
                  </a:lnTo>
                  <a:lnTo>
                    <a:pt x="107" y="62"/>
                  </a:lnTo>
                  <a:lnTo>
                    <a:pt x="112" y="56"/>
                  </a:lnTo>
                  <a:lnTo>
                    <a:pt x="115" y="52"/>
                  </a:lnTo>
                  <a:lnTo>
                    <a:pt x="117" y="45"/>
                  </a:lnTo>
                  <a:lnTo>
                    <a:pt x="117" y="43"/>
                  </a:lnTo>
                  <a:lnTo>
                    <a:pt x="116" y="41"/>
                  </a:lnTo>
                  <a:lnTo>
                    <a:pt x="115" y="38"/>
                  </a:lnTo>
                  <a:lnTo>
                    <a:pt x="112" y="35"/>
                  </a:lnTo>
                  <a:lnTo>
                    <a:pt x="108" y="34"/>
                  </a:lnTo>
                  <a:lnTo>
                    <a:pt x="103" y="33"/>
                  </a:lnTo>
                  <a:lnTo>
                    <a:pt x="101" y="31"/>
                  </a:lnTo>
                  <a:lnTo>
                    <a:pt x="94" y="29"/>
                  </a:lnTo>
                  <a:lnTo>
                    <a:pt x="91" y="28"/>
                  </a:lnTo>
                  <a:lnTo>
                    <a:pt x="87" y="29"/>
                  </a:lnTo>
                  <a:lnTo>
                    <a:pt x="85" y="30"/>
                  </a:lnTo>
                  <a:lnTo>
                    <a:pt x="83" y="34"/>
                  </a:lnTo>
                  <a:lnTo>
                    <a:pt x="81" y="42"/>
                  </a:lnTo>
                  <a:lnTo>
                    <a:pt x="80" y="34"/>
                  </a:lnTo>
                  <a:lnTo>
                    <a:pt x="81" y="25"/>
                  </a:lnTo>
                  <a:lnTo>
                    <a:pt x="82" y="22"/>
                  </a:lnTo>
                  <a:lnTo>
                    <a:pt x="84" y="18"/>
                  </a:lnTo>
                  <a:lnTo>
                    <a:pt x="83" y="16"/>
                  </a:lnTo>
                  <a:lnTo>
                    <a:pt x="82" y="10"/>
                  </a:lnTo>
                  <a:lnTo>
                    <a:pt x="81" y="7"/>
                  </a:lnTo>
                  <a:lnTo>
                    <a:pt x="79" y="5"/>
                  </a:lnTo>
                  <a:lnTo>
                    <a:pt x="76" y="2"/>
                  </a:lnTo>
                  <a:lnTo>
                    <a:pt x="74" y="2"/>
                  </a:lnTo>
                  <a:lnTo>
                    <a:pt x="70" y="0"/>
                  </a:lnTo>
                  <a:lnTo>
                    <a:pt x="67" y="0"/>
                  </a:lnTo>
                  <a:lnTo>
                    <a:pt x="64" y="0"/>
                  </a:lnTo>
                  <a:lnTo>
                    <a:pt x="63" y="1"/>
                  </a:lnTo>
                  <a:lnTo>
                    <a:pt x="61" y="2"/>
                  </a:lnTo>
                  <a:lnTo>
                    <a:pt x="57" y="5"/>
                  </a:lnTo>
                  <a:lnTo>
                    <a:pt x="54" y="7"/>
                  </a:lnTo>
                  <a:lnTo>
                    <a:pt x="52" y="10"/>
                  </a:lnTo>
                  <a:lnTo>
                    <a:pt x="51" y="14"/>
                  </a:lnTo>
                  <a:lnTo>
                    <a:pt x="51" y="19"/>
                  </a:lnTo>
                  <a:close/>
                </a:path>
              </a:pathLst>
            </a:custGeom>
            <a:solidFill>
              <a:srgbClr val="F6DD55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20" name="Freeform 94"/>
            <p:cNvSpPr>
              <a:spLocks/>
            </p:cNvSpPr>
            <p:nvPr/>
          </p:nvSpPr>
          <p:spPr bwMode="auto">
            <a:xfrm>
              <a:off x="7939088" y="3467100"/>
              <a:ext cx="47625" cy="46038"/>
            </a:xfrm>
            <a:custGeom>
              <a:avLst/>
              <a:gdLst>
                <a:gd name="T0" fmla="*/ 2147483646 w 30"/>
                <a:gd name="T1" fmla="*/ 2147483646 h 29"/>
                <a:gd name="T2" fmla="*/ 2147483646 w 30"/>
                <a:gd name="T3" fmla="*/ 2147483646 h 29"/>
                <a:gd name="T4" fmla="*/ 2147483646 w 30"/>
                <a:gd name="T5" fmla="*/ 2147483646 h 29"/>
                <a:gd name="T6" fmla="*/ 2147483646 w 30"/>
                <a:gd name="T7" fmla="*/ 2147483646 h 29"/>
                <a:gd name="T8" fmla="*/ 2147483646 w 30"/>
                <a:gd name="T9" fmla="*/ 2147483646 h 29"/>
                <a:gd name="T10" fmla="*/ 2147483646 w 30"/>
                <a:gd name="T11" fmla="*/ 2147483646 h 29"/>
                <a:gd name="T12" fmla="*/ 2147483646 w 30"/>
                <a:gd name="T13" fmla="*/ 2147483646 h 29"/>
                <a:gd name="T14" fmla="*/ 2147483646 w 30"/>
                <a:gd name="T15" fmla="*/ 2147483646 h 29"/>
                <a:gd name="T16" fmla="*/ 2147483646 w 30"/>
                <a:gd name="T17" fmla="*/ 2147483646 h 29"/>
                <a:gd name="T18" fmla="*/ 2147483646 w 30"/>
                <a:gd name="T19" fmla="*/ 2147483646 h 29"/>
                <a:gd name="T20" fmla="*/ 2147483646 w 30"/>
                <a:gd name="T21" fmla="*/ 2147483646 h 29"/>
                <a:gd name="T22" fmla="*/ 2147483646 w 30"/>
                <a:gd name="T23" fmla="*/ 2147483646 h 29"/>
                <a:gd name="T24" fmla="*/ 2147483646 w 30"/>
                <a:gd name="T25" fmla="*/ 2147483646 h 29"/>
                <a:gd name="T26" fmla="*/ 2147483646 w 30"/>
                <a:gd name="T27" fmla="*/ 2147483646 h 29"/>
                <a:gd name="T28" fmla="*/ 2147483646 w 30"/>
                <a:gd name="T29" fmla="*/ 2147483646 h 29"/>
                <a:gd name="T30" fmla="*/ 2147483646 w 30"/>
                <a:gd name="T31" fmla="*/ 2147483646 h 29"/>
                <a:gd name="T32" fmla="*/ 2147483646 w 30"/>
                <a:gd name="T33" fmla="*/ 2147483646 h 29"/>
                <a:gd name="T34" fmla="*/ 2147483646 w 30"/>
                <a:gd name="T35" fmla="*/ 2147483646 h 29"/>
                <a:gd name="T36" fmla="*/ 2147483646 w 30"/>
                <a:gd name="T37" fmla="*/ 2147483646 h 29"/>
                <a:gd name="T38" fmla="*/ 2147483646 w 30"/>
                <a:gd name="T39" fmla="*/ 2147483646 h 29"/>
                <a:gd name="T40" fmla="*/ 2147483646 w 30"/>
                <a:gd name="T41" fmla="*/ 2147483646 h 29"/>
                <a:gd name="T42" fmla="*/ 2147483646 w 30"/>
                <a:gd name="T43" fmla="*/ 2147483646 h 29"/>
                <a:gd name="T44" fmla="*/ 2147483646 w 30"/>
                <a:gd name="T45" fmla="*/ 2147483646 h 29"/>
                <a:gd name="T46" fmla="*/ 2147483646 w 30"/>
                <a:gd name="T47" fmla="*/ 2147483646 h 29"/>
                <a:gd name="T48" fmla="*/ 2147483646 w 30"/>
                <a:gd name="T49" fmla="*/ 2147483646 h 29"/>
                <a:gd name="T50" fmla="*/ 2147483646 w 30"/>
                <a:gd name="T51" fmla="*/ 2147483646 h 29"/>
                <a:gd name="T52" fmla="*/ 2147483646 w 30"/>
                <a:gd name="T53" fmla="*/ 2147483646 h 29"/>
                <a:gd name="T54" fmla="*/ 2147483646 w 30"/>
                <a:gd name="T55" fmla="*/ 2147483646 h 29"/>
                <a:gd name="T56" fmla="*/ 2147483646 w 30"/>
                <a:gd name="T57" fmla="*/ 2147483646 h 29"/>
                <a:gd name="T58" fmla="*/ 2147483646 w 30"/>
                <a:gd name="T59" fmla="*/ 2147483646 h 29"/>
                <a:gd name="T60" fmla="*/ 2147483646 w 30"/>
                <a:gd name="T61" fmla="*/ 2147483646 h 29"/>
                <a:gd name="T62" fmla="*/ 0 w 30"/>
                <a:gd name="T63" fmla="*/ 2147483646 h 29"/>
                <a:gd name="T64" fmla="*/ 0 w 30"/>
                <a:gd name="T65" fmla="*/ 2147483646 h 29"/>
                <a:gd name="T66" fmla="*/ 2147483646 w 30"/>
                <a:gd name="T67" fmla="*/ 2147483646 h 29"/>
                <a:gd name="T68" fmla="*/ 2147483646 w 30"/>
                <a:gd name="T69" fmla="*/ 2147483646 h 29"/>
                <a:gd name="T70" fmla="*/ 2147483646 w 30"/>
                <a:gd name="T71" fmla="*/ 0 h 29"/>
                <a:gd name="T72" fmla="*/ 2147483646 w 30"/>
                <a:gd name="T73" fmla="*/ 0 h 29"/>
                <a:gd name="T74" fmla="*/ 2147483646 w 30"/>
                <a:gd name="T75" fmla="*/ 2147483646 h 29"/>
                <a:gd name="T76" fmla="*/ 2147483646 w 30"/>
                <a:gd name="T77" fmla="*/ 2147483646 h 29"/>
                <a:gd name="T78" fmla="*/ 2147483646 w 30"/>
                <a:gd name="T79" fmla="*/ 2147483646 h 29"/>
                <a:gd name="T80" fmla="*/ 2147483646 w 30"/>
                <a:gd name="T81" fmla="*/ 0 h 29"/>
                <a:gd name="T82" fmla="*/ 2147483646 w 30"/>
                <a:gd name="T83" fmla="*/ 0 h 29"/>
                <a:gd name="T84" fmla="*/ 2147483646 w 30"/>
                <a:gd name="T85" fmla="*/ 2147483646 h 29"/>
                <a:gd name="T86" fmla="*/ 2147483646 w 30"/>
                <a:gd name="T87" fmla="*/ 2147483646 h 29"/>
                <a:gd name="T88" fmla="*/ 2147483646 w 30"/>
                <a:gd name="T89" fmla="*/ 2147483646 h 29"/>
                <a:gd name="T90" fmla="*/ 2147483646 w 30"/>
                <a:gd name="T91" fmla="*/ 2147483646 h 2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30"/>
                <a:gd name="T139" fmla="*/ 0 h 29"/>
                <a:gd name="T140" fmla="*/ 30 w 30"/>
                <a:gd name="T141" fmla="*/ 29 h 2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30" h="29">
                  <a:moveTo>
                    <a:pt x="25" y="7"/>
                  </a:moveTo>
                  <a:lnTo>
                    <a:pt x="25" y="7"/>
                  </a:lnTo>
                  <a:lnTo>
                    <a:pt x="26" y="8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17"/>
                  </a:lnTo>
                  <a:lnTo>
                    <a:pt x="27" y="20"/>
                  </a:lnTo>
                  <a:lnTo>
                    <a:pt x="24" y="21"/>
                  </a:lnTo>
                  <a:lnTo>
                    <a:pt x="21" y="23"/>
                  </a:lnTo>
                  <a:lnTo>
                    <a:pt x="19" y="28"/>
                  </a:lnTo>
                  <a:lnTo>
                    <a:pt x="18" y="27"/>
                  </a:lnTo>
                  <a:lnTo>
                    <a:pt x="16" y="25"/>
                  </a:lnTo>
                  <a:lnTo>
                    <a:pt x="14" y="25"/>
                  </a:lnTo>
                  <a:lnTo>
                    <a:pt x="13" y="26"/>
                  </a:lnTo>
                  <a:lnTo>
                    <a:pt x="10" y="27"/>
                  </a:lnTo>
                  <a:lnTo>
                    <a:pt x="9" y="29"/>
                  </a:lnTo>
                  <a:lnTo>
                    <a:pt x="10" y="26"/>
                  </a:lnTo>
                  <a:lnTo>
                    <a:pt x="10" y="23"/>
                  </a:lnTo>
                  <a:lnTo>
                    <a:pt x="9" y="22"/>
                  </a:lnTo>
                  <a:lnTo>
                    <a:pt x="8" y="22"/>
                  </a:lnTo>
                  <a:lnTo>
                    <a:pt x="7" y="19"/>
                  </a:lnTo>
                  <a:lnTo>
                    <a:pt x="5" y="17"/>
                  </a:lnTo>
                  <a:lnTo>
                    <a:pt x="3" y="16"/>
                  </a:lnTo>
                  <a:lnTo>
                    <a:pt x="3" y="11"/>
                  </a:lnTo>
                  <a:lnTo>
                    <a:pt x="2" y="8"/>
                  </a:lnTo>
                  <a:lnTo>
                    <a:pt x="0" y="4"/>
                  </a:lnTo>
                  <a:lnTo>
                    <a:pt x="4" y="4"/>
                  </a:lnTo>
                  <a:lnTo>
                    <a:pt x="7" y="3"/>
                  </a:lnTo>
                  <a:lnTo>
                    <a:pt x="8" y="0"/>
                  </a:lnTo>
                  <a:lnTo>
                    <a:pt x="14" y="1"/>
                  </a:lnTo>
                  <a:lnTo>
                    <a:pt x="17" y="1"/>
                  </a:lnTo>
                  <a:lnTo>
                    <a:pt x="19" y="1"/>
                  </a:lnTo>
                  <a:lnTo>
                    <a:pt x="20" y="0"/>
                  </a:lnTo>
                  <a:lnTo>
                    <a:pt x="21" y="4"/>
                  </a:lnTo>
                  <a:lnTo>
                    <a:pt x="22" y="6"/>
                  </a:lnTo>
                  <a:lnTo>
                    <a:pt x="25" y="7"/>
                  </a:lnTo>
                  <a:close/>
                </a:path>
              </a:pathLst>
            </a:custGeom>
            <a:solidFill>
              <a:srgbClr val="D7DF23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21" name="Freeform 95"/>
            <p:cNvSpPr>
              <a:spLocks/>
            </p:cNvSpPr>
            <p:nvPr/>
          </p:nvSpPr>
          <p:spPr bwMode="auto">
            <a:xfrm>
              <a:off x="7948613" y="3478213"/>
              <a:ext cx="14288" cy="12700"/>
            </a:xfrm>
            <a:custGeom>
              <a:avLst/>
              <a:gdLst>
                <a:gd name="T0" fmla="*/ 2147483646 w 9"/>
                <a:gd name="T1" fmla="*/ 2147483646 h 8"/>
                <a:gd name="T2" fmla="*/ 2147483646 w 9"/>
                <a:gd name="T3" fmla="*/ 2147483646 h 8"/>
                <a:gd name="T4" fmla="*/ 2147483646 w 9"/>
                <a:gd name="T5" fmla="*/ 2147483646 h 8"/>
                <a:gd name="T6" fmla="*/ 0 w 9"/>
                <a:gd name="T7" fmla="*/ 2147483646 h 8"/>
                <a:gd name="T8" fmla="*/ 0 w 9"/>
                <a:gd name="T9" fmla="*/ 2147483646 h 8"/>
                <a:gd name="T10" fmla="*/ 2147483646 w 9"/>
                <a:gd name="T11" fmla="*/ 2147483646 h 8"/>
                <a:gd name="T12" fmla="*/ 2147483646 w 9"/>
                <a:gd name="T13" fmla="*/ 0 h 8"/>
                <a:gd name="T14" fmla="*/ 2147483646 w 9"/>
                <a:gd name="T15" fmla="*/ 0 h 8"/>
                <a:gd name="T16" fmla="*/ 2147483646 w 9"/>
                <a:gd name="T17" fmla="*/ 0 h 8"/>
                <a:gd name="T18" fmla="*/ 2147483646 w 9"/>
                <a:gd name="T19" fmla="*/ 2147483646 h 8"/>
                <a:gd name="T20" fmla="*/ 2147483646 w 9"/>
                <a:gd name="T21" fmla="*/ 2147483646 h 8"/>
                <a:gd name="T22" fmla="*/ 2147483646 w 9"/>
                <a:gd name="T23" fmla="*/ 2147483646 h 8"/>
                <a:gd name="T24" fmla="*/ 2147483646 w 9"/>
                <a:gd name="T25" fmla="*/ 2147483646 h 8"/>
                <a:gd name="T26" fmla="*/ 2147483646 w 9"/>
                <a:gd name="T27" fmla="*/ 2147483646 h 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9"/>
                <a:gd name="T43" fmla="*/ 0 h 8"/>
                <a:gd name="T44" fmla="*/ 9 w 9"/>
                <a:gd name="T45" fmla="*/ 8 h 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9" h="8">
                  <a:moveTo>
                    <a:pt x="5" y="8"/>
                  </a:moveTo>
                  <a:lnTo>
                    <a:pt x="5" y="8"/>
                  </a:lnTo>
                  <a:lnTo>
                    <a:pt x="2" y="7"/>
                  </a:lnTo>
                  <a:lnTo>
                    <a:pt x="0" y="4"/>
                  </a:lnTo>
                  <a:lnTo>
                    <a:pt x="1" y="1"/>
                  </a:lnTo>
                  <a:lnTo>
                    <a:pt x="3" y="0"/>
                  </a:lnTo>
                  <a:lnTo>
                    <a:pt x="7" y="0"/>
                  </a:lnTo>
                  <a:lnTo>
                    <a:pt x="9" y="3"/>
                  </a:lnTo>
                  <a:lnTo>
                    <a:pt x="8" y="5"/>
                  </a:lnTo>
                  <a:lnTo>
                    <a:pt x="5" y="8"/>
                  </a:lnTo>
                  <a:close/>
                </a:path>
              </a:pathLst>
            </a:custGeom>
            <a:solidFill>
              <a:srgbClr val="8DC63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3" name="Group 177"/>
          <p:cNvGrpSpPr>
            <a:grpSpLocks/>
          </p:cNvGrpSpPr>
          <p:nvPr/>
        </p:nvGrpSpPr>
        <p:grpSpPr bwMode="auto">
          <a:xfrm>
            <a:off x="6597650" y="5086350"/>
            <a:ext cx="1870075" cy="1198563"/>
            <a:chOff x="6597650" y="5086350"/>
            <a:chExt cx="1870076" cy="1198563"/>
          </a:xfrm>
        </p:grpSpPr>
        <p:grpSp>
          <p:nvGrpSpPr>
            <p:cNvPr id="3179" name="Group 248"/>
            <p:cNvGrpSpPr>
              <a:grpSpLocks/>
            </p:cNvGrpSpPr>
            <p:nvPr/>
          </p:nvGrpSpPr>
          <p:grpSpPr bwMode="auto">
            <a:xfrm>
              <a:off x="6597650" y="5086350"/>
              <a:ext cx="935038" cy="825500"/>
              <a:chOff x="4144" y="3144"/>
              <a:chExt cx="589" cy="520"/>
            </a:xfrm>
          </p:grpSpPr>
          <p:sp>
            <p:nvSpPr>
              <p:cNvPr id="3200" name="Freeform 96"/>
              <p:cNvSpPr>
                <a:spLocks/>
              </p:cNvSpPr>
              <p:nvPr/>
            </p:nvSpPr>
            <p:spPr bwMode="auto">
              <a:xfrm>
                <a:off x="4494" y="3488"/>
                <a:ext cx="212" cy="169"/>
              </a:xfrm>
              <a:custGeom>
                <a:avLst/>
                <a:gdLst>
                  <a:gd name="T0" fmla="*/ 113 w 212"/>
                  <a:gd name="T1" fmla="*/ 150 h 169"/>
                  <a:gd name="T2" fmla="*/ 94 w 212"/>
                  <a:gd name="T3" fmla="*/ 159 h 169"/>
                  <a:gd name="T4" fmla="*/ 62 w 212"/>
                  <a:gd name="T5" fmla="*/ 168 h 169"/>
                  <a:gd name="T6" fmla="*/ 42 w 212"/>
                  <a:gd name="T7" fmla="*/ 169 h 169"/>
                  <a:gd name="T8" fmla="*/ 21 w 212"/>
                  <a:gd name="T9" fmla="*/ 167 h 169"/>
                  <a:gd name="T10" fmla="*/ 0 w 212"/>
                  <a:gd name="T11" fmla="*/ 160 h 169"/>
                  <a:gd name="T12" fmla="*/ 6 w 212"/>
                  <a:gd name="T13" fmla="*/ 154 h 169"/>
                  <a:gd name="T14" fmla="*/ 43 w 212"/>
                  <a:gd name="T15" fmla="*/ 116 h 169"/>
                  <a:gd name="T16" fmla="*/ 67 w 212"/>
                  <a:gd name="T17" fmla="*/ 98 h 169"/>
                  <a:gd name="T18" fmla="*/ 83 w 212"/>
                  <a:gd name="T19" fmla="*/ 75 h 169"/>
                  <a:gd name="T20" fmla="*/ 97 w 212"/>
                  <a:gd name="T21" fmla="*/ 49 h 169"/>
                  <a:gd name="T22" fmla="*/ 99 w 212"/>
                  <a:gd name="T23" fmla="*/ 45 h 169"/>
                  <a:gd name="T24" fmla="*/ 100 w 212"/>
                  <a:gd name="T25" fmla="*/ 34 h 169"/>
                  <a:gd name="T26" fmla="*/ 105 w 212"/>
                  <a:gd name="T27" fmla="*/ 27 h 169"/>
                  <a:gd name="T28" fmla="*/ 113 w 212"/>
                  <a:gd name="T29" fmla="*/ 24 h 169"/>
                  <a:gd name="T30" fmla="*/ 116 w 212"/>
                  <a:gd name="T31" fmla="*/ 20 h 169"/>
                  <a:gd name="T32" fmla="*/ 124 w 212"/>
                  <a:gd name="T33" fmla="*/ 11 h 169"/>
                  <a:gd name="T34" fmla="*/ 136 w 212"/>
                  <a:gd name="T35" fmla="*/ 4 h 169"/>
                  <a:gd name="T36" fmla="*/ 149 w 212"/>
                  <a:gd name="T37" fmla="*/ 3 h 169"/>
                  <a:gd name="T38" fmla="*/ 153 w 212"/>
                  <a:gd name="T39" fmla="*/ 4 h 169"/>
                  <a:gd name="T40" fmla="*/ 174 w 212"/>
                  <a:gd name="T41" fmla="*/ 1 h 169"/>
                  <a:gd name="T42" fmla="*/ 189 w 212"/>
                  <a:gd name="T43" fmla="*/ 0 h 169"/>
                  <a:gd name="T44" fmla="*/ 201 w 212"/>
                  <a:gd name="T45" fmla="*/ 3 h 169"/>
                  <a:gd name="T46" fmla="*/ 206 w 212"/>
                  <a:gd name="T47" fmla="*/ 8 h 169"/>
                  <a:gd name="T48" fmla="*/ 211 w 212"/>
                  <a:gd name="T49" fmla="*/ 19 h 169"/>
                  <a:gd name="T50" fmla="*/ 212 w 212"/>
                  <a:gd name="T51" fmla="*/ 32 h 169"/>
                  <a:gd name="T52" fmla="*/ 210 w 212"/>
                  <a:gd name="T53" fmla="*/ 43 h 169"/>
                  <a:gd name="T54" fmla="*/ 203 w 212"/>
                  <a:gd name="T55" fmla="*/ 55 h 169"/>
                  <a:gd name="T56" fmla="*/ 198 w 212"/>
                  <a:gd name="T57" fmla="*/ 61 h 169"/>
                  <a:gd name="T58" fmla="*/ 188 w 212"/>
                  <a:gd name="T59" fmla="*/ 80 h 169"/>
                  <a:gd name="T60" fmla="*/ 174 w 212"/>
                  <a:gd name="T61" fmla="*/ 104 h 169"/>
                  <a:gd name="T62" fmla="*/ 154 w 212"/>
                  <a:gd name="T63" fmla="*/ 125 h 169"/>
                  <a:gd name="T64" fmla="*/ 143 w 212"/>
                  <a:gd name="T65" fmla="*/ 132 h 16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12"/>
                  <a:gd name="T100" fmla="*/ 0 h 169"/>
                  <a:gd name="T101" fmla="*/ 212 w 212"/>
                  <a:gd name="T102" fmla="*/ 169 h 16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12" h="169">
                    <a:moveTo>
                      <a:pt x="113" y="150"/>
                    </a:moveTo>
                    <a:lnTo>
                      <a:pt x="113" y="150"/>
                    </a:lnTo>
                    <a:lnTo>
                      <a:pt x="105" y="155"/>
                    </a:lnTo>
                    <a:lnTo>
                      <a:pt x="94" y="159"/>
                    </a:lnTo>
                    <a:lnTo>
                      <a:pt x="78" y="165"/>
                    </a:lnTo>
                    <a:lnTo>
                      <a:pt x="62" y="168"/>
                    </a:lnTo>
                    <a:lnTo>
                      <a:pt x="52" y="169"/>
                    </a:lnTo>
                    <a:lnTo>
                      <a:pt x="42" y="169"/>
                    </a:lnTo>
                    <a:lnTo>
                      <a:pt x="32" y="169"/>
                    </a:lnTo>
                    <a:lnTo>
                      <a:pt x="21" y="167"/>
                    </a:lnTo>
                    <a:lnTo>
                      <a:pt x="11" y="165"/>
                    </a:lnTo>
                    <a:lnTo>
                      <a:pt x="0" y="160"/>
                    </a:lnTo>
                    <a:lnTo>
                      <a:pt x="6" y="154"/>
                    </a:lnTo>
                    <a:lnTo>
                      <a:pt x="21" y="137"/>
                    </a:lnTo>
                    <a:lnTo>
                      <a:pt x="43" y="116"/>
                    </a:lnTo>
                    <a:lnTo>
                      <a:pt x="55" y="106"/>
                    </a:lnTo>
                    <a:lnTo>
                      <a:pt x="67" y="98"/>
                    </a:lnTo>
                    <a:lnTo>
                      <a:pt x="83" y="75"/>
                    </a:lnTo>
                    <a:lnTo>
                      <a:pt x="94" y="57"/>
                    </a:lnTo>
                    <a:lnTo>
                      <a:pt x="97" y="49"/>
                    </a:lnTo>
                    <a:lnTo>
                      <a:pt x="99" y="45"/>
                    </a:lnTo>
                    <a:lnTo>
                      <a:pt x="99" y="42"/>
                    </a:lnTo>
                    <a:lnTo>
                      <a:pt x="100" y="34"/>
                    </a:lnTo>
                    <a:lnTo>
                      <a:pt x="102" y="31"/>
                    </a:lnTo>
                    <a:lnTo>
                      <a:pt x="105" y="27"/>
                    </a:lnTo>
                    <a:lnTo>
                      <a:pt x="108" y="25"/>
                    </a:lnTo>
                    <a:lnTo>
                      <a:pt x="113" y="24"/>
                    </a:lnTo>
                    <a:lnTo>
                      <a:pt x="116" y="20"/>
                    </a:lnTo>
                    <a:lnTo>
                      <a:pt x="120" y="15"/>
                    </a:lnTo>
                    <a:lnTo>
                      <a:pt x="124" y="11"/>
                    </a:lnTo>
                    <a:lnTo>
                      <a:pt x="130" y="7"/>
                    </a:lnTo>
                    <a:lnTo>
                      <a:pt x="136" y="4"/>
                    </a:lnTo>
                    <a:lnTo>
                      <a:pt x="144" y="3"/>
                    </a:lnTo>
                    <a:lnTo>
                      <a:pt x="149" y="3"/>
                    </a:lnTo>
                    <a:lnTo>
                      <a:pt x="153" y="4"/>
                    </a:lnTo>
                    <a:lnTo>
                      <a:pt x="160" y="3"/>
                    </a:lnTo>
                    <a:lnTo>
                      <a:pt x="174" y="1"/>
                    </a:lnTo>
                    <a:lnTo>
                      <a:pt x="181" y="0"/>
                    </a:lnTo>
                    <a:lnTo>
                      <a:pt x="189" y="0"/>
                    </a:lnTo>
                    <a:lnTo>
                      <a:pt x="197" y="1"/>
                    </a:lnTo>
                    <a:lnTo>
                      <a:pt x="201" y="3"/>
                    </a:lnTo>
                    <a:lnTo>
                      <a:pt x="206" y="8"/>
                    </a:lnTo>
                    <a:lnTo>
                      <a:pt x="209" y="12"/>
                    </a:lnTo>
                    <a:lnTo>
                      <a:pt x="211" y="19"/>
                    </a:lnTo>
                    <a:lnTo>
                      <a:pt x="212" y="27"/>
                    </a:lnTo>
                    <a:lnTo>
                      <a:pt x="212" y="32"/>
                    </a:lnTo>
                    <a:lnTo>
                      <a:pt x="211" y="37"/>
                    </a:lnTo>
                    <a:lnTo>
                      <a:pt x="210" y="43"/>
                    </a:lnTo>
                    <a:lnTo>
                      <a:pt x="207" y="48"/>
                    </a:lnTo>
                    <a:lnTo>
                      <a:pt x="203" y="55"/>
                    </a:lnTo>
                    <a:lnTo>
                      <a:pt x="198" y="61"/>
                    </a:lnTo>
                    <a:lnTo>
                      <a:pt x="194" y="70"/>
                    </a:lnTo>
                    <a:lnTo>
                      <a:pt x="188" y="80"/>
                    </a:lnTo>
                    <a:lnTo>
                      <a:pt x="181" y="92"/>
                    </a:lnTo>
                    <a:lnTo>
                      <a:pt x="174" y="104"/>
                    </a:lnTo>
                    <a:lnTo>
                      <a:pt x="164" y="115"/>
                    </a:lnTo>
                    <a:lnTo>
                      <a:pt x="154" y="125"/>
                    </a:lnTo>
                    <a:lnTo>
                      <a:pt x="149" y="128"/>
                    </a:lnTo>
                    <a:lnTo>
                      <a:pt x="143" y="132"/>
                    </a:lnTo>
                    <a:lnTo>
                      <a:pt x="113" y="150"/>
                    </a:lnTo>
                    <a:close/>
                  </a:path>
                </a:pathLst>
              </a:custGeom>
              <a:solidFill>
                <a:srgbClr val="6E3F90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1" name="Freeform 98"/>
              <p:cNvSpPr>
                <a:spLocks/>
              </p:cNvSpPr>
              <p:nvPr/>
            </p:nvSpPr>
            <p:spPr bwMode="auto">
              <a:xfrm>
                <a:off x="4598" y="3260"/>
                <a:ext cx="135" cy="251"/>
              </a:xfrm>
              <a:custGeom>
                <a:avLst/>
                <a:gdLst>
                  <a:gd name="T0" fmla="*/ 82 w 135"/>
                  <a:gd name="T1" fmla="*/ 228 h 251"/>
                  <a:gd name="T2" fmla="*/ 82 w 135"/>
                  <a:gd name="T3" fmla="*/ 228 h 251"/>
                  <a:gd name="T4" fmla="*/ 85 w 135"/>
                  <a:gd name="T5" fmla="*/ 222 h 251"/>
                  <a:gd name="T6" fmla="*/ 95 w 135"/>
                  <a:gd name="T7" fmla="*/ 206 h 251"/>
                  <a:gd name="T8" fmla="*/ 108 w 135"/>
                  <a:gd name="T9" fmla="*/ 182 h 251"/>
                  <a:gd name="T10" fmla="*/ 115 w 135"/>
                  <a:gd name="T11" fmla="*/ 168 h 251"/>
                  <a:gd name="T12" fmla="*/ 121 w 135"/>
                  <a:gd name="T13" fmla="*/ 151 h 251"/>
                  <a:gd name="T14" fmla="*/ 127 w 135"/>
                  <a:gd name="T15" fmla="*/ 135 h 251"/>
                  <a:gd name="T16" fmla="*/ 131 w 135"/>
                  <a:gd name="T17" fmla="*/ 116 h 251"/>
                  <a:gd name="T18" fmla="*/ 133 w 135"/>
                  <a:gd name="T19" fmla="*/ 98 h 251"/>
                  <a:gd name="T20" fmla="*/ 135 w 135"/>
                  <a:gd name="T21" fmla="*/ 80 h 251"/>
                  <a:gd name="T22" fmla="*/ 133 w 135"/>
                  <a:gd name="T23" fmla="*/ 70 h 251"/>
                  <a:gd name="T24" fmla="*/ 132 w 135"/>
                  <a:gd name="T25" fmla="*/ 61 h 251"/>
                  <a:gd name="T26" fmla="*/ 130 w 135"/>
                  <a:gd name="T27" fmla="*/ 52 h 251"/>
                  <a:gd name="T28" fmla="*/ 128 w 135"/>
                  <a:gd name="T29" fmla="*/ 42 h 251"/>
                  <a:gd name="T30" fmla="*/ 125 w 135"/>
                  <a:gd name="T31" fmla="*/ 34 h 251"/>
                  <a:gd name="T32" fmla="*/ 120 w 135"/>
                  <a:gd name="T33" fmla="*/ 25 h 251"/>
                  <a:gd name="T34" fmla="*/ 115 w 135"/>
                  <a:gd name="T35" fmla="*/ 16 h 251"/>
                  <a:gd name="T36" fmla="*/ 108 w 135"/>
                  <a:gd name="T37" fmla="*/ 8 h 251"/>
                  <a:gd name="T38" fmla="*/ 108 w 135"/>
                  <a:gd name="T39" fmla="*/ 8 h 251"/>
                  <a:gd name="T40" fmla="*/ 105 w 135"/>
                  <a:gd name="T41" fmla="*/ 6 h 251"/>
                  <a:gd name="T42" fmla="*/ 97 w 135"/>
                  <a:gd name="T43" fmla="*/ 2 h 251"/>
                  <a:gd name="T44" fmla="*/ 93 w 135"/>
                  <a:gd name="T45" fmla="*/ 1 h 251"/>
                  <a:gd name="T46" fmla="*/ 87 w 135"/>
                  <a:gd name="T47" fmla="*/ 0 h 251"/>
                  <a:gd name="T48" fmla="*/ 84 w 135"/>
                  <a:gd name="T49" fmla="*/ 0 h 251"/>
                  <a:gd name="T50" fmla="*/ 82 w 135"/>
                  <a:gd name="T51" fmla="*/ 2 h 251"/>
                  <a:gd name="T52" fmla="*/ 82 w 135"/>
                  <a:gd name="T53" fmla="*/ 2 h 251"/>
                  <a:gd name="T54" fmla="*/ 74 w 135"/>
                  <a:gd name="T55" fmla="*/ 6 h 251"/>
                  <a:gd name="T56" fmla="*/ 57 w 135"/>
                  <a:gd name="T57" fmla="*/ 16 h 251"/>
                  <a:gd name="T58" fmla="*/ 40 w 135"/>
                  <a:gd name="T59" fmla="*/ 28 h 251"/>
                  <a:gd name="T60" fmla="*/ 34 w 135"/>
                  <a:gd name="T61" fmla="*/ 34 h 251"/>
                  <a:gd name="T62" fmla="*/ 32 w 135"/>
                  <a:gd name="T63" fmla="*/ 37 h 251"/>
                  <a:gd name="T64" fmla="*/ 31 w 135"/>
                  <a:gd name="T65" fmla="*/ 38 h 251"/>
                  <a:gd name="T66" fmla="*/ 31 w 135"/>
                  <a:gd name="T67" fmla="*/ 38 h 251"/>
                  <a:gd name="T68" fmla="*/ 27 w 135"/>
                  <a:gd name="T69" fmla="*/ 49 h 251"/>
                  <a:gd name="T70" fmla="*/ 18 w 135"/>
                  <a:gd name="T71" fmla="*/ 75 h 251"/>
                  <a:gd name="T72" fmla="*/ 14 w 135"/>
                  <a:gd name="T73" fmla="*/ 94 h 251"/>
                  <a:gd name="T74" fmla="*/ 8 w 135"/>
                  <a:gd name="T75" fmla="*/ 115 h 251"/>
                  <a:gd name="T76" fmla="*/ 5 w 135"/>
                  <a:gd name="T77" fmla="*/ 137 h 251"/>
                  <a:gd name="T78" fmla="*/ 3 w 135"/>
                  <a:gd name="T79" fmla="*/ 160 h 251"/>
                  <a:gd name="T80" fmla="*/ 3 w 135"/>
                  <a:gd name="T81" fmla="*/ 160 h 251"/>
                  <a:gd name="T82" fmla="*/ 2 w 135"/>
                  <a:gd name="T83" fmla="*/ 173 h 251"/>
                  <a:gd name="T84" fmla="*/ 0 w 135"/>
                  <a:gd name="T85" fmla="*/ 202 h 251"/>
                  <a:gd name="T86" fmla="*/ 0 w 135"/>
                  <a:gd name="T87" fmla="*/ 231 h 251"/>
                  <a:gd name="T88" fmla="*/ 1 w 135"/>
                  <a:gd name="T89" fmla="*/ 241 h 251"/>
                  <a:gd name="T90" fmla="*/ 2 w 135"/>
                  <a:gd name="T91" fmla="*/ 244 h 251"/>
                  <a:gd name="T92" fmla="*/ 3 w 135"/>
                  <a:gd name="T93" fmla="*/ 247 h 251"/>
                  <a:gd name="T94" fmla="*/ 3 w 135"/>
                  <a:gd name="T95" fmla="*/ 247 h 251"/>
                  <a:gd name="T96" fmla="*/ 3 w 135"/>
                  <a:gd name="T97" fmla="*/ 249 h 251"/>
                  <a:gd name="T98" fmla="*/ 4 w 135"/>
                  <a:gd name="T99" fmla="*/ 250 h 251"/>
                  <a:gd name="T100" fmla="*/ 5 w 135"/>
                  <a:gd name="T101" fmla="*/ 251 h 251"/>
                  <a:gd name="T102" fmla="*/ 7 w 135"/>
                  <a:gd name="T103" fmla="*/ 251 h 251"/>
                  <a:gd name="T104" fmla="*/ 10 w 135"/>
                  <a:gd name="T105" fmla="*/ 249 h 251"/>
                  <a:gd name="T106" fmla="*/ 15 w 135"/>
                  <a:gd name="T107" fmla="*/ 245 h 251"/>
                  <a:gd name="T108" fmla="*/ 20 w 135"/>
                  <a:gd name="T109" fmla="*/ 239 h 251"/>
                  <a:gd name="T110" fmla="*/ 20 w 135"/>
                  <a:gd name="T111" fmla="*/ 239 h 251"/>
                  <a:gd name="T112" fmla="*/ 23 w 135"/>
                  <a:gd name="T113" fmla="*/ 237 h 251"/>
                  <a:gd name="T114" fmla="*/ 27 w 135"/>
                  <a:gd name="T115" fmla="*/ 233 h 251"/>
                  <a:gd name="T116" fmla="*/ 31 w 135"/>
                  <a:gd name="T117" fmla="*/ 231 h 251"/>
                  <a:gd name="T118" fmla="*/ 35 w 135"/>
                  <a:gd name="T119" fmla="*/ 230 h 251"/>
                  <a:gd name="T120" fmla="*/ 40 w 135"/>
                  <a:gd name="T121" fmla="*/ 230 h 251"/>
                  <a:gd name="T122" fmla="*/ 46 w 135"/>
                  <a:gd name="T123" fmla="*/ 231 h 251"/>
                  <a:gd name="T124" fmla="*/ 82 w 135"/>
                  <a:gd name="T125" fmla="*/ 228 h 25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135"/>
                  <a:gd name="T190" fmla="*/ 0 h 251"/>
                  <a:gd name="T191" fmla="*/ 135 w 135"/>
                  <a:gd name="T192" fmla="*/ 251 h 251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135" h="251">
                    <a:moveTo>
                      <a:pt x="82" y="228"/>
                    </a:moveTo>
                    <a:lnTo>
                      <a:pt x="82" y="228"/>
                    </a:lnTo>
                    <a:lnTo>
                      <a:pt x="85" y="222"/>
                    </a:lnTo>
                    <a:lnTo>
                      <a:pt x="95" y="206"/>
                    </a:lnTo>
                    <a:lnTo>
                      <a:pt x="108" y="182"/>
                    </a:lnTo>
                    <a:lnTo>
                      <a:pt x="115" y="168"/>
                    </a:lnTo>
                    <a:lnTo>
                      <a:pt x="121" y="151"/>
                    </a:lnTo>
                    <a:lnTo>
                      <a:pt x="127" y="135"/>
                    </a:lnTo>
                    <a:lnTo>
                      <a:pt x="131" y="116"/>
                    </a:lnTo>
                    <a:lnTo>
                      <a:pt x="133" y="98"/>
                    </a:lnTo>
                    <a:lnTo>
                      <a:pt x="135" y="80"/>
                    </a:lnTo>
                    <a:lnTo>
                      <a:pt x="133" y="70"/>
                    </a:lnTo>
                    <a:lnTo>
                      <a:pt x="132" y="61"/>
                    </a:lnTo>
                    <a:lnTo>
                      <a:pt x="130" y="52"/>
                    </a:lnTo>
                    <a:lnTo>
                      <a:pt x="128" y="42"/>
                    </a:lnTo>
                    <a:lnTo>
                      <a:pt x="125" y="34"/>
                    </a:lnTo>
                    <a:lnTo>
                      <a:pt x="120" y="25"/>
                    </a:lnTo>
                    <a:lnTo>
                      <a:pt x="115" y="16"/>
                    </a:lnTo>
                    <a:lnTo>
                      <a:pt x="108" y="8"/>
                    </a:lnTo>
                    <a:lnTo>
                      <a:pt x="105" y="6"/>
                    </a:lnTo>
                    <a:lnTo>
                      <a:pt x="97" y="2"/>
                    </a:lnTo>
                    <a:lnTo>
                      <a:pt x="93" y="1"/>
                    </a:lnTo>
                    <a:lnTo>
                      <a:pt x="87" y="0"/>
                    </a:lnTo>
                    <a:lnTo>
                      <a:pt x="84" y="0"/>
                    </a:lnTo>
                    <a:lnTo>
                      <a:pt x="82" y="2"/>
                    </a:lnTo>
                    <a:lnTo>
                      <a:pt x="74" y="6"/>
                    </a:lnTo>
                    <a:lnTo>
                      <a:pt x="57" y="16"/>
                    </a:lnTo>
                    <a:lnTo>
                      <a:pt x="40" y="28"/>
                    </a:lnTo>
                    <a:lnTo>
                      <a:pt x="34" y="34"/>
                    </a:lnTo>
                    <a:lnTo>
                      <a:pt x="32" y="37"/>
                    </a:lnTo>
                    <a:lnTo>
                      <a:pt x="31" y="38"/>
                    </a:lnTo>
                    <a:lnTo>
                      <a:pt x="27" y="49"/>
                    </a:lnTo>
                    <a:lnTo>
                      <a:pt x="18" y="75"/>
                    </a:lnTo>
                    <a:lnTo>
                      <a:pt x="14" y="94"/>
                    </a:lnTo>
                    <a:lnTo>
                      <a:pt x="8" y="115"/>
                    </a:lnTo>
                    <a:lnTo>
                      <a:pt x="5" y="137"/>
                    </a:lnTo>
                    <a:lnTo>
                      <a:pt x="3" y="160"/>
                    </a:lnTo>
                    <a:lnTo>
                      <a:pt x="2" y="173"/>
                    </a:lnTo>
                    <a:lnTo>
                      <a:pt x="0" y="202"/>
                    </a:lnTo>
                    <a:lnTo>
                      <a:pt x="0" y="231"/>
                    </a:lnTo>
                    <a:lnTo>
                      <a:pt x="1" y="241"/>
                    </a:lnTo>
                    <a:lnTo>
                      <a:pt x="2" y="244"/>
                    </a:lnTo>
                    <a:lnTo>
                      <a:pt x="3" y="247"/>
                    </a:lnTo>
                    <a:lnTo>
                      <a:pt x="3" y="249"/>
                    </a:lnTo>
                    <a:lnTo>
                      <a:pt x="4" y="250"/>
                    </a:lnTo>
                    <a:lnTo>
                      <a:pt x="5" y="251"/>
                    </a:lnTo>
                    <a:lnTo>
                      <a:pt x="7" y="251"/>
                    </a:lnTo>
                    <a:lnTo>
                      <a:pt x="10" y="249"/>
                    </a:lnTo>
                    <a:lnTo>
                      <a:pt x="15" y="245"/>
                    </a:lnTo>
                    <a:lnTo>
                      <a:pt x="20" y="239"/>
                    </a:lnTo>
                    <a:lnTo>
                      <a:pt x="23" y="237"/>
                    </a:lnTo>
                    <a:lnTo>
                      <a:pt x="27" y="233"/>
                    </a:lnTo>
                    <a:lnTo>
                      <a:pt x="31" y="231"/>
                    </a:lnTo>
                    <a:lnTo>
                      <a:pt x="35" y="230"/>
                    </a:lnTo>
                    <a:lnTo>
                      <a:pt x="40" y="230"/>
                    </a:lnTo>
                    <a:lnTo>
                      <a:pt x="46" y="231"/>
                    </a:lnTo>
                    <a:lnTo>
                      <a:pt x="82" y="228"/>
                    </a:lnTo>
                    <a:close/>
                  </a:path>
                </a:pathLst>
              </a:custGeom>
              <a:solidFill>
                <a:srgbClr val="6E3F90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2" name="Freeform 100"/>
              <p:cNvSpPr>
                <a:spLocks/>
              </p:cNvSpPr>
              <p:nvPr/>
            </p:nvSpPr>
            <p:spPr bwMode="auto">
              <a:xfrm>
                <a:off x="4482" y="3144"/>
                <a:ext cx="150" cy="406"/>
              </a:xfrm>
              <a:custGeom>
                <a:avLst/>
                <a:gdLst>
                  <a:gd name="T0" fmla="*/ 150 w 150"/>
                  <a:gd name="T1" fmla="*/ 151 h 406"/>
                  <a:gd name="T2" fmla="*/ 144 w 150"/>
                  <a:gd name="T3" fmla="*/ 127 h 406"/>
                  <a:gd name="T4" fmla="*/ 131 w 150"/>
                  <a:gd name="T5" fmla="*/ 88 h 406"/>
                  <a:gd name="T6" fmla="*/ 117 w 150"/>
                  <a:gd name="T7" fmla="*/ 60 h 406"/>
                  <a:gd name="T8" fmla="*/ 99 w 150"/>
                  <a:gd name="T9" fmla="*/ 34 h 406"/>
                  <a:gd name="T10" fmla="*/ 76 w 150"/>
                  <a:gd name="T11" fmla="*/ 13 h 406"/>
                  <a:gd name="T12" fmla="*/ 63 w 150"/>
                  <a:gd name="T13" fmla="*/ 6 h 406"/>
                  <a:gd name="T14" fmla="*/ 47 w 150"/>
                  <a:gd name="T15" fmla="*/ 1 h 406"/>
                  <a:gd name="T16" fmla="*/ 31 w 150"/>
                  <a:gd name="T17" fmla="*/ 0 h 406"/>
                  <a:gd name="T18" fmla="*/ 29 w 150"/>
                  <a:gd name="T19" fmla="*/ 0 h 406"/>
                  <a:gd name="T20" fmla="*/ 24 w 150"/>
                  <a:gd name="T21" fmla="*/ 5 h 406"/>
                  <a:gd name="T22" fmla="*/ 18 w 150"/>
                  <a:gd name="T23" fmla="*/ 20 h 406"/>
                  <a:gd name="T24" fmla="*/ 12 w 150"/>
                  <a:gd name="T25" fmla="*/ 56 h 406"/>
                  <a:gd name="T26" fmla="*/ 10 w 150"/>
                  <a:gd name="T27" fmla="*/ 63 h 406"/>
                  <a:gd name="T28" fmla="*/ 2 w 150"/>
                  <a:gd name="T29" fmla="*/ 90 h 406"/>
                  <a:gd name="T30" fmla="*/ 0 w 150"/>
                  <a:gd name="T31" fmla="*/ 111 h 406"/>
                  <a:gd name="T32" fmla="*/ 0 w 150"/>
                  <a:gd name="T33" fmla="*/ 164 h 406"/>
                  <a:gd name="T34" fmla="*/ 4 w 150"/>
                  <a:gd name="T35" fmla="*/ 166 h 406"/>
                  <a:gd name="T36" fmla="*/ 22 w 150"/>
                  <a:gd name="T37" fmla="*/ 188 h 406"/>
                  <a:gd name="T38" fmla="*/ 36 w 150"/>
                  <a:gd name="T39" fmla="*/ 210 h 406"/>
                  <a:gd name="T40" fmla="*/ 53 w 150"/>
                  <a:gd name="T41" fmla="*/ 240 h 406"/>
                  <a:gd name="T42" fmla="*/ 68 w 150"/>
                  <a:gd name="T43" fmla="*/ 280 h 406"/>
                  <a:gd name="T44" fmla="*/ 83 w 150"/>
                  <a:gd name="T45" fmla="*/ 332 h 406"/>
                  <a:gd name="T46" fmla="*/ 96 w 150"/>
                  <a:gd name="T47" fmla="*/ 397 h 406"/>
                  <a:gd name="T48" fmla="*/ 102 w 150"/>
                  <a:gd name="T49" fmla="*/ 406 h 406"/>
                  <a:gd name="T50" fmla="*/ 116 w 150"/>
                  <a:gd name="T51" fmla="*/ 372 h 406"/>
                  <a:gd name="T52" fmla="*/ 119 w 150"/>
                  <a:gd name="T53" fmla="*/ 363 h 406"/>
                  <a:gd name="T54" fmla="*/ 119 w 150"/>
                  <a:gd name="T55" fmla="*/ 308 h 406"/>
                  <a:gd name="T56" fmla="*/ 123 w 150"/>
                  <a:gd name="T57" fmla="*/ 237 h 406"/>
                  <a:gd name="T58" fmla="*/ 129 w 150"/>
                  <a:gd name="T59" fmla="*/ 202 h 406"/>
                  <a:gd name="T60" fmla="*/ 137 w 150"/>
                  <a:gd name="T61" fmla="*/ 173 h 406"/>
                  <a:gd name="T62" fmla="*/ 150 w 150"/>
                  <a:gd name="T63" fmla="*/ 151 h 40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50"/>
                  <a:gd name="T97" fmla="*/ 0 h 406"/>
                  <a:gd name="T98" fmla="*/ 150 w 150"/>
                  <a:gd name="T99" fmla="*/ 406 h 40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50" h="406">
                    <a:moveTo>
                      <a:pt x="150" y="151"/>
                    </a:moveTo>
                    <a:lnTo>
                      <a:pt x="150" y="151"/>
                    </a:lnTo>
                    <a:lnTo>
                      <a:pt x="148" y="144"/>
                    </a:lnTo>
                    <a:lnTo>
                      <a:pt x="144" y="127"/>
                    </a:lnTo>
                    <a:lnTo>
                      <a:pt x="136" y="102"/>
                    </a:lnTo>
                    <a:lnTo>
                      <a:pt x="131" y="88"/>
                    </a:lnTo>
                    <a:lnTo>
                      <a:pt x="124" y="74"/>
                    </a:lnTo>
                    <a:lnTo>
                      <a:pt x="117" y="60"/>
                    </a:lnTo>
                    <a:lnTo>
                      <a:pt x="109" y="46"/>
                    </a:lnTo>
                    <a:lnTo>
                      <a:pt x="99" y="34"/>
                    </a:lnTo>
                    <a:lnTo>
                      <a:pt x="88" y="22"/>
                    </a:lnTo>
                    <a:lnTo>
                      <a:pt x="76" y="13"/>
                    </a:lnTo>
                    <a:lnTo>
                      <a:pt x="69" y="9"/>
                    </a:lnTo>
                    <a:lnTo>
                      <a:pt x="63" y="6"/>
                    </a:lnTo>
                    <a:lnTo>
                      <a:pt x="55" y="4"/>
                    </a:lnTo>
                    <a:lnTo>
                      <a:pt x="47" y="1"/>
                    </a:lnTo>
                    <a:lnTo>
                      <a:pt x="40" y="0"/>
                    </a:lnTo>
                    <a:lnTo>
                      <a:pt x="31" y="0"/>
                    </a:lnTo>
                    <a:lnTo>
                      <a:pt x="29" y="0"/>
                    </a:lnTo>
                    <a:lnTo>
                      <a:pt x="27" y="1"/>
                    </a:lnTo>
                    <a:lnTo>
                      <a:pt x="24" y="5"/>
                    </a:lnTo>
                    <a:lnTo>
                      <a:pt x="21" y="10"/>
                    </a:lnTo>
                    <a:lnTo>
                      <a:pt x="18" y="20"/>
                    </a:lnTo>
                    <a:lnTo>
                      <a:pt x="14" y="35"/>
                    </a:lnTo>
                    <a:lnTo>
                      <a:pt x="12" y="56"/>
                    </a:lnTo>
                    <a:lnTo>
                      <a:pt x="10" y="63"/>
                    </a:lnTo>
                    <a:lnTo>
                      <a:pt x="5" y="79"/>
                    </a:lnTo>
                    <a:lnTo>
                      <a:pt x="2" y="90"/>
                    </a:lnTo>
                    <a:lnTo>
                      <a:pt x="1" y="101"/>
                    </a:lnTo>
                    <a:lnTo>
                      <a:pt x="0" y="111"/>
                    </a:lnTo>
                    <a:lnTo>
                      <a:pt x="1" y="121"/>
                    </a:lnTo>
                    <a:lnTo>
                      <a:pt x="0" y="164"/>
                    </a:lnTo>
                    <a:lnTo>
                      <a:pt x="4" y="166"/>
                    </a:lnTo>
                    <a:lnTo>
                      <a:pt x="11" y="174"/>
                    </a:lnTo>
                    <a:lnTo>
                      <a:pt x="22" y="188"/>
                    </a:lnTo>
                    <a:lnTo>
                      <a:pt x="30" y="198"/>
                    </a:lnTo>
                    <a:lnTo>
                      <a:pt x="36" y="210"/>
                    </a:lnTo>
                    <a:lnTo>
                      <a:pt x="44" y="223"/>
                    </a:lnTo>
                    <a:lnTo>
                      <a:pt x="53" y="240"/>
                    </a:lnTo>
                    <a:lnTo>
                      <a:pt x="61" y="259"/>
                    </a:lnTo>
                    <a:lnTo>
                      <a:pt x="68" y="280"/>
                    </a:lnTo>
                    <a:lnTo>
                      <a:pt x="76" y="304"/>
                    </a:lnTo>
                    <a:lnTo>
                      <a:pt x="83" y="332"/>
                    </a:lnTo>
                    <a:lnTo>
                      <a:pt x="89" y="363"/>
                    </a:lnTo>
                    <a:lnTo>
                      <a:pt x="96" y="397"/>
                    </a:lnTo>
                    <a:lnTo>
                      <a:pt x="102" y="406"/>
                    </a:lnTo>
                    <a:lnTo>
                      <a:pt x="108" y="393"/>
                    </a:lnTo>
                    <a:lnTo>
                      <a:pt x="116" y="372"/>
                    </a:lnTo>
                    <a:lnTo>
                      <a:pt x="119" y="363"/>
                    </a:lnTo>
                    <a:lnTo>
                      <a:pt x="118" y="336"/>
                    </a:lnTo>
                    <a:lnTo>
                      <a:pt x="119" y="308"/>
                    </a:lnTo>
                    <a:lnTo>
                      <a:pt x="120" y="274"/>
                    </a:lnTo>
                    <a:lnTo>
                      <a:pt x="123" y="237"/>
                    </a:lnTo>
                    <a:lnTo>
                      <a:pt x="126" y="220"/>
                    </a:lnTo>
                    <a:lnTo>
                      <a:pt x="129" y="202"/>
                    </a:lnTo>
                    <a:lnTo>
                      <a:pt x="133" y="187"/>
                    </a:lnTo>
                    <a:lnTo>
                      <a:pt x="137" y="173"/>
                    </a:lnTo>
                    <a:lnTo>
                      <a:pt x="143" y="161"/>
                    </a:lnTo>
                    <a:lnTo>
                      <a:pt x="150" y="151"/>
                    </a:lnTo>
                    <a:close/>
                  </a:path>
                </a:pathLst>
              </a:custGeom>
              <a:solidFill>
                <a:srgbClr val="6E3F90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3" name="Freeform 102"/>
              <p:cNvSpPr>
                <a:spLocks/>
              </p:cNvSpPr>
              <p:nvPr/>
            </p:nvSpPr>
            <p:spPr bwMode="auto">
              <a:xfrm>
                <a:off x="4304" y="3252"/>
                <a:ext cx="280" cy="334"/>
              </a:xfrm>
              <a:custGeom>
                <a:avLst/>
                <a:gdLst>
                  <a:gd name="T0" fmla="*/ 274 w 280"/>
                  <a:gd name="T1" fmla="*/ 289 h 334"/>
                  <a:gd name="T2" fmla="*/ 265 w 280"/>
                  <a:gd name="T3" fmla="*/ 241 h 334"/>
                  <a:gd name="T4" fmla="*/ 252 w 280"/>
                  <a:gd name="T5" fmla="*/ 194 h 334"/>
                  <a:gd name="T6" fmla="*/ 232 w 280"/>
                  <a:gd name="T7" fmla="*/ 139 h 334"/>
                  <a:gd name="T8" fmla="*/ 211 w 280"/>
                  <a:gd name="T9" fmla="*/ 99 h 334"/>
                  <a:gd name="T10" fmla="*/ 194 w 280"/>
                  <a:gd name="T11" fmla="*/ 73 h 334"/>
                  <a:gd name="T12" fmla="*/ 174 w 280"/>
                  <a:gd name="T13" fmla="*/ 50 h 334"/>
                  <a:gd name="T14" fmla="*/ 152 w 280"/>
                  <a:gd name="T15" fmla="*/ 31 h 334"/>
                  <a:gd name="T16" fmla="*/ 126 w 280"/>
                  <a:gd name="T17" fmla="*/ 15 h 334"/>
                  <a:gd name="T18" fmla="*/ 97 w 280"/>
                  <a:gd name="T19" fmla="*/ 4 h 334"/>
                  <a:gd name="T20" fmla="*/ 65 w 280"/>
                  <a:gd name="T21" fmla="*/ 0 h 334"/>
                  <a:gd name="T22" fmla="*/ 48 w 280"/>
                  <a:gd name="T23" fmla="*/ 0 h 334"/>
                  <a:gd name="T24" fmla="*/ 39 w 280"/>
                  <a:gd name="T25" fmla="*/ 1 h 334"/>
                  <a:gd name="T26" fmla="*/ 29 w 280"/>
                  <a:gd name="T27" fmla="*/ 5 h 334"/>
                  <a:gd name="T28" fmla="*/ 28 w 280"/>
                  <a:gd name="T29" fmla="*/ 8 h 334"/>
                  <a:gd name="T30" fmla="*/ 18 w 280"/>
                  <a:gd name="T31" fmla="*/ 14 h 334"/>
                  <a:gd name="T32" fmla="*/ 8 w 280"/>
                  <a:gd name="T33" fmla="*/ 26 h 334"/>
                  <a:gd name="T34" fmla="*/ 3 w 280"/>
                  <a:gd name="T35" fmla="*/ 44 h 334"/>
                  <a:gd name="T36" fmla="*/ 3 w 280"/>
                  <a:gd name="T37" fmla="*/ 55 h 334"/>
                  <a:gd name="T38" fmla="*/ 1 w 280"/>
                  <a:gd name="T39" fmla="*/ 59 h 334"/>
                  <a:gd name="T40" fmla="*/ 0 w 280"/>
                  <a:gd name="T41" fmla="*/ 86 h 334"/>
                  <a:gd name="T42" fmla="*/ 5 w 280"/>
                  <a:gd name="T43" fmla="*/ 107 h 334"/>
                  <a:gd name="T44" fmla="*/ 14 w 280"/>
                  <a:gd name="T45" fmla="*/ 135 h 334"/>
                  <a:gd name="T46" fmla="*/ 29 w 280"/>
                  <a:gd name="T47" fmla="*/ 166 h 334"/>
                  <a:gd name="T48" fmla="*/ 54 w 280"/>
                  <a:gd name="T49" fmla="*/ 200 h 334"/>
                  <a:gd name="T50" fmla="*/ 89 w 280"/>
                  <a:gd name="T51" fmla="*/ 236 h 334"/>
                  <a:gd name="T52" fmla="*/ 110 w 280"/>
                  <a:gd name="T53" fmla="*/ 250 h 334"/>
                  <a:gd name="T54" fmla="*/ 187 w 280"/>
                  <a:gd name="T55" fmla="*/ 297 h 334"/>
                  <a:gd name="T56" fmla="*/ 224 w 280"/>
                  <a:gd name="T57" fmla="*/ 315 h 334"/>
                  <a:gd name="T58" fmla="*/ 242 w 280"/>
                  <a:gd name="T59" fmla="*/ 320 h 334"/>
                  <a:gd name="T60" fmla="*/ 257 w 280"/>
                  <a:gd name="T61" fmla="*/ 334 h 334"/>
                  <a:gd name="T62" fmla="*/ 274 w 280"/>
                  <a:gd name="T63" fmla="*/ 289 h 334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80"/>
                  <a:gd name="T97" fmla="*/ 0 h 334"/>
                  <a:gd name="T98" fmla="*/ 280 w 280"/>
                  <a:gd name="T99" fmla="*/ 334 h 334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80" h="334">
                    <a:moveTo>
                      <a:pt x="274" y="289"/>
                    </a:moveTo>
                    <a:lnTo>
                      <a:pt x="274" y="289"/>
                    </a:lnTo>
                    <a:lnTo>
                      <a:pt x="272" y="275"/>
                    </a:lnTo>
                    <a:lnTo>
                      <a:pt x="265" y="241"/>
                    </a:lnTo>
                    <a:lnTo>
                      <a:pt x="259" y="219"/>
                    </a:lnTo>
                    <a:lnTo>
                      <a:pt x="252" y="194"/>
                    </a:lnTo>
                    <a:lnTo>
                      <a:pt x="243" y="167"/>
                    </a:lnTo>
                    <a:lnTo>
                      <a:pt x="232" y="139"/>
                    </a:lnTo>
                    <a:lnTo>
                      <a:pt x="219" y="112"/>
                    </a:lnTo>
                    <a:lnTo>
                      <a:pt x="211" y="99"/>
                    </a:lnTo>
                    <a:lnTo>
                      <a:pt x="202" y="86"/>
                    </a:lnTo>
                    <a:lnTo>
                      <a:pt x="194" y="73"/>
                    </a:lnTo>
                    <a:lnTo>
                      <a:pt x="184" y="61"/>
                    </a:lnTo>
                    <a:lnTo>
                      <a:pt x="174" y="50"/>
                    </a:lnTo>
                    <a:lnTo>
                      <a:pt x="163" y="39"/>
                    </a:lnTo>
                    <a:lnTo>
                      <a:pt x="152" y="31"/>
                    </a:lnTo>
                    <a:lnTo>
                      <a:pt x="139" y="22"/>
                    </a:lnTo>
                    <a:lnTo>
                      <a:pt x="126" y="15"/>
                    </a:lnTo>
                    <a:lnTo>
                      <a:pt x="112" y="9"/>
                    </a:lnTo>
                    <a:lnTo>
                      <a:pt x="97" y="4"/>
                    </a:lnTo>
                    <a:lnTo>
                      <a:pt x="82" y="1"/>
                    </a:lnTo>
                    <a:lnTo>
                      <a:pt x="65" y="0"/>
                    </a:lnTo>
                    <a:lnTo>
                      <a:pt x="48" y="0"/>
                    </a:lnTo>
                    <a:lnTo>
                      <a:pt x="45" y="0"/>
                    </a:lnTo>
                    <a:lnTo>
                      <a:pt x="39" y="1"/>
                    </a:lnTo>
                    <a:lnTo>
                      <a:pt x="32" y="3"/>
                    </a:lnTo>
                    <a:lnTo>
                      <a:pt x="29" y="5"/>
                    </a:lnTo>
                    <a:lnTo>
                      <a:pt x="28" y="8"/>
                    </a:lnTo>
                    <a:lnTo>
                      <a:pt x="22" y="11"/>
                    </a:lnTo>
                    <a:lnTo>
                      <a:pt x="18" y="14"/>
                    </a:lnTo>
                    <a:lnTo>
                      <a:pt x="14" y="20"/>
                    </a:lnTo>
                    <a:lnTo>
                      <a:pt x="8" y="26"/>
                    </a:lnTo>
                    <a:lnTo>
                      <a:pt x="5" y="34"/>
                    </a:lnTo>
                    <a:lnTo>
                      <a:pt x="3" y="44"/>
                    </a:lnTo>
                    <a:lnTo>
                      <a:pt x="1" y="49"/>
                    </a:lnTo>
                    <a:lnTo>
                      <a:pt x="3" y="55"/>
                    </a:lnTo>
                    <a:lnTo>
                      <a:pt x="1" y="59"/>
                    </a:lnTo>
                    <a:lnTo>
                      <a:pt x="0" y="69"/>
                    </a:lnTo>
                    <a:lnTo>
                      <a:pt x="0" y="86"/>
                    </a:lnTo>
                    <a:lnTo>
                      <a:pt x="3" y="96"/>
                    </a:lnTo>
                    <a:lnTo>
                      <a:pt x="5" y="107"/>
                    </a:lnTo>
                    <a:lnTo>
                      <a:pt x="8" y="121"/>
                    </a:lnTo>
                    <a:lnTo>
                      <a:pt x="14" y="135"/>
                    </a:lnTo>
                    <a:lnTo>
                      <a:pt x="20" y="149"/>
                    </a:lnTo>
                    <a:lnTo>
                      <a:pt x="29" y="166"/>
                    </a:lnTo>
                    <a:lnTo>
                      <a:pt x="40" y="182"/>
                    </a:lnTo>
                    <a:lnTo>
                      <a:pt x="54" y="200"/>
                    </a:lnTo>
                    <a:lnTo>
                      <a:pt x="70" y="217"/>
                    </a:lnTo>
                    <a:lnTo>
                      <a:pt x="89" y="236"/>
                    </a:lnTo>
                    <a:lnTo>
                      <a:pt x="110" y="250"/>
                    </a:lnTo>
                    <a:lnTo>
                      <a:pt x="160" y="281"/>
                    </a:lnTo>
                    <a:lnTo>
                      <a:pt x="187" y="297"/>
                    </a:lnTo>
                    <a:lnTo>
                      <a:pt x="213" y="311"/>
                    </a:lnTo>
                    <a:lnTo>
                      <a:pt x="224" y="315"/>
                    </a:lnTo>
                    <a:lnTo>
                      <a:pt x="234" y="319"/>
                    </a:lnTo>
                    <a:lnTo>
                      <a:pt x="242" y="320"/>
                    </a:lnTo>
                    <a:lnTo>
                      <a:pt x="247" y="320"/>
                    </a:lnTo>
                    <a:lnTo>
                      <a:pt x="257" y="334"/>
                    </a:lnTo>
                    <a:lnTo>
                      <a:pt x="280" y="298"/>
                    </a:lnTo>
                    <a:lnTo>
                      <a:pt x="274" y="289"/>
                    </a:lnTo>
                    <a:close/>
                  </a:path>
                </a:pathLst>
              </a:custGeom>
              <a:solidFill>
                <a:srgbClr val="6E3F90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4" name="Freeform 104"/>
              <p:cNvSpPr>
                <a:spLocks/>
              </p:cNvSpPr>
              <p:nvPr/>
            </p:nvSpPr>
            <p:spPr bwMode="auto">
              <a:xfrm>
                <a:off x="4144" y="3425"/>
                <a:ext cx="417" cy="161"/>
              </a:xfrm>
              <a:custGeom>
                <a:avLst/>
                <a:gdLst>
                  <a:gd name="T0" fmla="*/ 222 w 417"/>
                  <a:gd name="T1" fmla="*/ 35 h 161"/>
                  <a:gd name="T2" fmla="*/ 209 w 417"/>
                  <a:gd name="T3" fmla="*/ 29 h 161"/>
                  <a:gd name="T4" fmla="*/ 169 w 417"/>
                  <a:gd name="T5" fmla="*/ 14 h 161"/>
                  <a:gd name="T6" fmla="*/ 141 w 417"/>
                  <a:gd name="T7" fmla="*/ 7 h 161"/>
                  <a:gd name="T8" fmla="*/ 105 w 417"/>
                  <a:gd name="T9" fmla="*/ 1 h 161"/>
                  <a:gd name="T10" fmla="*/ 66 w 417"/>
                  <a:gd name="T11" fmla="*/ 0 h 161"/>
                  <a:gd name="T12" fmla="*/ 21 w 417"/>
                  <a:gd name="T13" fmla="*/ 4 h 161"/>
                  <a:gd name="T14" fmla="*/ 18 w 417"/>
                  <a:gd name="T15" fmla="*/ 8 h 161"/>
                  <a:gd name="T16" fmla="*/ 7 w 417"/>
                  <a:gd name="T17" fmla="*/ 28 h 161"/>
                  <a:gd name="T18" fmla="*/ 1 w 417"/>
                  <a:gd name="T19" fmla="*/ 48 h 161"/>
                  <a:gd name="T20" fmla="*/ 1 w 417"/>
                  <a:gd name="T21" fmla="*/ 72 h 161"/>
                  <a:gd name="T22" fmla="*/ 6 w 417"/>
                  <a:gd name="T23" fmla="*/ 85 h 161"/>
                  <a:gd name="T24" fmla="*/ 12 w 417"/>
                  <a:gd name="T25" fmla="*/ 98 h 161"/>
                  <a:gd name="T26" fmla="*/ 23 w 417"/>
                  <a:gd name="T27" fmla="*/ 111 h 161"/>
                  <a:gd name="T28" fmla="*/ 37 w 417"/>
                  <a:gd name="T29" fmla="*/ 123 h 161"/>
                  <a:gd name="T30" fmla="*/ 56 w 417"/>
                  <a:gd name="T31" fmla="*/ 136 h 161"/>
                  <a:gd name="T32" fmla="*/ 80 w 417"/>
                  <a:gd name="T33" fmla="*/ 149 h 161"/>
                  <a:gd name="T34" fmla="*/ 110 w 417"/>
                  <a:gd name="T35" fmla="*/ 161 h 161"/>
                  <a:gd name="T36" fmla="*/ 132 w 417"/>
                  <a:gd name="T37" fmla="*/ 156 h 161"/>
                  <a:gd name="T38" fmla="*/ 183 w 417"/>
                  <a:gd name="T39" fmla="*/ 149 h 161"/>
                  <a:gd name="T40" fmla="*/ 244 w 417"/>
                  <a:gd name="T41" fmla="*/ 143 h 161"/>
                  <a:gd name="T42" fmla="*/ 271 w 417"/>
                  <a:gd name="T43" fmla="*/ 144 h 161"/>
                  <a:gd name="T44" fmla="*/ 294 w 417"/>
                  <a:gd name="T45" fmla="*/ 147 h 161"/>
                  <a:gd name="T46" fmla="*/ 320 w 417"/>
                  <a:gd name="T47" fmla="*/ 151 h 161"/>
                  <a:gd name="T48" fmla="*/ 345 w 417"/>
                  <a:gd name="T49" fmla="*/ 157 h 161"/>
                  <a:gd name="T50" fmla="*/ 349 w 417"/>
                  <a:gd name="T51" fmla="*/ 160 h 161"/>
                  <a:gd name="T52" fmla="*/ 360 w 417"/>
                  <a:gd name="T53" fmla="*/ 156 h 161"/>
                  <a:gd name="T54" fmla="*/ 371 w 417"/>
                  <a:gd name="T55" fmla="*/ 156 h 161"/>
                  <a:gd name="T56" fmla="*/ 381 w 417"/>
                  <a:gd name="T57" fmla="*/ 161 h 161"/>
                  <a:gd name="T58" fmla="*/ 407 w 417"/>
                  <a:gd name="T59" fmla="*/ 147 h 161"/>
                  <a:gd name="T60" fmla="*/ 390 w 417"/>
                  <a:gd name="T61" fmla="*/ 141 h 161"/>
                  <a:gd name="T62" fmla="*/ 344 w 417"/>
                  <a:gd name="T63" fmla="*/ 121 h 161"/>
                  <a:gd name="T64" fmla="*/ 300 w 417"/>
                  <a:gd name="T65" fmla="*/ 96 h 161"/>
                  <a:gd name="T66" fmla="*/ 268 w 417"/>
                  <a:gd name="T67" fmla="*/ 75 h 161"/>
                  <a:gd name="T68" fmla="*/ 237 w 417"/>
                  <a:gd name="T69" fmla="*/ 50 h 161"/>
                  <a:gd name="T70" fmla="*/ 222 w 417"/>
                  <a:gd name="T71" fmla="*/ 35 h 161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17"/>
                  <a:gd name="T109" fmla="*/ 0 h 161"/>
                  <a:gd name="T110" fmla="*/ 417 w 417"/>
                  <a:gd name="T111" fmla="*/ 161 h 161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17" h="161">
                    <a:moveTo>
                      <a:pt x="222" y="35"/>
                    </a:moveTo>
                    <a:lnTo>
                      <a:pt x="222" y="35"/>
                    </a:lnTo>
                    <a:lnTo>
                      <a:pt x="219" y="34"/>
                    </a:lnTo>
                    <a:lnTo>
                      <a:pt x="209" y="29"/>
                    </a:lnTo>
                    <a:lnTo>
                      <a:pt x="192" y="21"/>
                    </a:lnTo>
                    <a:lnTo>
                      <a:pt x="169" y="14"/>
                    </a:lnTo>
                    <a:lnTo>
                      <a:pt x="155" y="10"/>
                    </a:lnTo>
                    <a:lnTo>
                      <a:pt x="141" y="7"/>
                    </a:lnTo>
                    <a:lnTo>
                      <a:pt x="124" y="4"/>
                    </a:lnTo>
                    <a:lnTo>
                      <a:pt x="105" y="1"/>
                    </a:lnTo>
                    <a:lnTo>
                      <a:pt x="87" y="0"/>
                    </a:lnTo>
                    <a:lnTo>
                      <a:pt x="66" y="0"/>
                    </a:lnTo>
                    <a:lnTo>
                      <a:pt x="44" y="1"/>
                    </a:lnTo>
                    <a:lnTo>
                      <a:pt x="21" y="4"/>
                    </a:lnTo>
                    <a:lnTo>
                      <a:pt x="18" y="8"/>
                    </a:lnTo>
                    <a:lnTo>
                      <a:pt x="11" y="20"/>
                    </a:lnTo>
                    <a:lnTo>
                      <a:pt x="7" y="28"/>
                    </a:lnTo>
                    <a:lnTo>
                      <a:pt x="3" y="38"/>
                    </a:lnTo>
                    <a:lnTo>
                      <a:pt x="1" y="48"/>
                    </a:lnTo>
                    <a:lnTo>
                      <a:pt x="0" y="60"/>
                    </a:lnTo>
                    <a:lnTo>
                      <a:pt x="1" y="72"/>
                    </a:lnTo>
                    <a:lnTo>
                      <a:pt x="3" y="78"/>
                    </a:lnTo>
                    <a:lnTo>
                      <a:pt x="6" y="85"/>
                    </a:lnTo>
                    <a:lnTo>
                      <a:pt x="9" y="91"/>
                    </a:lnTo>
                    <a:lnTo>
                      <a:pt x="12" y="98"/>
                    </a:lnTo>
                    <a:lnTo>
                      <a:pt x="16" y="105"/>
                    </a:lnTo>
                    <a:lnTo>
                      <a:pt x="23" y="111"/>
                    </a:lnTo>
                    <a:lnTo>
                      <a:pt x="30" y="117"/>
                    </a:lnTo>
                    <a:lnTo>
                      <a:pt x="37" y="123"/>
                    </a:lnTo>
                    <a:lnTo>
                      <a:pt x="46" y="130"/>
                    </a:lnTo>
                    <a:lnTo>
                      <a:pt x="56" y="136"/>
                    </a:lnTo>
                    <a:lnTo>
                      <a:pt x="68" y="143"/>
                    </a:lnTo>
                    <a:lnTo>
                      <a:pt x="80" y="149"/>
                    </a:lnTo>
                    <a:lnTo>
                      <a:pt x="94" y="155"/>
                    </a:lnTo>
                    <a:lnTo>
                      <a:pt x="110" y="161"/>
                    </a:lnTo>
                    <a:lnTo>
                      <a:pt x="132" y="156"/>
                    </a:lnTo>
                    <a:lnTo>
                      <a:pt x="155" y="153"/>
                    </a:lnTo>
                    <a:lnTo>
                      <a:pt x="183" y="149"/>
                    </a:lnTo>
                    <a:lnTo>
                      <a:pt x="213" y="145"/>
                    </a:lnTo>
                    <a:lnTo>
                      <a:pt x="244" y="143"/>
                    </a:lnTo>
                    <a:lnTo>
                      <a:pt x="258" y="143"/>
                    </a:lnTo>
                    <a:lnTo>
                      <a:pt x="271" y="144"/>
                    </a:lnTo>
                    <a:lnTo>
                      <a:pt x="284" y="145"/>
                    </a:lnTo>
                    <a:lnTo>
                      <a:pt x="294" y="147"/>
                    </a:lnTo>
                    <a:lnTo>
                      <a:pt x="320" y="151"/>
                    </a:lnTo>
                    <a:lnTo>
                      <a:pt x="338" y="155"/>
                    </a:lnTo>
                    <a:lnTo>
                      <a:pt x="345" y="157"/>
                    </a:lnTo>
                    <a:lnTo>
                      <a:pt x="349" y="160"/>
                    </a:lnTo>
                    <a:lnTo>
                      <a:pt x="352" y="158"/>
                    </a:lnTo>
                    <a:lnTo>
                      <a:pt x="360" y="156"/>
                    </a:lnTo>
                    <a:lnTo>
                      <a:pt x="366" y="156"/>
                    </a:lnTo>
                    <a:lnTo>
                      <a:pt x="371" y="156"/>
                    </a:lnTo>
                    <a:lnTo>
                      <a:pt x="376" y="158"/>
                    </a:lnTo>
                    <a:lnTo>
                      <a:pt x="381" y="161"/>
                    </a:lnTo>
                    <a:lnTo>
                      <a:pt x="417" y="161"/>
                    </a:lnTo>
                    <a:lnTo>
                      <a:pt x="407" y="147"/>
                    </a:lnTo>
                    <a:lnTo>
                      <a:pt x="390" y="141"/>
                    </a:lnTo>
                    <a:lnTo>
                      <a:pt x="369" y="132"/>
                    </a:lnTo>
                    <a:lnTo>
                      <a:pt x="344" y="121"/>
                    </a:lnTo>
                    <a:lnTo>
                      <a:pt x="315" y="105"/>
                    </a:lnTo>
                    <a:lnTo>
                      <a:pt x="300" y="96"/>
                    </a:lnTo>
                    <a:lnTo>
                      <a:pt x="284" y="86"/>
                    </a:lnTo>
                    <a:lnTo>
                      <a:pt x="268" y="75"/>
                    </a:lnTo>
                    <a:lnTo>
                      <a:pt x="253" y="63"/>
                    </a:lnTo>
                    <a:lnTo>
                      <a:pt x="237" y="50"/>
                    </a:lnTo>
                    <a:lnTo>
                      <a:pt x="222" y="35"/>
                    </a:lnTo>
                    <a:close/>
                  </a:path>
                </a:pathLst>
              </a:custGeom>
              <a:solidFill>
                <a:srgbClr val="6E3F90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5" name="Freeform 106"/>
              <p:cNvSpPr>
                <a:spLocks/>
              </p:cNvSpPr>
              <p:nvPr/>
            </p:nvSpPr>
            <p:spPr bwMode="auto">
              <a:xfrm>
                <a:off x="4253" y="3572"/>
                <a:ext cx="304" cy="92"/>
              </a:xfrm>
              <a:custGeom>
                <a:avLst/>
                <a:gdLst>
                  <a:gd name="T0" fmla="*/ 304 w 304"/>
                  <a:gd name="T1" fmla="*/ 14 h 92"/>
                  <a:gd name="T2" fmla="*/ 304 w 304"/>
                  <a:gd name="T3" fmla="*/ 14 h 92"/>
                  <a:gd name="T4" fmla="*/ 301 w 304"/>
                  <a:gd name="T5" fmla="*/ 16 h 92"/>
                  <a:gd name="T6" fmla="*/ 293 w 304"/>
                  <a:gd name="T7" fmla="*/ 18 h 92"/>
                  <a:gd name="T8" fmla="*/ 287 w 304"/>
                  <a:gd name="T9" fmla="*/ 19 h 92"/>
                  <a:gd name="T10" fmla="*/ 281 w 304"/>
                  <a:gd name="T11" fmla="*/ 18 h 92"/>
                  <a:gd name="T12" fmla="*/ 274 w 304"/>
                  <a:gd name="T13" fmla="*/ 17 h 92"/>
                  <a:gd name="T14" fmla="*/ 265 w 304"/>
                  <a:gd name="T15" fmla="*/ 14 h 92"/>
                  <a:gd name="T16" fmla="*/ 265 w 304"/>
                  <a:gd name="T17" fmla="*/ 14 h 92"/>
                  <a:gd name="T18" fmla="*/ 257 w 304"/>
                  <a:gd name="T19" fmla="*/ 13 h 92"/>
                  <a:gd name="T20" fmla="*/ 249 w 304"/>
                  <a:gd name="T21" fmla="*/ 13 h 92"/>
                  <a:gd name="T22" fmla="*/ 241 w 304"/>
                  <a:gd name="T23" fmla="*/ 14 h 92"/>
                  <a:gd name="T24" fmla="*/ 241 w 304"/>
                  <a:gd name="T25" fmla="*/ 14 h 92"/>
                  <a:gd name="T26" fmla="*/ 217 w 304"/>
                  <a:gd name="T27" fmla="*/ 9 h 92"/>
                  <a:gd name="T28" fmla="*/ 191 w 304"/>
                  <a:gd name="T29" fmla="*/ 6 h 92"/>
                  <a:gd name="T30" fmla="*/ 159 w 304"/>
                  <a:gd name="T31" fmla="*/ 3 h 92"/>
                  <a:gd name="T32" fmla="*/ 123 w 304"/>
                  <a:gd name="T33" fmla="*/ 0 h 92"/>
                  <a:gd name="T34" fmla="*/ 104 w 304"/>
                  <a:gd name="T35" fmla="*/ 0 h 92"/>
                  <a:gd name="T36" fmla="*/ 85 w 304"/>
                  <a:gd name="T37" fmla="*/ 2 h 92"/>
                  <a:gd name="T38" fmla="*/ 68 w 304"/>
                  <a:gd name="T39" fmla="*/ 3 h 92"/>
                  <a:gd name="T40" fmla="*/ 50 w 304"/>
                  <a:gd name="T41" fmla="*/ 5 h 92"/>
                  <a:gd name="T42" fmla="*/ 34 w 304"/>
                  <a:gd name="T43" fmla="*/ 8 h 92"/>
                  <a:gd name="T44" fmla="*/ 18 w 304"/>
                  <a:gd name="T45" fmla="*/ 13 h 92"/>
                  <a:gd name="T46" fmla="*/ 18 w 304"/>
                  <a:gd name="T47" fmla="*/ 13 h 92"/>
                  <a:gd name="T48" fmla="*/ 12 w 304"/>
                  <a:gd name="T49" fmla="*/ 15 h 92"/>
                  <a:gd name="T50" fmla="*/ 5 w 304"/>
                  <a:gd name="T51" fmla="*/ 18 h 92"/>
                  <a:gd name="T52" fmla="*/ 3 w 304"/>
                  <a:gd name="T53" fmla="*/ 20 h 92"/>
                  <a:gd name="T54" fmla="*/ 1 w 304"/>
                  <a:gd name="T55" fmla="*/ 24 h 92"/>
                  <a:gd name="T56" fmla="*/ 0 w 304"/>
                  <a:gd name="T57" fmla="*/ 27 h 92"/>
                  <a:gd name="T58" fmla="*/ 0 w 304"/>
                  <a:gd name="T59" fmla="*/ 30 h 92"/>
                  <a:gd name="T60" fmla="*/ 1 w 304"/>
                  <a:gd name="T61" fmla="*/ 36 h 92"/>
                  <a:gd name="T62" fmla="*/ 3 w 304"/>
                  <a:gd name="T63" fmla="*/ 40 h 92"/>
                  <a:gd name="T64" fmla="*/ 7 w 304"/>
                  <a:gd name="T65" fmla="*/ 45 h 92"/>
                  <a:gd name="T66" fmla="*/ 14 w 304"/>
                  <a:gd name="T67" fmla="*/ 52 h 92"/>
                  <a:gd name="T68" fmla="*/ 23 w 304"/>
                  <a:gd name="T69" fmla="*/ 60 h 92"/>
                  <a:gd name="T70" fmla="*/ 34 w 304"/>
                  <a:gd name="T71" fmla="*/ 67 h 92"/>
                  <a:gd name="T72" fmla="*/ 34 w 304"/>
                  <a:gd name="T73" fmla="*/ 67 h 92"/>
                  <a:gd name="T74" fmla="*/ 38 w 304"/>
                  <a:gd name="T75" fmla="*/ 70 h 92"/>
                  <a:gd name="T76" fmla="*/ 50 w 304"/>
                  <a:gd name="T77" fmla="*/ 75 h 92"/>
                  <a:gd name="T78" fmla="*/ 70 w 304"/>
                  <a:gd name="T79" fmla="*/ 82 h 92"/>
                  <a:gd name="T80" fmla="*/ 82 w 304"/>
                  <a:gd name="T81" fmla="*/ 85 h 92"/>
                  <a:gd name="T82" fmla="*/ 95 w 304"/>
                  <a:gd name="T83" fmla="*/ 88 h 92"/>
                  <a:gd name="T84" fmla="*/ 111 w 304"/>
                  <a:gd name="T85" fmla="*/ 90 h 92"/>
                  <a:gd name="T86" fmla="*/ 126 w 304"/>
                  <a:gd name="T87" fmla="*/ 92 h 92"/>
                  <a:gd name="T88" fmla="*/ 142 w 304"/>
                  <a:gd name="T89" fmla="*/ 92 h 92"/>
                  <a:gd name="T90" fmla="*/ 160 w 304"/>
                  <a:gd name="T91" fmla="*/ 90 h 92"/>
                  <a:gd name="T92" fmla="*/ 179 w 304"/>
                  <a:gd name="T93" fmla="*/ 88 h 92"/>
                  <a:gd name="T94" fmla="*/ 197 w 304"/>
                  <a:gd name="T95" fmla="*/ 83 h 92"/>
                  <a:gd name="T96" fmla="*/ 217 w 304"/>
                  <a:gd name="T97" fmla="*/ 76 h 92"/>
                  <a:gd name="T98" fmla="*/ 237 w 304"/>
                  <a:gd name="T99" fmla="*/ 67 h 92"/>
                  <a:gd name="T100" fmla="*/ 237 w 304"/>
                  <a:gd name="T101" fmla="*/ 67 h 92"/>
                  <a:gd name="T102" fmla="*/ 239 w 304"/>
                  <a:gd name="T103" fmla="*/ 66 h 92"/>
                  <a:gd name="T104" fmla="*/ 250 w 304"/>
                  <a:gd name="T105" fmla="*/ 61 h 92"/>
                  <a:gd name="T106" fmla="*/ 259 w 304"/>
                  <a:gd name="T107" fmla="*/ 54 h 92"/>
                  <a:gd name="T108" fmla="*/ 270 w 304"/>
                  <a:gd name="T109" fmla="*/ 44 h 92"/>
                  <a:gd name="T110" fmla="*/ 285 w 304"/>
                  <a:gd name="T111" fmla="*/ 31 h 92"/>
                  <a:gd name="T112" fmla="*/ 304 w 304"/>
                  <a:gd name="T113" fmla="*/ 14 h 92"/>
                  <a:gd name="T114" fmla="*/ 304 w 304"/>
                  <a:gd name="T115" fmla="*/ 14 h 92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304"/>
                  <a:gd name="T175" fmla="*/ 0 h 92"/>
                  <a:gd name="T176" fmla="*/ 304 w 304"/>
                  <a:gd name="T177" fmla="*/ 92 h 92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304" h="92">
                    <a:moveTo>
                      <a:pt x="304" y="14"/>
                    </a:moveTo>
                    <a:lnTo>
                      <a:pt x="304" y="14"/>
                    </a:lnTo>
                    <a:lnTo>
                      <a:pt x="301" y="16"/>
                    </a:lnTo>
                    <a:lnTo>
                      <a:pt x="293" y="18"/>
                    </a:lnTo>
                    <a:lnTo>
                      <a:pt x="287" y="19"/>
                    </a:lnTo>
                    <a:lnTo>
                      <a:pt x="281" y="18"/>
                    </a:lnTo>
                    <a:lnTo>
                      <a:pt x="274" y="17"/>
                    </a:lnTo>
                    <a:lnTo>
                      <a:pt x="265" y="14"/>
                    </a:lnTo>
                    <a:lnTo>
                      <a:pt x="257" y="13"/>
                    </a:lnTo>
                    <a:lnTo>
                      <a:pt x="249" y="13"/>
                    </a:lnTo>
                    <a:lnTo>
                      <a:pt x="241" y="14"/>
                    </a:lnTo>
                    <a:lnTo>
                      <a:pt x="217" y="9"/>
                    </a:lnTo>
                    <a:lnTo>
                      <a:pt x="191" y="6"/>
                    </a:lnTo>
                    <a:lnTo>
                      <a:pt x="159" y="3"/>
                    </a:lnTo>
                    <a:lnTo>
                      <a:pt x="123" y="0"/>
                    </a:lnTo>
                    <a:lnTo>
                      <a:pt x="104" y="0"/>
                    </a:lnTo>
                    <a:lnTo>
                      <a:pt x="85" y="2"/>
                    </a:lnTo>
                    <a:lnTo>
                      <a:pt x="68" y="3"/>
                    </a:lnTo>
                    <a:lnTo>
                      <a:pt x="50" y="5"/>
                    </a:lnTo>
                    <a:lnTo>
                      <a:pt x="34" y="8"/>
                    </a:lnTo>
                    <a:lnTo>
                      <a:pt x="18" y="13"/>
                    </a:lnTo>
                    <a:lnTo>
                      <a:pt x="12" y="15"/>
                    </a:lnTo>
                    <a:lnTo>
                      <a:pt x="5" y="18"/>
                    </a:lnTo>
                    <a:lnTo>
                      <a:pt x="3" y="20"/>
                    </a:lnTo>
                    <a:lnTo>
                      <a:pt x="1" y="24"/>
                    </a:lnTo>
                    <a:lnTo>
                      <a:pt x="0" y="27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3" y="40"/>
                    </a:lnTo>
                    <a:lnTo>
                      <a:pt x="7" y="45"/>
                    </a:lnTo>
                    <a:lnTo>
                      <a:pt x="14" y="52"/>
                    </a:lnTo>
                    <a:lnTo>
                      <a:pt x="23" y="60"/>
                    </a:lnTo>
                    <a:lnTo>
                      <a:pt x="34" y="67"/>
                    </a:lnTo>
                    <a:lnTo>
                      <a:pt x="38" y="70"/>
                    </a:lnTo>
                    <a:lnTo>
                      <a:pt x="50" y="75"/>
                    </a:lnTo>
                    <a:lnTo>
                      <a:pt x="70" y="82"/>
                    </a:lnTo>
                    <a:lnTo>
                      <a:pt x="82" y="85"/>
                    </a:lnTo>
                    <a:lnTo>
                      <a:pt x="95" y="88"/>
                    </a:lnTo>
                    <a:lnTo>
                      <a:pt x="111" y="90"/>
                    </a:lnTo>
                    <a:lnTo>
                      <a:pt x="126" y="92"/>
                    </a:lnTo>
                    <a:lnTo>
                      <a:pt x="142" y="92"/>
                    </a:lnTo>
                    <a:lnTo>
                      <a:pt x="160" y="90"/>
                    </a:lnTo>
                    <a:lnTo>
                      <a:pt x="179" y="88"/>
                    </a:lnTo>
                    <a:lnTo>
                      <a:pt x="197" y="83"/>
                    </a:lnTo>
                    <a:lnTo>
                      <a:pt x="217" y="76"/>
                    </a:lnTo>
                    <a:lnTo>
                      <a:pt x="237" y="67"/>
                    </a:lnTo>
                    <a:lnTo>
                      <a:pt x="239" y="66"/>
                    </a:lnTo>
                    <a:lnTo>
                      <a:pt x="250" y="61"/>
                    </a:lnTo>
                    <a:lnTo>
                      <a:pt x="259" y="54"/>
                    </a:lnTo>
                    <a:lnTo>
                      <a:pt x="270" y="44"/>
                    </a:lnTo>
                    <a:lnTo>
                      <a:pt x="285" y="31"/>
                    </a:lnTo>
                    <a:lnTo>
                      <a:pt x="304" y="14"/>
                    </a:lnTo>
                    <a:close/>
                  </a:path>
                </a:pathLst>
              </a:custGeom>
              <a:solidFill>
                <a:srgbClr val="6E3F90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180" name="Group 251"/>
            <p:cNvGrpSpPr>
              <a:grpSpLocks/>
            </p:cNvGrpSpPr>
            <p:nvPr/>
          </p:nvGrpSpPr>
          <p:grpSpPr bwMode="auto">
            <a:xfrm>
              <a:off x="6999288" y="5432425"/>
              <a:ext cx="277813" cy="323850"/>
              <a:chOff x="4397" y="3362"/>
              <a:chExt cx="175" cy="204"/>
            </a:xfrm>
          </p:grpSpPr>
          <p:sp>
            <p:nvSpPr>
              <p:cNvPr id="3196" name="Freeform 108"/>
              <p:cNvSpPr>
                <a:spLocks/>
              </p:cNvSpPr>
              <p:nvPr/>
            </p:nvSpPr>
            <p:spPr bwMode="auto">
              <a:xfrm>
                <a:off x="4397" y="3434"/>
                <a:ext cx="146" cy="132"/>
              </a:xfrm>
              <a:custGeom>
                <a:avLst/>
                <a:gdLst>
                  <a:gd name="T0" fmla="*/ 145 w 146"/>
                  <a:gd name="T1" fmla="*/ 132 h 132"/>
                  <a:gd name="T2" fmla="*/ 139 w 146"/>
                  <a:gd name="T3" fmla="*/ 129 h 132"/>
                  <a:gd name="T4" fmla="*/ 135 w 146"/>
                  <a:gd name="T5" fmla="*/ 121 h 132"/>
                  <a:gd name="T6" fmla="*/ 134 w 146"/>
                  <a:gd name="T7" fmla="*/ 115 h 132"/>
                  <a:gd name="T8" fmla="*/ 127 w 146"/>
                  <a:gd name="T9" fmla="*/ 112 h 132"/>
                  <a:gd name="T10" fmla="*/ 118 w 146"/>
                  <a:gd name="T11" fmla="*/ 104 h 132"/>
                  <a:gd name="T12" fmla="*/ 114 w 146"/>
                  <a:gd name="T13" fmla="*/ 100 h 132"/>
                  <a:gd name="T14" fmla="*/ 108 w 146"/>
                  <a:gd name="T15" fmla="*/ 97 h 132"/>
                  <a:gd name="T16" fmla="*/ 98 w 146"/>
                  <a:gd name="T17" fmla="*/ 88 h 132"/>
                  <a:gd name="T18" fmla="*/ 89 w 146"/>
                  <a:gd name="T19" fmla="*/ 84 h 132"/>
                  <a:gd name="T20" fmla="*/ 85 w 146"/>
                  <a:gd name="T21" fmla="*/ 80 h 132"/>
                  <a:gd name="T22" fmla="*/ 82 w 146"/>
                  <a:gd name="T23" fmla="*/ 77 h 132"/>
                  <a:gd name="T24" fmla="*/ 70 w 146"/>
                  <a:gd name="T25" fmla="*/ 70 h 132"/>
                  <a:gd name="T26" fmla="*/ 68 w 146"/>
                  <a:gd name="T27" fmla="*/ 67 h 132"/>
                  <a:gd name="T28" fmla="*/ 62 w 146"/>
                  <a:gd name="T29" fmla="*/ 62 h 132"/>
                  <a:gd name="T30" fmla="*/ 56 w 146"/>
                  <a:gd name="T31" fmla="*/ 57 h 132"/>
                  <a:gd name="T32" fmla="*/ 50 w 146"/>
                  <a:gd name="T33" fmla="*/ 54 h 132"/>
                  <a:gd name="T34" fmla="*/ 45 w 146"/>
                  <a:gd name="T35" fmla="*/ 51 h 132"/>
                  <a:gd name="T36" fmla="*/ 33 w 146"/>
                  <a:gd name="T37" fmla="*/ 41 h 132"/>
                  <a:gd name="T38" fmla="*/ 25 w 146"/>
                  <a:gd name="T39" fmla="*/ 36 h 132"/>
                  <a:gd name="T40" fmla="*/ 18 w 146"/>
                  <a:gd name="T41" fmla="*/ 31 h 132"/>
                  <a:gd name="T42" fmla="*/ 7 w 146"/>
                  <a:gd name="T43" fmla="*/ 25 h 132"/>
                  <a:gd name="T44" fmla="*/ 5 w 146"/>
                  <a:gd name="T45" fmla="*/ 19 h 132"/>
                  <a:gd name="T46" fmla="*/ 0 w 146"/>
                  <a:gd name="T47" fmla="*/ 11 h 132"/>
                  <a:gd name="T48" fmla="*/ 3 w 146"/>
                  <a:gd name="T49" fmla="*/ 1 h 132"/>
                  <a:gd name="T50" fmla="*/ 7 w 146"/>
                  <a:gd name="T51" fmla="*/ 9 h 132"/>
                  <a:gd name="T52" fmla="*/ 15 w 146"/>
                  <a:gd name="T53" fmla="*/ 11 h 132"/>
                  <a:gd name="T54" fmla="*/ 18 w 146"/>
                  <a:gd name="T55" fmla="*/ 13 h 132"/>
                  <a:gd name="T56" fmla="*/ 25 w 146"/>
                  <a:gd name="T57" fmla="*/ 15 h 132"/>
                  <a:gd name="T58" fmla="*/ 31 w 146"/>
                  <a:gd name="T59" fmla="*/ 20 h 132"/>
                  <a:gd name="T60" fmla="*/ 34 w 146"/>
                  <a:gd name="T61" fmla="*/ 21 h 132"/>
                  <a:gd name="T62" fmla="*/ 43 w 146"/>
                  <a:gd name="T63" fmla="*/ 29 h 132"/>
                  <a:gd name="T64" fmla="*/ 53 w 146"/>
                  <a:gd name="T65" fmla="*/ 34 h 132"/>
                  <a:gd name="T66" fmla="*/ 59 w 146"/>
                  <a:gd name="T67" fmla="*/ 41 h 132"/>
                  <a:gd name="T68" fmla="*/ 67 w 146"/>
                  <a:gd name="T69" fmla="*/ 43 h 132"/>
                  <a:gd name="T70" fmla="*/ 78 w 146"/>
                  <a:gd name="T71" fmla="*/ 50 h 132"/>
                  <a:gd name="T72" fmla="*/ 82 w 146"/>
                  <a:gd name="T73" fmla="*/ 52 h 132"/>
                  <a:gd name="T74" fmla="*/ 87 w 146"/>
                  <a:gd name="T75" fmla="*/ 54 h 132"/>
                  <a:gd name="T76" fmla="*/ 90 w 146"/>
                  <a:gd name="T77" fmla="*/ 56 h 132"/>
                  <a:gd name="T78" fmla="*/ 93 w 146"/>
                  <a:gd name="T79" fmla="*/ 57 h 132"/>
                  <a:gd name="T80" fmla="*/ 101 w 146"/>
                  <a:gd name="T81" fmla="*/ 64 h 132"/>
                  <a:gd name="T82" fmla="*/ 107 w 146"/>
                  <a:gd name="T83" fmla="*/ 73 h 132"/>
                  <a:gd name="T84" fmla="*/ 114 w 146"/>
                  <a:gd name="T85" fmla="*/ 79 h 132"/>
                  <a:gd name="T86" fmla="*/ 119 w 146"/>
                  <a:gd name="T87" fmla="*/ 87 h 132"/>
                  <a:gd name="T88" fmla="*/ 126 w 146"/>
                  <a:gd name="T89" fmla="*/ 98 h 132"/>
                  <a:gd name="T90" fmla="*/ 131 w 146"/>
                  <a:gd name="T91" fmla="*/ 106 h 132"/>
                  <a:gd name="T92" fmla="*/ 139 w 146"/>
                  <a:gd name="T93" fmla="*/ 113 h 132"/>
                  <a:gd name="T94" fmla="*/ 146 w 146"/>
                  <a:gd name="T95" fmla="*/ 130 h 132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46"/>
                  <a:gd name="T145" fmla="*/ 0 h 132"/>
                  <a:gd name="T146" fmla="*/ 146 w 146"/>
                  <a:gd name="T147" fmla="*/ 132 h 132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46" h="132">
                    <a:moveTo>
                      <a:pt x="146" y="130"/>
                    </a:moveTo>
                    <a:lnTo>
                      <a:pt x="146" y="130"/>
                    </a:lnTo>
                    <a:lnTo>
                      <a:pt x="145" y="131"/>
                    </a:lnTo>
                    <a:lnTo>
                      <a:pt x="145" y="132"/>
                    </a:lnTo>
                    <a:lnTo>
                      <a:pt x="142" y="132"/>
                    </a:lnTo>
                    <a:lnTo>
                      <a:pt x="140" y="131"/>
                    </a:lnTo>
                    <a:lnTo>
                      <a:pt x="139" y="129"/>
                    </a:lnTo>
                    <a:lnTo>
                      <a:pt x="137" y="126"/>
                    </a:lnTo>
                    <a:lnTo>
                      <a:pt x="136" y="124"/>
                    </a:lnTo>
                    <a:lnTo>
                      <a:pt x="135" y="121"/>
                    </a:lnTo>
                    <a:lnTo>
                      <a:pt x="134" y="119"/>
                    </a:lnTo>
                    <a:lnTo>
                      <a:pt x="132" y="118"/>
                    </a:lnTo>
                    <a:lnTo>
                      <a:pt x="134" y="115"/>
                    </a:lnTo>
                    <a:lnTo>
                      <a:pt x="130" y="114"/>
                    </a:lnTo>
                    <a:lnTo>
                      <a:pt x="127" y="112"/>
                    </a:lnTo>
                    <a:lnTo>
                      <a:pt x="125" y="110"/>
                    </a:lnTo>
                    <a:lnTo>
                      <a:pt x="121" y="107"/>
                    </a:lnTo>
                    <a:lnTo>
                      <a:pt x="118" y="104"/>
                    </a:lnTo>
                    <a:lnTo>
                      <a:pt x="116" y="102"/>
                    </a:lnTo>
                    <a:lnTo>
                      <a:pt x="115" y="100"/>
                    </a:lnTo>
                    <a:lnTo>
                      <a:pt x="114" y="100"/>
                    </a:lnTo>
                    <a:lnTo>
                      <a:pt x="113" y="99"/>
                    </a:lnTo>
                    <a:lnTo>
                      <a:pt x="112" y="98"/>
                    </a:lnTo>
                    <a:lnTo>
                      <a:pt x="108" y="97"/>
                    </a:lnTo>
                    <a:lnTo>
                      <a:pt x="106" y="96"/>
                    </a:lnTo>
                    <a:lnTo>
                      <a:pt x="105" y="93"/>
                    </a:lnTo>
                    <a:lnTo>
                      <a:pt x="98" y="88"/>
                    </a:lnTo>
                    <a:lnTo>
                      <a:pt x="96" y="87"/>
                    </a:lnTo>
                    <a:lnTo>
                      <a:pt x="93" y="85"/>
                    </a:lnTo>
                    <a:lnTo>
                      <a:pt x="89" y="84"/>
                    </a:lnTo>
                    <a:lnTo>
                      <a:pt x="86" y="82"/>
                    </a:lnTo>
                    <a:lnTo>
                      <a:pt x="85" y="81"/>
                    </a:lnTo>
                    <a:lnTo>
                      <a:pt x="85" y="80"/>
                    </a:lnTo>
                    <a:lnTo>
                      <a:pt x="84" y="80"/>
                    </a:lnTo>
                    <a:lnTo>
                      <a:pt x="83" y="79"/>
                    </a:lnTo>
                    <a:lnTo>
                      <a:pt x="82" y="77"/>
                    </a:lnTo>
                    <a:lnTo>
                      <a:pt x="75" y="71"/>
                    </a:lnTo>
                    <a:lnTo>
                      <a:pt x="72" y="70"/>
                    </a:lnTo>
                    <a:lnTo>
                      <a:pt x="70" y="70"/>
                    </a:lnTo>
                    <a:lnTo>
                      <a:pt x="69" y="69"/>
                    </a:lnTo>
                    <a:lnTo>
                      <a:pt x="68" y="67"/>
                    </a:lnTo>
                    <a:lnTo>
                      <a:pt x="63" y="64"/>
                    </a:lnTo>
                    <a:lnTo>
                      <a:pt x="62" y="62"/>
                    </a:lnTo>
                    <a:lnTo>
                      <a:pt x="59" y="61"/>
                    </a:lnTo>
                    <a:lnTo>
                      <a:pt x="57" y="59"/>
                    </a:lnTo>
                    <a:lnTo>
                      <a:pt x="56" y="57"/>
                    </a:lnTo>
                    <a:lnTo>
                      <a:pt x="52" y="57"/>
                    </a:lnTo>
                    <a:lnTo>
                      <a:pt x="51" y="56"/>
                    </a:lnTo>
                    <a:lnTo>
                      <a:pt x="50" y="54"/>
                    </a:lnTo>
                    <a:lnTo>
                      <a:pt x="47" y="53"/>
                    </a:lnTo>
                    <a:lnTo>
                      <a:pt x="46" y="52"/>
                    </a:lnTo>
                    <a:lnTo>
                      <a:pt x="45" y="51"/>
                    </a:lnTo>
                    <a:lnTo>
                      <a:pt x="39" y="45"/>
                    </a:lnTo>
                    <a:lnTo>
                      <a:pt x="36" y="44"/>
                    </a:lnTo>
                    <a:lnTo>
                      <a:pt x="33" y="41"/>
                    </a:lnTo>
                    <a:lnTo>
                      <a:pt x="29" y="40"/>
                    </a:lnTo>
                    <a:lnTo>
                      <a:pt x="26" y="39"/>
                    </a:lnTo>
                    <a:lnTo>
                      <a:pt x="25" y="36"/>
                    </a:lnTo>
                    <a:lnTo>
                      <a:pt x="22" y="34"/>
                    </a:lnTo>
                    <a:lnTo>
                      <a:pt x="19" y="33"/>
                    </a:lnTo>
                    <a:lnTo>
                      <a:pt x="18" y="31"/>
                    </a:lnTo>
                    <a:lnTo>
                      <a:pt x="13" y="29"/>
                    </a:lnTo>
                    <a:lnTo>
                      <a:pt x="8" y="26"/>
                    </a:lnTo>
                    <a:lnTo>
                      <a:pt x="7" y="25"/>
                    </a:lnTo>
                    <a:lnTo>
                      <a:pt x="7" y="24"/>
                    </a:lnTo>
                    <a:lnTo>
                      <a:pt x="5" y="19"/>
                    </a:lnTo>
                    <a:lnTo>
                      <a:pt x="3" y="15"/>
                    </a:lnTo>
                    <a:lnTo>
                      <a:pt x="1" y="13"/>
                    </a:lnTo>
                    <a:lnTo>
                      <a:pt x="0" y="11"/>
                    </a:lnTo>
                    <a:lnTo>
                      <a:pt x="0" y="3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6" y="5"/>
                    </a:lnTo>
                    <a:lnTo>
                      <a:pt x="7" y="7"/>
                    </a:lnTo>
                    <a:lnTo>
                      <a:pt x="7" y="9"/>
                    </a:lnTo>
                    <a:lnTo>
                      <a:pt x="12" y="9"/>
                    </a:lnTo>
                    <a:lnTo>
                      <a:pt x="14" y="10"/>
                    </a:lnTo>
                    <a:lnTo>
                      <a:pt x="15" y="11"/>
                    </a:lnTo>
                    <a:lnTo>
                      <a:pt x="15" y="13"/>
                    </a:lnTo>
                    <a:lnTo>
                      <a:pt x="18" y="13"/>
                    </a:lnTo>
                    <a:lnTo>
                      <a:pt x="20" y="13"/>
                    </a:lnTo>
                    <a:lnTo>
                      <a:pt x="22" y="14"/>
                    </a:lnTo>
                    <a:lnTo>
                      <a:pt x="25" y="15"/>
                    </a:lnTo>
                    <a:lnTo>
                      <a:pt x="27" y="17"/>
                    </a:lnTo>
                    <a:lnTo>
                      <a:pt x="29" y="19"/>
                    </a:lnTo>
                    <a:lnTo>
                      <a:pt x="31" y="20"/>
                    </a:lnTo>
                    <a:lnTo>
                      <a:pt x="34" y="21"/>
                    </a:lnTo>
                    <a:lnTo>
                      <a:pt x="35" y="23"/>
                    </a:lnTo>
                    <a:lnTo>
                      <a:pt x="34" y="21"/>
                    </a:lnTo>
                    <a:lnTo>
                      <a:pt x="41" y="29"/>
                    </a:lnTo>
                    <a:lnTo>
                      <a:pt x="43" y="29"/>
                    </a:lnTo>
                    <a:lnTo>
                      <a:pt x="46" y="30"/>
                    </a:lnTo>
                    <a:lnTo>
                      <a:pt x="47" y="32"/>
                    </a:lnTo>
                    <a:lnTo>
                      <a:pt x="53" y="34"/>
                    </a:lnTo>
                    <a:lnTo>
                      <a:pt x="58" y="37"/>
                    </a:lnTo>
                    <a:lnTo>
                      <a:pt x="60" y="40"/>
                    </a:lnTo>
                    <a:lnTo>
                      <a:pt x="59" y="41"/>
                    </a:lnTo>
                    <a:lnTo>
                      <a:pt x="60" y="41"/>
                    </a:lnTo>
                    <a:lnTo>
                      <a:pt x="62" y="43"/>
                    </a:lnTo>
                    <a:lnTo>
                      <a:pt x="67" y="43"/>
                    </a:lnTo>
                    <a:lnTo>
                      <a:pt x="69" y="44"/>
                    </a:lnTo>
                    <a:lnTo>
                      <a:pt x="71" y="46"/>
                    </a:lnTo>
                    <a:lnTo>
                      <a:pt x="78" y="50"/>
                    </a:lnTo>
                    <a:lnTo>
                      <a:pt x="79" y="50"/>
                    </a:lnTo>
                    <a:lnTo>
                      <a:pt x="81" y="51"/>
                    </a:lnTo>
                    <a:lnTo>
                      <a:pt x="82" y="52"/>
                    </a:lnTo>
                    <a:lnTo>
                      <a:pt x="84" y="52"/>
                    </a:lnTo>
                    <a:lnTo>
                      <a:pt x="86" y="52"/>
                    </a:lnTo>
                    <a:lnTo>
                      <a:pt x="87" y="54"/>
                    </a:lnTo>
                    <a:lnTo>
                      <a:pt x="89" y="56"/>
                    </a:lnTo>
                    <a:lnTo>
                      <a:pt x="90" y="56"/>
                    </a:lnTo>
                    <a:lnTo>
                      <a:pt x="89" y="55"/>
                    </a:lnTo>
                    <a:lnTo>
                      <a:pt x="90" y="55"/>
                    </a:lnTo>
                    <a:lnTo>
                      <a:pt x="93" y="57"/>
                    </a:lnTo>
                    <a:lnTo>
                      <a:pt x="94" y="58"/>
                    </a:lnTo>
                    <a:lnTo>
                      <a:pt x="97" y="62"/>
                    </a:lnTo>
                    <a:lnTo>
                      <a:pt x="101" y="64"/>
                    </a:lnTo>
                    <a:lnTo>
                      <a:pt x="104" y="66"/>
                    </a:lnTo>
                    <a:lnTo>
                      <a:pt x="105" y="68"/>
                    </a:lnTo>
                    <a:lnTo>
                      <a:pt x="107" y="73"/>
                    </a:lnTo>
                    <a:lnTo>
                      <a:pt x="109" y="75"/>
                    </a:lnTo>
                    <a:lnTo>
                      <a:pt x="112" y="77"/>
                    </a:lnTo>
                    <a:lnTo>
                      <a:pt x="114" y="79"/>
                    </a:lnTo>
                    <a:lnTo>
                      <a:pt x="116" y="81"/>
                    </a:lnTo>
                    <a:lnTo>
                      <a:pt x="117" y="84"/>
                    </a:lnTo>
                    <a:lnTo>
                      <a:pt x="119" y="87"/>
                    </a:lnTo>
                    <a:lnTo>
                      <a:pt x="121" y="91"/>
                    </a:lnTo>
                    <a:lnTo>
                      <a:pt x="124" y="93"/>
                    </a:lnTo>
                    <a:lnTo>
                      <a:pt x="126" y="98"/>
                    </a:lnTo>
                    <a:lnTo>
                      <a:pt x="127" y="100"/>
                    </a:lnTo>
                    <a:lnTo>
                      <a:pt x="130" y="102"/>
                    </a:lnTo>
                    <a:lnTo>
                      <a:pt x="131" y="106"/>
                    </a:lnTo>
                    <a:lnTo>
                      <a:pt x="132" y="107"/>
                    </a:lnTo>
                    <a:lnTo>
                      <a:pt x="135" y="109"/>
                    </a:lnTo>
                    <a:lnTo>
                      <a:pt x="139" y="113"/>
                    </a:lnTo>
                    <a:lnTo>
                      <a:pt x="142" y="120"/>
                    </a:lnTo>
                    <a:lnTo>
                      <a:pt x="145" y="125"/>
                    </a:lnTo>
                    <a:lnTo>
                      <a:pt x="146" y="130"/>
                    </a:lnTo>
                    <a:close/>
                  </a:path>
                </a:pathLst>
              </a:custGeom>
              <a:solidFill>
                <a:srgbClr val="FAA71A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7" name="Freeform 110"/>
              <p:cNvSpPr>
                <a:spLocks/>
              </p:cNvSpPr>
              <p:nvPr/>
            </p:nvSpPr>
            <p:spPr bwMode="auto">
              <a:xfrm>
                <a:off x="4491" y="3362"/>
                <a:ext cx="81" cy="173"/>
              </a:xfrm>
              <a:custGeom>
                <a:avLst/>
                <a:gdLst>
                  <a:gd name="T0" fmla="*/ 80 w 81"/>
                  <a:gd name="T1" fmla="*/ 173 h 173"/>
                  <a:gd name="T2" fmla="*/ 80 w 81"/>
                  <a:gd name="T3" fmla="*/ 167 h 173"/>
                  <a:gd name="T4" fmla="*/ 74 w 81"/>
                  <a:gd name="T5" fmla="*/ 160 h 173"/>
                  <a:gd name="T6" fmla="*/ 69 w 81"/>
                  <a:gd name="T7" fmla="*/ 158 h 173"/>
                  <a:gd name="T8" fmla="*/ 66 w 81"/>
                  <a:gd name="T9" fmla="*/ 151 h 173"/>
                  <a:gd name="T10" fmla="*/ 61 w 81"/>
                  <a:gd name="T11" fmla="*/ 140 h 173"/>
                  <a:gd name="T12" fmla="*/ 59 w 81"/>
                  <a:gd name="T13" fmla="*/ 135 h 173"/>
                  <a:gd name="T14" fmla="*/ 57 w 81"/>
                  <a:gd name="T15" fmla="*/ 128 h 173"/>
                  <a:gd name="T16" fmla="*/ 52 w 81"/>
                  <a:gd name="T17" fmla="*/ 117 h 173"/>
                  <a:gd name="T18" fmla="*/ 51 w 81"/>
                  <a:gd name="T19" fmla="*/ 106 h 173"/>
                  <a:gd name="T20" fmla="*/ 49 w 81"/>
                  <a:gd name="T21" fmla="*/ 102 h 173"/>
                  <a:gd name="T22" fmla="*/ 47 w 81"/>
                  <a:gd name="T23" fmla="*/ 97 h 173"/>
                  <a:gd name="T24" fmla="*/ 44 w 81"/>
                  <a:gd name="T25" fmla="*/ 84 h 173"/>
                  <a:gd name="T26" fmla="*/ 42 w 81"/>
                  <a:gd name="T27" fmla="*/ 81 h 173"/>
                  <a:gd name="T28" fmla="*/ 38 w 81"/>
                  <a:gd name="T29" fmla="*/ 74 h 173"/>
                  <a:gd name="T30" fmla="*/ 36 w 81"/>
                  <a:gd name="T31" fmla="*/ 67 h 173"/>
                  <a:gd name="T32" fmla="*/ 34 w 81"/>
                  <a:gd name="T33" fmla="*/ 60 h 173"/>
                  <a:gd name="T34" fmla="*/ 32 w 81"/>
                  <a:gd name="T35" fmla="*/ 53 h 173"/>
                  <a:gd name="T36" fmla="*/ 26 w 81"/>
                  <a:gd name="T37" fmla="*/ 39 h 173"/>
                  <a:gd name="T38" fmla="*/ 24 w 81"/>
                  <a:gd name="T39" fmla="*/ 32 h 173"/>
                  <a:gd name="T40" fmla="*/ 21 w 81"/>
                  <a:gd name="T41" fmla="*/ 23 h 173"/>
                  <a:gd name="T42" fmla="*/ 20 w 81"/>
                  <a:gd name="T43" fmla="*/ 12 h 173"/>
                  <a:gd name="T44" fmla="*/ 13 w 81"/>
                  <a:gd name="T45" fmla="*/ 6 h 173"/>
                  <a:gd name="T46" fmla="*/ 8 w 81"/>
                  <a:gd name="T47" fmla="*/ 0 h 173"/>
                  <a:gd name="T48" fmla="*/ 0 w 81"/>
                  <a:gd name="T49" fmla="*/ 3 h 173"/>
                  <a:gd name="T50" fmla="*/ 3 w 81"/>
                  <a:gd name="T51" fmla="*/ 6 h 173"/>
                  <a:gd name="T52" fmla="*/ 3 w 81"/>
                  <a:gd name="T53" fmla="*/ 14 h 173"/>
                  <a:gd name="T54" fmla="*/ 4 w 81"/>
                  <a:gd name="T55" fmla="*/ 18 h 173"/>
                  <a:gd name="T56" fmla="*/ 4 w 81"/>
                  <a:gd name="T57" fmla="*/ 25 h 173"/>
                  <a:gd name="T58" fmla="*/ 7 w 81"/>
                  <a:gd name="T59" fmla="*/ 33 h 173"/>
                  <a:gd name="T60" fmla="*/ 7 w 81"/>
                  <a:gd name="T61" fmla="*/ 35 h 173"/>
                  <a:gd name="T62" fmla="*/ 12 w 81"/>
                  <a:gd name="T63" fmla="*/ 47 h 173"/>
                  <a:gd name="T64" fmla="*/ 14 w 81"/>
                  <a:gd name="T65" fmla="*/ 58 h 173"/>
                  <a:gd name="T66" fmla="*/ 19 w 81"/>
                  <a:gd name="T67" fmla="*/ 64 h 173"/>
                  <a:gd name="T68" fmla="*/ 19 w 81"/>
                  <a:gd name="T69" fmla="*/ 72 h 173"/>
                  <a:gd name="T70" fmla="*/ 22 w 81"/>
                  <a:gd name="T71" fmla="*/ 85 h 173"/>
                  <a:gd name="T72" fmla="*/ 23 w 81"/>
                  <a:gd name="T73" fmla="*/ 90 h 173"/>
                  <a:gd name="T74" fmla="*/ 23 w 81"/>
                  <a:gd name="T75" fmla="*/ 96 h 173"/>
                  <a:gd name="T76" fmla="*/ 24 w 81"/>
                  <a:gd name="T77" fmla="*/ 98 h 173"/>
                  <a:gd name="T78" fmla="*/ 24 w 81"/>
                  <a:gd name="T79" fmla="*/ 102 h 173"/>
                  <a:gd name="T80" fmla="*/ 29 w 81"/>
                  <a:gd name="T81" fmla="*/ 112 h 173"/>
                  <a:gd name="T82" fmla="*/ 34 w 81"/>
                  <a:gd name="T83" fmla="*/ 120 h 173"/>
                  <a:gd name="T84" fmla="*/ 40 w 81"/>
                  <a:gd name="T85" fmla="*/ 129 h 173"/>
                  <a:gd name="T86" fmla="*/ 46 w 81"/>
                  <a:gd name="T87" fmla="*/ 136 h 173"/>
                  <a:gd name="T88" fmla="*/ 54 w 81"/>
                  <a:gd name="T89" fmla="*/ 145 h 173"/>
                  <a:gd name="T90" fmla="*/ 59 w 81"/>
                  <a:gd name="T91" fmla="*/ 152 h 173"/>
                  <a:gd name="T92" fmla="*/ 64 w 81"/>
                  <a:gd name="T93" fmla="*/ 162 h 173"/>
                  <a:gd name="T94" fmla="*/ 78 w 81"/>
                  <a:gd name="T95" fmla="*/ 173 h 173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81"/>
                  <a:gd name="T145" fmla="*/ 0 h 173"/>
                  <a:gd name="T146" fmla="*/ 81 w 81"/>
                  <a:gd name="T147" fmla="*/ 173 h 173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81" h="173">
                    <a:moveTo>
                      <a:pt x="78" y="173"/>
                    </a:moveTo>
                    <a:lnTo>
                      <a:pt x="78" y="173"/>
                    </a:lnTo>
                    <a:lnTo>
                      <a:pt x="79" y="173"/>
                    </a:lnTo>
                    <a:lnTo>
                      <a:pt x="80" y="173"/>
                    </a:lnTo>
                    <a:lnTo>
                      <a:pt x="81" y="171"/>
                    </a:lnTo>
                    <a:lnTo>
                      <a:pt x="80" y="169"/>
                    </a:lnTo>
                    <a:lnTo>
                      <a:pt x="80" y="167"/>
                    </a:lnTo>
                    <a:lnTo>
                      <a:pt x="78" y="164"/>
                    </a:lnTo>
                    <a:lnTo>
                      <a:pt x="76" y="162"/>
                    </a:lnTo>
                    <a:lnTo>
                      <a:pt x="74" y="160"/>
                    </a:lnTo>
                    <a:lnTo>
                      <a:pt x="71" y="159"/>
                    </a:lnTo>
                    <a:lnTo>
                      <a:pt x="70" y="158"/>
                    </a:lnTo>
                    <a:lnTo>
                      <a:pt x="69" y="158"/>
                    </a:lnTo>
                    <a:lnTo>
                      <a:pt x="68" y="156"/>
                    </a:lnTo>
                    <a:lnTo>
                      <a:pt x="66" y="151"/>
                    </a:lnTo>
                    <a:lnTo>
                      <a:pt x="66" y="148"/>
                    </a:lnTo>
                    <a:lnTo>
                      <a:pt x="63" y="145"/>
                    </a:lnTo>
                    <a:lnTo>
                      <a:pt x="61" y="140"/>
                    </a:lnTo>
                    <a:lnTo>
                      <a:pt x="60" y="137"/>
                    </a:lnTo>
                    <a:lnTo>
                      <a:pt x="59" y="136"/>
                    </a:lnTo>
                    <a:lnTo>
                      <a:pt x="59" y="135"/>
                    </a:lnTo>
                    <a:lnTo>
                      <a:pt x="58" y="133"/>
                    </a:lnTo>
                    <a:lnTo>
                      <a:pt x="58" y="131"/>
                    </a:lnTo>
                    <a:lnTo>
                      <a:pt x="57" y="128"/>
                    </a:lnTo>
                    <a:lnTo>
                      <a:pt x="57" y="126"/>
                    </a:lnTo>
                    <a:lnTo>
                      <a:pt x="56" y="125"/>
                    </a:lnTo>
                    <a:lnTo>
                      <a:pt x="52" y="117"/>
                    </a:lnTo>
                    <a:lnTo>
                      <a:pt x="52" y="114"/>
                    </a:lnTo>
                    <a:lnTo>
                      <a:pt x="51" y="111"/>
                    </a:lnTo>
                    <a:lnTo>
                      <a:pt x="51" y="106"/>
                    </a:lnTo>
                    <a:lnTo>
                      <a:pt x="51" y="103"/>
                    </a:lnTo>
                    <a:lnTo>
                      <a:pt x="51" y="102"/>
                    </a:lnTo>
                    <a:lnTo>
                      <a:pt x="49" y="102"/>
                    </a:lnTo>
                    <a:lnTo>
                      <a:pt x="48" y="100"/>
                    </a:lnTo>
                    <a:lnTo>
                      <a:pt x="48" y="98"/>
                    </a:lnTo>
                    <a:lnTo>
                      <a:pt x="47" y="97"/>
                    </a:lnTo>
                    <a:lnTo>
                      <a:pt x="43" y="90"/>
                    </a:lnTo>
                    <a:lnTo>
                      <a:pt x="44" y="86"/>
                    </a:lnTo>
                    <a:lnTo>
                      <a:pt x="44" y="84"/>
                    </a:lnTo>
                    <a:lnTo>
                      <a:pt x="43" y="82"/>
                    </a:lnTo>
                    <a:lnTo>
                      <a:pt x="42" y="81"/>
                    </a:lnTo>
                    <a:lnTo>
                      <a:pt x="40" y="77"/>
                    </a:lnTo>
                    <a:lnTo>
                      <a:pt x="38" y="74"/>
                    </a:lnTo>
                    <a:lnTo>
                      <a:pt x="37" y="71"/>
                    </a:lnTo>
                    <a:lnTo>
                      <a:pt x="37" y="68"/>
                    </a:lnTo>
                    <a:lnTo>
                      <a:pt x="36" y="67"/>
                    </a:lnTo>
                    <a:lnTo>
                      <a:pt x="36" y="63"/>
                    </a:lnTo>
                    <a:lnTo>
                      <a:pt x="35" y="61"/>
                    </a:lnTo>
                    <a:lnTo>
                      <a:pt x="34" y="60"/>
                    </a:lnTo>
                    <a:lnTo>
                      <a:pt x="34" y="57"/>
                    </a:lnTo>
                    <a:lnTo>
                      <a:pt x="33" y="55"/>
                    </a:lnTo>
                    <a:lnTo>
                      <a:pt x="32" y="53"/>
                    </a:lnTo>
                    <a:lnTo>
                      <a:pt x="29" y="47"/>
                    </a:lnTo>
                    <a:lnTo>
                      <a:pt x="29" y="44"/>
                    </a:lnTo>
                    <a:lnTo>
                      <a:pt x="26" y="39"/>
                    </a:lnTo>
                    <a:lnTo>
                      <a:pt x="26" y="36"/>
                    </a:lnTo>
                    <a:lnTo>
                      <a:pt x="26" y="33"/>
                    </a:lnTo>
                    <a:lnTo>
                      <a:pt x="24" y="32"/>
                    </a:lnTo>
                    <a:lnTo>
                      <a:pt x="24" y="27"/>
                    </a:lnTo>
                    <a:lnTo>
                      <a:pt x="23" y="25"/>
                    </a:lnTo>
                    <a:lnTo>
                      <a:pt x="21" y="23"/>
                    </a:lnTo>
                    <a:lnTo>
                      <a:pt x="21" y="17"/>
                    </a:lnTo>
                    <a:lnTo>
                      <a:pt x="20" y="13"/>
                    </a:lnTo>
                    <a:lnTo>
                      <a:pt x="20" y="12"/>
                    </a:lnTo>
                    <a:lnTo>
                      <a:pt x="19" y="11"/>
                    </a:lnTo>
                    <a:lnTo>
                      <a:pt x="13" y="6"/>
                    </a:lnTo>
                    <a:lnTo>
                      <a:pt x="11" y="3"/>
                    </a:lnTo>
                    <a:lnTo>
                      <a:pt x="9" y="1"/>
                    </a:lnTo>
                    <a:lnTo>
                      <a:pt x="8" y="0"/>
                    </a:lnTo>
                    <a:lnTo>
                      <a:pt x="5" y="0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0" y="4"/>
                    </a:lnTo>
                    <a:lnTo>
                      <a:pt x="1" y="7"/>
                    </a:lnTo>
                    <a:lnTo>
                      <a:pt x="3" y="6"/>
                    </a:lnTo>
                    <a:lnTo>
                      <a:pt x="2" y="10"/>
                    </a:lnTo>
                    <a:lnTo>
                      <a:pt x="2" y="12"/>
                    </a:lnTo>
                    <a:lnTo>
                      <a:pt x="3" y="14"/>
                    </a:lnTo>
                    <a:lnTo>
                      <a:pt x="5" y="15"/>
                    </a:lnTo>
                    <a:lnTo>
                      <a:pt x="4" y="18"/>
                    </a:lnTo>
                    <a:lnTo>
                      <a:pt x="4" y="21"/>
                    </a:lnTo>
                    <a:lnTo>
                      <a:pt x="4" y="22"/>
                    </a:lnTo>
                    <a:lnTo>
                      <a:pt x="4" y="25"/>
                    </a:lnTo>
                    <a:lnTo>
                      <a:pt x="5" y="27"/>
                    </a:lnTo>
                    <a:lnTo>
                      <a:pt x="7" y="29"/>
                    </a:lnTo>
                    <a:lnTo>
                      <a:pt x="7" y="33"/>
                    </a:lnTo>
                    <a:lnTo>
                      <a:pt x="8" y="35"/>
                    </a:lnTo>
                    <a:lnTo>
                      <a:pt x="9" y="37"/>
                    </a:lnTo>
                    <a:lnTo>
                      <a:pt x="7" y="35"/>
                    </a:lnTo>
                    <a:lnTo>
                      <a:pt x="12" y="45"/>
                    </a:lnTo>
                    <a:lnTo>
                      <a:pt x="12" y="47"/>
                    </a:lnTo>
                    <a:lnTo>
                      <a:pt x="12" y="49"/>
                    </a:lnTo>
                    <a:lnTo>
                      <a:pt x="13" y="51"/>
                    </a:lnTo>
                    <a:lnTo>
                      <a:pt x="14" y="58"/>
                    </a:lnTo>
                    <a:lnTo>
                      <a:pt x="15" y="62"/>
                    </a:lnTo>
                    <a:lnTo>
                      <a:pt x="18" y="66"/>
                    </a:lnTo>
                    <a:lnTo>
                      <a:pt x="19" y="64"/>
                    </a:lnTo>
                    <a:lnTo>
                      <a:pt x="19" y="66"/>
                    </a:lnTo>
                    <a:lnTo>
                      <a:pt x="20" y="69"/>
                    </a:lnTo>
                    <a:lnTo>
                      <a:pt x="19" y="72"/>
                    </a:lnTo>
                    <a:lnTo>
                      <a:pt x="19" y="75"/>
                    </a:lnTo>
                    <a:lnTo>
                      <a:pt x="20" y="78"/>
                    </a:lnTo>
                    <a:lnTo>
                      <a:pt x="22" y="85"/>
                    </a:lnTo>
                    <a:lnTo>
                      <a:pt x="21" y="86"/>
                    </a:lnTo>
                    <a:lnTo>
                      <a:pt x="22" y="89"/>
                    </a:lnTo>
                    <a:lnTo>
                      <a:pt x="23" y="90"/>
                    </a:lnTo>
                    <a:lnTo>
                      <a:pt x="22" y="92"/>
                    </a:lnTo>
                    <a:lnTo>
                      <a:pt x="22" y="94"/>
                    </a:lnTo>
                    <a:lnTo>
                      <a:pt x="23" y="96"/>
                    </a:lnTo>
                    <a:lnTo>
                      <a:pt x="25" y="98"/>
                    </a:lnTo>
                    <a:lnTo>
                      <a:pt x="24" y="98"/>
                    </a:lnTo>
                    <a:lnTo>
                      <a:pt x="23" y="97"/>
                    </a:lnTo>
                    <a:lnTo>
                      <a:pt x="23" y="98"/>
                    </a:lnTo>
                    <a:lnTo>
                      <a:pt x="24" y="102"/>
                    </a:lnTo>
                    <a:lnTo>
                      <a:pt x="25" y="103"/>
                    </a:lnTo>
                    <a:lnTo>
                      <a:pt x="27" y="107"/>
                    </a:lnTo>
                    <a:lnTo>
                      <a:pt x="29" y="112"/>
                    </a:lnTo>
                    <a:lnTo>
                      <a:pt x="30" y="115"/>
                    </a:lnTo>
                    <a:lnTo>
                      <a:pt x="32" y="117"/>
                    </a:lnTo>
                    <a:lnTo>
                      <a:pt x="34" y="120"/>
                    </a:lnTo>
                    <a:lnTo>
                      <a:pt x="36" y="124"/>
                    </a:lnTo>
                    <a:lnTo>
                      <a:pt x="37" y="126"/>
                    </a:lnTo>
                    <a:lnTo>
                      <a:pt x="40" y="129"/>
                    </a:lnTo>
                    <a:lnTo>
                      <a:pt x="41" y="131"/>
                    </a:lnTo>
                    <a:lnTo>
                      <a:pt x="43" y="133"/>
                    </a:lnTo>
                    <a:lnTo>
                      <a:pt x="46" y="136"/>
                    </a:lnTo>
                    <a:lnTo>
                      <a:pt x="48" y="139"/>
                    </a:lnTo>
                    <a:lnTo>
                      <a:pt x="51" y="142"/>
                    </a:lnTo>
                    <a:lnTo>
                      <a:pt x="54" y="145"/>
                    </a:lnTo>
                    <a:lnTo>
                      <a:pt x="56" y="148"/>
                    </a:lnTo>
                    <a:lnTo>
                      <a:pt x="57" y="151"/>
                    </a:lnTo>
                    <a:lnTo>
                      <a:pt x="59" y="152"/>
                    </a:lnTo>
                    <a:lnTo>
                      <a:pt x="60" y="154"/>
                    </a:lnTo>
                    <a:lnTo>
                      <a:pt x="61" y="158"/>
                    </a:lnTo>
                    <a:lnTo>
                      <a:pt x="64" y="162"/>
                    </a:lnTo>
                    <a:lnTo>
                      <a:pt x="70" y="168"/>
                    </a:lnTo>
                    <a:lnTo>
                      <a:pt x="75" y="172"/>
                    </a:lnTo>
                    <a:lnTo>
                      <a:pt x="78" y="173"/>
                    </a:lnTo>
                    <a:close/>
                  </a:path>
                </a:pathLst>
              </a:custGeom>
              <a:solidFill>
                <a:srgbClr val="FAA71A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8" name="Freeform 112"/>
              <p:cNvSpPr>
                <a:spLocks/>
              </p:cNvSpPr>
              <p:nvPr/>
            </p:nvSpPr>
            <p:spPr bwMode="auto">
              <a:xfrm>
                <a:off x="4479" y="3428"/>
                <a:ext cx="88" cy="124"/>
              </a:xfrm>
              <a:custGeom>
                <a:avLst/>
                <a:gdLst>
                  <a:gd name="T0" fmla="*/ 83 w 88"/>
                  <a:gd name="T1" fmla="*/ 124 h 124"/>
                  <a:gd name="T2" fmla="*/ 80 w 88"/>
                  <a:gd name="T3" fmla="*/ 122 h 124"/>
                  <a:gd name="T4" fmla="*/ 76 w 88"/>
                  <a:gd name="T5" fmla="*/ 118 h 124"/>
                  <a:gd name="T6" fmla="*/ 72 w 88"/>
                  <a:gd name="T7" fmla="*/ 115 h 124"/>
                  <a:gd name="T8" fmla="*/ 66 w 88"/>
                  <a:gd name="T9" fmla="*/ 110 h 124"/>
                  <a:gd name="T10" fmla="*/ 64 w 88"/>
                  <a:gd name="T11" fmla="*/ 107 h 124"/>
                  <a:gd name="T12" fmla="*/ 60 w 88"/>
                  <a:gd name="T13" fmla="*/ 105 h 124"/>
                  <a:gd name="T14" fmla="*/ 54 w 88"/>
                  <a:gd name="T15" fmla="*/ 97 h 124"/>
                  <a:gd name="T16" fmla="*/ 50 w 88"/>
                  <a:gd name="T17" fmla="*/ 90 h 124"/>
                  <a:gd name="T18" fmla="*/ 43 w 88"/>
                  <a:gd name="T19" fmla="*/ 84 h 124"/>
                  <a:gd name="T20" fmla="*/ 38 w 88"/>
                  <a:gd name="T21" fmla="*/ 79 h 124"/>
                  <a:gd name="T22" fmla="*/ 35 w 88"/>
                  <a:gd name="T23" fmla="*/ 75 h 124"/>
                  <a:gd name="T24" fmla="*/ 30 w 88"/>
                  <a:gd name="T25" fmla="*/ 64 h 124"/>
                  <a:gd name="T26" fmla="*/ 23 w 88"/>
                  <a:gd name="T27" fmla="*/ 60 h 124"/>
                  <a:gd name="T28" fmla="*/ 20 w 88"/>
                  <a:gd name="T29" fmla="*/ 53 h 124"/>
                  <a:gd name="T30" fmla="*/ 17 w 88"/>
                  <a:gd name="T31" fmla="*/ 48 h 124"/>
                  <a:gd name="T32" fmla="*/ 15 w 88"/>
                  <a:gd name="T33" fmla="*/ 42 h 124"/>
                  <a:gd name="T34" fmla="*/ 12 w 88"/>
                  <a:gd name="T35" fmla="*/ 39 h 124"/>
                  <a:gd name="T36" fmla="*/ 9 w 88"/>
                  <a:gd name="T37" fmla="*/ 34 h 124"/>
                  <a:gd name="T38" fmla="*/ 5 w 88"/>
                  <a:gd name="T39" fmla="*/ 28 h 124"/>
                  <a:gd name="T40" fmla="*/ 3 w 88"/>
                  <a:gd name="T41" fmla="*/ 20 h 124"/>
                  <a:gd name="T42" fmla="*/ 0 w 88"/>
                  <a:gd name="T43" fmla="*/ 15 h 124"/>
                  <a:gd name="T44" fmla="*/ 1 w 88"/>
                  <a:gd name="T45" fmla="*/ 9 h 124"/>
                  <a:gd name="T46" fmla="*/ 3 w 88"/>
                  <a:gd name="T47" fmla="*/ 6 h 124"/>
                  <a:gd name="T48" fmla="*/ 5 w 88"/>
                  <a:gd name="T49" fmla="*/ 2 h 124"/>
                  <a:gd name="T50" fmla="*/ 9 w 88"/>
                  <a:gd name="T51" fmla="*/ 0 h 124"/>
                  <a:gd name="T52" fmla="*/ 12 w 88"/>
                  <a:gd name="T53" fmla="*/ 1 h 124"/>
                  <a:gd name="T54" fmla="*/ 15 w 88"/>
                  <a:gd name="T55" fmla="*/ 6 h 124"/>
                  <a:gd name="T56" fmla="*/ 15 w 88"/>
                  <a:gd name="T57" fmla="*/ 11 h 124"/>
                  <a:gd name="T58" fmla="*/ 15 w 88"/>
                  <a:gd name="T59" fmla="*/ 17 h 124"/>
                  <a:gd name="T60" fmla="*/ 21 w 88"/>
                  <a:gd name="T61" fmla="*/ 24 h 124"/>
                  <a:gd name="T62" fmla="*/ 23 w 88"/>
                  <a:gd name="T63" fmla="*/ 28 h 124"/>
                  <a:gd name="T64" fmla="*/ 26 w 88"/>
                  <a:gd name="T65" fmla="*/ 36 h 124"/>
                  <a:gd name="T66" fmla="*/ 33 w 88"/>
                  <a:gd name="T67" fmla="*/ 47 h 124"/>
                  <a:gd name="T68" fmla="*/ 35 w 88"/>
                  <a:gd name="T69" fmla="*/ 52 h 124"/>
                  <a:gd name="T70" fmla="*/ 43 w 88"/>
                  <a:gd name="T71" fmla="*/ 62 h 124"/>
                  <a:gd name="T72" fmla="*/ 46 w 88"/>
                  <a:gd name="T73" fmla="*/ 68 h 124"/>
                  <a:gd name="T74" fmla="*/ 49 w 88"/>
                  <a:gd name="T75" fmla="*/ 72 h 124"/>
                  <a:gd name="T76" fmla="*/ 56 w 88"/>
                  <a:gd name="T77" fmla="*/ 80 h 124"/>
                  <a:gd name="T78" fmla="*/ 66 w 88"/>
                  <a:gd name="T79" fmla="*/ 90 h 124"/>
                  <a:gd name="T80" fmla="*/ 67 w 88"/>
                  <a:gd name="T81" fmla="*/ 95 h 124"/>
                  <a:gd name="T82" fmla="*/ 72 w 88"/>
                  <a:gd name="T83" fmla="*/ 99 h 124"/>
                  <a:gd name="T84" fmla="*/ 78 w 88"/>
                  <a:gd name="T85" fmla="*/ 103 h 124"/>
                  <a:gd name="T86" fmla="*/ 79 w 88"/>
                  <a:gd name="T87" fmla="*/ 106 h 124"/>
                  <a:gd name="T88" fmla="*/ 82 w 88"/>
                  <a:gd name="T89" fmla="*/ 109 h 124"/>
                  <a:gd name="T90" fmla="*/ 88 w 88"/>
                  <a:gd name="T91" fmla="*/ 117 h 124"/>
                  <a:gd name="T92" fmla="*/ 86 w 88"/>
                  <a:gd name="T93" fmla="*/ 122 h 12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88"/>
                  <a:gd name="T142" fmla="*/ 0 h 124"/>
                  <a:gd name="T143" fmla="*/ 88 w 88"/>
                  <a:gd name="T144" fmla="*/ 124 h 12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88" h="124">
                    <a:moveTo>
                      <a:pt x="86" y="122"/>
                    </a:moveTo>
                    <a:lnTo>
                      <a:pt x="86" y="122"/>
                    </a:lnTo>
                    <a:lnTo>
                      <a:pt x="83" y="124"/>
                    </a:lnTo>
                    <a:lnTo>
                      <a:pt x="82" y="124"/>
                    </a:lnTo>
                    <a:lnTo>
                      <a:pt x="80" y="122"/>
                    </a:lnTo>
                    <a:lnTo>
                      <a:pt x="79" y="120"/>
                    </a:lnTo>
                    <a:lnTo>
                      <a:pt x="78" y="119"/>
                    </a:lnTo>
                    <a:lnTo>
                      <a:pt x="76" y="118"/>
                    </a:lnTo>
                    <a:lnTo>
                      <a:pt x="75" y="116"/>
                    </a:lnTo>
                    <a:lnTo>
                      <a:pt x="72" y="115"/>
                    </a:lnTo>
                    <a:lnTo>
                      <a:pt x="70" y="114"/>
                    </a:lnTo>
                    <a:lnTo>
                      <a:pt x="67" y="113"/>
                    </a:lnTo>
                    <a:lnTo>
                      <a:pt x="66" y="110"/>
                    </a:lnTo>
                    <a:lnTo>
                      <a:pt x="65" y="108"/>
                    </a:lnTo>
                    <a:lnTo>
                      <a:pt x="64" y="107"/>
                    </a:lnTo>
                    <a:lnTo>
                      <a:pt x="61" y="107"/>
                    </a:lnTo>
                    <a:lnTo>
                      <a:pt x="60" y="105"/>
                    </a:lnTo>
                    <a:lnTo>
                      <a:pt x="58" y="102"/>
                    </a:lnTo>
                    <a:lnTo>
                      <a:pt x="54" y="97"/>
                    </a:lnTo>
                    <a:lnTo>
                      <a:pt x="53" y="95"/>
                    </a:lnTo>
                    <a:lnTo>
                      <a:pt x="50" y="93"/>
                    </a:lnTo>
                    <a:lnTo>
                      <a:pt x="50" y="90"/>
                    </a:lnTo>
                    <a:lnTo>
                      <a:pt x="46" y="86"/>
                    </a:lnTo>
                    <a:lnTo>
                      <a:pt x="43" y="84"/>
                    </a:lnTo>
                    <a:lnTo>
                      <a:pt x="42" y="81"/>
                    </a:lnTo>
                    <a:lnTo>
                      <a:pt x="38" y="79"/>
                    </a:lnTo>
                    <a:lnTo>
                      <a:pt x="36" y="76"/>
                    </a:lnTo>
                    <a:lnTo>
                      <a:pt x="35" y="75"/>
                    </a:lnTo>
                    <a:lnTo>
                      <a:pt x="33" y="71"/>
                    </a:lnTo>
                    <a:lnTo>
                      <a:pt x="31" y="68"/>
                    </a:lnTo>
                    <a:lnTo>
                      <a:pt x="30" y="64"/>
                    </a:lnTo>
                    <a:lnTo>
                      <a:pt x="25" y="62"/>
                    </a:lnTo>
                    <a:lnTo>
                      <a:pt x="23" y="60"/>
                    </a:lnTo>
                    <a:lnTo>
                      <a:pt x="23" y="57"/>
                    </a:lnTo>
                    <a:lnTo>
                      <a:pt x="20" y="53"/>
                    </a:lnTo>
                    <a:lnTo>
                      <a:pt x="19" y="51"/>
                    </a:lnTo>
                    <a:lnTo>
                      <a:pt x="17" y="48"/>
                    </a:lnTo>
                    <a:lnTo>
                      <a:pt x="15" y="46"/>
                    </a:lnTo>
                    <a:lnTo>
                      <a:pt x="14" y="45"/>
                    </a:lnTo>
                    <a:lnTo>
                      <a:pt x="15" y="42"/>
                    </a:lnTo>
                    <a:lnTo>
                      <a:pt x="13" y="41"/>
                    </a:lnTo>
                    <a:lnTo>
                      <a:pt x="12" y="39"/>
                    </a:lnTo>
                    <a:lnTo>
                      <a:pt x="12" y="37"/>
                    </a:lnTo>
                    <a:lnTo>
                      <a:pt x="9" y="34"/>
                    </a:lnTo>
                    <a:lnTo>
                      <a:pt x="7" y="30"/>
                    </a:lnTo>
                    <a:lnTo>
                      <a:pt x="5" y="28"/>
                    </a:lnTo>
                    <a:lnTo>
                      <a:pt x="4" y="25"/>
                    </a:lnTo>
                    <a:lnTo>
                      <a:pt x="3" y="23"/>
                    </a:lnTo>
                    <a:lnTo>
                      <a:pt x="3" y="20"/>
                    </a:lnTo>
                    <a:lnTo>
                      <a:pt x="1" y="17"/>
                    </a:lnTo>
                    <a:lnTo>
                      <a:pt x="0" y="15"/>
                    </a:lnTo>
                    <a:lnTo>
                      <a:pt x="1" y="14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2" y="6"/>
                    </a:lnTo>
                    <a:lnTo>
                      <a:pt x="3" y="6"/>
                    </a:lnTo>
                    <a:lnTo>
                      <a:pt x="4" y="3"/>
                    </a:lnTo>
                    <a:lnTo>
                      <a:pt x="5" y="2"/>
                    </a:lnTo>
                    <a:lnTo>
                      <a:pt x="7" y="1"/>
                    </a:lnTo>
                    <a:lnTo>
                      <a:pt x="9" y="0"/>
                    </a:lnTo>
                    <a:lnTo>
                      <a:pt x="10" y="0"/>
                    </a:lnTo>
                    <a:lnTo>
                      <a:pt x="12" y="1"/>
                    </a:lnTo>
                    <a:lnTo>
                      <a:pt x="15" y="4"/>
                    </a:lnTo>
                    <a:lnTo>
                      <a:pt x="15" y="6"/>
                    </a:lnTo>
                    <a:lnTo>
                      <a:pt x="15" y="8"/>
                    </a:lnTo>
                    <a:lnTo>
                      <a:pt x="15" y="11"/>
                    </a:lnTo>
                    <a:lnTo>
                      <a:pt x="15" y="13"/>
                    </a:lnTo>
                    <a:lnTo>
                      <a:pt x="15" y="17"/>
                    </a:lnTo>
                    <a:lnTo>
                      <a:pt x="17" y="19"/>
                    </a:lnTo>
                    <a:lnTo>
                      <a:pt x="20" y="21"/>
                    </a:lnTo>
                    <a:lnTo>
                      <a:pt x="21" y="24"/>
                    </a:lnTo>
                    <a:lnTo>
                      <a:pt x="22" y="25"/>
                    </a:lnTo>
                    <a:lnTo>
                      <a:pt x="23" y="28"/>
                    </a:lnTo>
                    <a:lnTo>
                      <a:pt x="26" y="36"/>
                    </a:lnTo>
                    <a:lnTo>
                      <a:pt x="31" y="45"/>
                    </a:lnTo>
                    <a:lnTo>
                      <a:pt x="33" y="47"/>
                    </a:lnTo>
                    <a:lnTo>
                      <a:pt x="35" y="49"/>
                    </a:lnTo>
                    <a:lnTo>
                      <a:pt x="35" y="52"/>
                    </a:lnTo>
                    <a:lnTo>
                      <a:pt x="41" y="60"/>
                    </a:lnTo>
                    <a:lnTo>
                      <a:pt x="43" y="62"/>
                    </a:lnTo>
                    <a:lnTo>
                      <a:pt x="45" y="64"/>
                    </a:lnTo>
                    <a:lnTo>
                      <a:pt x="46" y="68"/>
                    </a:lnTo>
                    <a:lnTo>
                      <a:pt x="47" y="69"/>
                    </a:lnTo>
                    <a:lnTo>
                      <a:pt x="49" y="72"/>
                    </a:lnTo>
                    <a:lnTo>
                      <a:pt x="53" y="75"/>
                    </a:lnTo>
                    <a:lnTo>
                      <a:pt x="56" y="80"/>
                    </a:lnTo>
                    <a:lnTo>
                      <a:pt x="64" y="86"/>
                    </a:lnTo>
                    <a:lnTo>
                      <a:pt x="66" y="90"/>
                    </a:lnTo>
                    <a:lnTo>
                      <a:pt x="67" y="93"/>
                    </a:lnTo>
                    <a:lnTo>
                      <a:pt x="67" y="95"/>
                    </a:lnTo>
                    <a:lnTo>
                      <a:pt x="69" y="96"/>
                    </a:lnTo>
                    <a:lnTo>
                      <a:pt x="72" y="99"/>
                    </a:lnTo>
                    <a:lnTo>
                      <a:pt x="75" y="99"/>
                    </a:lnTo>
                    <a:lnTo>
                      <a:pt x="77" y="101"/>
                    </a:lnTo>
                    <a:lnTo>
                      <a:pt x="78" y="103"/>
                    </a:lnTo>
                    <a:lnTo>
                      <a:pt x="79" y="106"/>
                    </a:lnTo>
                    <a:lnTo>
                      <a:pt x="80" y="107"/>
                    </a:lnTo>
                    <a:lnTo>
                      <a:pt x="82" y="109"/>
                    </a:lnTo>
                    <a:lnTo>
                      <a:pt x="86" y="115"/>
                    </a:lnTo>
                    <a:lnTo>
                      <a:pt x="88" y="117"/>
                    </a:lnTo>
                    <a:lnTo>
                      <a:pt x="88" y="119"/>
                    </a:lnTo>
                    <a:lnTo>
                      <a:pt x="86" y="122"/>
                    </a:lnTo>
                    <a:close/>
                  </a:path>
                </a:pathLst>
              </a:custGeom>
              <a:solidFill>
                <a:srgbClr val="FAA71A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9" name="Freeform 113"/>
              <p:cNvSpPr>
                <a:spLocks/>
              </p:cNvSpPr>
              <p:nvPr/>
            </p:nvSpPr>
            <p:spPr bwMode="auto">
              <a:xfrm>
                <a:off x="4428" y="3481"/>
                <a:ext cx="126" cy="85"/>
              </a:xfrm>
              <a:custGeom>
                <a:avLst/>
                <a:gdLst>
                  <a:gd name="T0" fmla="*/ 126 w 126"/>
                  <a:gd name="T1" fmla="*/ 80 h 85"/>
                  <a:gd name="T2" fmla="*/ 124 w 126"/>
                  <a:gd name="T3" fmla="*/ 77 h 85"/>
                  <a:gd name="T4" fmla="*/ 120 w 126"/>
                  <a:gd name="T5" fmla="*/ 73 h 85"/>
                  <a:gd name="T6" fmla="*/ 117 w 126"/>
                  <a:gd name="T7" fmla="*/ 69 h 85"/>
                  <a:gd name="T8" fmla="*/ 112 w 126"/>
                  <a:gd name="T9" fmla="*/ 63 h 85"/>
                  <a:gd name="T10" fmla="*/ 109 w 126"/>
                  <a:gd name="T11" fmla="*/ 61 h 85"/>
                  <a:gd name="T12" fmla="*/ 107 w 126"/>
                  <a:gd name="T13" fmla="*/ 57 h 85"/>
                  <a:gd name="T14" fmla="*/ 98 w 126"/>
                  <a:gd name="T15" fmla="*/ 52 h 85"/>
                  <a:gd name="T16" fmla="*/ 92 w 126"/>
                  <a:gd name="T17" fmla="*/ 48 h 85"/>
                  <a:gd name="T18" fmla="*/ 85 w 126"/>
                  <a:gd name="T19" fmla="*/ 41 h 85"/>
                  <a:gd name="T20" fmla="*/ 79 w 126"/>
                  <a:gd name="T21" fmla="*/ 37 h 85"/>
                  <a:gd name="T22" fmla="*/ 76 w 126"/>
                  <a:gd name="T23" fmla="*/ 33 h 85"/>
                  <a:gd name="T24" fmla="*/ 65 w 126"/>
                  <a:gd name="T25" fmla="*/ 28 h 85"/>
                  <a:gd name="T26" fmla="*/ 60 w 126"/>
                  <a:gd name="T27" fmla="*/ 22 h 85"/>
                  <a:gd name="T28" fmla="*/ 54 w 126"/>
                  <a:gd name="T29" fmla="*/ 19 h 85"/>
                  <a:gd name="T30" fmla="*/ 49 w 126"/>
                  <a:gd name="T31" fmla="*/ 17 h 85"/>
                  <a:gd name="T32" fmla="*/ 43 w 126"/>
                  <a:gd name="T33" fmla="*/ 14 h 85"/>
                  <a:gd name="T34" fmla="*/ 39 w 126"/>
                  <a:gd name="T35" fmla="*/ 11 h 85"/>
                  <a:gd name="T36" fmla="*/ 33 w 126"/>
                  <a:gd name="T37" fmla="*/ 8 h 85"/>
                  <a:gd name="T38" fmla="*/ 29 w 126"/>
                  <a:gd name="T39" fmla="*/ 6 h 85"/>
                  <a:gd name="T40" fmla="*/ 21 w 126"/>
                  <a:gd name="T41" fmla="*/ 3 h 85"/>
                  <a:gd name="T42" fmla="*/ 16 w 126"/>
                  <a:gd name="T43" fmla="*/ 0 h 85"/>
                  <a:gd name="T44" fmla="*/ 9 w 126"/>
                  <a:gd name="T45" fmla="*/ 1 h 85"/>
                  <a:gd name="T46" fmla="*/ 6 w 126"/>
                  <a:gd name="T47" fmla="*/ 4 h 85"/>
                  <a:gd name="T48" fmla="*/ 2 w 126"/>
                  <a:gd name="T49" fmla="*/ 5 h 85"/>
                  <a:gd name="T50" fmla="*/ 0 w 126"/>
                  <a:gd name="T51" fmla="*/ 9 h 85"/>
                  <a:gd name="T52" fmla="*/ 2 w 126"/>
                  <a:gd name="T53" fmla="*/ 12 h 85"/>
                  <a:gd name="T54" fmla="*/ 7 w 126"/>
                  <a:gd name="T55" fmla="*/ 16 h 85"/>
                  <a:gd name="T56" fmla="*/ 11 w 126"/>
                  <a:gd name="T57" fmla="*/ 15 h 85"/>
                  <a:gd name="T58" fmla="*/ 17 w 126"/>
                  <a:gd name="T59" fmla="*/ 15 h 85"/>
                  <a:gd name="T60" fmla="*/ 25 w 126"/>
                  <a:gd name="T61" fmla="*/ 21 h 85"/>
                  <a:gd name="T62" fmla="*/ 29 w 126"/>
                  <a:gd name="T63" fmla="*/ 22 h 85"/>
                  <a:gd name="T64" fmla="*/ 37 w 126"/>
                  <a:gd name="T65" fmla="*/ 26 h 85"/>
                  <a:gd name="T66" fmla="*/ 48 w 126"/>
                  <a:gd name="T67" fmla="*/ 32 h 85"/>
                  <a:gd name="T68" fmla="*/ 53 w 126"/>
                  <a:gd name="T69" fmla="*/ 34 h 85"/>
                  <a:gd name="T70" fmla="*/ 64 w 126"/>
                  <a:gd name="T71" fmla="*/ 42 h 85"/>
                  <a:gd name="T72" fmla="*/ 68 w 126"/>
                  <a:gd name="T73" fmla="*/ 44 h 85"/>
                  <a:gd name="T74" fmla="*/ 73 w 126"/>
                  <a:gd name="T75" fmla="*/ 48 h 85"/>
                  <a:gd name="T76" fmla="*/ 82 w 126"/>
                  <a:gd name="T77" fmla="*/ 54 h 85"/>
                  <a:gd name="T78" fmla="*/ 92 w 126"/>
                  <a:gd name="T79" fmla="*/ 64 h 85"/>
                  <a:gd name="T80" fmla="*/ 97 w 126"/>
                  <a:gd name="T81" fmla="*/ 65 h 85"/>
                  <a:gd name="T82" fmla="*/ 101 w 126"/>
                  <a:gd name="T83" fmla="*/ 69 h 85"/>
                  <a:gd name="T84" fmla="*/ 106 w 126"/>
                  <a:gd name="T85" fmla="*/ 75 h 85"/>
                  <a:gd name="T86" fmla="*/ 109 w 126"/>
                  <a:gd name="T87" fmla="*/ 76 h 85"/>
                  <a:gd name="T88" fmla="*/ 112 w 126"/>
                  <a:gd name="T89" fmla="*/ 79 h 85"/>
                  <a:gd name="T90" fmla="*/ 120 w 126"/>
                  <a:gd name="T91" fmla="*/ 85 h 85"/>
                  <a:gd name="T92" fmla="*/ 124 w 126"/>
                  <a:gd name="T93" fmla="*/ 83 h 85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26"/>
                  <a:gd name="T142" fmla="*/ 0 h 85"/>
                  <a:gd name="T143" fmla="*/ 126 w 126"/>
                  <a:gd name="T144" fmla="*/ 85 h 85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26" h="85">
                    <a:moveTo>
                      <a:pt x="124" y="83"/>
                    </a:moveTo>
                    <a:lnTo>
                      <a:pt x="124" y="83"/>
                    </a:lnTo>
                    <a:lnTo>
                      <a:pt x="126" y="80"/>
                    </a:lnTo>
                    <a:lnTo>
                      <a:pt x="126" y="78"/>
                    </a:lnTo>
                    <a:lnTo>
                      <a:pt x="124" y="77"/>
                    </a:lnTo>
                    <a:lnTo>
                      <a:pt x="122" y="76"/>
                    </a:lnTo>
                    <a:lnTo>
                      <a:pt x="121" y="74"/>
                    </a:lnTo>
                    <a:lnTo>
                      <a:pt x="120" y="73"/>
                    </a:lnTo>
                    <a:lnTo>
                      <a:pt x="119" y="71"/>
                    </a:lnTo>
                    <a:lnTo>
                      <a:pt x="117" y="69"/>
                    </a:lnTo>
                    <a:lnTo>
                      <a:pt x="116" y="66"/>
                    </a:lnTo>
                    <a:lnTo>
                      <a:pt x="115" y="64"/>
                    </a:lnTo>
                    <a:lnTo>
                      <a:pt x="112" y="63"/>
                    </a:lnTo>
                    <a:lnTo>
                      <a:pt x="110" y="62"/>
                    </a:lnTo>
                    <a:lnTo>
                      <a:pt x="109" y="61"/>
                    </a:lnTo>
                    <a:lnTo>
                      <a:pt x="108" y="59"/>
                    </a:lnTo>
                    <a:lnTo>
                      <a:pt x="107" y="57"/>
                    </a:lnTo>
                    <a:lnTo>
                      <a:pt x="104" y="55"/>
                    </a:lnTo>
                    <a:lnTo>
                      <a:pt x="98" y="52"/>
                    </a:lnTo>
                    <a:lnTo>
                      <a:pt x="97" y="50"/>
                    </a:lnTo>
                    <a:lnTo>
                      <a:pt x="95" y="49"/>
                    </a:lnTo>
                    <a:lnTo>
                      <a:pt x="92" y="48"/>
                    </a:lnTo>
                    <a:lnTo>
                      <a:pt x="88" y="44"/>
                    </a:lnTo>
                    <a:lnTo>
                      <a:pt x="85" y="41"/>
                    </a:lnTo>
                    <a:lnTo>
                      <a:pt x="83" y="40"/>
                    </a:lnTo>
                    <a:lnTo>
                      <a:pt x="79" y="37"/>
                    </a:lnTo>
                    <a:lnTo>
                      <a:pt x="77" y="34"/>
                    </a:lnTo>
                    <a:lnTo>
                      <a:pt x="76" y="33"/>
                    </a:lnTo>
                    <a:lnTo>
                      <a:pt x="72" y="31"/>
                    </a:lnTo>
                    <a:lnTo>
                      <a:pt x="68" y="29"/>
                    </a:lnTo>
                    <a:lnTo>
                      <a:pt x="65" y="28"/>
                    </a:lnTo>
                    <a:lnTo>
                      <a:pt x="63" y="24"/>
                    </a:lnTo>
                    <a:lnTo>
                      <a:pt x="60" y="22"/>
                    </a:lnTo>
                    <a:lnTo>
                      <a:pt x="58" y="21"/>
                    </a:lnTo>
                    <a:lnTo>
                      <a:pt x="54" y="19"/>
                    </a:lnTo>
                    <a:lnTo>
                      <a:pt x="51" y="17"/>
                    </a:lnTo>
                    <a:lnTo>
                      <a:pt x="49" y="17"/>
                    </a:lnTo>
                    <a:lnTo>
                      <a:pt x="47" y="15"/>
                    </a:lnTo>
                    <a:lnTo>
                      <a:pt x="44" y="14"/>
                    </a:lnTo>
                    <a:lnTo>
                      <a:pt x="43" y="14"/>
                    </a:lnTo>
                    <a:lnTo>
                      <a:pt x="41" y="12"/>
                    </a:lnTo>
                    <a:lnTo>
                      <a:pt x="39" y="11"/>
                    </a:lnTo>
                    <a:lnTo>
                      <a:pt x="37" y="11"/>
                    </a:lnTo>
                    <a:lnTo>
                      <a:pt x="33" y="8"/>
                    </a:lnTo>
                    <a:lnTo>
                      <a:pt x="31" y="6"/>
                    </a:lnTo>
                    <a:lnTo>
                      <a:pt x="29" y="6"/>
                    </a:lnTo>
                    <a:lnTo>
                      <a:pt x="26" y="4"/>
                    </a:lnTo>
                    <a:lnTo>
                      <a:pt x="22" y="3"/>
                    </a:lnTo>
                    <a:lnTo>
                      <a:pt x="21" y="3"/>
                    </a:lnTo>
                    <a:lnTo>
                      <a:pt x="18" y="1"/>
                    </a:lnTo>
                    <a:lnTo>
                      <a:pt x="16" y="0"/>
                    </a:lnTo>
                    <a:lnTo>
                      <a:pt x="14" y="0"/>
                    </a:lnTo>
                    <a:lnTo>
                      <a:pt x="9" y="1"/>
                    </a:lnTo>
                    <a:lnTo>
                      <a:pt x="7" y="1"/>
                    </a:lnTo>
                    <a:lnTo>
                      <a:pt x="6" y="3"/>
                    </a:lnTo>
                    <a:lnTo>
                      <a:pt x="6" y="4"/>
                    </a:lnTo>
                    <a:lnTo>
                      <a:pt x="4" y="4"/>
                    </a:lnTo>
                    <a:lnTo>
                      <a:pt x="2" y="5"/>
                    </a:lnTo>
                    <a:lnTo>
                      <a:pt x="2" y="7"/>
                    </a:lnTo>
                    <a:lnTo>
                      <a:pt x="0" y="9"/>
                    </a:lnTo>
                    <a:lnTo>
                      <a:pt x="0" y="10"/>
                    </a:lnTo>
                    <a:lnTo>
                      <a:pt x="2" y="12"/>
                    </a:lnTo>
                    <a:lnTo>
                      <a:pt x="5" y="15"/>
                    </a:lnTo>
                    <a:lnTo>
                      <a:pt x="7" y="16"/>
                    </a:lnTo>
                    <a:lnTo>
                      <a:pt x="9" y="16"/>
                    </a:lnTo>
                    <a:lnTo>
                      <a:pt x="11" y="15"/>
                    </a:lnTo>
                    <a:lnTo>
                      <a:pt x="12" y="15"/>
                    </a:lnTo>
                    <a:lnTo>
                      <a:pt x="17" y="15"/>
                    </a:lnTo>
                    <a:lnTo>
                      <a:pt x="20" y="18"/>
                    </a:lnTo>
                    <a:lnTo>
                      <a:pt x="22" y="20"/>
                    </a:lnTo>
                    <a:lnTo>
                      <a:pt x="25" y="21"/>
                    </a:lnTo>
                    <a:lnTo>
                      <a:pt x="26" y="21"/>
                    </a:lnTo>
                    <a:lnTo>
                      <a:pt x="29" y="22"/>
                    </a:lnTo>
                    <a:lnTo>
                      <a:pt x="37" y="26"/>
                    </a:lnTo>
                    <a:lnTo>
                      <a:pt x="45" y="30"/>
                    </a:lnTo>
                    <a:lnTo>
                      <a:pt x="48" y="32"/>
                    </a:lnTo>
                    <a:lnTo>
                      <a:pt x="50" y="33"/>
                    </a:lnTo>
                    <a:lnTo>
                      <a:pt x="53" y="34"/>
                    </a:lnTo>
                    <a:lnTo>
                      <a:pt x="62" y="39"/>
                    </a:lnTo>
                    <a:lnTo>
                      <a:pt x="64" y="42"/>
                    </a:lnTo>
                    <a:lnTo>
                      <a:pt x="66" y="43"/>
                    </a:lnTo>
                    <a:lnTo>
                      <a:pt x="68" y="44"/>
                    </a:lnTo>
                    <a:lnTo>
                      <a:pt x="70" y="45"/>
                    </a:lnTo>
                    <a:lnTo>
                      <a:pt x="73" y="48"/>
                    </a:lnTo>
                    <a:lnTo>
                      <a:pt x="76" y="51"/>
                    </a:lnTo>
                    <a:lnTo>
                      <a:pt x="82" y="54"/>
                    </a:lnTo>
                    <a:lnTo>
                      <a:pt x="88" y="62"/>
                    </a:lnTo>
                    <a:lnTo>
                      <a:pt x="92" y="64"/>
                    </a:lnTo>
                    <a:lnTo>
                      <a:pt x="95" y="65"/>
                    </a:lnTo>
                    <a:lnTo>
                      <a:pt x="97" y="65"/>
                    </a:lnTo>
                    <a:lnTo>
                      <a:pt x="98" y="67"/>
                    </a:lnTo>
                    <a:lnTo>
                      <a:pt x="101" y="69"/>
                    </a:lnTo>
                    <a:lnTo>
                      <a:pt x="101" y="72"/>
                    </a:lnTo>
                    <a:lnTo>
                      <a:pt x="104" y="74"/>
                    </a:lnTo>
                    <a:lnTo>
                      <a:pt x="106" y="75"/>
                    </a:lnTo>
                    <a:lnTo>
                      <a:pt x="109" y="76"/>
                    </a:lnTo>
                    <a:lnTo>
                      <a:pt x="109" y="77"/>
                    </a:lnTo>
                    <a:lnTo>
                      <a:pt x="112" y="79"/>
                    </a:lnTo>
                    <a:lnTo>
                      <a:pt x="118" y="83"/>
                    </a:lnTo>
                    <a:lnTo>
                      <a:pt x="120" y="85"/>
                    </a:lnTo>
                    <a:lnTo>
                      <a:pt x="122" y="85"/>
                    </a:lnTo>
                    <a:lnTo>
                      <a:pt x="124" y="83"/>
                    </a:lnTo>
                    <a:close/>
                  </a:path>
                </a:pathLst>
              </a:custGeom>
              <a:solidFill>
                <a:srgbClr val="FAA71A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181" name="Freeform 114"/>
            <p:cNvSpPr>
              <a:spLocks/>
            </p:cNvSpPr>
            <p:nvPr/>
          </p:nvSpPr>
          <p:spPr bwMode="auto">
            <a:xfrm>
              <a:off x="7343775" y="5842000"/>
              <a:ext cx="287338" cy="434975"/>
            </a:xfrm>
            <a:custGeom>
              <a:avLst/>
              <a:gdLst>
                <a:gd name="T0" fmla="*/ 2147483646 w 181"/>
                <a:gd name="T1" fmla="*/ 0 h 274"/>
                <a:gd name="T2" fmla="*/ 2147483646 w 181"/>
                <a:gd name="T3" fmla="*/ 0 h 274"/>
                <a:gd name="T4" fmla="*/ 2147483646 w 181"/>
                <a:gd name="T5" fmla="*/ 2147483646 h 274"/>
                <a:gd name="T6" fmla="*/ 2147483646 w 181"/>
                <a:gd name="T7" fmla="*/ 2147483646 h 274"/>
                <a:gd name="T8" fmla="*/ 0 w 181"/>
                <a:gd name="T9" fmla="*/ 2147483646 h 274"/>
                <a:gd name="T10" fmla="*/ 0 w 181"/>
                <a:gd name="T11" fmla="*/ 2147483646 h 274"/>
                <a:gd name="T12" fmla="*/ 2147483646 w 181"/>
                <a:gd name="T13" fmla="*/ 2147483646 h 274"/>
                <a:gd name="T14" fmla="*/ 2147483646 w 181"/>
                <a:gd name="T15" fmla="*/ 2147483646 h 274"/>
                <a:gd name="T16" fmla="*/ 2147483646 w 181"/>
                <a:gd name="T17" fmla="*/ 2147483646 h 274"/>
                <a:gd name="T18" fmla="*/ 2147483646 w 181"/>
                <a:gd name="T19" fmla="*/ 2147483646 h 274"/>
                <a:gd name="T20" fmla="*/ 2147483646 w 181"/>
                <a:gd name="T21" fmla="*/ 2147483646 h 274"/>
                <a:gd name="T22" fmla="*/ 2147483646 w 181"/>
                <a:gd name="T23" fmla="*/ 2147483646 h 274"/>
                <a:gd name="T24" fmla="*/ 2147483646 w 181"/>
                <a:gd name="T25" fmla="*/ 2147483646 h 274"/>
                <a:gd name="T26" fmla="*/ 2147483646 w 181"/>
                <a:gd name="T27" fmla="*/ 2147483646 h 274"/>
                <a:gd name="T28" fmla="*/ 2147483646 w 181"/>
                <a:gd name="T29" fmla="*/ 2147483646 h 274"/>
                <a:gd name="T30" fmla="*/ 2147483646 w 181"/>
                <a:gd name="T31" fmla="*/ 2147483646 h 274"/>
                <a:gd name="T32" fmla="*/ 2147483646 w 181"/>
                <a:gd name="T33" fmla="*/ 2147483646 h 274"/>
                <a:gd name="T34" fmla="*/ 2147483646 w 181"/>
                <a:gd name="T35" fmla="*/ 2147483646 h 274"/>
                <a:gd name="T36" fmla="*/ 2147483646 w 181"/>
                <a:gd name="T37" fmla="*/ 0 h 274"/>
                <a:gd name="T38" fmla="*/ 2147483646 w 181"/>
                <a:gd name="T39" fmla="*/ 0 h 27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81"/>
                <a:gd name="T61" fmla="*/ 0 h 274"/>
                <a:gd name="T62" fmla="*/ 181 w 181"/>
                <a:gd name="T63" fmla="*/ 274 h 27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81" h="274">
                  <a:moveTo>
                    <a:pt x="23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8"/>
                  </a:lnTo>
                  <a:lnTo>
                    <a:pt x="0" y="13"/>
                  </a:lnTo>
                  <a:lnTo>
                    <a:pt x="72" y="129"/>
                  </a:lnTo>
                  <a:lnTo>
                    <a:pt x="125" y="217"/>
                  </a:lnTo>
                  <a:lnTo>
                    <a:pt x="144" y="250"/>
                  </a:lnTo>
                  <a:lnTo>
                    <a:pt x="154" y="270"/>
                  </a:lnTo>
                  <a:lnTo>
                    <a:pt x="181" y="274"/>
                  </a:lnTo>
                  <a:lnTo>
                    <a:pt x="157" y="235"/>
                  </a:lnTo>
                  <a:lnTo>
                    <a:pt x="102" y="146"/>
                  </a:lnTo>
                  <a:lnTo>
                    <a:pt x="74" y="97"/>
                  </a:lnTo>
                  <a:lnTo>
                    <a:pt x="48" y="52"/>
                  </a:lnTo>
                  <a:lnTo>
                    <a:pt x="30" y="18"/>
                  </a:lnTo>
                  <a:lnTo>
                    <a:pt x="25" y="6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2D4820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82" name="Freeform 126"/>
            <p:cNvSpPr>
              <a:spLocks/>
            </p:cNvSpPr>
            <p:nvPr/>
          </p:nvSpPr>
          <p:spPr bwMode="auto">
            <a:xfrm>
              <a:off x="7645400" y="5807075"/>
              <a:ext cx="290513" cy="477838"/>
            </a:xfrm>
            <a:custGeom>
              <a:avLst/>
              <a:gdLst>
                <a:gd name="T0" fmla="*/ 0 w 183"/>
                <a:gd name="T1" fmla="*/ 2147483646 h 301"/>
                <a:gd name="T2" fmla="*/ 0 w 183"/>
                <a:gd name="T3" fmla="*/ 2147483646 h 301"/>
                <a:gd name="T4" fmla="*/ 2147483646 w 183"/>
                <a:gd name="T5" fmla="*/ 2147483646 h 301"/>
                <a:gd name="T6" fmla="*/ 2147483646 w 183"/>
                <a:gd name="T7" fmla="*/ 2147483646 h 301"/>
                <a:gd name="T8" fmla="*/ 2147483646 w 183"/>
                <a:gd name="T9" fmla="*/ 2147483646 h 301"/>
                <a:gd name="T10" fmla="*/ 2147483646 w 183"/>
                <a:gd name="T11" fmla="*/ 2147483646 h 301"/>
                <a:gd name="T12" fmla="*/ 2147483646 w 183"/>
                <a:gd name="T13" fmla="*/ 2147483646 h 301"/>
                <a:gd name="T14" fmla="*/ 2147483646 w 183"/>
                <a:gd name="T15" fmla="*/ 2147483646 h 301"/>
                <a:gd name="T16" fmla="*/ 2147483646 w 183"/>
                <a:gd name="T17" fmla="*/ 2147483646 h 301"/>
                <a:gd name="T18" fmla="*/ 2147483646 w 183"/>
                <a:gd name="T19" fmla="*/ 2147483646 h 301"/>
                <a:gd name="T20" fmla="*/ 2147483646 w 183"/>
                <a:gd name="T21" fmla="*/ 2147483646 h 301"/>
                <a:gd name="T22" fmla="*/ 2147483646 w 183"/>
                <a:gd name="T23" fmla="*/ 2147483646 h 301"/>
                <a:gd name="T24" fmla="*/ 2147483646 w 183"/>
                <a:gd name="T25" fmla="*/ 2147483646 h 301"/>
                <a:gd name="T26" fmla="*/ 2147483646 w 183"/>
                <a:gd name="T27" fmla="*/ 2147483646 h 301"/>
                <a:gd name="T28" fmla="*/ 2147483646 w 183"/>
                <a:gd name="T29" fmla="*/ 2147483646 h 301"/>
                <a:gd name="T30" fmla="*/ 2147483646 w 183"/>
                <a:gd name="T31" fmla="*/ 2147483646 h 301"/>
                <a:gd name="T32" fmla="*/ 2147483646 w 183"/>
                <a:gd name="T33" fmla="*/ 2147483646 h 301"/>
                <a:gd name="T34" fmla="*/ 2147483646 w 183"/>
                <a:gd name="T35" fmla="*/ 2147483646 h 301"/>
                <a:gd name="T36" fmla="*/ 2147483646 w 183"/>
                <a:gd name="T37" fmla="*/ 2147483646 h 301"/>
                <a:gd name="T38" fmla="*/ 2147483646 w 183"/>
                <a:gd name="T39" fmla="*/ 2147483646 h 301"/>
                <a:gd name="T40" fmla="*/ 2147483646 w 183"/>
                <a:gd name="T41" fmla="*/ 2147483646 h 301"/>
                <a:gd name="T42" fmla="*/ 2147483646 w 183"/>
                <a:gd name="T43" fmla="*/ 2147483646 h 301"/>
                <a:gd name="T44" fmla="*/ 2147483646 w 183"/>
                <a:gd name="T45" fmla="*/ 2147483646 h 301"/>
                <a:gd name="T46" fmla="*/ 2147483646 w 183"/>
                <a:gd name="T47" fmla="*/ 2147483646 h 301"/>
                <a:gd name="T48" fmla="*/ 2147483646 w 183"/>
                <a:gd name="T49" fmla="*/ 2147483646 h 301"/>
                <a:gd name="T50" fmla="*/ 2147483646 w 183"/>
                <a:gd name="T51" fmla="*/ 2147483646 h 301"/>
                <a:gd name="T52" fmla="*/ 2147483646 w 183"/>
                <a:gd name="T53" fmla="*/ 2147483646 h 301"/>
                <a:gd name="T54" fmla="*/ 2147483646 w 183"/>
                <a:gd name="T55" fmla="*/ 2147483646 h 301"/>
                <a:gd name="T56" fmla="*/ 2147483646 w 183"/>
                <a:gd name="T57" fmla="*/ 2147483646 h 301"/>
                <a:gd name="T58" fmla="*/ 2147483646 w 183"/>
                <a:gd name="T59" fmla="*/ 2147483646 h 301"/>
                <a:gd name="T60" fmla="*/ 2147483646 w 183"/>
                <a:gd name="T61" fmla="*/ 2147483646 h 301"/>
                <a:gd name="T62" fmla="*/ 2147483646 w 183"/>
                <a:gd name="T63" fmla="*/ 2147483646 h 301"/>
                <a:gd name="T64" fmla="*/ 2147483646 w 183"/>
                <a:gd name="T65" fmla="*/ 2147483646 h 301"/>
                <a:gd name="T66" fmla="*/ 2147483646 w 183"/>
                <a:gd name="T67" fmla="*/ 2147483646 h 301"/>
                <a:gd name="T68" fmla="*/ 2147483646 w 183"/>
                <a:gd name="T69" fmla="*/ 2147483646 h 301"/>
                <a:gd name="T70" fmla="*/ 2147483646 w 183"/>
                <a:gd name="T71" fmla="*/ 2147483646 h 301"/>
                <a:gd name="T72" fmla="*/ 2147483646 w 183"/>
                <a:gd name="T73" fmla="*/ 2147483646 h 301"/>
                <a:gd name="T74" fmla="*/ 2147483646 w 183"/>
                <a:gd name="T75" fmla="*/ 2147483646 h 301"/>
                <a:gd name="T76" fmla="*/ 2147483646 w 183"/>
                <a:gd name="T77" fmla="*/ 2147483646 h 301"/>
                <a:gd name="T78" fmla="*/ 2147483646 w 183"/>
                <a:gd name="T79" fmla="*/ 0 h 301"/>
                <a:gd name="T80" fmla="*/ 2147483646 w 183"/>
                <a:gd name="T81" fmla="*/ 0 h 301"/>
                <a:gd name="T82" fmla="*/ 2147483646 w 183"/>
                <a:gd name="T83" fmla="*/ 2147483646 h 301"/>
                <a:gd name="T84" fmla="*/ 2147483646 w 183"/>
                <a:gd name="T85" fmla="*/ 2147483646 h 301"/>
                <a:gd name="T86" fmla="*/ 2147483646 w 183"/>
                <a:gd name="T87" fmla="*/ 2147483646 h 301"/>
                <a:gd name="T88" fmla="*/ 2147483646 w 183"/>
                <a:gd name="T89" fmla="*/ 2147483646 h 301"/>
                <a:gd name="T90" fmla="*/ 2147483646 w 183"/>
                <a:gd name="T91" fmla="*/ 2147483646 h 301"/>
                <a:gd name="T92" fmla="*/ 2147483646 w 183"/>
                <a:gd name="T93" fmla="*/ 2147483646 h 301"/>
                <a:gd name="T94" fmla="*/ 2147483646 w 183"/>
                <a:gd name="T95" fmla="*/ 2147483646 h 301"/>
                <a:gd name="T96" fmla="*/ 2147483646 w 183"/>
                <a:gd name="T97" fmla="*/ 2147483646 h 301"/>
                <a:gd name="T98" fmla="*/ 2147483646 w 183"/>
                <a:gd name="T99" fmla="*/ 2147483646 h 301"/>
                <a:gd name="T100" fmla="*/ 2147483646 w 183"/>
                <a:gd name="T101" fmla="*/ 2147483646 h 301"/>
                <a:gd name="T102" fmla="*/ 2147483646 w 183"/>
                <a:gd name="T103" fmla="*/ 2147483646 h 301"/>
                <a:gd name="T104" fmla="*/ 2147483646 w 183"/>
                <a:gd name="T105" fmla="*/ 2147483646 h 301"/>
                <a:gd name="T106" fmla="*/ 2147483646 w 183"/>
                <a:gd name="T107" fmla="*/ 2147483646 h 301"/>
                <a:gd name="T108" fmla="*/ 2147483646 w 183"/>
                <a:gd name="T109" fmla="*/ 2147483646 h 301"/>
                <a:gd name="T110" fmla="*/ 2147483646 w 183"/>
                <a:gd name="T111" fmla="*/ 2147483646 h 301"/>
                <a:gd name="T112" fmla="*/ 2147483646 w 183"/>
                <a:gd name="T113" fmla="*/ 2147483646 h 301"/>
                <a:gd name="T114" fmla="*/ 2147483646 w 183"/>
                <a:gd name="T115" fmla="*/ 2147483646 h 301"/>
                <a:gd name="T116" fmla="*/ 2147483646 w 183"/>
                <a:gd name="T117" fmla="*/ 2147483646 h 301"/>
                <a:gd name="T118" fmla="*/ 0 w 183"/>
                <a:gd name="T119" fmla="*/ 2147483646 h 301"/>
                <a:gd name="T120" fmla="*/ 0 w 183"/>
                <a:gd name="T121" fmla="*/ 2147483646 h 301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83"/>
                <a:gd name="T184" fmla="*/ 0 h 301"/>
                <a:gd name="T185" fmla="*/ 183 w 183"/>
                <a:gd name="T186" fmla="*/ 301 h 301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83" h="301">
                  <a:moveTo>
                    <a:pt x="0" y="297"/>
                  </a:moveTo>
                  <a:lnTo>
                    <a:pt x="0" y="297"/>
                  </a:lnTo>
                  <a:lnTo>
                    <a:pt x="1" y="298"/>
                  </a:lnTo>
                  <a:lnTo>
                    <a:pt x="6" y="300"/>
                  </a:lnTo>
                  <a:lnTo>
                    <a:pt x="13" y="301"/>
                  </a:lnTo>
                  <a:lnTo>
                    <a:pt x="18" y="301"/>
                  </a:lnTo>
                  <a:lnTo>
                    <a:pt x="23" y="300"/>
                  </a:lnTo>
                  <a:lnTo>
                    <a:pt x="35" y="276"/>
                  </a:lnTo>
                  <a:lnTo>
                    <a:pt x="65" y="220"/>
                  </a:lnTo>
                  <a:lnTo>
                    <a:pt x="81" y="187"/>
                  </a:lnTo>
                  <a:lnTo>
                    <a:pt x="97" y="155"/>
                  </a:lnTo>
                  <a:lnTo>
                    <a:pt x="109" y="127"/>
                  </a:lnTo>
                  <a:lnTo>
                    <a:pt x="118" y="104"/>
                  </a:lnTo>
                  <a:lnTo>
                    <a:pt x="121" y="94"/>
                  </a:lnTo>
                  <a:lnTo>
                    <a:pt x="132" y="70"/>
                  </a:lnTo>
                  <a:lnTo>
                    <a:pt x="138" y="57"/>
                  </a:lnTo>
                  <a:lnTo>
                    <a:pt x="147" y="43"/>
                  </a:lnTo>
                  <a:lnTo>
                    <a:pt x="156" y="32"/>
                  </a:lnTo>
                  <a:lnTo>
                    <a:pt x="160" y="28"/>
                  </a:lnTo>
                  <a:lnTo>
                    <a:pt x="166" y="25"/>
                  </a:lnTo>
                  <a:lnTo>
                    <a:pt x="171" y="18"/>
                  </a:lnTo>
                  <a:lnTo>
                    <a:pt x="177" y="15"/>
                  </a:lnTo>
                  <a:lnTo>
                    <a:pt x="181" y="13"/>
                  </a:lnTo>
                  <a:lnTo>
                    <a:pt x="183" y="12"/>
                  </a:lnTo>
                  <a:lnTo>
                    <a:pt x="181" y="13"/>
                  </a:lnTo>
                  <a:lnTo>
                    <a:pt x="176" y="15"/>
                  </a:lnTo>
                  <a:lnTo>
                    <a:pt x="169" y="17"/>
                  </a:lnTo>
                  <a:lnTo>
                    <a:pt x="160" y="18"/>
                  </a:lnTo>
                  <a:lnTo>
                    <a:pt x="149" y="18"/>
                  </a:lnTo>
                  <a:lnTo>
                    <a:pt x="143" y="17"/>
                  </a:lnTo>
                  <a:lnTo>
                    <a:pt x="136" y="16"/>
                  </a:lnTo>
                  <a:lnTo>
                    <a:pt x="130" y="14"/>
                  </a:lnTo>
                  <a:lnTo>
                    <a:pt x="122" y="9"/>
                  </a:lnTo>
                  <a:lnTo>
                    <a:pt x="114" y="5"/>
                  </a:lnTo>
                  <a:lnTo>
                    <a:pt x="107" y="0"/>
                  </a:lnTo>
                  <a:lnTo>
                    <a:pt x="108" y="5"/>
                  </a:lnTo>
                  <a:lnTo>
                    <a:pt x="111" y="17"/>
                  </a:lnTo>
                  <a:lnTo>
                    <a:pt x="112" y="25"/>
                  </a:lnTo>
                  <a:lnTo>
                    <a:pt x="112" y="34"/>
                  </a:lnTo>
                  <a:lnTo>
                    <a:pt x="112" y="41"/>
                  </a:lnTo>
                  <a:lnTo>
                    <a:pt x="110" y="49"/>
                  </a:lnTo>
                  <a:lnTo>
                    <a:pt x="99" y="86"/>
                  </a:lnTo>
                  <a:lnTo>
                    <a:pt x="89" y="117"/>
                  </a:lnTo>
                  <a:lnTo>
                    <a:pt x="84" y="131"/>
                  </a:lnTo>
                  <a:lnTo>
                    <a:pt x="79" y="143"/>
                  </a:lnTo>
                  <a:lnTo>
                    <a:pt x="69" y="165"/>
                  </a:lnTo>
                  <a:lnTo>
                    <a:pt x="47" y="215"/>
                  </a:lnTo>
                  <a:lnTo>
                    <a:pt x="34" y="242"/>
                  </a:lnTo>
                  <a:lnTo>
                    <a:pt x="21" y="267"/>
                  </a:lnTo>
                  <a:lnTo>
                    <a:pt x="9" y="286"/>
                  </a:lnTo>
                  <a:lnTo>
                    <a:pt x="5" y="293"/>
                  </a:lnTo>
                  <a:lnTo>
                    <a:pt x="0" y="297"/>
                  </a:lnTo>
                  <a:close/>
                </a:path>
              </a:pathLst>
            </a:custGeom>
            <a:solidFill>
              <a:srgbClr val="355528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3183" name="Group 249"/>
            <p:cNvGrpSpPr>
              <a:grpSpLocks/>
            </p:cNvGrpSpPr>
            <p:nvPr/>
          </p:nvGrpSpPr>
          <p:grpSpPr bwMode="auto">
            <a:xfrm>
              <a:off x="7529513" y="5248275"/>
              <a:ext cx="817563" cy="585788"/>
              <a:chOff x="4731" y="3246"/>
              <a:chExt cx="515" cy="369"/>
            </a:xfrm>
          </p:grpSpPr>
          <p:sp>
            <p:nvSpPr>
              <p:cNvPr id="3190" name="Freeform 116"/>
              <p:cNvSpPr>
                <a:spLocks/>
              </p:cNvSpPr>
              <p:nvPr/>
            </p:nvSpPr>
            <p:spPr bwMode="auto">
              <a:xfrm>
                <a:off x="4731" y="3399"/>
                <a:ext cx="177" cy="195"/>
              </a:xfrm>
              <a:custGeom>
                <a:avLst/>
                <a:gdLst>
                  <a:gd name="T0" fmla="*/ 177 w 177"/>
                  <a:gd name="T1" fmla="*/ 195 h 195"/>
                  <a:gd name="T2" fmla="*/ 177 w 177"/>
                  <a:gd name="T3" fmla="*/ 195 h 195"/>
                  <a:gd name="T4" fmla="*/ 168 w 177"/>
                  <a:gd name="T5" fmla="*/ 194 h 195"/>
                  <a:gd name="T6" fmla="*/ 143 w 177"/>
                  <a:gd name="T7" fmla="*/ 190 h 195"/>
                  <a:gd name="T8" fmla="*/ 128 w 177"/>
                  <a:gd name="T9" fmla="*/ 186 h 195"/>
                  <a:gd name="T10" fmla="*/ 110 w 177"/>
                  <a:gd name="T11" fmla="*/ 180 h 195"/>
                  <a:gd name="T12" fmla="*/ 92 w 177"/>
                  <a:gd name="T13" fmla="*/ 172 h 195"/>
                  <a:gd name="T14" fmla="*/ 73 w 177"/>
                  <a:gd name="T15" fmla="*/ 164 h 195"/>
                  <a:gd name="T16" fmla="*/ 55 w 177"/>
                  <a:gd name="T17" fmla="*/ 154 h 195"/>
                  <a:gd name="T18" fmla="*/ 47 w 177"/>
                  <a:gd name="T19" fmla="*/ 147 h 195"/>
                  <a:gd name="T20" fmla="*/ 38 w 177"/>
                  <a:gd name="T21" fmla="*/ 141 h 195"/>
                  <a:gd name="T22" fmla="*/ 31 w 177"/>
                  <a:gd name="T23" fmla="*/ 134 h 195"/>
                  <a:gd name="T24" fmla="*/ 24 w 177"/>
                  <a:gd name="T25" fmla="*/ 126 h 195"/>
                  <a:gd name="T26" fmla="*/ 18 w 177"/>
                  <a:gd name="T27" fmla="*/ 117 h 195"/>
                  <a:gd name="T28" fmla="*/ 13 w 177"/>
                  <a:gd name="T29" fmla="*/ 109 h 195"/>
                  <a:gd name="T30" fmla="*/ 8 w 177"/>
                  <a:gd name="T31" fmla="*/ 99 h 195"/>
                  <a:gd name="T32" fmla="*/ 5 w 177"/>
                  <a:gd name="T33" fmla="*/ 89 h 195"/>
                  <a:gd name="T34" fmla="*/ 3 w 177"/>
                  <a:gd name="T35" fmla="*/ 78 h 195"/>
                  <a:gd name="T36" fmla="*/ 0 w 177"/>
                  <a:gd name="T37" fmla="*/ 66 h 195"/>
                  <a:gd name="T38" fmla="*/ 2 w 177"/>
                  <a:gd name="T39" fmla="*/ 54 h 195"/>
                  <a:gd name="T40" fmla="*/ 3 w 177"/>
                  <a:gd name="T41" fmla="*/ 41 h 195"/>
                  <a:gd name="T42" fmla="*/ 5 w 177"/>
                  <a:gd name="T43" fmla="*/ 26 h 195"/>
                  <a:gd name="T44" fmla="*/ 9 w 177"/>
                  <a:gd name="T45" fmla="*/ 12 h 195"/>
                  <a:gd name="T46" fmla="*/ 9 w 177"/>
                  <a:gd name="T47" fmla="*/ 12 h 195"/>
                  <a:gd name="T48" fmla="*/ 11 w 177"/>
                  <a:gd name="T49" fmla="*/ 8 h 195"/>
                  <a:gd name="T50" fmla="*/ 14 w 177"/>
                  <a:gd name="T51" fmla="*/ 4 h 195"/>
                  <a:gd name="T52" fmla="*/ 16 w 177"/>
                  <a:gd name="T53" fmla="*/ 2 h 195"/>
                  <a:gd name="T54" fmla="*/ 20 w 177"/>
                  <a:gd name="T55" fmla="*/ 0 h 195"/>
                  <a:gd name="T56" fmla="*/ 27 w 177"/>
                  <a:gd name="T57" fmla="*/ 0 h 195"/>
                  <a:gd name="T58" fmla="*/ 33 w 177"/>
                  <a:gd name="T59" fmla="*/ 3 h 195"/>
                  <a:gd name="T60" fmla="*/ 42 w 177"/>
                  <a:gd name="T61" fmla="*/ 10 h 195"/>
                  <a:gd name="T62" fmla="*/ 42 w 177"/>
                  <a:gd name="T63" fmla="*/ 10 h 195"/>
                  <a:gd name="T64" fmla="*/ 45 w 177"/>
                  <a:gd name="T65" fmla="*/ 19 h 195"/>
                  <a:gd name="T66" fmla="*/ 48 w 177"/>
                  <a:gd name="T67" fmla="*/ 25 h 195"/>
                  <a:gd name="T68" fmla="*/ 49 w 177"/>
                  <a:gd name="T69" fmla="*/ 30 h 195"/>
                  <a:gd name="T70" fmla="*/ 49 w 177"/>
                  <a:gd name="T71" fmla="*/ 30 h 195"/>
                  <a:gd name="T72" fmla="*/ 80 w 177"/>
                  <a:gd name="T73" fmla="*/ 58 h 195"/>
                  <a:gd name="T74" fmla="*/ 101 w 177"/>
                  <a:gd name="T75" fmla="*/ 79 h 195"/>
                  <a:gd name="T76" fmla="*/ 109 w 177"/>
                  <a:gd name="T77" fmla="*/ 88 h 195"/>
                  <a:gd name="T78" fmla="*/ 114 w 177"/>
                  <a:gd name="T79" fmla="*/ 92 h 195"/>
                  <a:gd name="T80" fmla="*/ 114 w 177"/>
                  <a:gd name="T81" fmla="*/ 92 h 195"/>
                  <a:gd name="T82" fmla="*/ 123 w 177"/>
                  <a:gd name="T83" fmla="*/ 108 h 195"/>
                  <a:gd name="T84" fmla="*/ 145 w 177"/>
                  <a:gd name="T85" fmla="*/ 139 h 195"/>
                  <a:gd name="T86" fmla="*/ 167 w 177"/>
                  <a:gd name="T87" fmla="*/ 175 h 195"/>
                  <a:gd name="T88" fmla="*/ 175 w 177"/>
                  <a:gd name="T89" fmla="*/ 188 h 195"/>
                  <a:gd name="T90" fmla="*/ 177 w 177"/>
                  <a:gd name="T91" fmla="*/ 192 h 195"/>
                  <a:gd name="T92" fmla="*/ 177 w 177"/>
                  <a:gd name="T93" fmla="*/ 195 h 195"/>
                  <a:gd name="T94" fmla="*/ 177 w 177"/>
                  <a:gd name="T95" fmla="*/ 195 h 195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77"/>
                  <a:gd name="T145" fmla="*/ 0 h 195"/>
                  <a:gd name="T146" fmla="*/ 177 w 177"/>
                  <a:gd name="T147" fmla="*/ 195 h 195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77" h="195">
                    <a:moveTo>
                      <a:pt x="177" y="195"/>
                    </a:moveTo>
                    <a:lnTo>
                      <a:pt x="177" y="195"/>
                    </a:lnTo>
                    <a:lnTo>
                      <a:pt x="168" y="194"/>
                    </a:lnTo>
                    <a:lnTo>
                      <a:pt x="143" y="190"/>
                    </a:lnTo>
                    <a:lnTo>
                      <a:pt x="128" y="186"/>
                    </a:lnTo>
                    <a:lnTo>
                      <a:pt x="110" y="180"/>
                    </a:lnTo>
                    <a:lnTo>
                      <a:pt x="92" y="172"/>
                    </a:lnTo>
                    <a:lnTo>
                      <a:pt x="73" y="164"/>
                    </a:lnTo>
                    <a:lnTo>
                      <a:pt x="55" y="154"/>
                    </a:lnTo>
                    <a:lnTo>
                      <a:pt x="47" y="147"/>
                    </a:lnTo>
                    <a:lnTo>
                      <a:pt x="38" y="141"/>
                    </a:lnTo>
                    <a:lnTo>
                      <a:pt x="31" y="134"/>
                    </a:lnTo>
                    <a:lnTo>
                      <a:pt x="24" y="126"/>
                    </a:lnTo>
                    <a:lnTo>
                      <a:pt x="18" y="117"/>
                    </a:lnTo>
                    <a:lnTo>
                      <a:pt x="13" y="109"/>
                    </a:lnTo>
                    <a:lnTo>
                      <a:pt x="8" y="99"/>
                    </a:lnTo>
                    <a:lnTo>
                      <a:pt x="5" y="89"/>
                    </a:lnTo>
                    <a:lnTo>
                      <a:pt x="3" y="78"/>
                    </a:lnTo>
                    <a:lnTo>
                      <a:pt x="0" y="66"/>
                    </a:lnTo>
                    <a:lnTo>
                      <a:pt x="2" y="54"/>
                    </a:lnTo>
                    <a:lnTo>
                      <a:pt x="3" y="41"/>
                    </a:lnTo>
                    <a:lnTo>
                      <a:pt x="5" y="26"/>
                    </a:lnTo>
                    <a:lnTo>
                      <a:pt x="9" y="12"/>
                    </a:lnTo>
                    <a:lnTo>
                      <a:pt x="11" y="8"/>
                    </a:lnTo>
                    <a:lnTo>
                      <a:pt x="14" y="4"/>
                    </a:lnTo>
                    <a:lnTo>
                      <a:pt x="16" y="2"/>
                    </a:lnTo>
                    <a:lnTo>
                      <a:pt x="20" y="0"/>
                    </a:lnTo>
                    <a:lnTo>
                      <a:pt x="27" y="0"/>
                    </a:lnTo>
                    <a:lnTo>
                      <a:pt x="33" y="3"/>
                    </a:lnTo>
                    <a:lnTo>
                      <a:pt x="42" y="10"/>
                    </a:lnTo>
                    <a:lnTo>
                      <a:pt x="45" y="19"/>
                    </a:lnTo>
                    <a:lnTo>
                      <a:pt x="48" y="25"/>
                    </a:lnTo>
                    <a:lnTo>
                      <a:pt x="49" y="30"/>
                    </a:lnTo>
                    <a:lnTo>
                      <a:pt x="80" y="58"/>
                    </a:lnTo>
                    <a:lnTo>
                      <a:pt x="101" y="79"/>
                    </a:lnTo>
                    <a:lnTo>
                      <a:pt x="109" y="88"/>
                    </a:lnTo>
                    <a:lnTo>
                      <a:pt x="114" y="92"/>
                    </a:lnTo>
                    <a:lnTo>
                      <a:pt x="123" y="108"/>
                    </a:lnTo>
                    <a:lnTo>
                      <a:pt x="145" y="139"/>
                    </a:lnTo>
                    <a:lnTo>
                      <a:pt x="167" y="175"/>
                    </a:lnTo>
                    <a:lnTo>
                      <a:pt x="175" y="188"/>
                    </a:lnTo>
                    <a:lnTo>
                      <a:pt x="177" y="192"/>
                    </a:lnTo>
                    <a:lnTo>
                      <a:pt x="177" y="195"/>
                    </a:lnTo>
                    <a:close/>
                  </a:path>
                </a:pathLst>
              </a:custGeom>
              <a:solidFill>
                <a:srgbClr val="6E3F90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1" name="Freeform 118"/>
              <p:cNvSpPr>
                <a:spLocks/>
              </p:cNvSpPr>
              <p:nvPr/>
            </p:nvSpPr>
            <p:spPr bwMode="auto">
              <a:xfrm>
                <a:off x="4795" y="3305"/>
                <a:ext cx="137" cy="291"/>
              </a:xfrm>
              <a:custGeom>
                <a:avLst/>
                <a:gdLst>
                  <a:gd name="T0" fmla="*/ 118 w 137"/>
                  <a:gd name="T1" fmla="*/ 291 h 291"/>
                  <a:gd name="T2" fmla="*/ 118 w 137"/>
                  <a:gd name="T3" fmla="*/ 291 h 291"/>
                  <a:gd name="T4" fmla="*/ 75 w 137"/>
                  <a:gd name="T5" fmla="*/ 226 h 291"/>
                  <a:gd name="T6" fmla="*/ 42 w 137"/>
                  <a:gd name="T7" fmla="*/ 173 h 291"/>
                  <a:gd name="T8" fmla="*/ 29 w 137"/>
                  <a:gd name="T9" fmla="*/ 151 h 291"/>
                  <a:gd name="T10" fmla="*/ 20 w 137"/>
                  <a:gd name="T11" fmla="*/ 135 h 291"/>
                  <a:gd name="T12" fmla="*/ 20 w 137"/>
                  <a:gd name="T13" fmla="*/ 135 h 291"/>
                  <a:gd name="T14" fmla="*/ 13 w 137"/>
                  <a:gd name="T15" fmla="*/ 121 h 291"/>
                  <a:gd name="T16" fmla="*/ 8 w 137"/>
                  <a:gd name="T17" fmla="*/ 106 h 291"/>
                  <a:gd name="T18" fmla="*/ 3 w 137"/>
                  <a:gd name="T19" fmla="*/ 87 h 291"/>
                  <a:gd name="T20" fmla="*/ 1 w 137"/>
                  <a:gd name="T21" fmla="*/ 78 h 291"/>
                  <a:gd name="T22" fmla="*/ 0 w 137"/>
                  <a:gd name="T23" fmla="*/ 67 h 291"/>
                  <a:gd name="T24" fmla="*/ 0 w 137"/>
                  <a:gd name="T25" fmla="*/ 56 h 291"/>
                  <a:gd name="T26" fmla="*/ 2 w 137"/>
                  <a:gd name="T27" fmla="*/ 45 h 291"/>
                  <a:gd name="T28" fmla="*/ 5 w 137"/>
                  <a:gd name="T29" fmla="*/ 34 h 291"/>
                  <a:gd name="T30" fmla="*/ 9 w 137"/>
                  <a:gd name="T31" fmla="*/ 23 h 291"/>
                  <a:gd name="T32" fmla="*/ 14 w 137"/>
                  <a:gd name="T33" fmla="*/ 13 h 291"/>
                  <a:gd name="T34" fmla="*/ 23 w 137"/>
                  <a:gd name="T35" fmla="*/ 3 h 291"/>
                  <a:gd name="T36" fmla="*/ 23 w 137"/>
                  <a:gd name="T37" fmla="*/ 3 h 291"/>
                  <a:gd name="T38" fmla="*/ 25 w 137"/>
                  <a:gd name="T39" fmla="*/ 2 h 291"/>
                  <a:gd name="T40" fmla="*/ 34 w 137"/>
                  <a:gd name="T41" fmla="*/ 1 h 291"/>
                  <a:gd name="T42" fmla="*/ 40 w 137"/>
                  <a:gd name="T43" fmla="*/ 0 h 291"/>
                  <a:gd name="T44" fmla="*/ 46 w 137"/>
                  <a:gd name="T45" fmla="*/ 1 h 291"/>
                  <a:gd name="T46" fmla="*/ 54 w 137"/>
                  <a:gd name="T47" fmla="*/ 2 h 291"/>
                  <a:gd name="T48" fmla="*/ 63 w 137"/>
                  <a:gd name="T49" fmla="*/ 5 h 291"/>
                  <a:gd name="T50" fmla="*/ 70 w 137"/>
                  <a:gd name="T51" fmla="*/ 9 h 291"/>
                  <a:gd name="T52" fmla="*/ 79 w 137"/>
                  <a:gd name="T53" fmla="*/ 16 h 291"/>
                  <a:gd name="T54" fmla="*/ 89 w 137"/>
                  <a:gd name="T55" fmla="*/ 24 h 291"/>
                  <a:gd name="T56" fmla="*/ 98 w 137"/>
                  <a:gd name="T57" fmla="*/ 36 h 291"/>
                  <a:gd name="T58" fmla="*/ 107 w 137"/>
                  <a:gd name="T59" fmla="*/ 49 h 291"/>
                  <a:gd name="T60" fmla="*/ 117 w 137"/>
                  <a:gd name="T61" fmla="*/ 67 h 291"/>
                  <a:gd name="T62" fmla="*/ 124 w 137"/>
                  <a:gd name="T63" fmla="*/ 87 h 291"/>
                  <a:gd name="T64" fmla="*/ 133 w 137"/>
                  <a:gd name="T65" fmla="*/ 112 h 291"/>
                  <a:gd name="T66" fmla="*/ 137 w 137"/>
                  <a:gd name="T67" fmla="*/ 204 h 291"/>
                  <a:gd name="T68" fmla="*/ 137 w 137"/>
                  <a:gd name="T69" fmla="*/ 204 h 291"/>
                  <a:gd name="T70" fmla="*/ 132 w 137"/>
                  <a:gd name="T71" fmla="*/ 204 h 291"/>
                  <a:gd name="T72" fmla="*/ 120 w 137"/>
                  <a:gd name="T73" fmla="*/ 204 h 291"/>
                  <a:gd name="T74" fmla="*/ 107 w 137"/>
                  <a:gd name="T75" fmla="*/ 205 h 291"/>
                  <a:gd name="T76" fmla="*/ 101 w 137"/>
                  <a:gd name="T77" fmla="*/ 207 h 291"/>
                  <a:gd name="T78" fmla="*/ 98 w 137"/>
                  <a:gd name="T79" fmla="*/ 209 h 291"/>
                  <a:gd name="T80" fmla="*/ 98 w 137"/>
                  <a:gd name="T81" fmla="*/ 209 h 291"/>
                  <a:gd name="T82" fmla="*/ 97 w 137"/>
                  <a:gd name="T83" fmla="*/ 210 h 291"/>
                  <a:gd name="T84" fmla="*/ 93 w 137"/>
                  <a:gd name="T85" fmla="*/ 213 h 291"/>
                  <a:gd name="T86" fmla="*/ 91 w 137"/>
                  <a:gd name="T87" fmla="*/ 218 h 291"/>
                  <a:gd name="T88" fmla="*/ 89 w 137"/>
                  <a:gd name="T89" fmla="*/ 226 h 291"/>
                  <a:gd name="T90" fmla="*/ 89 w 137"/>
                  <a:gd name="T91" fmla="*/ 231 h 291"/>
                  <a:gd name="T92" fmla="*/ 90 w 137"/>
                  <a:gd name="T93" fmla="*/ 237 h 291"/>
                  <a:gd name="T94" fmla="*/ 91 w 137"/>
                  <a:gd name="T95" fmla="*/ 243 h 291"/>
                  <a:gd name="T96" fmla="*/ 93 w 137"/>
                  <a:gd name="T97" fmla="*/ 251 h 291"/>
                  <a:gd name="T98" fmla="*/ 98 w 137"/>
                  <a:gd name="T99" fmla="*/ 260 h 291"/>
                  <a:gd name="T100" fmla="*/ 102 w 137"/>
                  <a:gd name="T101" fmla="*/ 269 h 291"/>
                  <a:gd name="T102" fmla="*/ 109 w 137"/>
                  <a:gd name="T103" fmla="*/ 280 h 291"/>
                  <a:gd name="T104" fmla="*/ 118 w 137"/>
                  <a:gd name="T105" fmla="*/ 291 h 291"/>
                  <a:gd name="T106" fmla="*/ 118 w 137"/>
                  <a:gd name="T107" fmla="*/ 291 h 291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137"/>
                  <a:gd name="T163" fmla="*/ 0 h 291"/>
                  <a:gd name="T164" fmla="*/ 137 w 137"/>
                  <a:gd name="T165" fmla="*/ 291 h 291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137" h="291">
                    <a:moveTo>
                      <a:pt x="118" y="291"/>
                    </a:moveTo>
                    <a:lnTo>
                      <a:pt x="118" y="291"/>
                    </a:lnTo>
                    <a:lnTo>
                      <a:pt x="75" y="226"/>
                    </a:lnTo>
                    <a:lnTo>
                      <a:pt x="42" y="173"/>
                    </a:lnTo>
                    <a:lnTo>
                      <a:pt x="29" y="151"/>
                    </a:lnTo>
                    <a:lnTo>
                      <a:pt x="20" y="135"/>
                    </a:lnTo>
                    <a:lnTo>
                      <a:pt x="13" y="121"/>
                    </a:lnTo>
                    <a:lnTo>
                      <a:pt x="8" y="106"/>
                    </a:lnTo>
                    <a:lnTo>
                      <a:pt x="3" y="87"/>
                    </a:lnTo>
                    <a:lnTo>
                      <a:pt x="1" y="78"/>
                    </a:lnTo>
                    <a:lnTo>
                      <a:pt x="0" y="67"/>
                    </a:lnTo>
                    <a:lnTo>
                      <a:pt x="0" y="56"/>
                    </a:lnTo>
                    <a:lnTo>
                      <a:pt x="2" y="45"/>
                    </a:lnTo>
                    <a:lnTo>
                      <a:pt x="5" y="34"/>
                    </a:lnTo>
                    <a:lnTo>
                      <a:pt x="9" y="23"/>
                    </a:lnTo>
                    <a:lnTo>
                      <a:pt x="14" y="13"/>
                    </a:lnTo>
                    <a:lnTo>
                      <a:pt x="23" y="3"/>
                    </a:lnTo>
                    <a:lnTo>
                      <a:pt x="25" y="2"/>
                    </a:lnTo>
                    <a:lnTo>
                      <a:pt x="34" y="1"/>
                    </a:lnTo>
                    <a:lnTo>
                      <a:pt x="40" y="0"/>
                    </a:lnTo>
                    <a:lnTo>
                      <a:pt x="46" y="1"/>
                    </a:lnTo>
                    <a:lnTo>
                      <a:pt x="54" y="2"/>
                    </a:lnTo>
                    <a:lnTo>
                      <a:pt x="63" y="5"/>
                    </a:lnTo>
                    <a:lnTo>
                      <a:pt x="70" y="9"/>
                    </a:lnTo>
                    <a:lnTo>
                      <a:pt x="79" y="16"/>
                    </a:lnTo>
                    <a:lnTo>
                      <a:pt x="89" y="24"/>
                    </a:lnTo>
                    <a:lnTo>
                      <a:pt x="98" y="36"/>
                    </a:lnTo>
                    <a:lnTo>
                      <a:pt x="107" y="49"/>
                    </a:lnTo>
                    <a:lnTo>
                      <a:pt x="117" y="67"/>
                    </a:lnTo>
                    <a:lnTo>
                      <a:pt x="124" y="87"/>
                    </a:lnTo>
                    <a:lnTo>
                      <a:pt x="133" y="112"/>
                    </a:lnTo>
                    <a:lnTo>
                      <a:pt x="137" y="204"/>
                    </a:lnTo>
                    <a:lnTo>
                      <a:pt x="132" y="204"/>
                    </a:lnTo>
                    <a:lnTo>
                      <a:pt x="120" y="204"/>
                    </a:lnTo>
                    <a:lnTo>
                      <a:pt x="107" y="205"/>
                    </a:lnTo>
                    <a:lnTo>
                      <a:pt x="101" y="207"/>
                    </a:lnTo>
                    <a:lnTo>
                      <a:pt x="98" y="209"/>
                    </a:lnTo>
                    <a:lnTo>
                      <a:pt x="97" y="210"/>
                    </a:lnTo>
                    <a:lnTo>
                      <a:pt x="93" y="213"/>
                    </a:lnTo>
                    <a:lnTo>
                      <a:pt x="91" y="218"/>
                    </a:lnTo>
                    <a:lnTo>
                      <a:pt x="89" y="226"/>
                    </a:lnTo>
                    <a:lnTo>
                      <a:pt x="89" y="231"/>
                    </a:lnTo>
                    <a:lnTo>
                      <a:pt x="90" y="237"/>
                    </a:lnTo>
                    <a:lnTo>
                      <a:pt x="91" y="243"/>
                    </a:lnTo>
                    <a:lnTo>
                      <a:pt x="93" y="251"/>
                    </a:lnTo>
                    <a:lnTo>
                      <a:pt x="98" y="260"/>
                    </a:lnTo>
                    <a:lnTo>
                      <a:pt x="102" y="269"/>
                    </a:lnTo>
                    <a:lnTo>
                      <a:pt x="109" y="280"/>
                    </a:lnTo>
                    <a:lnTo>
                      <a:pt x="118" y="291"/>
                    </a:lnTo>
                    <a:close/>
                  </a:path>
                </a:pathLst>
              </a:custGeom>
              <a:solidFill>
                <a:srgbClr val="6E3F90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2" name="Freeform 120"/>
              <p:cNvSpPr>
                <a:spLocks/>
              </p:cNvSpPr>
              <p:nvPr/>
            </p:nvSpPr>
            <p:spPr bwMode="auto">
              <a:xfrm>
                <a:off x="4909" y="3246"/>
                <a:ext cx="160" cy="275"/>
              </a:xfrm>
              <a:custGeom>
                <a:avLst/>
                <a:gdLst>
                  <a:gd name="T0" fmla="*/ 23 w 160"/>
                  <a:gd name="T1" fmla="*/ 263 h 275"/>
                  <a:gd name="T2" fmla="*/ 44 w 160"/>
                  <a:gd name="T3" fmla="*/ 261 h 275"/>
                  <a:gd name="T4" fmla="*/ 61 w 160"/>
                  <a:gd name="T5" fmla="*/ 263 h 275"/>
                  <a:gd name="T6" fmla="*/ 70 w 160"/>
                  <a:gd name="T7" fmla="*/ 268 h 275"/>
                  <a:gd name="T8" fmla="*/ 72 w 160"/>
                  <a:gd name="T9" fmla="*/ 272 h 275"/>
                  <a:gd name="T10" fmla="*/ 80 w 160"/>
                  <a:gd name="T11" fmla="*/ 275 h 275"/>
                  <a:gd name="T12" fmla="*/ 84 w 160"/>
                  <a:gd name="T13" fmla="*/ 274 h 275"/>
                  <a:gd name="T14" fmla="*/ 88 w 160"/>
                  <a:gd name="T15" fmla="*/ 263 h 275"/>
                  <a:gd name="T16" fmla="*/ 100 w 160"/>
                  <a:gd name="T17" fmla="*/ 236 h 275"/>
                  <a:gd name="T18" fmla="*/ 121 w 160"/>
                  <a:gd name="T19" fmla="*/ 203 h 275"/>
                  <a:gd name="T20" fmla="*/ 135 w 160"/>
                  <a:gd name="T21" fmla="*/ 188 h 275"/>
                  <a:gd name="T22" fmla="*/ 153 w 160"/>
                  <a:gd name="T23" fmla="*/ 175 h 275"/>
                  <a:gd name="T24" fmla="*/ 154 w 160"/>
                  <a:gd name="T25" fmla="*/ 169 h 275"/>
                  <a:gd name="T26" fmla="*/ 158 w 160"/>
                  <a:gd name="T27" fmla="*/ 132 h 275"/>
                  <a:gd name="T28" fmla="*/ 158 w 160"/>
                  <a:gd name="T29" fmla="*/ 92 h 275"/>
                  <a:gd name="T30" fmla="*/ 154 w 160"/>
                  <a:gd name="T31" fmla="*/ 63 h 275"/>
                  <a:gd name="T32" fmla="*/ 145 w 160"/>
                  <a:gd name="T33" fmla="*/ 37 h 275"/>
                  <a:gd name="T34" fmla="*/ 129 w 160"/>
                  <a:gd name="T35" fmla="*/ 14 h 275"/>
                  <a:gd name="T36" fmla="*/ 118 w 160"/>
                  <a:gd name="T37" fmla="*/ 5 h 275"/>
                  <a:gd name="T38" fmla="*/ 116 w 160"/>
                  <a:gd name="T39" fmla="*/ 1 h 275"/>
                  <a:gd name="T40" fmla="*/ 111 w 160"/>
                  <a:gd name="T41" fmla="*/ 1 h 275"/>
                  <a:gd name="T42" fmla="*/ 110 w 160"/>
                  <a:gd name="T43" fmla="*/ 3 h 275"/>
                  <a:gd name="T44" fmla="*/ 106 w 160"/>
                  <a:gd name="T45" fmla="*/ 3 h 275"/>
                  <a:gd name="T46" fmla="*/ 95 w 160"/>
                  <a:gd name="T47" fmla="*/ 5 h 275"/>
                  <a:gd name="T48" fmla="*/ 77 w 160"/>
                  <a:gd name="T49" fmla="*/ 12 h 275"/>
                  <a:gd name="T50" fmla="*/ 65 w 160"/>
                  <a:gd name="T51" fmla="*/ 20 h 275"/>
                  <a:gd name="T52" fmla="*/ 33 w 160"/>
                  <a:gd name="T53" fmla="*/ 62 h 275"/>
                  <a:gd name="T54" fmla="*/ 10 w 160"/>
                  <a:gd name="T55" fmla="*/ 96 h 275"/>
                  <a:gd name="T56" fmla="*/ 1 w 160"/>
                  <a:gd name="T57" fmla="*/ 117 h 275"/>
                  <a:gd name="T58" fmla="*/ 0 w 160"/>
                  <a:gd name="T59" fmla="*/ 121 h 275"/>
                  <a:gd name="T60" fmla="*/ 16 w 160"/>
                  <a:gd name="T61" fmla="*/ 164 h 275"/>
                  <a:gd name="T62" fmla="*/ 19 w 160"/>
                  <a:gd name="T63" fmla="*/ 174 h 275"/>
                  <a:gd name="T64" fmla="*/ 23 w 160"/>
                  <a:gd name="T65" fmla="*/ 263 h 27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60"/>
                  <a:gd name="T100" fmla="*/ 0 h 275"/>
                  <a:gd name="T101" fmla="*/ 160 w 160"/>
                  <a:gd name="T102" fmla="*/ 275 h 275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60" h="275">
                    <a:moveTo>
                      <a:pt x="23" y="263"/>
                    </a:moveTo>
                    <a:lnTo>
                      <a:pt x="23" y="263"/>
                    </a:lnTo>
                    <a:lnTo>
                      <a:pt x="29" y="262"/>
                    </a:lnTo>
                    <a:lnTo>
                      <a:pt x="44" y="261"/>
                    </a:lnTo>
                    <a:lnTo>
                      <a:pt x="53" y="262"/>
                    </a:lnTo>
                    <a:lnTo>
                      <a:pt x="61" y="263"/>
                    </a:lnTo>
                    <a:lnTo>
                      <a:pt x="67" y="266"/>
                    </a:lnTo>
                    <a:lnTo>
                      <a:pt x="70" y="268"/>
                    </a:lnTo>
                    <a:lnTo>
                      <a:pt x="72" y="272"/>
                    </a:lnTo>
                    <a:lnTo>
                      <a:pt x="77" y="275"/>
                    </a:lnTo>
                    <a:lnTo>
                      <a:pt x="80" y="275"/>
                    </a:lnTo>
                    <a:lnTo>
                      <a:pt x="83" y="275"/>
                    </a:lnTo>
                    <a:lnTo>
                      <a:pt x="84" y="274"/>
                    </a:lnTo>
                    <a:lnTo>
                      <a:pt x="88" y="263"/>
                    </a:lnTo>
                    <a:lnTo>
                      <a:pt x="93" y="251"/>
                    </a:lnTo>
                    <a:lnTo>
                      <a:pt x="100" y="236"/>
                    </a:lnTo>
                    <a:lnTo>
                      <a:pt x="110" y="220"/>
                    </a:lnTo>
                    <a:lnTo>
                      <a:pt x="121" y="203"/>
                    </a:lnTo>
                    <a:lnTo>
                      <a:pt x="129" y="196"/>
                    </a:lnTo>
                    <a:lnTo>
                      <a:pt x="135" y="188"/>
                    </a:lnTo>
                    <a:lnTo>
                      <a:pt x="144" y="180"/>
                    </a:lnTo>
                    <a:lnTo>
                      <a:pt x="153" y="175"/>
                    </a:lnTo>
                    <a:lnTo>
                      <a:pt x="154" y="169"/>
                    </a:lnTo>
                    <a:lnTo>
                      <a:pt x="156" y="154"/>
                    </a:lnTo>
                    <a:lnTo>
                      <a:pt x="158" y="132"/>
                    </a:lnTo>
                    <a:lnTo>
                      <a:pt x="160" y="106"/>
                    </a:lnTo>
                    <a:lnTo>
                      <a:pt x="158" y="92"/>
                    </a:lnTo>
                    <a:lnTo>
                      <a:pt x="157" y="77"/>
                    </a:lnTo>
                    <a:lnTo>
                      <a:pt x="154" y="63"/>
                    </a:lnTo>
                    <a:lnTo>
                      <a:pt x="151" y="50"/>
                    </a:lnTo>
                    <a:lnTo>
                      <a:pt x="145" y="37"/>
                    </a:lnTo>
                    <a:lnTo>
                      <a:pt x="138" y="25"/>
                    </a:lnTo>
                    <a:lnTo>
                      <a:pt x="129" y="14"/>
                    </a:lnTo>
                    <a:lnTo>
                      <a:pt x="123" y="9"/>
                    </a:lnTo>
                    <a:lnTo>
                      <a:pt x="118" y="5"/>
                    </a:lnTo>
                    <a:lnTo>
                      <a:pt x="116" y="1"/>
                    </a:lnTo>
                    <a:lnTo>
                      <a:pt x="112" y="0"/>
                    </a:lnTo>
                    <a:lnTo>
                      <a:pt x="111" y="1"/>
                    </a:lnTo>
                    <a:lnTo>
                      <a:pt x="110" y="3"/>
                    </a:lnTo>
                    <a:lnTo>
                      <a:pt x="108" y="3"/>
                    </a:lnTo>
                    <a:lnTo>
                      <a:pt x="106" y="3"/>
                    </a:lnTo>
                    <a:lnTo>
                      <a:pt x="101" y="3"/>
                    </a:lnTo>
                    <a:lnTo>
                      <a:pt x="95" y="5"/>
                    </a:lnTo>
                    <a:lnTo>
                      <a:pt x="87" y="7"/>
                    </a:lnTo>
                    <a:lnTo>
                      <a:pt x="77" y="12"/>
                    </a:lnTo>
                    <a:lnTo>
                      <a:pt x="65" y="20"/>
                    </a:lnTo>
                    <a:lnTo>
                      <a:pt x="55" y="32"/>
                    </a:lnTo>
                    <a:lnTo>
                      <a:pt x="33" y="62"/>
                    </a:lnTo>
                    <a:lnTo>
                      <a:pt x="21" y="79"/>
                    </a:lnTo>
                    <a:lnTo>
                      <a:pt x="10" y="96"/>
                    </a:lnTo>
                    <a:lnTo>
                      <a:pt x="4" y="110"/>
                    </a:lnTo>
                    <a:lnTo>
                      <a:pt x="1" y="117"/>
                    </a:lnTo>
                    <a:lnTo>
                      <a:pt x="0" y="121"/>
                    </a:lnTo>
                    <a:lnTo>
                      <a:pt x="9" y="146"/>
                    </a:lnTo>
                    <a:lnTo>
                      <a:pt x="16" y="164"/>
                    </a:lnTo>
                    <a:lnTo>
                      <a:pt x="19" y="174"/>
                    </a:lnTo>
                    <a:lnTo>
                      <a:pt x="19" y="169"/>
                    </a:lnTo>
                    <a:lnTo>
                      <a:pt x="23" y="263"/>
                    </a:lnTo>
                    <a:close/>
                  </a:path>
                </a:pathLst>
              </a:custGeom>
              <a:solidFill>
                <a:srgbClr val="6E3F90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3" name="Freeform 122"/>
              <p:cNvSpPr>
                <a:spLocks/>
              </p:cNvSpPr>
              <p:nvPr/>
            </p:nvSpPr>
            <p:spPr bwMode="auto">
              <a:xfrm>
                <a:off x="5006" y="3486"/>
                <a:ext cx="240" cy="122"/>
              </a:xfrm>
              <a:custGeom>
                <a:avLst/>
                <a:gdLst>
                  <a:gd name="T0" fmla="*/ 149 w 240"/>
                  <a:gd name="T1" fmla="*/ 25 h 122"/>
                  <a:gd name="T2" fmla="*/ 149 w 240"/>
                  <a:gd name="T3" fmla="*/ 25 h 122"/>
                  <a:gd name="T4" fmla="*/ 159 w 240"/>
                  <a:gd name="T5" fmla="*/ 22 h 122"/>
                  <a:gd name="T6" fmla="*/ 182 w 240"/>
                  <a:gd name="T7" fmla="*/ 14 h 122"/>
                  <a:gd name="T8" fmla="*/ 197 w 240"/>
                  <a:gd name="T9" fmla="*/ 10 h 122"/>
                  <a:gd name="T10" fmla="*/ 210 w 240"/>
                  <a:gd name="T11" fmla="*/ 6 h 122"/>
                  <a:gd name="T12" fmla="*/ 221 w 240"/>
                  <a:gd name="T13" fmla="*/ 4 h 122"/>
                  <a:gd name="T14" fmla="*/ 229 w 240"/>
                  <a:gd name="T15" fmla="*/ 4 h 122"/>
                  <a:gd name="T16" fmla="*/ 229 w 240"/>
                  <a:gd name="T17" fmla="*/ 4 h 122"/>
                  <a:gd name="T18" fmla="*/ 231 w 240"/>
                  <a:gd name="T19" fmla="*/ 2 h 122"/>
                  <a:gd name="T20" fmla="*/ 235 w 240"/>
                  <a:gd name="T21" fmla="*/ 0 h 122"/>
                  <a:gd name="T22" fmla="*/ 237 w 240"/>
                  <a:gd name="T23" fmla="*/ 0 h 122"/>
                  <a:gd name="T24" fmla="*/ 238 w 240"/>
                  <a:gd name="T25" fmla="*/ 0 h 122"/>
                  <a:gd name="T26" fmla="*/ 240 w 240"/>
                  <a:gd name="T27" fmla="*/ 2 h 122"/>
                  <a:gd name="T28" fmla="*/ 240 w 240"/>
                  <a:gd name="T29" fmla="*/ 6 h 122"/>
                  <a:gd name="T30" fmla="*/ 240 w 240"/>
                  <a:gd name="T31" fmla="*/ 6 h 122"/>
                  <a:gd name="T32" fmla="*/ 240 w 240"/>
                  <a:gd name="T33" fmla="*/ 12 h 122"/>
                  <a:gd name="T34" fmla="*/ 238 w 240"/>
                  <a:gd name="T35" fmla="*/ 18 h 122"/>
                  <a:gd name="T36" fmla="*/ 236 w 240"/>
                  <a:gd name="T37" fmla="*/ 27 h 122"/>
                  <a:gd name="T38" fmla="*/ 233 w 240"/>
                  <a:gd name="T39" fmla="*/ 37 h 122"/>
                  <a:gd name="T40" fmla="*/ 227 w 240"/>
                  <a:gd name="T41" fmla="*/ 49 h 122"/>
                  <a:gd name="T42" fmla="*/ 220 w 240"/>
                  <a:gd name="T43" fmla="*/ 60 h 122"/>
                  <a:gd name="T44" fmla="*/ 209 w 240"/>
                  <a:gd name="T45" fmla="*/ 72 h 122"/>
                  <a:gd name="T46" fmla="*/ 197 w 240"/>
                  <a:gd name="T47" fmla="*/ 84 h 122"/>
                  <a:gd name="T48" fmla="*/ 189 w 240"/>
                  <a:gd name="T49" fmla="*/ 90 h 122"/>
                  <a:gd name="T50" fmla="*/ 180 w 240"/>
                  <a:gd name="T51" fmla="*/ 95 h 122"/>
                  <a:gd name="T52" fmla="*/ 171 w 240"/>
                  <a:gd name="T53" fmla="*/ 100 h 122"/>
                  <a:gd name="T54" fmla="*/ 160 w 240"/>
                  <a:gd name="T55" fmla="*/ 104 h 122"/>
                  <a:gd name="T56" fmla="*/ 149 w 240"/>
                  <a:gd name="T57" fmla="*/ 108 h 122"/>
                  <a:gd name="T58" fmla="*/ 137 w 240"/>
                  <a:gd name="T59" fmla="*/ 113 h 122"/>
                  <a:gd name="T60" fmla="*/ 124 w 240"/>
                  <a:gd name="T61" fmla="*/ 115 h 122"/>
                  <a:gd name="T62" fmla="*/ 110 w 240"/>
                  <a:gd name="T63" fmla="*/ 118 h 122"/>
                  <a:gd name="T64" fmla="*/ 94 w 240"/>
                  <a:gd name="T65" fmla="*/ 120 h 122"/>
                  <a:gd name="T66" fmla="*/ 78 w 240"/>
                  <a:gd name="T67" fmla="*/ 122 h 122"/>
                  <a:gd name="T68" fmla="*/ 60 w 240"/>
                  <a:gd name="T69" fmla="*/ 122 h 122"/>
                  <a:gd name="T70" fmla="*/ 42 w 240"/>
                  <a:gd name="T71" fmla="*/ 122 h 122"/>
                  <a:gd name="T72" fmla="*/ 22 w 240"/>
                  <a:gd name="T73" fmla="*/ 120 h 122"/>
                  <a:gd name="T74" fmla="*/ 0 w 240"/>
                  <a:gd name="T75" fmla="*/ 118 h 122"/>
                  <a:gd name="T76" fmla="*/ 0 w 240"/>
                  <a:gd name="T77" fmla="*/ 118 h 122"/>
                  <a:gd name="T78" fmla="*/ 23 w 240"/>
                  <a:gd name="T79" fmla="*/ 102 h 122"/>
                  <a:gd name="T80" fmla="*/ 38 w 240"/>
                  <a:gd name="T81" fmla="*/ 89 h 122"/>
                  <a:gd name="T82" fmla="*/ 44 w 240"/>
                  <a:gd name="T83" fmla="*/ 83 h 122"/>
                  <a:gd name="T84" fmla="*/ 47 w 240"/>
                  <a:gd name="T85" fmla="*/ 79 h 122"/>
                  <a:gd name="T86" fmla="*/ 47 w 240"/>
                  <a:gd name="T87" fmla="*/ 79 h 122"/>
                  <a:gd name="T88" fmla="*/ 48 w 240"/>
                  <a:gd name="T89" fmla="*/ 77 h 122"/>
                  <a:gd name="T90" fmla="*/ 50 w 240"/>
                  <a:gd name="T91" fmla="*/ 74 h 122"/>
                  <a:gd name="T92" fmla="*/ 64 w 240"/>
                  <a:gd name="T93" fmla="*/ 70 h 122"/>
                  <a:gd name="T94" fmla="*/ 74 w 240"/>
                  <a:gd name="T95" fmla="*/ 66 h 122"/>
                  <a:gd name="T96" fmla="*/ 88 w 240"/>
                  <a:gd name="T97" fmla="*/ 59 h 122"/>
                  <a:gd name="T98" fmla="*/ 106 w 240"/>
                  <a:gd name="T99" fmla="*/ 50 h 122"/>
                  <a:gd name="T100" fmla="*/ 128 w 240"/>
                  <a:gd name="T101" fmla="*/ 37 h 122"/>
                  <a:gd name="T102" fmla="*/ 128 w 240"/>
                  <a:gd name="T103" fmla="*/ 37 h 122"/>
                  <a:gd name="T104" fmla="*/ 155 w 240"/>
                  <a:gd name="T105" fmla="*/ 22 h 122"/>
                  <a:gd name="T106" fmla="*/ 132 w 240"/>
                  <a:gd name="T107" fmla="*/ 36 h 122"/>
                  <a:gd name="T108" fmla="*/ 149 w 240"/>
                  <a:gd name="T109" fmla="*/ 25 h 122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240"/>
                  <a:gd name="T166" fmla="*/ 0 h 122"/>
                  <a:gd name="T167" fmla="*/ 240 w 240"/>
                  <a:gd name="T168" fmla="*/ 122 h 122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240" h="122">
                    <a:moveTo>
                      <a:pt x="149" y="25"/>
                    </a:moveTo>
                    <a:lnTo>
                      <a:pt x="149" y="25"/>
                    </a:lnTo>
                    <a:lnTo>
                      <a:pt x="159" y="22"/>
                    </a:lnTo>
                    <a:lnTo>
                      <a:pt x="182" y="14"/>
                    </a:lnTo>
                    <a:lnTo>
                      <a:pt x="197" y="10"/>
                    </a:lnTo>
                    <a:lnTo>
                      <a:pt x="210" y="6"/>
                    </a:lnTo>
                    <a:lnTo>
                      <a:pt x="221" y="4"/>
                    </a:lnTo>
                    <a:lnTo>
                      <a:pt x="229" y="4"/>
                    </a:lnTo>
                    <a:lnTo>
                      <a:pt x="231" y="2"/>
                    </a:lnTo>
                    <a:lnTo>
                      <a:pt x="235" y="0"/>
                    </a:lnTo>
                    <a:lnTo>
                      <a:pt x="237" y="0"/>
                    </a:lnTo>
                    <a:lnTo>
                      <a:pt x="238" y="0"/>
                    </a:lnTo>
                    <a:lnTo>
                      <a:pt x="240" y="2"/>
                    </a:lnTo>
                    <a:lnTo>
                      <a:pt x="240" y="6"/>
                    </a:lnTo>
                    <a:lnTo>
                      <a:pt x="240" y="12"/>
                    </a:lnTo>
                    <a:lnTo>
                      <a:pt x="238" y="18"/>
                    </a:lnTo>
                    <a:lnTo>
                      <a:pt x="236" y="27"/>
                    </a:lnTo>
                    <a:lnTo>
                      <a:pt x="233" y="37"/>
                    </a:lnTo>
                    <a:lnTo>
                      <a:pt x="227" y="49"/>
                    </a:lnTo>
                    <a:lnTo>
                      <a:pt x="220" y="60"/>
                    </a:lnTo>
                    <a:lnTo>
                      <a:pt x="209" y="72"/>
                    </a:lnTo>
                    <a:lnTo>
                      <a:pt x="197" y="84"/>
                    </a:lnTo>
                    <a:lnTo>
                      <a:pt x="189" y="90"/>
                    </a:lnTo>
                    <a:lnTo>
                      <a:pt x="180" y="95"/>
                    </a:lnTo>
                    <a:lnTo>
                      <a:pt x="171" y="100"/>
                    </a:lnTo>
                    <a:lnTo>
                      <a:pt x="160" y="104"/>
                    </a:lnTo>
                    <a:lnTo>
                      <a:pt x="149" y="108"/>
                    </a:lnTo>
                    <a:lnTo>
                      <a:pt x="137" y="113"/>
                    </a:lnTo>
                    <a:lnTo>
                      <a:pt x="124" y="115"/>
                    </a:lnTo>
                    <a:lnTo>
                      <a:pt x="110" y="118"/>
                    </a:lnTo>
                    <a:lnTo>
                      <a:pt x="94" y="120"/>
                    </a:lnTo>
                    <a:lnTo>
                      <a:pt x="78" y="122"/>
                    </a:lnTo>
                    <a:lnTo>
                      <a:pt x="60" y="122"/>
                    </a:lnTo>
                    <a:lnTo>
                      <a:pt x="42" y="122"/>
                    </a:lnTo>
                    <a:lnTo>
                      <a:pt x="22" y="120"/>
                    </a:lnTo>
                    <a:lnTo>
                      <a:pt x="0" y="118"/>
                    </a:lnTo>
                    <a:lnTo>
                      <a:pt x="23" y="102"/>
                    </a:lnTo>
                    <a:lnTo>
                      <a:pt x="38" y="89"/>
                    </a:lnTo>
                    <a:lnTo>
                      <a:pt x="44" y="83"/>
                    </a:lnTo>
                    <a:lnTo>
                      <a:pt x="47" y="79"/>
                    </a:lnTo>
                    <a:lnTo>
                      <a:pt x="48" y="77"/>
                    </a:lnTo>
                    <a:lnTo>
                      <a:pt x="50" y="74"/>
                    </a:lnTo>
                    <a:lnTo>
                      <a:pt x="64" y="70"/>
                    </a:lnTo>
                    <a:lnTo>
                      <a:pt x="74" y="66"/>
                    </a:lnTo>
                    <a:lnTo>
                      <a:pt x="88" y="59"/>
                    </a:lnTo>
                    <a:lnTo>
                      <a:pt x="106" y="50"/>
                    </a:lnTo>
                    <a:lnTo>
                      <a:pt x="128" y="37"/>
                    </a:lnTo>
                    <a:lnTo>
                      <a:pt x="155" y="22"/>
                    </a:lnTo>
                    <a:lnTo>
                      <a:pt x="132" y="36"/>
                    </a:lnTo>
                    <a:lnTo>
                      <a:pt x="149" y="25"/>
                    </a:lnTo>
                    <a:close/>
                  </a:path>
                </a:pathLst>
              </a:custGeom>
              <a:solidFill>
                <a:srgbClr val="6E3F90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4" name="Freeform 124"/>
              <p:cNvSpPr>
                <a:spLocks/>
              </p:cNvSpPr>
              <p:nvPr/>
            </p:nvSpPr>
            <p:spPr bwMode="auto">
              <a:xfrm>
                <a:off x="4885" y="3507"/>
                <a:ext cx="170" cy="108"/>
              </a:xfrm>
              <a:custGeom>
                <a:avLst/>
                <a:gdLst>
                  <a:gd name="T0" fmla="*/ 108 w 170"/>
                  <a:gd name="T1" fmla="*/ 13 h 108"/>
                  <a:gd name="T2" fmla="*/ 108 w 170"/>
                  <a:gd name="T3" fmla="*/ 13 h 108"/>
                  <a:gd name="T4" fmla="*/ 108 w 170"/>
                  <a:gd name="T5" fmla="*/ 14 h 108"/>
                  <a:gd name="T6" fmla="*/ 106 w 170"/>
                  <a:gd name="T7" fmla="*/ 15 h 108"/>
                  <a:gd name="T8" fmla="*/ 104 w 170"/>
                  <a:gd name="T9" fmla="*/ 15 h 108"/>
                  <a:gd name="T10" fmla="*/ 101 w 170"/>
                  <a:gd name="T11" fmla="*/ 14 h 108"/>
                  <a:gd name="T12" fmla="*/ 95 w 170"/>
                  <a:gd name="T13" fmla="*/ 8 h 108"/>
                  <a:gd name="T14" fmla="*/ 95 w 170"/>
                  <a:gd name="T15" fmla="*/ 8 h 108"/>
                  <a:gd name="T16" fmla="*/ 94 w 170"/>
                  <a:gd name="T17" fmla="*/ 6 h 108"/>
                  <a:gd name="T18" fmla="*/ 91 w 170"/>
                  <a:gd name="T19" fmla="*/ 4 h 108"/>
                  <a:gd name="T20" fmla="*/ 87 w 170"/>
                  <a:gd name="T21" fmla="*/ 3 h 108"/>
                  <a:gd name="T22" fmla="*/ 81 w 170"/>
                  <a:gd name="T23" fmla="*/ 1 h 108"/>
                  <a:gd name="T24" fmla="*/ 73 w 170"/>
                  <a:gd name="T25" fmla="*/ 0 h 108"/>
                  <a:gd name="T26" fmla="*/ 62 w 170"/>
                  <a:gd name="T27" fmla="*/ 1 h 108"/>
                  <a:gd name="T28" fmla="*/ 47 w 170"/>
                  <a:gd name="T29" fmla="*/ 2 h 108"/>
                  <a:gd name="T30" fmla="*/ 47 w 170"/>
                  <a:gd name="T31" fmla="*/ 2 h 108"/>
                  <a:gd name="T32" fmla="*/ 43 w 170"/>
                  <a:gd name="T33" fmla="*/ 2 h 108"/>
                  <a:gd name="T34" fmla="*/ 33 w 170"/>
                  <a:gd name="T35" fmla="*/ 2 h 108"/>
                  <a:gd name="T36" fmla="*/ 28 w 170"/>
                  <a:gd name="T37" fmla="*/ 2 h 108"/>
                  <a:gd name="T38" fmla="*/ 21 w 170"/>
                  <a:gd name="T39" fmla="*/ 3 h 108"/>
                  <a:gd name="T40" fmla="*/ 16 w 170"/>
                  <a:gd name="T41" fmla="*/ 5 h 108"/>
                  <a:gd name="T42" fmla="*/ 10 w 170"/>
                  <a:gd name="T43" fmla="*/ 7 h 108"/>
                  <a:gd name="T44" fmla="*/ 5 w 170"/>
                  <a:gd name="T45" fmla="*/ 12 h 108"/>
                  <a:gd name="T46" fmla="*/ 1 w 170"/>
                  <a:gd name="T47" fmla="*/ 17 h 108"/>
                  <a:gd name="T48" fmla="*/ 0 w 170"/>
                  <a:gd name="T49" fmla="*/ 24 h 108"/>
                  <a:gd name="T50" fmla="*/ 0 w 170"/>
                  <a:gd name="T51" fmla="*/ 33 h 108"/>
                  <a:gd name="T52" fmla="*/ 3 w 170"/>
                  <a:gd name="T53" fmla="*/ 43 h 108"/>
                  <a:gd name="T54" fmla="*/ 10 w 170"/>
                  <a:gd name="T55" fmla="*/ 57 h 108"/>
                  <a:gd name="T56" fmla="*/ 19 w 170"/>
                  <a:gd name="T57" fmla="*/ 72 h 108"/>
                  <a:gd name="T58" fmla="*/ 32 w 170"/>
                  <a:gd name="T59" fmla="*/ 90 h 108"/>
                  <a:gd name="T60" fmla="*/ 32 w 170"/>
                  <a:gd name="T61" fmla="*/ 90 h 108"/>
                  <a:gd name="T62" fmla="*/ 35 w 170"/>
                  <a:gd name="T63" fmla="*/ 94 h 108"/>
                  <a:gd name="T64" fmla="*/ 39 w 170"/>
                  <a:gd name="T65" fmla="*/ 99 h 108"/>
                  <a:gd name="T66" fmla="*/ 45 w 170"/>
                  <a:gd name="T67" fmla="*/ 104 h 108"/>
                  <a:gd name="T68" fmla="*/ 48 w 170"/>
                  <a:gd name="T69" fmla="*/ 106 h 108"/>
                  <a:gd name="T70" fmla="*/ 54 w 170"/>
                  <a:gd name="T71" fmla="*/ 107 h 108"/>
                  <a:gd name="T72" fmla="*/ 58 w 170"/>
                  <a:gd name="T73" fmla="*/ 108 h 108"/>
                  <a:gd name="T74" fmla="*/ 64 w 170"/>
                  <a:gd name="T75" fmla="*/ 108 h 108"/>
                  <a:gd name="T76" fmla="*/ 70 w 170"/>
                  <a:gd name="T77" fmla="*/ 108 h 108"/>
                  <a:gd name="T78" fmla="*/ 77 w 170"/>
                  <a:gd name="T79" fmla="*/ 106 h 108"/>
                  <a:gd name="T80" fmla="*/ 85 w 170"/>
                  <a:gd name="T81" fmla="*/ 104 h 108"/>
                  <a:gd name="T82" fmla="*/ 94 w 170"/>
                  <a:gd name="T83" fmla="*/ 99 h 108"/>
                  <a:gd name="T84" fmla="*/ 94 w 170"/>
                  <a:gd name="T85" fmla="*/ 99 h 108"/>
                  <a:gd name="T86" fmla="*/ 98 w 170"/>
                  <a:gd name="T87" fmla="*/ 101 h 108"/>
                  <a:gd name="T88" fmla="*/ 104 w 170"/>
                  <a:gd name="T89" fmla="*/ 101 h 108"/>
                  <a:gd name="T90" fmla="*/ 113 w 170"/>
                  <a:gd name="T91" fmla="*/ 98 h 108"/>
                  <a:gd name="T92" fmla="*/ 124 w 170"/>
                  <a:gd name="T93" fmla="*/ 94 h 108"/>
                  <a:gd name="T94" fmla="*/ 137 w 170"/>
                  <a:gd name="T95" fmla="*/ 86 h 108"/>
                  <a:gd name="T96" fmla="*/ 153 w 170"/>
                  <a:gd name="T97" fmla="*/ 73 h 108"/>
                  <a:gd name="T98" fmla="*/ 160 w 170"/>
                  <a:gd name="T99" fmla="*/ 65 h 108"/>
                  <a:gd name="T100" fmla="*/ 169 w 170"/>
                  <a:gd name="T101" fmla="*/ 56 h 108"/>
                  <a:gd name="T102" fmla="*/ 169 w 170"/>
                  <a:gd name="T103" fmla="*/ 56 h 108"/>
                  <a:gd name="T104" fmla="*/ 169 w 170"/>
                  <a:gd name="T105" fmla="*/ 54 h 108"/>
                  <a:gd name="T106" fmla="*/ 170 w 170"/>
                  <a:gd name="T107" fmla="*/ 52 h 108"/>
                  <a:gd name="T108" fmla="*/ 169 w 170"/>
                  <a:gd name="T109" fmla="*/ 47 h 108"/>
                  <a:gd name="T110" fmla="*/ 166 w 170"/>
                  <a:gd name="T111" fmla="*/ 41 h 108"/>
                  <a:gd name="T112" fmla="*/ 159 w 170"/>
                  <a:gd name="T113" fmla="*/ 35 h 108"/>
                  <a:gd name="T114" fmla="*/ 155 w 170"/>
                  <a:gd name="T115" fmla="*/ 31 h 108"/>
                  <a:gd name="T116" fmla="*/ 148 w 170"/>
                  <a:gd name="T117" fmla="*/ 28 h 108"/>
                  <a:gd name="T118" fmla="*/ 132 w 170"/>
                  <a:gd name="T119" fmla="*/ 20 h 108"/>
                  <a:gd name="T120" fmla="*/ 108 w 170"/>
                  <a:gd name="T121" fmla="*/ 13 h 108"/>
                  <a:gd name="T122" fmla="*/ 108 w 170"/>
                  <a:gd name="T123" fmla="*/ 13 h 108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170"/>
                  <a:gd name="T187" fmla="*/ 0 h 108"/>
                  <a:gd name="T188" fmla="*/ 170 w 170"/>
                  <a:gd name="T189" fmla="*/ 108 h 108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170" h="108">
                    <a:moveTo>
                      <a:pt x="108" y="13"/>
                    </a:moveTo>
                    <a:lnTo>
                      <a:pt x="108" y="13"/>
                    </a:lnTo>
                    <a:lnTo>
                      <a:pt x="108" y="14"/>
                    </a:lnTo>
                    <a:lnTo>
                      <a:pt x="106" y="15"/>
                    </a:lnTo>
                    <a:lnTo>
                      <a:pt x="104" y="15"/>
                    </a:lnTo>
                    <a:lnTo>
                      <a:pt x="101" y="14"/>
                    </a:lnTo>
                    <a:lnTo>
                      <a:pt x="95" y="8"/>
                    </a:lnTo>
                    <a:lnTo>
                      <a:pt x="94" y="6"/>
                    </a:lnTo>
                    <a:lnTo>
                      <a:pt x="91" y="4"/>
                    </a:lnTo>
                    <a:lnTo>
                      <a:pt x="87" y="3"/>
                    </a:lnTo>
                    <a:lnTo>
                      <a:pt x="81" y="1"/>
                    </a:lnTo>
                    <a:lnTo>
                      <a:pt x="73" y="0"/>
                    </a:lnTo>
                    <a:lnTo>
                      <a:pt x="62" y="1"/>
                    </a:lnTo>
                    <a:lnTo>
                      <a:pt x="47" y="2"/>
                    </a:lnTo>
                    <a:lnTo>
                      <a:pt x="43" y="2"/>
                    </a:lnTo>
                    <a:lnTo>
                      <a:pt x="33" y="2"/>
                    </a:lnTo>
                    <a:lnTo>
                      <a:pt x="28" y="2"/>
                    </a:lnTo>
                    <a:lnTo>
                      <a:pt x="21" y="3"/>
                    </a:lnTo>
                    <a:lnTo>
                      <a:pt x="16" y="5"/>
                    </a:lnTo>
                    <a:lnTo>
                      <a:pt x="10" y="7"/>
                    </a:lnTo>
                    <a:lnTo>
                      <a:pt x="5" y="12"/>
                    </a:lnTo>
                    <a:lnTo>
                      <a:pt x="1" y="17"/>
                    </a:lnTo>
                    <a:lnTo>
                      <a:pt x="0" y="24"/>
                    </a:lnTo>
                    <a:lnTo>
                      <a:pt x="0" y="33"/>
                    </a:lnTo>
                    <a:lnTo>
                      <a:pt x="3" y="43"/>
                    </a:lnTo>
                    <a:lnTo>
                      <a:pt x="10" y="57"/>
                    </a:lnTo>
                    <a:lnTo>
                      <a:pt x="19" y="72"/>
                    </a:lnTo>
                    <a:lnTo>
                      <a:pt x="32" y="90"/>
                    </a:lnTo>
                    <a:lnTo>
                      <a:pt x="35" y="94"/>
                    </a:lnTo>
                    <a:lnTo>
                      <a:pt x="39" y="99"/>
                    </a:lnTo>
                    <a:lnTo>
                      <a:pt x="45" y="104"/>
                    </a:lnTo>
                    <a:lnTo>
                      <a:pt x="48" y="106"/>
                    </a:lnTo>
                    <a:lnTo>
                      <a:pt x="54" y="107"/>
                    </a:lnTo>
                    <a:lnTo>
                      <a:pt x="58" y="108"/>
                    </a:lnTo>
                    <a:lnTo>
                      <a:pt x="64" y="108"/>
                    </a:lnTo>
                    <a:lnTo>
                      <a:pt x="70" y="108"/>
                    </a:lnTo>
                    <a:lnTo>
                      <a:pt x="77" y="106"/>
                    </a:lnTo>
                    <a:lnTo>
                      <a:pt x="85" y="104"/>
                    </a:lnTo>
                    <a:lnTo>
                      <a:pt x="94" y="99"/>
                    </a:lnTo>
                    <a:lnTo>
                      <a:pt x="98" y="101"/>
                    </a:lnTo>
                    <a:lnTo>
                      <a:pt x="104" y="101"/>
                    </a:lnTo>
                    <a:lnTo>
                      <a:pt x="113" y="98"/>
                    </a:lnTo>
                    <a:lnTo>
                      <a:pt x="124" y="94"/>
                    </a:lnTo>
                    <a:lnTo>
                      <a:pt x="137" y="86"/>
                    </a:lnTo>
                    <a:lnTo>
                      <a:pt x="153" y="73"/>
                    </a:lnTo>
                    <a:lnTo>
                      <a:pt x="160" y="65"/>
                    </a:lnTo>
                    <a:lnTo>
                      <a:pt x="169" y="56"/>
                    </a:lnTo>
                    <a:lnTo>
                      <a:pt x="169" y="54"/>
                    </a:lnTo>
                    <a:lnTo>
                      <a:pt x="170" y="52"/>
                    </a:lnTo>
                    <a:lnTo>
                      <a:pt x="169" y="47"/>
                    </a:lnTo>
                    <a:lnTo>
                      <a:pt x="166" y="41"/>
                    </a:lnTo>
                    <a:lnTo>
                      <a:pt x="159" y="35"/>
                    </a:lnTo>
                    <a:lnTo>
                      <a:pt x="155" y="31"/>
                    </a:lnTo>
                    <a:lnTo>
                      <a:pt x="148" y="28"/>
                    </a:lnTo>
                    <a:lnTo>
                      <a:pt x="132" y="20"/>
                    </a:lnTo>
                    <a:lnTo>
                      <a:pt x="108" y="13"/>
                    </a:lnTo>
                    <a:close/>
                  </a:path>
                </a:pathLst>
              </a:custGeom>
              <a:solidFill>
                <a:srgbClr val="6E3F90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5" name="Freeform 128"/>
              <p:cNvSpPr>
                <a:spLocks/>
              </p:cNvSpPr>
              <p:nvPr/>
            </p:nvSpPr>
            <p:spPr bwMode="auto">
              <a:xfrm>
                <a:off x="4993" y="3372"/>
                <a:ext cx="231" cy="195"/>
              </a:xfrm>
              <a:custGeom>
                <a:avLst/>
                <a:gdLst>
                  <a:gd name="T0" fmla="*/ 0 w 231"/>
                  <a:gd name="T1" fmla="*/ 148 h 195"/>
                  <a:gd name="T2" fmla="*/ 11 w 231"/>
                  <a:gd name="T3" fmla="*/ 121 h 195"/>
                  <a:gd name="T4" fmla="*/ 27 w 231"/>
                  <a:gd name="T5" fmla="*/ 94 h 195"/>
                  <a:gd name="T6" fmla="*/ 43 w 231"/>
                  <a:gd name="T7" fmla="*/ 73 h 195"/>
                  <a:gd name="T8" fmla="*/ 65 w 231"/>
                  <a:gd name="T9" fmla="*/ 51 h 195"/>
                  <a:gd name="T10" fmla="*/ 92 w 231"/>
                  <a:gd name="T11" fmla="*/ 28 h 195"/>
                  <a:gd name="T12" fmla="*/ 108 w 231"/>
                  <a:gd name="T13" fmla="*/ 17 h 195"/>
                  <a:gd name="T14" fmla="*/ 136 w 231"/>
                  <a:gd name="T15" fmla="*/ 6 h 195"/>
                  <a:gd name="T16" fmla="*/ 159 w 231"/>
                  <a:gd name="T17" fmla="*/ 1 h 195"/>
                  <a:gd name="T18" fmla="*/ 174 w 231"/>
                  <a:gd name="T19" fmla="*/ 0 h 195"/>
                  <a:gd name="T20" fmla="*/ 179 w 231"/>
                  <a:gd name="T21" fmla="*/ 1 h 195"/>
                  <a:gd name="T22" fmla="*/ 201 w 231"/>
                  <a:gd name="T23" fmla="*/ 2 h 195"/>
                  <a:gd name="T24" fmla="*/ 216 w 231"/>
                  <a:gd name="T25" fmla="*/ 5 h 195"/>
                  <a:gd name="T26" fmla="*/ 222 w 231"/>
                  <a:gd name="T27" fmla="*/ 9 h 195"/>
                  <a:gd name="T28" fmla="*/ 224 w 231"/>
                  <a:gd name="T29" fmla="*/ 15 h 195"/>
                  <a:gd name="T30" fmla="*/ 227 w 231"/>
                  <a:gd name="T31" fmla="*/ 19 h 195"/>
                  <a:gd name="T32" fmla="*/ 230 w 231"/>
                  <a:gd name="T33" fmla="*/ 32 h 195"/>
                  <a:gd name="T34" fmla="*/ 229 w 231"/>
                  <a:gd name="T35" fmla="*/ 56 h 195"/>
                  <a:gd name="T36" fmla="*/ 225 w 231"/>
                  <a:gd name="T37" fmla="*/ 71 h 195"/>
                  <a:gd name="T38" fmla="*/ 216 w 231"/>
                  <a:gd name="T39" fmla="*/ 88 h 195"/>
                  <a:gd name="T40" fmla="*/ 210 w 231"/>
                  <a:gd name="T41" fmla="*/ 96 h 195"/>
                  <a:gd name="T42" fmla="*/ 179 w 231"/>
                  <a:gd name="T43" fmla="*/ 126 h 195"/>
                  <a:gd name="T44" fmla="*/ 154 w 231"/>
                  <a:gd name="T45" fmla="*/ 146 h 195"/>
                  <a:gd name="T46" fmla="*/ 58 w 231"/>
                  <a:gd name="T47" fmla="*/ 195 h 195"/>
                  <a:gd name="T48" fmla="*/ 60 w 231"/>
                  <a:gd name="T49" fmla="*/ 193 h 195"/>
                  <a:gd name="T50" fmla="*/ 62 w 231"/>
                  <a:gd name="T51" fmla="*/ 187 h 195"/>
                  <a:gd name="T52" fmla="*/ 59 w 231"/>
                  <a:gd name="T53" fmla="*/ 180 h 195"/>
                  <a:gd name="T54" fmla="*/ 48 w 231"/>
                  <a:gd name="T55" fmla="*/ 172 h 195"/>
                  <a:gd name="T56" fmla="*/ 39 w 231"/>
                  <a:gd name="T57" fmla="*/ 168 h 195"/>
                  <a:gd name="T58" fmla="*/ 27 w 231"/>
                  <a:gd name="T59" fmla="*/ 163 h 195"/>
                  <a:gd name="T60" fmla="*/ 15 w 231"/>
                  <a:gd name="T61" fmla="*/ 155 h 195"/>
                  <a:gd name="T62" fmla="*/ 3 w 231"/>
                  <a:gd name="T63" fmla="*/ 148 h 195"/>
                  <a:gd name="T64" fmla="*/ 0 w 231"/>
                  <a:gd name="T65" fmla="*/ 148 h 19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31"/>
                  <a:gd name="T100" fmla="*/ 0 h 195"/>
                  <a:gd name="T101" fmla="*/ 231 w 231"/>
                  <a:gd name="T102" fmla="*/ 195 h 195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31" h="195">
                    <a:moveTo>
                      <a:pt x="0" y="148"/>
                    </a:moveTo>
                    <a:lnTo>
                      <a:pt x="0" y="148"/>
                    </a:lnTo>
                    <a:lnTo>
                      <a:pt x="4" y="136"/>
                    </a:lnTo>
                    <a:lnTo>
                      <a:pt x="11" y="121"/>
                    </a:lnTo>
                    <a:lnTo>
                      <a:pt x="21" y="104"/>
                    </a:lnTo>
                    <a:lnTo>
                      <a:pt x="27" y="94"/>
                    </a:lnTo>
                    <a:lnTo>
                      <a:pt x="34" y="84"/>
                    </a:lnTo>
                    <a:lnTo>
                      <a:pt x="43" y="73"/>
                    </a:lnTo>
                    <a:lnTo>
                      <a:pt x="54" y="62"/>
                    </a:lnTo>
                    <a:lnTo>
                      <a:pt x="65" y="51"/>
                    </a:lnTo>
                    <a:lnTo>
                      <a:pt x="78" y="39"/>
                    </a:lnTo>
                    <a:lnTo>
                      <a:pt x="92" y="28"/>
                    </a:lnTo>
                    <a:lnTo>
                      <a:pt x="108" y="17"/>
                    </a:lnTo>
                    <a:lnTo>
                      <a:pt x="116" y="14"/>
                    </a:lnTo>
                    <a:lnTo>
                      <a:pt x="136" y="6"/>
                    </a:lnTo>
                    <a:lnTo>
                      <a:pt x="148" y="3"/>
                    </a:lnTo>
                    <a:lnTo>
                      <a:pt x="159" y="1"/>
                    </a:lnTo>
                    <a:lnTo>
                      <a:pt x="170" y="0"/>
                    </a:lnTo>
                    <a:lnTo>
                      <a:pt x="174" y="0"/>
                    </a:lnTo>
                    <a:lnTo>
                      <a:pt x="179" y="1"/>
                    </a:lnTo>
                    <a:lnTo>
                      <a:pt x="185" y="1"/>
                    </a:lnTo>
                    <a:lnTo>
                      <a:pt x="201" y="2"/>
                    </a:lnTo>
                    <a:lnTo>
                      <a:pt x="208" y="3"/>
                    </a:lnTo>
                    <a:lnTo>
                      <a:pt x="216" y="5"/>
                    </a:lnTo>
                    <a:lnTo>
                      <a:pt x="219" y="7"/>
                    </a:lnTo>
                    <a:lnTo>
                      <a:pt x="222" y="9"/>
                    </a:lnTo>
                    <a:lnTo>
                      <a:pt x="223" y="12"/>
                    </a:lnTo>
                    <a:lnTo>
                      <a:pt x="224" y="15"/>
                    </a:lnTo>
                    <a:lnTo>
                      <a:pt x="227" y="19"/>
                    </a:lnTo>
                    <a:lnTo>
                      <a:pt x="229" y="25"/>
                    </a:lnTo>
                    <a:lnTo>
                      <a:pt x="230" y="32"/>
                    </a:lnTo>
                    <a:lnTo>
                      <a:pt x="231" y="43"/>
                    </a:lnTo>
                    <a:lnTo>
                      <a:pt x="229" y="56"/>
                    </a:lnTo>
                    <a:lnTo>
                      <a:pt x="228" y="63"/>
                    </a:lnTo>
                    <a:lnTo>
                      <a:pt x="225" y="71"/>
                    </a:lnTo>
                    <a:lnTo>
                      <a:pt x="222" y="80"/>
                    </a:lnTo>
                    <a:lnTo>
                      <a:pt x="216" y="88"/>
                    </a:lnTo>
                    <a:lnTo>
                      <a:pt x="210" y="96"/>
                    </a:lnTo>
                    <a:lnTo>
                      <a:pt x="191" y="116"/>
                    </a:lnTo>
                    <a:lnTo>
                      <a:pt x="179" y="126"/>
                    </a:lnTo>
                    <a:lnTo>
                      <a:pt x="167" y="137"/>
                    </a:lnTo>
                    <a:lnTo>
                      <a:pt x="154" y="146"/>
                    </a:lnTo>
                    <a:lnTo>
                      <a:pt x="141" y="151"/>
                    </a:lnTo>
                    <a:lnTo>
                      <a:pt x="58" y="195"/>
                    </a:lnTo>
                    <a:lnTo>
                      <a:pt x="60" y="193"/>
                    </a:lnTo>
                    <a:lnTo>
                      <a:pt x="61" y="191"/>
                    </a:lnTo>
                    <a:lnTo>
                      <a:pt x="62" y="187"/>
                    </a:lnTo>
                    <a:lnTo>
                      <a:pt x="61" y="184"/>
                    </a:lnTo>
                    <a:lnTo>
                      <a:pt x="59" y="180"/>
                    </a:lnTo>
                    <a:lnTo>
                      <a:pt x="55" y="175"/>
                    </a:lnTo>
                    <a:lnTo>
                      <a:pt x="48" y="172"/>
                    </a:lnTo>
                    <a:lnTo>
                      <a:pt x="39" y="168"/>
                    </a:lnTo>
                    <a:lnTo>
                      <a:pt x="33" y="164"/>
                    </a:lnTo>
                    <a:lnTo>
                      <a:pt x="27" y="163"/>
                    </a:lnTo>
                    <a:lnTo>
                      <a:pt x="15" y="155"/>
                    </a:lnTo>
                    <a:lnTo>
                      <a:pt x="6" y="150"/>
                    </a:lnTo>
                    <a:lnTo>
                      <a:pt x="3" y="148"/>
                    </a:lnTo>
                    <a:lnTo>
                      <a:pt x="0" y="148"/>
                    </a:lnTo>
                    <a:close/>
                  </a:path>
                </a:pathLst>
              </a:custGeom>
              <a:solidFill>
                <a:srgbClr val="6E3F90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184" name="Group 250"/>
            <p:cNvGrpSpPr>
              <a:grpSpLocks/>
            </p:cNvGrpSpPr>
            <p:nvPr/>
          </p:nvGrpSpPr>
          <p:grpSpPr bwMode="auto">
            <a:xfrm>
              <a:off x="7845425" y="5511800"/>
              <a:ext cx="146050" cy="173038"/>
              <a:chOff x="4930" y="3412"/>
              <a:chExt cx="92" cy="109"/>
            </a:xfrm>
          </p:grpSpPr>
          <p:sp>
            <p:nvSpPr>
              <p:cNvPr id="3187" name="Freeform 130"/>
              <p:cNvSpPr>
                <a:spLocks/>
              </p:cNvSpPr>
              <p:nvPr/>
            </p:nvSpPr>
            <p:spPr bwMode="auto">
              <a:xfrm>
                <a:off x="4980" y="3439"/>
                <a:ext cx="42" cy="82"/>
              </a:xfrm>
              <a:custGeom>
                <a:avLst/>
                <a:gdLst>
                  <a:gd name="T0" fmla="*/ 0 w 42"/>
                  <a:gd name="T1" fmla="*/ 73 h 82"/>
                  <a:gd name="T2" fmla="*/ 3 w 42"/>
                  <a:gd name="T3" fmla="*/ 65 h 82"/>
                  <a:gd name="T4" fmla="*/ 4 w 42"/>
                  <a:gd name="T5" fmla="*/ 64 h 82"/>
                  <a:gd name="T6" fmla="*/ 4 w 42"/>
                  <a:gd name="T7" fmla="*/ 60 h 82"/>
                  <a:gd name="T8" fmla="*/ 5 w 42"/>
                  <a:gd name="T9" fmla="*/ 58 h 82"/>
                  <a:gd name="T10" fmla="*/ 4 w 42"/>
                  <a:gd name="T11" fmla="*/ 53 h 82"/>
                  <a:gd name="T12" fmla="*/ 6 w 42"/>
                  <a:gd name="T13" fmla="*/ 52 h 82"/>
                  <a:gd name="T14" fmla="*/ 8 w 42"/>
                  <a:gd name="T15" fmla="*/ 52 h 82"/>
                  <a:gd name="T16" fmla="*/ 8 w 42"/>
                  <a:gd name="T17" fmla="*/ 50 h 82"/>
                  <a:gd name="T18" fmla="*/ 11 w 42"/>
                  <a:gd name="T19" fmla="*/ 46 h 82"/>
                  <a:gd name="T20" fmla="*/ 11 w 42"/>
                  <a:gd name="T21" fmla="*/ 42 h 82"/>
                  <a:gd name="T22" fmla="*/ 14 w 42"/>
                  <a:gd name="T23" fmla="*/ 39 h 82"/>
                  <a:gd name="T24" fmla="*/ 13 w 42"/>
                  <a:gd name="T25" fmla="*/ 35 h 82"/>
                  <a:gd name="T26" fmla="*/ 14 w 42"/>
                  <a:gd name="T27" fmla="*/ 30 h 82"/>
                  <a:gd name="T28" fmla="*/ 16 w 42"/>
                  <a:gd name="T29" fmla="*/ 29 h 82"/>
                  <a:gd name="T30" fmla="*/ 18 w 42"/>
                  <a:gd name="T31" fmla="*/ 28 h 82"/>
                  <a:gd name="T32" fmla="*/ 16 w 42"/>
                  <a:gd name="T33" fmla="*/ 27 h 82"/>
                  <a:gd name="T34" fmla="*/ 24 w 42"/>
                  <a:gd name="T35" fmla="*/ 20 h 82"/>
                  <a:gd name="T36" fmla="*/ 22 w 42"/>
                  <a:gd name="T37" fmla="*/ 18 h 82"/>
                  <a:gd name="T38" fmla="*/ 25 w 42"/>
                  <a:gd name="T39" fmla="*/ 15 h 82"/>
                  <a:gd name="T40" fmla="*/ 27 w 42"/>
                  <a:gd name="T41" fmla="*/ 15 h 82"/>
                  <a:gd name="T42" fmla="*/ 25 w 42"/>
                  <a:gd name="T43" fmla="*/ 14 h 82"/>
                  <a:gd name="T44" fmla="*/ 27 w 42"/>
                  <a:gd name="T45" fmla="*/ 12 h 82"/>
                  <a:gd name="T46" fmla="*/ 30 w 42"/>
                  <a:gd name="T47" fmla="*/ 8 h 82"/>
                  <a:gd name="T48" fmla="*/ 29 w 42"/>
                  <a:gd name="T49" fmla="*/ 2 h 82"/>
                  <a:gd name="T50" fmla="*/ 33 w 42"/>
                  <a:gd name="T51" fmla="*/ 0 h 82"/>
                  <a:gd name="T52" fmla="*/ 36 w 42"/>
                  <a:gd name="T53" fmla="*/ 1 h 82"/>
                  <a:gd name="T54" fmla="*/ 41 w 42"/>
                  <a:gd name="T55" fmla="*/ 4 h 82"/>
                  <a:gd name="T56" fmla="*/ 41 w 42"/>
                  <a:gd name="T57" fmla="*/ 6 h 82"/>
                  <a:gd name="T58" fmla="*/ 37 w 42"/>
                  <a:gd name="T59" fmla="*/ 20 h 82"/>
                  <a:gd name="T60" fmla="*/ 36 w 42"/>
                  <a:gd name="T61" fmla="*/ 28 h 82"/>
                  <a:gd name="T62" fmla="*/ 33 w 42"/>
                  <a:gd name="T63" fmla="*/ 38 h 82"/>
                  <a:gd name="T64" fmla="*/ 23 w 42"/>
                  <a:gd name="T65" fmla="*/ 54 h 82"/>
                  <a:gd name="T66" fmla="*/ 15 w 42"/>
                  <a:gd name="T67" fmla="*/ 74 h 82"/>
                  <a:gd name="T68" fmla="*/ 14 w 42"/>
                  <a:gd name="T69" fmla="*/ 77 h 82"/>
                  <a:gd name="T70" fmla="*/ 9 w 42"/>
                  <a:gd name="T71" fmla="*/ 82 h 82"/>
                  <a:gd name="T72" fmla="*/ 5 w 42"/>
                  <a:gd name="T73" fmla="*/ 81 h 82"/>
                  <a:gd name="T74" fmla="*/ 0 w 42"/>
                  <a:gd name="T75" fmla="*/ 73 h 82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42"/>
                  <a:gd name="T115" fmla="*/ 0 h 82"/>
                  <a:gd name="T116" fmla="*/ 42 w 42"/>
                  <a:gd name="T117" fmla="*/ 82 h 82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42" h="82">
                    <a:moveTo>
                      <a:pt x="0" y="73"/>
                    </a:moveTo>
                    <a:lnTo>
                      <a:pt x="0" y="73"/>
                    </a:lnTo>
                    <a:lnTo>
                      <a:pt x="2" y="69"/>
                    </a:lnTo>
                    <a:lnTo>
                      <a:pt x="3" y="65"/>
                    </a:lnTo>
                    <a:lnTo>
                      <a:pt x="4" y="64"/>
                    </a:lnTo>
                    <a:lnTo>
                      <a:pt x="4" y="62"/>
                    </a:lnTo>
                    <a:lnTo>
                      <a:pt x="4" y="60"/>
                    </a:lnTo>
                    <a:lnTo>
                      <a:pt x="5" y="58"/>
                    </a:lnTo>
                    <a:lnTo>
                      <a:pt x="4" y="56"/>
                    </a:lnTo>
                    <a:lnTo>
                      <a:pt x="4" y="53"/>
                    </a:lnTo>
                    <a:lnTo>
                      <a:pt x="6" y="52"/>
                    </a:lnTo>
                    <a:lnTo>
                      <a:pt x="9" y="51"/>
                    </a:lnTo>
                    <a:lnTo>
                      <a:pt x="8" y="52"/>
                    </a:lnTo>
                    <a:lnTo>
                      <a:pt x="8" y="50"/>
                    </a:lnTo>
                    <a:lnTo>
                      <a:pt x="8" y="48"/>
                    </a:lnTo>
                    <a:lnTo>
                      <a:pt x="11" y="46"/>
                    </a:lnTo>
                    <a:lnTo>
                      <a:pt x="11" y="42"/>
                    </a:lnTo>
                    <a:lnTo>
                      <a:pt x="12" y="40"/>
                    </a:lnTo>
                    <a:lnTo>
                      <a:pt x="14" y="39"/>
                    </a:lnTo>
                    <a:lnTo>
                      <a:pt x="13" y="35"/>
                    </a:lnTo>
                    <a:lnTo>
                      <a:pt x="14" y="31"/>
                    </a:lnTo>
                    <a:lnTo>
                      <a:pt x="14" y="30"/>
                    </a:lnTo>
                    <a:lnTo>
                      <a:pt x="16" y="29"/>
                    </a:lnTo>
                    <a:lnTo>
                      <a:pt x="18" y="28"/>
                    </a:lnTo>
                    <a:lnTo>
                      <a:pt x="16" y="27"/>
                    </a:lnTo>
                    <a:lnTo>
                      <a:pt x="18" y="25"/>
                    </a:lnTo>
                    <a:lnTo>
                      <a:pt x="24" y="20"/>
                    </a:lnTo>
                    <a:lnTo>
                      <a:pt x="22" y="18"/>
                    </a:lnTo>
                    <a:lnTo>
                      <a:pt x="23" y="17"/>
                    </a:lnTo>
                    <a:lnTo>
                      <a:pt x="25" y="15"/>
                    </a:lnTo>
                    <a:lnTo>
                      <a:pt x="27" y="15"/>
                    </a:lnTo>
                    <a:lnTo>
                      <a:pt x="27" y="14"/>
                    </a:lnTo>
                    <a:lnTo>
                      <a:pt x="25" y="14"/>
                    </a:lnTo>
                    <a:lnTo>
                      <a:pt x="27" y="12"/>
                    </a:lnTo>
                    <a:lnTo>
                      <a:pt x="30" y="8"/>
                    </a:lnTo>
                    <a:lnTo>
                      <a:pt x="29" y="5"/>
                    </a:lnTo>
                    <a:lnTo>
                      <a:pt x="29" y="2"/>
                    </a:lnTo>
                    <a:lnTo>
                      <a:pt x="30" y="1"/>
                    </a:lnTo>
                    <a:lnTo>
                      <a:pt x="33" y="0"/>
                    </a:lnTo>
                    <a:lnTo>
                      <a:pt x="36" y="1"/>
                    </a:lnTo>
                    <a:lnTo>
                      <a:pt x="39" y="2"/>
                    </a:lnTo>
                    <a:lnTo>
                      <a:pt x="41" y="4"/>
                    </a:lnTo>
                    <a:lnTo>
                      <a:pt x="42" y="5"/>
                    </a:lnTo>
                    <a:lnTo>
                      <a:pt x="41" y="6"/>
                    </a:lnTo>
                    <a:lnTo>
                      <a:pt x="37" y="20"/>
                    </a:lnTo>
                    <a:lnTo>
                      <a:pt x="36" y="28"/>
                    </a:lnTo>
                    <a:lnTo>
                      <a:pt x="34" y="35"/>
                    </a:lnTo>
                    <a:lnTo>
                      <a:pt x="33" y="38"/>
                    </a:lnTo>
                    <a:lnTo>
                      <a:pt x="23" y="54"/>
                    </a:lnTo>
                    <a:lnTo>
                      <a:pt x="16" y="68"/>
                    </a:lnTo>
                    <a:lnTo>
                      <a:pt x="15" y="74"/>
                    </a:lnTo>
                    <a:lnTo>
                      <a:pt x="14" y="77"/>
                    </a:lnTo>
                    <a:lnTo>
                      <a:pt x="13" y="80"/>
                    </a:lnTo>
                    <a:lnTo>
                      <a:pt x="9" y="82"/>
                    </a:lnTo>
                    <a:lnTo>
                      <a:pt x="7" y="82"/>
                    </a:lnTo>
                    <a:lnTo>
                      <a:pt x="5" y="81"/>
                    </a:lnTo>
                    <a:lnTo>
                      <a:pt x="3" y="79"/>
                    </a:lnTo>
                    <a:lnTo>
                      <a:pt x="0" y="73"/>
                    </a:lnTo>
                    <a:close/>
                  </a:path>
                </a:pathLst>
              </a:custGeom>
              <a:solidFill>
                <a:srgbClr val="FAA71A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88" name="Freeform 132"/>
              <p:cNvSpPr>
                <a:spLocks/>
              </p:cNvSpPr>
              <p:nvPr/>
            </p:nvSpPr>
            <p:spPr bwMode="auto">
              <a:xfrm>
                <a:off x="4930" y="3421"/>
                <a:ext cx="22" cy="87"/>
              </a:xfrm>
              <a:custGeom>
                <a:avLst/>
                <a:gdLst>
                  <a:gd name="T0" fmla="*/ 2 w 22"/>
                  <a:gd name="T1" fmla="*/ 80 h 87"/>
                  <a:gd name="T2" fmla="*/ 2 w 22"/>
                  <a:gd name="T3" fmla="*/ 74 h 87"/>
                  <a:gd name="T4" fmla="*/ 3 w 22"/>
                  <a:gd name="T5" fmla="*/ 71 h 87"/>
                  <a:gd name="T6" fmla="*/ 2 w 22"/>
                  <a:gd name="T7" fmla="*/ 67 h 87"/>
                  <a:gd name="T8" fmla="*/ 2 w 22"/>
                  <a:gd name="T9" fmla="*/ 65 h 87"/>
                  <a:gd name="T10" fmla="*/ 0 w 22"/>
                  <a:gd name="T11" fmla="*/ 61 h 87"/>
                  <a:gd name="T12" fmla="*/ 1 w 22"/>
                  <a:gd name="T13" fmla="*/ 58 h 87"/>
                  <a:gd name="T14" fmla="*/ 3 w 22"/>
                  <a:gd name="T15" fmla="*/ 58 h 87"/>
                  <a:gd name="T16" fmla="*/ 2 w 22"/>
                  <a:gd name="T17" fmla="*/ 56 h 87"/>
                  <a:gd name="T18" fmla="*/ 2 w 22"/>
                  <a:gd name="T19" fmla="*/ 52 h 87"/>
                  <a:gd name="T20" fmla="*/ 2 w 22"/>
                  <a:gd name="T21" fmla="*/ 48 h 87"/>
                  <a:gd name="T22" fmla="*/ 5 w 22"/>
                  <a:gd name="T23" fmla="*/ 44 h 87"/>
                  <a:gd name="T24" fmla="*/ 2 w 22"/>
                  <a:gd name="T25" fmla="*/ 41 h 87"/>
                  <a:gd name="T26" fmla="*/ 1 w 22"/>
                  <a:gd name="T27" fmla="*/ 36 h 87"/>
                  <a:gd name="T28" fmla="*/ 3 w 22"/>
                  <a:gd name="T29" fmla="*/ 34 h 87"/>
                  <a:gd name="T30" fmla="*/ 5 w 22"/>
                  <a:gd name="T31" fmla="*/ 32 h 87"/>
                  <a:gd name="T32" fmla="*/ 2 w 22"/>
                  <a:gd name="T33" fmla="*/ 32 h 87"/>
                  <a:gd name="T34" fmla="*/ 7 w 22"/>
                  <a:gd name="T35" fmla="*/ 23 h 87"/>
                  <a:gd name="T36" fmla="*/ 5 w 22"/>
                  <a:gd name="T37" fmla="*/ 22 h 87"/>
                  <a:gd name="T38" fmla="*/ 7 w 22"/>
                  <a:gd name="T39" fmla="*/ 19 h 87"/>
                  <a:gd name="T40" fmla="*/ 9 w 22"/>
                  <a:gd name="T41" fmla="*/ 16 h 87"/>
                  <a:gd name="T42" fmla="*/ 6 w 22"/>
                  <a:gd name="T43" fmla="*/ 16 h 87"/>
                  <a:gd name="T44" fmla="*/ 8 w 22"/>
                  <a:gd name="T45" fmla="*/ 14 h 87"/>
                  <a:gd name="T46" fmla="*/ 10 w 22"/>
                  <a:gd name="T47" fmla="*/ 10 h 87"/>
                  <a:gd name="T48" fmla="*/ 7 w 22"/>
                  <a:gd name="T49" fmla="*/ 3 h 87"/>
                  <a:gd name="T50" fmla="*/ 9 w 22"/>
                  <a:gd name="T51" fmla="*/ 1 h 87"/>
                  <a:gd name="T52" fmla="*/ 12 w 22"/>
                  <a:gd name="T53" fmla="*/ 0 h 87"/>
                  <a:gd name="T54" fmla="*/ 19 w 22"/>
                  <a:gd name="T55" fmla="*/ 1 h 87"/>
                  <a:gd name="T56" fmla="*/ 19 w 22"/>
                  <a:gd name="T57" fmla="*/ 3 h 87"/>
                  <a:gd name="T58" fmla="*/ 19 w 22"/>
                  <a:gd name="T59" fmla="*/ 19 h 87"/>
                  <a:gd name="T60" fmla="*/ 21 w 22"/>
                  <a:gd name="T61" fmla="*/ 26 h 87"/>
                  <a:gd name="T62" fmla="*/ 21 w 22"/>
                  <a:gd name="T63" fmla="*/ 37 h 87"/>
                  <a:gd name="T64" fmla="*/ 19 w 22"/>
                  <a:gd name="T65" fmla="*/ 57 h 87"/>
                  <a:gd name="T66" fmla="*/ 17 w 22"/>
                  <a:gd name="T67" fmla="*/ 84 h 87"/>
                  <a:gd name="T68" fmla="*/ 14 w 22"/>
                  <a:gd name="T69" fmla="*/ 86 h 87"/>
                  <a:gd name="T70" fmla="*/ 8 w 22"/>
                  <a:gd name="T71" fmla="*/ 86 h 87"/>
                  <a:gd name="T72" fmla="*/ 3 w 22"/>
                  <a:gd name="T73" fmla="*/ 83 h 87"/>
                  <a:gd name="T74" fmla="*/ 2 w 22"/>
                  <a:gd name="T75" fmla="*/ 80 h 87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22"/>
                  <a:gd name="T115" fmla="*/ 0 h 87"/>
                  <a:gd name="T116" fmla="*/ 22 w 22"/>
                  <a:gd name="T117" fmla="*/ 87 h 87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22" h="87">
                    <a:moveTo>
                      <a:pt x="2" y="80"/>
                    </a:moveTo>
                    <a:lnTo>
                      <a:pt x="2" y="80"/>
                    </a:lnTo>
                    <a:lnTo>
                      <a:pt x="2" y="76"/>
                    </a:lnTo>
                    <a:lnTo>
                      <a:pt x="2" y="74"/>
                    </a:lnTo>
                    <a:lnTo>
                      <a:pt x="3" y="71"/>
                    </a:lnTo>
                    <a:lnTo>
                      <a:pt x="2" y="69"/>
                    </a:lnTo>
                    <a:lnTo>
                      <a:pt x="2" y="67"/>
                    </a:lnTo>
                    <a:lnTo>
                      <a:pt x="2" y="65"/>
                    </a:lnTo>
                    <a:lnTo>
                      <a:pt x="0" y="63"/>
                    </a:lnTo>
                    <a:lnTo>
                      <a:pt x="0" y="61"/>
                    </a:lnTo>
                    <a:lnTo>
                      <a:pt x="1" y="58"/>
                    </a:lnTo>
                    <a:lnTo>
                      <a:pt x="3" y="57"/>
                    </a:lnTo>
                    <a:lnTo>
                      <a:pt x="3" y="58"/>
                    </a:lnTo>
                    <a:lnTo>
                      <a:pt x="2" y="56"/>
                    </a:lnTo>
                    <a:lnTo>
                      <a:pt x="2" y="54"/>
                    </a:lnTo>
                    <a:lnTo>
                      <a:pt x="2" y="52"/>
                    </a:lnTo>
                    <a:lnTo>
                      <a:pt x="2" y="48"/>
                    </a:lnTo>
                    <a:lnTo>
                      <a:pt x="2" y="46"/>
                    </a:lnTo>
                    <a:lnTo>
                      <a:pt x="5" y="44"/>
                    </a:lnTo>
                    <a:lnTo>
                      <a:pt x="2" y="41"/>
                    </a:lnTo>
                    <a:lnTo>
                      <a:pt x="1" y="37"/>
                    </a:lnTo>
                    <a:lnTo>
                      <a:pt x="1" y="36"/>
                    </a:lnTo>
                    <a:lnTo>
                      <a:pt x="3" y="34"/>
                    </a:lnTo>
                    <a:lnTo>
                      <a:pt x="5" y="33"/>
                    </a:lnTo>
                    <a:lnTo>
                      <a:pt x="5" y="32"/>
                    </a:lnTo>
                    <a:lnTo>
                      <a:pt x="2" y="32"/>
                    </a:lnTo>
                    <a:lnTo>
                      <a:pt x="3" y="28"/>
                    </a:lnTo>
                    <a:lnTo>
                      <a:pt x="7" y="23"/>
                    </a:lnTo>
                    <a:lnTo>
                      <a:pt x="5" y="22"/>
                    </a:lnTo>
                    <a:lnTo>
                      <a:pt x="5" y="20"/>
                    </a:lnTo>
                    <a:lnTo>
                      <a:pt x="7" y="19"/>
                    </a:lnTo>
                    <a:lnTo>
                      <a:pt x="9" y="16"/>
                    </a:lnTo>
                    <a:lnTo>
                      <a:pt x="8" y="16"/>
                    </a:lnTo>
                    <a:lnTo>
                      <a:pt x="6" y="16"/>
                    </a:lnTo>
                    <a:lnTo>
                      <a:pt x="8" y="14"/>
                    </a:lnTo>
                    <a:lnTo>
                      <a:pt x="10" y="10"/>
                    </a:lnTo>
                    <a:lnTo>
                      <a:pt x="8" y="7"/>
                    </a:lnTo>
                    <a:lnTo>
                      <a:pt x="7" y="3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6" y="0"/>
                    </a:lnTo>
                    <a:lnTo>
                      <a:pt x="19" y="1"/>
                    </a:lnTo>
                    <a:lnTo>
                      <a:pt x="19" y="2"/>
                    </a:lnTo>
                    <a:lnTo>
                      <a:pt x="19" y="3"/>
                    </a:lnTo>
                    <a:lnTo>
                      <a:pt x="19" y="19"/>
                    </a:lnTo>
                    <a:lnTo>
                      <a:pt x="21" y="26"/>
                    </a:lnTo>
                    <a:lnTo>
                      <a:pt x="22" y="33"/>
                    </a:lnTo>
                    <a:lnTo>
                      <a:pt x="21" y="37"/>
                    </a:lnTo>
                    <a:lnTo>
                      <a:pt x="19" y="57"/>
                    </a:lnTo>
                    <a:lnTo>
                      <a:pt x="17" y="74"/>
                    </a:lnTo>
                    <a:lnTo>
                      <a:pt x="17" y="84"/>
                    </a:lnTo>
                    <a:lnTo>
                      <a:pt x="14" y="86"/>
                    </a:lnTo>
                    <a:lnTo>
                      <a:pt x="10" y="87"/>
                    </a:lnTo>
                    <a:lnTo>
                      <a:pt x="8" y="86"/>
                    </a:lnTo>
                    <a:lnTo>
                      <a:pt x="6" y="86"/>
                    </a:lnTo>
                    <a:lnTo>
                      <a:pt x="3" y="83"/>
                    </a:lnTo>
                    <a:lnTo>
                      <a:pt x="2" y="80"/>
                    </a:lnTo>
                    <a:close/>
                  </a:path>
                </a:pathLst>
              </a:custGeom>
              <a:solidFill>
                <a:srgbClr val="FAA71A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89" name="Freeform 134"/>
              <p:cNvSpPr>
                <a:spLocks/>
              </p:cNvSpPr>
              <p:nvPr/>
            </p:nvSpPr>
            <p:spPr bwMode="auto">
              <a:xfrm>
                <a:off x="4959" y="3412"/>
                <a:ext cx="26" cy="96"/>
              </a:xfrm>
              <a:custGeom>
                <a:avLst/>
                <a:gdLst>
                  <a:gd name="T0" fmla="*/ 25 w 26"/>
                  <a:gd name="T1" fmla="*/ 8 h 96"/>
                  <a:gd name="T2" fmla="*/ 24 w 26"/>
                  <a:gd name="T3" fmla="*/ 16 h 96"/>
                  <a:gd name="T4" fmla="*/ 23 w 26"/>
                  <a:gd name="T5" fmla="*/ 18 h 96"/>
                  <a:gd name="T6" fmla="*/ 25 w 26"/>
                  <a:gd name="T7" fmla="*/ 23 h 96"/>
                  <a:gd name="T8" fmla="*/ 24 w 26"/>
                  <a:gd name="T9" fmla="*/ 25 h 96"/>
                  <a:gd name="T10" fmla="*/ 26 w 26"/>
                  <a:gd name="T11" fmla="*/ 30 h 96"/>
                  <a:gd name="T12" fmla="*/ 24 w 26"/>
                  <a:gd name="T13" fmla="*/ 32 h 96"/>
                  <a:gd name="T14" fmla="*/ 22 w 26"/>
                  <a:gd name="T15" fmla="*/ 33 h 96"/>
                  <a:gd name="T16" fmla="*/ 23 w 26"/>
                  <a:gd name="T17" fmla="*/ 32 h 96"/>
                  <a:gd name="T18" fmla="*/ 24 w 26"/>
                  <a:gd name="T19" fmla="*/ 37 h 96"/>
                  <a:gd name="T20" fmla="*/ 23 w 26"/>
                  <a:gd name="T21" fmla="*/ 40 h 96"/>
                  <a:gd name="T22" fmla="*/ 22 w 26"/>
                  <a:gd name="T23" fmla="*/ 46 h 96"/>
                  <a:gd name="T24" fmla="*/ 20 w 26"/>
                  <a:gd name="T25" fmla="*/ 48 h 96"/>
                  <a:gd name="T26" fmla="*/ 23 w 26"/>
                  <a:gd name="T27" fmla="*/ 55 h 96"/>
                  <a:gd name="T28" fmla="*/ 21 w 26"/>
                  <a:gd name="T29" fmla="*/ 58 h 96"/>
                  <a:gd name="T30" fmla="*/ 18 w 26"/>
                  <a:gd name="T31" fmla="*/ 61 h 96"/>
                  <a:gd name="T32" fmla="*/ 21 w 26"/>
                  <a:gd name="T33" fmla="*/ 61 h 96"/>
                  <a:gd name="T34" fmla="*/ 18 w 26"/>
                  <a:gd name="T35" fmla="*/ 65 h 96"/>
                  <a:gd name="T36" fmla="*/ 15 w 26"/>
                  <a:gd name="T37" fmla="*/ 70 h 96"/>
                  <a:gd name="T38" fmla="*/ 17 w 26"/>
                  <a:gd name="T39" fmla="*/ 74 h 96"/>
                  <a:gd name="T40" fmla="*/ 15 w 26"/>
                  <a:gd name="T41" fmla="*/ 76 h 96"/>
                  <a:gd name="T42" fmla="*/ 13 w 26"/>
                  <a:gd name="T43" fmla="*/ 78 h 96"/>
                  <a:gd name="T44" fmla="*/ 15 w 26"/>
                  <a:gd name="T45" fmla="*/ 78 h 96"/>
                  <a:gd name="T46" fmla="*/ 11 w 26"/>
                  <a:gd name="T47" fmla="*/ 85 h 96"/>
                  <a:gd name="T48" fmla="*/ 13 w 26"/>
                  <a:gd name="T49" fmla="*/ 89 h 96"/>
                  <a:gd name="T50" fmla="*/ 13 w 26"/>
                  <a:gd name="T51" fmla="*/ 93 h 96"/>
                  <a:gd name="T52" fmla="*/ 11 w 26"/>
                  <a:gd name="T53" fmla="*/ 95 h 96"/>
                  <a:gd name="T54" fmla="*/ 3 w 26"/>
                  <a:gd name="T55" fmla="*/ 96 h 96"/>
                  <a:gd name="T56" fmla="*/ 0 w 26"/>
                  <a:gd name="T57" fmla="*/ 92 h 96"/>
                  <a:gd name="T58" fmla="*/ 0 w 26"/>
                  <a:gd name="T59" fmla="*/ 90 h 96"/>
                  <a:gd name="T60" fmla="*/ 1 w 26"/>
                  <a:gd name="T61" fmla="*/ 74 h 96"/>
                  <a:gd name="T62" fmla="*/ 0 w 26"/>
                  <a:gd name="T63" fmla="*/ 58 h 96"/>
                  <a:gd name="T64" fmla="*/ 1 w 26"/>
                  <a:gd name="T65" fmla="*/ 54 h 96"/>
                  <a:gd name="T66" fmla="*/ 6 w 26"/>
                  <a:gd name="T67" fmla="*/ 33 h 96"/>
                  <a:gd name="T68" fmla="*/ 10 w 26"/>
                  <a:gd name="T69" fmla="*/ 11 h 96"/>
                  <a:gd name="T70" fmla="*/ 9 w 26"/>
                  <a:gd name="T71" fmla="*/ 7 h 96"/>
                  <a:gd name="T72" fmla="*/ 11 w 26"/>
                  <a:gd name="T73" fmla="*/ 2 h 96"/>
                  <a:gd name="T74" fmla="*/ 15 w 26"/>
                  <a:gd name="T75" fmla="*/ 0 h 96"/>
                  <a:gd name="T76" fmla="*/ 22 w 26"/>
                  <a:gd name="T77" fmla="*/ 2 h 96"/>
                  <a:gd name="T78" fmla="*/ 25 w 26"/>
                  <a:gd name="T79" fmla="*/ 8 h 9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6"/>
                  <a:gd name="T121" fmla="*/ 0 h 96"/>
                  <a:gd name="T122" fmla="*/ 26 w 26"/>
                  <a:gd name="T123" fmla="*/ 96 h 9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6" h="96">
                    <a:moveTo>
                      <a:pt x="25" y="8"/>
                    </a:moveTo>
                    <a:lnTo>
                      <a:pt x="25" y="8"/>
                    </a:lnTo>
                    <a:lnTo>
                      <a:pt x="25" y="12"/>
                    </a:lnTo>
                    <a:lnTo>
                      <a:pt x="24" y="16"/>
                    </a:lnTo>
                    <a:lnTo>
                      <a:pt x="23" y="18"/>
                    </a:lnTo>
                    <a:lnTo>
                      <a:pt x="24" y="20"/>
                    </a:lnTo>
                    <a:lnTo>
                      <a:pt x="25" y="23"/>
                    </a:lnTo>
                    <a:lnTo>
                      <a:pt x="24" y="25"/>
                    </a:lnTo>
                    <a:lnTo>
                      <a:pt x="26" y="28"/>
                    </a:lnTo>
                    <a:lnTo>
                      <a:pt x="26" y="30"/>
                    </a:lnTo>
                    <a:lnTo>
                      <a:pt x="24" y="32"/>
                    </a:lnTo>
                    <a:lnTo>
                      <a:pt x="22" y="33"/>
                    </a:lnTo>
                    <a:lnTo>
                      <a:pt x="23" y="32"/>
                    </a:lnTo>
                    <a:lnTo>
                      <a:pt x="24" y="35"/>
                    </a:lnTo>
                    <a:lnTo>
                      <a:pt x="24" y="37"/>
                    </a:lnTo>
                    <a:lnTo>
                      <a:pt x="23" y="40"/>
                    </a:lnTo>
                    <a:lnTo>
                      <a:pt x="23" y="43"/>
                    </a:lnTo>
                    <a:lnTo>
                      <a:pt x="22" y="46"/>
                    </a:lnTo>
                    <a:lnTo>
                      <a:pt x="20" y="48"/>
                    </a:lnTo>
                    <a:lnTo>
                      <a:pt x="22" y="52"/>
                    </a:lnTo>
                    <a:lnTo>
                      <a:pt x="23" y="55"/>
                    </a:lnTo>
                    <a:lnTo>
                      <a:pt x="22" y="57"/>
                    </a:lnTo>
                    <a:lnTo>
                      <a:pt x="21" y="58"/>
                    </a:lnTo>
                    <a:lnTo>
                      <a:pt x="18" y="61"/>
                    </a:lnTo>
                    <a:lnTo>
                      <a:pt x="18" y="62"/>
                    </a:lnTo>
                    <a:lnTo>
                      <a:pt x="21" y="61"/>
                    </a:lnTo>
                    <a:lnTo>
                      <a:pt x="18" y="65"/>
                    </a:lnTo>
                    <a:lnTo>
                      <a:pt x="15" y="70"/>
                    </a:lnTo>
                    <a:lnTo>
                      <a:pt x="17" y="73"/>
                    </a:lnTo>
                    <a:lnTo>
                      <a:pt x="17" y="74"/>
                    </a:lnTo>
                    <a:lnTo>
                      <a:pt x="15" y="76"/>
                    </a:lnTo>
                    <a:lnTo>
                      <a:pt x="13" y="78"/>
                    </a:lnTo>
                    <a:lnTo>
                      <a:pt x="15" y="78"/>
                    </a:lnTo>
                    <a:lnTo>
                      <a:pt x="14" y="80"/>
                    </a:lnTo>
                    <a:lnTo>
                      <a:pt x="11" y="85"/>
                    </a:lnTo>
                    <a:lnTo>
                      <a:pt x="13" y="89"/>
                    </a:lnTo>
                    <a:lnTo>
                      <a:pt x="13" y="92"/>
                    </a:lnTo>
                    <a:lnTo>
                      <a:pt x="13" y="93"/>
                    </a:lnTo>
                    <a:lnTo>
                      <a:pt x="11" y="95"/>
                    </a:lnTo>
                    <a:lnTo>
                      <a:pt x="7" y="96"/>
                    </a:lnTo>
                    <a:lnTo>
                      <a:pt x="3" y="96"/>
                    </a:lnTo>
                    <a:lnTo>
                      <a:pt x="0" y="93"/>
                    </a:lnTo>
                    <a:lnTo>
                      <a:pt x="0" y="92"/>
                    </a:lnTo>
                    <a:lnTo>
                      <a:pt x="0" y="90"/>
                    </a:lnTo>
                    <a:lnTo>
                      <a:pt x="1" y="74"/>
                    </a:lnTo>
                    <a:lnTo>
                      <a:pt x="0" y="65"/>
                    </a:lnTo>
                    <a:lnTo>
                      <a:pt x="0" y="58"/>
                    </a:lnTo>
                    <a:lnTo>
                      <a:pt x="0" y="56"/>
                    </a:lnTo>
                    <a:lnTo>
                      <a:pt x="1" y="54"/>
                    </a:lnTo>
                    <a:lnTo>
                      <a:pt x="6" y="33"/>
                    </a:lnTo>
                    <a:lnTo>
                      <a:pt x="10" y="18"/>
                    </a:lnTo>
                    <a:lnTo>
                      <a:pt x="10" y="11"/>
                    </a:lnTo>
                    <a:lnTo>
                      <a:pt x="9" y="7"/>
                    </a:lnTo>
                    <a:lnTo>
                      <a:pt x="10" y="5"/>
                    </a:lnTo>
                    <a:lnTo>
                      <a:pt x="11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2" y="2"/>
                    </a:lnTo>
                    <a:lnTo>
                      <a:pt x="25" y="8"/>
                    </a:lnTo>
                    <a:close/>
                  </a:path>
                </a:pathLst>
              </a:custGeom>
              <a:solidFill>
                <a:srgbClr val="FAA71A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185" name="Freeform 136"/>
            <p:cNvSpPr>
              <a:spLocks/>
            </p:cNvSpPr>
            <p:nvPr/>
          </p:nvSpPr>
          <p:spPr bwMode="auto">
            <a:xfrm>
              <a:off x="6848475" y="5976938"/>
              <a:ext cx="709613" cy="300038"/>
            </a:xfrm>
            <a:custGeom>
              <a:avLst/>
              <a:gdLst>
                <a:gd name="T0" fmla="*/ 0 w 447"/>
                <a:gd name="T1" fmla="*/ 2147483646 h 189"/>
                <a:gd name="T2" fmla="*/ 0 w 447"/>
                <a:gd name="T3" fmla="*/ 2147483646 h 189"/>
                <a:gd name="T4" fmla="*/ 2147483646 w 447"/>
                <a:gd name="T5" fmla="*/ 2147483646 h 189"/>
                <a:gd name="T6" fmla="*/ 2147483646 w 447"/>
                <a:gd name="T7" fmla="*/ 2147483646 h 189"/>
                <a:gd name="T8" fmla="*/ 2147483646 w 447"/>
                <a:gd name="T9" fmla="*/ 2147483646 h 189"/>
                <a:gd name="T10" fmla="*/ 2147483646 w 447"/>
                <a:gd name="T11" fmla="*/ 2147483646 h 189"/>
                <a:gd name="T12" fmla="*/ 2147483646 w 447"/>
                <a:gd name="T13" fmla="*/ 2147483646 h 189"/>
                <a:gd name="T14" fmla="*/ 2147483646 w 447"/>
                <a:gd name="T15" fmla="*/ 2147483646 h 189"/>
                <a:gd name="T16" fmla="*/ 2147483646 w 447"/>
                <a:gd name="T17" fmla="*/ 2147483646 h 189"/>
                <a:gd name="T18" fmla="*/ 2147483646 w 447"/>
                <a:gd name="T19" fmla="*/ 2147483646 h 189"/>
                <a:gd name="T20" fmla="*/ 2147483646 w 447"/>
                <a:gd name="T21" fmla="*/ 0 h 189"/>
                <a:gd name="T22" fmla="*/ 2147483646 w 447"/>
                <a:gd name="T23" fmla="*/ 0 h 189"/>
                <a:gd name="T24" fmla="*/ 2147483646 w 447"/>
                <a:gd name="T25" fmla="*/ 2147483646 h 189"/>
                <a:gd name="T26" fmla="*/ 2147483646 w 447"/>
                <a:gd name="T27" fmla="*/ 2147483646 h 189"/>
                <a:gd name="T28" fmla="*/ 2147483646 w 447"/>
                <a:gd name="T29" fmla="*/ 2147483646 h 189"/>
                <a:gd name="T30" fmla="*/ 2147483646 w 447"/>
                <a:gd name="T31" fmla="*/ 2147483646 h 189"/>
                <a:gd name="T32" fmla="*/ 2147483646 w 447"/>
                <a:gd name="T33" fmla="*/ 2147483646 h 189"/>
                <a:gd name="T34" fmla="*/ 2147483646 w 447"/>
                <a:gd name="T35" fmla="*/ 2147483646 h 189"/>
                <a:gd name="T36" fmla="*/ 2147483646 w 447"/>
                <a:gd name="T37" fmla="*/ 2147483646 h 189"/>
                <a:gd name="T38" fmla="*/ 2147483646 w 447"/>
                <a:gd name="T39" fmla="*/ 2147483646 h 189"/>
                <a:gd name="T40" fmla="*/ 2147483646 w 447"/>
                <a:gd name="T41" fmla="*/ 2147483646 h 189"/>
                <a:gd name="T42" fmla="*/ 2147483646 w 447"/>
                <a:gd name="T43" fmla="*/ 2147483646 h 189"/>
                <a:gd name="T44" fmla="*/ 2147483646 w 447"/>
                <a:gd name="T45" fmla="*/ 2147483646 h 189"/>
                <a:gd name="T46" fmla="*/ 2147483646 w 447"/>
                <a:gd name="T47" fmla="*/ 2147483646 h 189"/>
                <a:gd name="T48" fmla="*/ 2147483646 w 447"/>
                <a:gd name="T49" fmla="*/ 2147483646 h 189"/>
                <a:gd name="T50" fmla="*/ 2147483646 w 447"/>
                <a:gd name="T51" fmla="*/ 2147483646 h 189"/>
                <a:gd name="T52" fmla="*/ 2147483646 w 447"/>
                <a:gd name="T53" fmla="*/ 2147483646 h 189"/>
                <a:gd name="T54" fmla="*/ 2147483646 w 447"/>
                <a:gd name="T55" fmla="*/ 2147483646 h 189"/>
                <a:gd name="T56" fmla="*/ 2147483646 w 447"/>
                <a:gd name="T57" fmla="*/ 2147483646 h 189"/>
                <a:gd name="T58" fmla="*/ 2147483646 w 447"/>
                <a:gd name="T59" fmla="*/ 2147483646 h 189"/>
                <a:gd name="T60" fmla="*/ 2147483646 w 447"/>
                <a:gd name="T61" fmla="*/ 2147483646 h 189"/>
                <a:gd name="T62" fmla="*/ 2147483646 w 447"/>
                <a:gd name="T63" fmla="*/ 2147483646 h 189"/>
                <a:gd name="T64" fmla="*/ 2147483646 w 447"/>
                <a:gd name="T65" fmla="*/ 2147483646 h 189"/>
                <a:gd name="T66" fmla="*/ 2147483646 w 447"/>
                <a:gd name="T67" fmla="*/ 2147483646 h 189"/>
                <a:gd name="T68" fmla="*/ 2147483646 w 447"/>
                <a:gd name="T69" fmla="*/ 2147483646 h 189"/>
                <a:gd name="T70" fmla="*/ 2147483646 w 447"/>
                <a:gd name="T71" fmla="*/ 2147483646 h 189"/>
                <a:gd name="T72" fmla="*/ 2147483646 w 447"/>
                <a:gd name="T73" fmla="*/ 2147483646 h 189"/>
                <a:gd name="T74" fmla="*/ 2147483646 w 447"/>
                <a:gd name="T75" fmla="*/ 2147483646 h 189"/>
                <a:gd name="T76" fmla="*/ 2147483646 w 447"/>
                <a:gd name="T77" fmla="*/ 2147483646 h 189"/>
                <a:gd name="T78" fmla="*/ 2147483646 w 447"/>
                <a:gd name="T79" fmla="*/ 2147483646 h 189"/>
                <a:gd name="T80" fmla="*/ 2147483646 w 447"/>
                <a:gd name="T81" fmla="*/ 2147483646 h 189"/>
                <a:gd name="T82" fmla="*/ 2147483646 w 447"/>
                <a:gd name="T83" fmla="*/ 2147483646 h 189"/>
                <a:gd name="T84" fmla="*/ 2147483646 w 447"/>
                <a:gd name="T85" fmla="*/ 2147483646 h 189"/>
                <a:gd name="T86" fmla="*/ 2147483646 w 447"/>
                <a:gd name="T87" fmla="*/ 2147483646 h 189"/>
                <a:gd name="T88" fmla="*/ 2147483646 w 447"/>
                <a:gd name="T89" fmla="*/ 2147483646 h 189"/>
                <a:gd name="T90" fmla="*/ 2147483646 w 447"/>
                <a:gd name="T91" fmla="*/ 2147483646 h 189"/>
                <a:gd name="T92" fmla="*/ 2147483646 w 447"/>
                <a:gd name="T93" fmla="*/ 2147483646 h 189"/>
                <a:gd name="T94" fmla="*/ 2147483646 w 447"/>
                <a:gd name="T95" fmla="*/ 2147483646 h 189"/>
                <a:gd name="T96" fmla="*/ 2147483646 w 447"/>
                <a:gd name="T97" fmla="*/ 2147483646 h 189"/>
                <a:gd name="T98" fmla="*/ 2147483646 w 447"/>
                <a:gd name="T99" fmla="*/ 2147483646 h 189"/>
                <a:gd name="T100" fmla="*/ 2147483646 w 447"/>
                <a:gd name="T101" fmla="*/ 2147483646 h 189"/>
                <a:gd name="T102" fmla="*/ 2147483646 w 447"/>
                <a:gd name="T103" fmla="*/ 2147483646 h 189"/>
                <a:gd name="T104" fmla="*/ 0 w 447"/>
                <a:gd name="T105" fmla="*/ 2147483646 h 189"/>
                <a:gd name="T106" fmla="*/ 0 w 447"/>
                <a:gd name="T107" fmla="*/ 2147483646 h 189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447"/>
                <a:gd name="T163" fmla="*/ 0 h 189"/>
                <a:gd name="T164" fmla="*/ 447 w 447"/>
                <a:gd name="T165" fmla="*/ 189 h 189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447" h="189">
                  <a:moveTo>
                    <a:pt x="0" y="41"/>
                  </a:moveTo>
                  <a:lnTo>
                    <a:pt x="0" y="41"/>
                  </a:lnTo>
                  <a:lnTo>
                    <a:pt x="10" y="35"/>
                  </a:lnTo>
                  <a:lnTo>
                    <a:pt x="22" y="29"/>
                  </a:lnTo>
                  <a:lnTo>
                    <a:pt x="39" y="22"/>
                  </a:lnTo>
                  <a:lnTo>
                    <a:pt x="58" y="15"/>
                  </a:lnTo>
                  <a:lnTo>
                    <a:pt x="81" y="8"/>
                  </a:lnTo>
                  <a:lnTo>
                    <a:pt x="95" y="5"/>
                  </a:lnTo>
                  <a:lnTo>
                    <a:pt x="108" y="2"/>
                  </a:lnTo>
                  <a:lnTo>
                    <a:pt x="122" y="1"/>
                  </a:lnTo>
                  <a:lnTo>
                    <a:pt x="137" y="0"/>
                  </a:lnTo>
                  <a:lnTo>
                    <a:pt x="153" y="0"/>
                  </a:lnTo>
                  <a:lnTo>
                    <a:pt x="169" y="1"/>
                  </a:lnTo>
                  <a:lnTo>
                    <a:pt x="186" y="2"/>
                  </a:lnTo>
                  <a:lnTo>
                    <a:pt x="202" y="6"/>
                  </a:lnTo>
                  <a:lnTo>
                    <a:pt x="220" y="10"/>
                  </a:lnTo>
                  <a:lnTo>
                    <a:pt x="238" y="16"/>
                  </a:lnTo>
                  <a:lnTo>
                    <a:pt x="256" y="23"/>
                  </a:lnTo>
                  <a:lnTo>
                    <a:pt x="275" y="32"/>
                  </a:lnTo>
                  <a:lnTo>
                    <a:pt x="293" y="42"/>
                  </a:lnTo>
                  <a:lnTo>
                    <a:pt x="313" y="54"/>
                  </a:lnTo>
                  <a:lnTo>
                    <a:pt x="332" y="68"/>
                  </a:lnTo>
                  <a:lnTo>
                    <a:pt x="352" y="85"/>
                  </a:lnTo>
                  <a:lnTo>
                    <a:pt x="371" y="103"/>
                  </a:lnTo>
                  <a:lnTo>
                    <a:pt x="391" y="123"/>
                  </a:lnTo>
                  <a:lnTo>
                    <a:pt x="411" y="146"/>
                  </a:lnTo>
                  <a:lnTo>
                    <a:pt x="429" y="172"/>
                  </a:lnTo>
                  <a:lnTo>
                    <a:pt x="447" y="189"/>
                  </a:lnTo>
                  <a:lnTo>
                    <a:pt x="403" y="189"/>
                  </a:lnTo>
                  <a:lnTo>
                    <a:pt x="394" y="178"/>
                  </a:lnTo>
                  <a:lnTo>
                    <a:pt x="384" y="166"/>
                  </a:lnTo>
                  <a:lnTo>
                    <a:pt x="371" y="151"/>
                  </a:lnTo>
                  <a:lnTo>
                    <a:pt x="355" y="133"/>
                  </a:lnTo>
                  <a:lnTo>
                    <a:pt x="335" y="114"/>
                  </a:lnTo>
                  <a:lnTo>
                    <a:pt x="312" y="95"/>
                  </a:lnTo>
                  <a:lnTo>
                    <a:pt x="286" y="75"/>
                  </a:lnTo>
                  <a:lnTo>
                    <a:pt x="272" y="66"/>
                  </a:lnTo>
                  <a:lnTo>
                    <a:pt x="257" y="57"/>
                  </a:lnTo>
                  <a:lnTo>
                    <a:pt x="243" y="49"/>
                  </a:lnTo>
                  <a:lnTo>
                    <a:pt x="226" y="42"/>
                  </a:lnTo>
                  <a:lnTo>
                    <a:pt x="210" y="34"/>
                  </a:lnTo>
                  <a:lnTo>
                    <a:pt x="193" y="29"/>
                  </a:lnTo>
                  <a:lnTo>
                    <a:pt x="176" y="23"/>
                  </a:lnTo>
                  <a:lnTo>
                    <a:pt x="158" y="20"/>
                  </a:lnTo>
                  <a:lnTo>
                    <a:pt x="140" y="17"/>
                  </a:lnTo>
                  <a:lnTo>
                    <a:pt x="121" y="16"/>
                  </a:lnTo>
                  <a:lnTo>
                    <a:pt x="102" y="16"/>
                  </a:lnTo>
                  <a:lnTo>
                    <a:pt x="82" y="17"/>
                  </a:lnTo>
                  <a:lnTo>
                    <a:pt x="63" y="20"/>
                  </a:lnTo>
                  <a:lnTo>
                    <a:pt x="42" y="26"/>
                  </a:lnTo>
                  <a:lnTo>
                    <a:pt x="21" y="32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2D4820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86" name="Freeform 137"/>
            <p:cNvSpPr>
              <a:spLocks/>
            </p:cNvSpPr>
            <p:nvPr/>
          </p:nvSpPr>
          <p:spPr bwMode="auto">
            <a:xfrm>
              <a:off x="7773988" y="5840413"/>
              <a:ext cx="693738" cy="436563"/>
            </a:xfrm>
            <a:custGeom>
              <a:avLst/>
              <a:gdLst>
                <a:gd name="T0" fmla="*/ 0 w 437"/>
                <a:gd name="T1" fmla="*/ 2147483646 h 275"/>
                <a:gd name="T2" fmla="*/ 0 w 437"/>
                <a:gd name="T3" fmla="*/ 2147483646 h 275"/>
                <a:gd name="T4" fmla="*/ 2147483646 w 437"/>
                <a:gd name="T5" fmla="*/ 2147483646 h 275"/>
                <a:gd name="T6" fmla="*/ 2147483646 w 437"/>
                <a:gd name="T7" fmla="*/ 2147483646 h 275"/>
                <a:gd name="T8" fmla="*/ 2147483646 w 437"/>
                <a:gd name="T9" fmla="*/ 2147483646 h 275"/>
                <a:gd name="T10" fmla="*/ 2147483646 w 437"/>
                <a:gd name="T11" fmla="*/ 2147483646 h 275"/>
                <a:gd name="T12" fmla="*/ 2147483646 w 437"/>
                <a:gd name="T13" fmla="*/ 2147483646 h 275"/>
                <a:gd name="T14" fmla="*/ 2147483646 w 437"/>
                <a:gd name="T15" fmla="*/ 2147483646 h 275"/>
                <a:gd name="T16" fmla="*/ 2147483646 w 437"/>
                <a:gd name="T17" fmla="*/ 2147483646 h 275"/>
                <a:gd name="T18" fmla="*/ 2147483646 w 437"/>
                <a:gd name="T19" fmla="*/ 2147483646 h 275"/>
                <a:gd name="T20" fmla="*/ 2147483646 w 437"/>
                <a:gd name="T21" fmla="*/ 2147483646 h 275"/>
                <a:gd name="T22" fmla="*/ 2147483646 w 437"/>
                <a:gd name="T23" fmla="*/ 2147483646 h 275"/>
                <a:gd name="T24" fmla="*/ 2147483646 w 437"/>
                <a:gd name="T25" fmla="*/ 2147483646 h 275"/>
                <a:gd name="T26" fmla="*/ 2147483646 w 437"/>
                <a:gd name="T27" fmla="*/ 2147483646 h 275"/>
                <a:gd name="T28" fmla="*/ 2147483646 w 437"/>
                <a:gd name="T29" fmla="*/ 2147483646 h 275"/>
                <a:gd name="T30" fmla="*/ 2147483646 w 437"/>
                <a:gd name="T31" fmla="*/ 2147483646 h 275"/>
                <a:gd name="T32" fmla="*/ 2147483646 w 437"/>
                <a:gd name="T33" fmla="*/ 2147483646 h 275"/>
                <a:gd name="T34" fmla="*/ 2147483646 w 437"/>
                <a:gd name="T35" fmla="*/ 2147483646 h 275"/>
                <a:gd name="T36" fmla="*/ 2147483646 w 437"/>
                <a:gd name="T37" fmla="*/ 2147483646 h 275"/>
                <a:gd name="T38" fmla="*/ 2147483646 w 437"/>
                <a:gd name="T39" fmla="*/ 2147483646 h 275"/>
                <a:gd name="T40" fmla="*/ 2147483646 w 437"/>
                <a:gd name="T41" fmla="*/ 2147483646 h 275"/>
                <a:gd name="T42" fmla="*/ 2147483646 w 437"/>
                <a:gd name="T43" fmla="*/ 2147483646 h 275"/>
                <a:gd name="T44" fmla="*/ 2147483646 w 437"/>
                <a:gd name="T45" fmla="*/ 2147483646 h 275"/>
                <a:gd name="T46" fmla="*/ 2147483646 w 437"/>
                <a:gd name="T47" fmla="*/ 2147483646 h 275"/>
                <a:gd name="T48" fmla="*/ 2147483646 w 437"/>
                <a:gd name="T49" fmla="*/ 0 h 275"/>
                <a:gd name="T50" fmla="*/ 2147483646 w 437"/>
                <a:gd name="T51" fmla="*/ 0 h 275"/>
                <a:gd name="T52" fmla="*/ 2147483646 w 437"/>
                <a:gd name="T53" fmla="*/ 0 h 275"/>
                <a:gd name="T54" fmla="*/ 2147483646 w 437"/>
                <a:gd name="T55" fmla="*/ 2147483646 h 275"/>
                <a:gd name="T56" fmla="*/ 2147483646 w 437"/>
                <a:gd name="T57" fmla="*/ 2147483646 h 275"/>
                <a:gd name="T58" fmla="*/ 2147483646 w 437"/>
                <a:gd name="T59" fmla="*/ 2147483646 h 275"/>
                <a:gd name="T60" fmla="*/ 2147483646 w 437"/>
                <a:gd name="T61" fmla="*/ 2147483646 h 275"/>
                <a:gd name="T62" fmla="*/ 2147483646 w 437"/>
                <a:gd name="T63" fmla="*/ 2147483646 h 275"/>
                <a:gd name="T64" fmla="*/ 2147483646 w 437"/>
                <a:gd name="T65" fmla="*/ 2147483646 h 275"/>
                <a:gd name="T66" fmla="*/ 2147483646 w 437"/>
                <a:gd name="T67" fmla="*/ 2147483646 h 275"/>
                <a:gd name="T68" fmla="*/ 2147483646 w 437"/>
                <a:gd name="T69" fmla="*/ 2147483646 h 275"/>
                <a:gd name="T70" fmla="*/ 2147483646 w 437"/>
                <a:gd name="T71" fmla="*/ 2147483646 h 275"/>
                <a:gd name="T72" fmla="*/ 2147483646 w 437"/>
                <a:gd name="T73" fmla="*/ 2147483646 h 275"/>
                <a:gd name="T74" fmla="*/ 2147483646 w 437"/>
                <a:gd name="T75" fmla="*/ 2147483646 h 275"/>
                <a:gd name="T76" fmla="*/ 2147483646 w 437"/>
                <a:gd name="T77" fmla="*/ 2147483646 h 275"/>
                <a:gd name="T78" fmla="*/ 2147483646 w 437"/>
                <a:gd name="T79" fmla="*/ 2147483646 h 275"/>
                <a:gd name="T80" fmla="*/ 2147483646 w 437"/>
                <a:gd name="T81" fmla="*/ 2147483646 h 275"/>
                <a:gd name="T82" fmla="*/ 2147483646 w 437"/>
                <a:gd name="T83" fmla="*/ 2147483646 h 275"/>
                <a:gd name="T84" fmla="*/ 2147483646 w 437"/>
                <a:gd name="T85" fmla="*/ 2147483646 h 275"/>
                <a:gd name="T86" fmla="*/ 2147483646 w 437"/>
                <a:gd name="T87" fmla="*/ 2147483646 h 275"/>
                <a:gd name="T88" fmla="*/ 2147483646 w 437"/>
                <a:gd name="T89" fmla="*/ 2147483646 h 275"/>
                <a:gd name="T90" fmla="*/ 2147483646 w 437"/>
                <a:gd name="T91" fmla="*/ 2147483646 h 275"/>
                <a:gd name="T92" fmla="*/ 2147483646 w 437"/>
                <a:gd name="T93" fmla="*/ 2147483646 h 275"/>
                <a:gd name="T94" fmla="*/ 0 w 437"/>
                <a:gd name="T95" fmla="*/ 2147483646 h 275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437"/>
                <a:gd name="T145" fmla="*/ 0 h 275"/>
                <a:gd name="T146" fmla="*/ 437 w 437"/>
                <a:gd name="T147" fmla="*/ 275 h 275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437" h="275">
                  <a:moveTo>
                    <a:pt x="0" y="275"/>
                  </a:moveTo>
                  <a:lnTo>
                    <a:pt x="0" y="275"/>
                  </a:lnTo>
                  <a:lnTo>
                    <a:pt x="6" y="263"/>
                  </a:lnTo>
                  <a:lnTo>
                    <a:pt x="12" y="249"/>
                  </a:lnTo>
                  <a:lnTo>
                    <a:pt x="23" y="231"/>
                  </a:lnTo>
                  <a:lnTo>
                    <a:pt x="36" y="209"/>
                  </a:lnTo>
                  <a:lnTo>
                    <a:pt x="53" y="185"/>
                  </a:lnTo>
                  <a:lnTo>
                    <a:pt x="73" y="160"/>
                  </a:lnTo>
                  <a:lnTo>
                    <a:pt x="85" y="147"/>
                  </a:lnTo>
                  <a:lnTo>
                    <a:pt x="97" y="134"/>
                  </a:lnTo>
                  <a:lnTo>
                    <a:pt x="110" y="120"/>
                  </a:lnTo>
                  <a:lnTo>
                    <a:pt x="124" y="107"/>
                  </a:lnTo>
                  <a:lnTo>
                    <a:pt x="140" y="95"/>
                  </a:lnTo>
                  <a:lnTo>
                    <a:pt x="156" y="83"/>
                  </a:lnTo>
                  <a:lnTo>
                    <a:pt x="174" y="71"/>
                  </a:lnTo>
                  <a:lnTo>
                    <a:pt x="192" y="59"/>
                  </a:lnTo>
                  <a:lnTo>
                    <a:pt x="211" y="48"/>
                  </a:lnTo>
                  <a:lnTo>
                    <a:pt x="232" y="38"/>
                  </a:lnTo>
                  <a:lnTo>
                    <a:pt x="254" y="29"/>
                  </a:lnTo>
                  <a:lnTo>
                    <a:pt x="276" y="22"/>
                  </a:lnTo>
                  <a:lnTo>
                    <a:pt x="300" y="14"/>
                  </a:lnTo>
                  <a:lnTo>
                    <a:pt x="325" y="8"/>
                  </a:lnTo>
                  <a:lnTo>
                    <a:pt x="352" y="4"/>
                  </a:lnTo>
                  <a:lnTo>
                    <a:pt x="379" y="1"/>
                  </a:lnTo>
                  <a:lnTo>
                    <a:pt x="408" y="0"/>
                  </a:lnTo>
                  <a:lnTo>
                    <a:pt x="437" y="0"/>
                  </a:lnTo>
                  <a:lnTo>
                    <a:pt x="421" y="4"/>
                  </a:lnTo>
                  <a:lnTo>
                    <a:pt x="378" y="18"/>
                  </a:lnTo>
                  <a:lnTo>
                    <a:pt x="349" y="28"/>
                  </a:lnTo>
                  <a:lnTo>
                    <a:pt x="318" y="41"/>
                  </a:lnTo>
                  <a:lnTo>
                    <a:pt x="283" y="56"/>
                  </a:lnTo>
                  <a:lnTo>
                    <a:pt x="247" y="72"/>
                  </a:lnTo>
                  <a:lnTo>
                    <a:pt x="212" y="91"/>
                  </a:lnTo>
                  <a:lnTo>
                    <a:pt x="177" y="112"/>
                  </a:lnTo>
                  <a:lnTo>
                    <a:pt x="159" y="123"/>
                  </a:lnTo>
                  <a:lnTo>
                    <a:pt x="144" y="135"/>
                  </a:lnTo>
                  <a:lnTo>
                    <a:pt x="128" y="147"/>
                  </a:lnTo>
                  <a:lnTo>
                    <a:pt x="113" y="159"/>
                  </a:lnTo>
                  <a:lnTo>
                    <a:pt x="100" y="172"/>
                  </a:lnTo>
                  <a:lnTo>
                    <a:pt x="88" y="185"/>
                  </a:lnTo>
                  <a:lnTo>
                    <a:pt x="76" y="199"/>
                  </a:lnTo>
                  <a:lnTo>
                    <a:pt x="67" y="214"/>
                  </a:lnTo>
                  <a:lnTo>
                    <a:pt x="58" y="228"/>
                  </a:lnTo>
                  <a:lnTo>
                    <a:pt x="52" y="243"/>
                  </a:lnTo>
                  <a:lnTo>
                    <a:pt x="47" y="259"/>
                  </a:lnTo>
                  <a:lnTo>
                    <a:pt x="45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rgbClr val="2D4820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4" name="Group 273"/>
          <p:cNvGrpSpPr>
            <a:grpSpLocks/>
          </p:cNvGrpSpPr>
          <p:nvPr/>
        </p:nvGrpSpPr>
        <p:grpSpPr bwMode="auto">
          <a:xfrm>
            <a:off x="2028825" y="1681163"/>
            <a:ext cx="855663" cy="1276350"/>
            <a:chOff x="1266" y="999"/>
            <a:chExt cx="539" cy="804"/>
          </a:xfrm>
        </p:grpSpPr>
        <p:sp>
          <p:nvSpPr>
            <p:cNvPr id="3172" name="Freeform 138"/>
            <p:cNvSpPr>
              <a:spLocks/>
            </p:cNvSpPr>
            <p:nvPr/>
          </p:nvSpPr>
          <p:spPr bwMode="auto">
            <a:xfrm>
              <a:off x="1266" y="999"/>
              <a:ext cx="539" cy="804"/>
            </a:xfrm>
            <a:custGeom>
              <a:avLst/>
              <a:gdLst>
                <a:gd name="T0" fmla="*/ 279 w 539"/>
                <a:gd name="T1" fmla="*/ 164 h 804"/>
                <a:gd name="T2" fmla="*/ 269 w 539"/>
                <a:gd name="T3" fmla="*/ 100 h 804"/>
                <a:gd name="T4" fmla="*/ 246 w 539"/>
                <a:gd name="T5" fmla="*/ 57 h 804"/>
                <a:gd name="T6" fmla="*/ 215 w 539"/>
                <a:gd name="T7" fmla="*/ 31 h 804"/>
                <a:gd name="T8" fmla="*/ 164 w 539"/>
                <a:gd name="T9" fmla="*/ 13 h 804"/>
                <a:gd name="T10" fmla="*/ 113 w 539"/>
                <a:gd name="T11" fmla="*/ 12 h 804"/>
                <a:gd name="T12" fmla="*/ 89 w 539"/>
                <a:gd name="T13" fmla="*/ 3 h 804"/>
                <a:gd name="T14" fmla="*/ 66 w 539"/>
                <a:gd name="T15" fmla="*/ 4 h 804"/>
                <a:gd name="T16" fmla="*/ 67 w 539"/>
                <a:gd name="T17" fmla="*/ 15 h 804"/>
                <a:gd name="T18" fmla="*/ 80 w 539"/>
                <a:gd name="T19" fmla="*/ 42 h 804"/>
                <a:gd name="T20" fmla="*/ 76 w 539"/>
                <a:gd name="T21" fmla="*/ 54 h 804"/>
                <a:gd name="T22" fmla="*/ 53 w 539"/>
                <a:gd name="T23" fmla="*/ 142 h 804"/>
                <a:gd name="T24" fmla="*/ 36 w 539"/>
                <a:gd name="T25" fmla="*/ 170 h 804"/>
                <a:gd name="T26" fmla="*/ 10 w 539"/>
                <a:gd name="T27" fmla="*/ 215 h 804"/>
                <a:gd name="T28" fmla="*/ 0 w 539"/>
                <a:gd name="T29" fmla="*/ 279 h 804"/>
                <a:gd name="T30" fmla="*/ 9 w 539"/>
                <a:gd name="T31" fmla="*/ 347 h 804"/>
                <a:gd name="T32" fmla="*/ 12 w 539"/>
                <a:gd name="T33" fmla="*/ 368 h 804"/>
                <a:gd name="T34" fmla="*/ 40 w 539"/>
                <a:gd name="T35" fmla="*/ 418 h 804"/>
                <a:gd name="T36" fmla="*/ 104 w 539"/>
                <a:gd name="T37" fmla="*/ 490 h 804"/>
                <a:gd name="T38" fmla="*/ 199 w 539"/>
                <a:gd name="T39" fmla="*/ 569 h 804"/>
                <a:gd name="T40" fmla="*/ 215 w 539"/>
                <a:gd name="T41" fmla="*/ 597 h 804"/>
                <a:gd name="T42" fmla="*/ 281 w 539"/>
                <a:gd name="T43" fmla="*/ 652 h 804"/>
                <a:gd name="T44" fmla="*/ 315 w 539"/>
                <a:gd name="T45" fmla="*/ 685 h 804"/>
                <a:gd name="T46" fmla="*/ 290 w 539"/>
                <a:gd name="T47" fmla="*/ 717 h 804"/>
                <a:gd name="T48" fmla="*/ 258 w 539"/>
                <a:gd name="T49" fmla="*/ 727 h 804"/>
                <a:gd name="T50" fmla="*/ 158 w 539"/>
                <a:gd name="T51" fmla="*/ 737 h 804"/>
                <a:gd name="T52" fmla="*/ 118 w 539"/>
                <a:gd name="T53" fmla="*/ 754 h 804"/>
                <a:gd name="T54" fmla="*/ 135 w 539"/>
                <a:gd name="T55" fmla="*/ 754 h 804"/>
                <a:gd name="T56" fmla="*/ 140 w 539"/>
                <a:gd name="T57" fmla="*/ 757 h 804"/>
                <a:gd name="T58" fmla="*/ 234 w 539"/>
                <a:gd name="T59" fmla="*/ 757 h 804"/>
                <a:gd name="T60" fmla="*/ 225 w 539"/>
                <a:gd name="T61" fmla="*/ 780 h 804"/>
                <a:gd name="T62" fmla="*/ 215 w 539"/>
                <a:gd name="T63" fmla="*/ 789 h 804"/>
                <a:gd name="T64" fmla="*/ 216 w 539"/>
                <a:gd name="T65" fmla="*/ 798 h 804"/>
                <a:gd name="T66" fmla="*/ 233 w 539"/>
                <a:gd name="T67" fmla="*/ 793 h 804"/>
                <a:gd name="T68" fmla="*/ 259 w 539"/>
                <a:gd name="T69" fmla="*/ 780 h 804"/>
                <a:gd name="T70" fmla="*/ 284 w 539"/>
                <a:gd name="T71" fmla="*/ 761 h 804"/>
                <a:gd name="T72" fmla="*/ 328 w 539"/>
                <a:gd name="T73" fmla="*/ 748 h 804"/>
                <a:gd name="T74" fmla="*/ 328 w 539"/>
                <a:gd name="T75" fmla="*/ 735 h 804"/>
                <a:gd name="T76" fmla="*/ 334 w 539"/>
                <a:gd name="T77" fmla="*/ 715 h 804"/>
                <a:gd name="T78" fmla="*/ 353 w 539"/>
                <a:gd name="T79" fmla="*/ 708 h 804"/>
                <a:gd name="T80" fmla="*/ 388 w 539"/>
                <a:gd name="T81" fmla="*/ 695 h 804"/>
                <a:gd name="T82" fmla="*/ 401 w 539"/>
                <a:gd name="T83" fmla="*/ 682 h 804"/>
                <a:gd name="T84" fmla="*/ 429 w 539"/>
                <a:gd name="T85" fmla="*/ 612 h 804"/>
                <a:gd name="T86" fmla="*/ 471 w 539"/>
                <a:gd name="T87" fmla="*/ 600 h 804"/>
                <a:gd name="T88" fmla="*/ 506 w 539"/>
                <a:gd name="T89" fmla="*/ 563 h 804"/>
                <a:gd name="T90" fmla="*/ 526 w 539"/>
                <a:gd name="T91" fmla="*/ 516 h 804"/>
                <a:gd name="T92" fmla="*/ 535 w 539"/>
                <a:gd name="T93" fmla="*/ 475 h 804"/>
                <a:gd name="T94" fmla="*/ 536 w 539"/>
                <a:gd name="T95" fmla="*/ 394 h 804"/>
                <a:gd name="T96" fmla="*/ 510 w 539"/>
                <a:gd name="T97" fmla="*/ 329 h 804"/>
                <a:gd name="T98" fmla="*/ 468 w 539"/>
                <a:gd name="T99" fmla="*/ 282 h 804"/>
                <a:gd name="T100" fmla="*/ 415 w 539"/>
                <a:gd name="T101" fmla="*/ 247 h 804"/>
                <a:gd name="T102" fmla="*/ 327 w 539"/>
                <a:gd name="T103" fmla="*/ 213 h 804"/>
                <a:gd name="T104" fmla="*/ 279 w 539"/>
                <a:gd name="T105" fmla="*/ 203 h 80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39"/>
                <a:gd name="T160" fmla="*/ 0 h 804"/>
                <a:gd name="T161" fmla="*/ 539 w 539"/>
                <a:gd name="T162" fmla="*/ 804 h 804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39" h="804">
                  <a:moveTo>
                    <a:pt x="279" y="203"/>
                  </a:moveTo>
                  <a:lnTo>
                    <a:pt x="279" y="203"/>
                  </a:lnTo>
                  <a:lnTo>
                    <a:pt x="280" y="182"/>
                  </a:lnTo>
                  <a:lnTo>
                    <a:pt x="279" y="164"/>
                  </a:lnTo>
                  <a:lnTo>
                    <a:pt x="278" y="145"/>
                  </a:lnTo>
                  <a:lnTo>
                    <a:pt x="276" y="130"/>
                  </a:lnTo>
                  <a:lnTo>
                    <a:pt x="272" y="114"/>
                  </a:lnTo>
                  <a:lnTo>
                    <a:pt x="269" y="100"/>
                  </a:lnTo>
                  <a:lnTo>
                    <a:pt x="264" y="88"/>
                  </a:lnTo>
                  <a:lnTo>
                    <a:pt x="258" y="77"/>
                  </a:lnTo>
                  <a:lnTo>
                    <a:pt x="253" y="67"/>
                  </a:lnTo>
                  <a:lnTo>
                    <a:pt x="246" y="57"/>
                  </a:lnTo>
                  <a:lnTo>
                    <a:pt x="238" y="49"/>
                  </a:lnTo>
                  <a:lnTo>
                    <a:pt x="231" y="42"/>
                  </a:lnTo>
                  <a:lnTo>
                    <a:pt x="223" y="36"/>
                  </a:lnTo>
                  <a:lnTo>
                    <a:pt x="215" y="31"/>
                  </a:lnTo>
                  <a:lnTo>
                    <a:pt x="207" y="26"/>
                  </a:lnTo>
                  <a:lnTo>
                    <a:pt x="198" y="22"/>
                  </a:lnTo>
                  <a:lnTo>
                    <a:pt x="181" y="17"/>
                  </a:lnTo>
                  <a:lnTo>
                    <a:pt x="164" y="13"/>
                  </a:lnTo>
                  <a:lnTo>
                    <a:pt x="148" y="11"/>
                  </a:lnTo>
                  <a:lnTo>
                    <a:pt x="134" y="10"/>
                  </a:lnTo>
                  <a:lnTo>
                    <a:pt x="122" y="11"/>
                  </a:lnTo>
                  <a:lnTo>
                    <a:pt x="113" y="12"/>
                  </a:lnTo>
                  <a:lnTo>
                    <a:pt x="106" y="13"/>
                  </a:lnTo>
                  <a:lnTo>
                    <a:pt x="93" y="6"/>
                  </a:lnTo>
                  <a:lnTo>
                    <a:pt x="89" y="3"/>
                  </a:lnTo>
                  <a:lnTo>
                    <a:pt x="85" y="1"/>
                  </a:lnTo>
                  <a:lnTo>
                    <a:pt x="76" y="0"/>
                  </a:lnTo>
                  <a:lnTo>
                    <a:pt x="70" y="2"/>
                  </a:lnTo>
                  <a:lnTo>
                    <a:pt x="66" y="4"/>
                  </a:lnTo>
                  <a:lnTo>
                    <a:pt x="63" y="7"/>
                  </a:lnTo>
                  <a:lnTo>
                    <a:pt x="60" y="10"/>
                  </a:lnTo>
                  <a:lnTo>
                    <a:pt x="67" y="15"/>
                  </a:lnTo>
                  <a:lnTo>
                    <a:pt x="71" y="21"/>
                  </a:lnTo>
                  <a:lnTo>
                    <a:pt x="76" y="26"/>
                  </a:lnTo>
                  <a:lnTo>
                    <a:pt x="78" y="33"/>
                  </a:lnTo>
                  <a:lnTo>
                    <a:pt x="80" y="42"/>
                  </a:lnTo>
                  <a:lnTo>
                    <a:pt x="80" y="46"/>
                  </a:lnTo>
                  <a:lnTo>
                    <a:pt x="78" y="49"/>
                  </a:lnTo>
                  <a:lnTo>
                    <a:pt x="76" y="54"/>
                  </a:lnTo>
                  <a:lnTo>
                    <a:pt x="70" y="68"/>
                  </a:lnTo>
                  <a:lnTo>
                    <a:pt x="65" y="87"/>
                  </a:lnTo>
                  <a:lnTo>
                    <a:pt x="60" y="107"/>
                  </a:lnTo>
                  <a:lnTo>
                    <a:pt x="53" y="142"/>
                  </a:lnTo>
                  <a:lnTo>
                    <a:pt x="50" y="158"/>
                  </a:lnTo>
                  <a:lnTo>
                    <a:pt x="43" y="165"/>
                  </a:lnTo>
                  <a:lnTo>
                    <a:pt x="36" y="170"/>
                  </a:lnTo>
                  <a:lnTo>
                    <a:pt x="31" y="178"/>
                  </a:lnTo>
                  <a:lnTo>
                    <a:pt x="25" y="185"/>
                  </a:lnTo>
                  <a:lnTo>
                    <a:pt x="17" y="200"/>
                  </a:lnTo>
                  <a:lnTo>
                    <a:pt x="10" y="215"/>
                  </a:lnTo>
                  <a:lnTo>
                    <a:pt x="6" y="232"/>
                  </a:lnTo>
                  <a:lnTo>
                    <a:pt x="2" y="247"/>
                  </a:lnTo>
                  <a:lnTo>
                    <a:pt x="1" y="264"/>
                  </a:lnTo>
                  <a:lnTo>
                    <a:pt x="0" y="279"/>
                  </a:lnTo>
                  <a:lnTo>
                    <a:pt x="1" y="294"/>
                  </a:lnTo>
                  <a:lnTo>
                    <a:pt x="2" y="307"/>
                  </a:lnTo>
                  <a:lnTo>
                    <a:pt x="6" y="332"/>
                  </a:lnTo>
                  <a:lnTo>
                    <a:pt x="9" y="347"/>
                  </a:lnTo>
                  <a:lnTo>
                    <a:pt x="11" y="352"/>
                  </a:lnTo>
                  <a:lnTo>
                    <a:pt x="11" y="360"/>
                  </a:lnTo>
                  <a:lnTo>
                    <a:pt x="12" y="368"/>
                  </a:lnTo>
                  <a:lnTo>
                    <a:pt x="15" y="376"/>
                  </a:lnTo>
                  <a:lnTo>
                    <a:pt x="19" y="383"/>
                  </a:lnTo>
                  <a:lnTo>
                    <a:pt x="28" y="401"/>
                  </a:lnTo>
                  <a:lnTo>
                    <a:pt x="40" y="418"/>
                  </a:lnTo>
                  <a:lnTo>
                    <a:pt x="54" y="436"/>
                  </a:lnTo>
                  <a:lnTo>
                    <a:pt x="69" y="455"/>
                  </a:lnTo>
                  <a:lnTo>
                    <a:pt x="87" y="472"/>
                  </a:lnTo>
                  <a:lnTo>
                    <a:pt x="104" y="490"/>
                  </a:lnTo>
                  <a:lnTo>
                    <a:pt x="138" y="520"/>
                  </a:lnTo>
                  <a:lnTo>
                    <a:pt x="169" y="546"/>
                  </a:lnTo>
                  <a:lnTo>
                    <a:pt x="199" y="569"/>
                  </a:lnTo>
                  <a:lnTo>
                    <a:pt x="201" y="575"/>
                  </a:lnTo>
                  <a:lnTo>
                    <a:pt x="204" y="583"/>
                  </a:lnTo>
                  <a:lnTo>
                    <a:pt x="210" y="591"/>
                  </a:lnTo>
                  <a:lnTo>
                    <a:pt x="215" y="597"/>
                  </a:lnTo>
                  <a:lnTo>
                    <a:pt x="228" y="612"/>
                  </a:lnTo>
                  <a:lnTo>
                    <a:pt x="244" y="626"/>
                  </a:lnTo>
                  <a:lnTo>
                    <a:pt x="263" y="640"/>
                  </a:lnTo>
                  <a:lnTo>
                    <a:pt x="281" y="652"/>
                  </a:lnTo>
                  <a:lnTo>
                    <a:pt x="301" y="664"/>
                  </a:lnTo>
                  <a:lnTo>
                    <a:pt x="321" y="674"/>
                  </a:lnTo>
                  <a:lnTo>
                    <a:pt x="315" y="685"/>
                  </a:lnTo>
                  <a:lnTo>
                    <a:pt x="312" y="691"/>
                  </a:lnTo>
                  <a:lnTo>
                    <a:pt x="303" y="704"/>
                  </a:lnTo>
                  <a:lnTo>
                    <a:pt x="298" y="710"/>
                  </a:lnTo>
                  <a:lnTo>
                    <a:pt x="290" y="717"/>
                  </a:lnTo>
                  <a:lnTo>
                    <a:pt x="282" y="722"/>
                  </a:lnTo>
                  <a:lnTo>
                    <a:pt x="275" y="726"/>
                  </a:lnTo>
                  <a:lnTo>
                    <a:pt x="258" y="727"/>
                  </a:lnTo>
                  <a:lnTo>
                    <a:pt x="220" y="729"/>
                  </a:lnTo>
                  <a:lnTo>
                    <a:pt x="198" y="731"/>
                  </a:lnTo>
                  <a:lnTo>
                    <a:pt x="177" y="733"/>
                  </a:lnTo>
                  <a:lnTo>
                    <a:pt x="158" y="737"/>
                  </a:lnTo>
                  <a:lnTo>
                    <a:pt x="151" y="739"/>
                  </a:lnTo>
                  <a:lnTo>
                    <a:pt x="144" y="741"/>
                  </a:lnTo>
                  <a:lnTo>
                    <a:pt x="135" y="743"/>
                  </a:lnTo>
                  <a:lnTo>
                    <a:pt x="118" y="754"/>
                  </a:lnTo>
                  <a:lnTo>
                    <a:pt x="131" y="752"/>
                  </a:lnTo>
                  <a:lnTo>
                    <a:pt x="133" y="752"/>
                  </a:lnTo>
                  <a:lnTo>
                    <a:pt x="135" y="754"/>
                  </a:lnTo>
                  <a:lnTo>
                    <a:pt x="137" y="755"/>
                  </a:lnTo>
                  <a:lnTo>
                    <a:pt x="140" y="757"/>
                  </a:lnTo>
                  <a:lnTo>
                    <a:pt x="187" y="757"/>
                  </a:lnTo>
                  <a:lnTo>
                    <a:pt x="214" y="757"/>
                  </a:lnTo>
                  <a:lnTo>
                    <a:pt x="234" y="757"/>
                  </a:lnTo>
                  <a:lnTo>
                    <a:pt x="228" y="765"/>
                  </a:lnTo>
                  <a:lnTo>
                    <a:pt x="226" y="772"/>
                  </a:lnTo>
                  <a:lnTo>
                    <a:pt x="225" y="776"/>
                  </a:lnTo>
                  <a:lnTo>
                    <a:pt x="225" y="780"/>
                  </a:lnTo>
                  <a:lnTo>
                    <a:pt x="223" y="782"/>
                  </a:lnTo>
                  <a:lnTo>
                    <a:pt x="218" y="786"/>
                  </a:lnTo>
                  <a:lnTo>
                    <a:pt x="215" y="789"/>
                  </a:lnTo>
                  <a:lnTo>
                    <a:pt x="214" y="793"/>
                  </a:lnTo>
                  <a:lnTo>
                    <a:pt x="214" y="795"/>
                  </a:lnTo>
                  <a:lnTo>
                    <a:pt x="216" y="798"/>
                  </a:lnTo>
                  <a:lnTo>
                    <a:pt x="225" y="804"/>
                  </a:lnTo>
                  <a:lnTo>
                    <a:pt x="228" y="797"/>
                  </a:lnTo>
                  <a:lnTo>
                    <a:pt x="233" y="793"/>
                  </a:lnTo>
                  <a:lnTo>
                    <a:pt x="235" y="791"/>
                  </a:lnTo>
                  <a:lnTo>
                    <a:pt x="237" y="789"/>
                  </a:lnTo>
                  <a:lnTo>
                    <a:pt x="259" y="780"/>
                  </a:lnTo>
                  <a:lnTo>
                    <a:pt x="275" y="770"/>
                  </a:lnTo>
                  <a:lnTo>
                    <a:pt x="281" y="765"/>
                  </a:lnTo>
                  <a:lnTo>
                    <a:pt x="284" y="761"/>
                  </a:lnTo>
                  <a:lnTo>
                    <a:pt x="292" y="760"/>
                  </a:lnTo>
                  <a:lnTo>
                    <a:pt x="306" y="755"/>
                  </a:lnTo>
                  <a:lnTo>
                    <a:pt x="323" y="751"/>
                  </a:lnTo>
                  <a:lnTo>
                    <a:pt x="328" y="748"/>
                  </a:lnTo>
                  <a:lnTo>
                    <a:pt x="331" y="744"/>
                  </a:lnTo>
                  <a:lnTo>
                    <a:pt x="330" y="739"/>
                  </a:lnTo>
                  <a:lnTo>
                    <a:pt x="328" y="735"/>
                  </a:lnTo>
                  <a:lnTo>
                    <a:pt x="328" y="728"/>
                  </a:lnTo>
                  <a:lnTo>
                    <a:pt x="331" y="721"/>
                  </a:lnTo>
                  <a:lnTo>
                    <a:pt x="332" y="718"/>
                  </a:lnTo>
                  <a:lnTo>
                    <a:pt x="334" y="715"/>
                  </a:lnTo>
                  <a:lnTo>
                    <a:pt x="337" y="713"/>
                  </a:lnTo>
                  <a:lnTo>
                    <a:pt x="342" y="710"/>
                  </a:lnTo>
                  <a:lnTo>
                    <a:pt x="346" y="709"/>
                  </a:lnTo>
                  <a:lnTo>
                    <a:pt x="353" y="708"/>
                  </a:lnTo>
                  <a:lnTo>
                    <a:pt x="376" y="694"/>
                  </a:lnTo>
                  <a:lnTo>
                    <a:pt x="382" y="695"/>
                  </a:lnTo>
                  <a:lnTo>
                    <a:pt x="388" y="695"/>
                  </a:lnTo>
                  <a:lnTo>
                    <a:pt x="392" y="694"/>
                  </a:lnTo>
                  <a:lnTo>
                    <a:pt x="395" y="692"/>
                  </a:lnTo>
                  <a:lnTo>
                    <a:pt x="401" y="682"/>
                  </a:lnTo>
                  <a:lnTo>
                    <a:pt x="407" y="671"/>
                  </a:lnTo>
                  <a:lnTo>
                    <a:pt x="418" y="643"/>
                  </a:lnTo>
                  <a:lnTo>
                    <a:pt x="427" y="621"/>
                  </a:lnTo>
                  <a:lnTo>
                    <a:pt x="429" y="612"/>
                  </a:lnTo>
                  <a:lnTo>
                    <a:pt x="445" y="609"/>
                  </a:lnTo>
                  <a:lnTo>
                    <a:pt x="459" y="605"/>
                  </a:lnTo>
                  <a:lnTo>
                    <a:pt x="471" y="600"/>
                  </a:lnTo>
                  <a:lnTo>
                    <a:pt x="482" y="592"/>
                  </a:lnTo>
                  <a:lnTo>
                    <a:pt x="491" y="583"/>
                  </a:lnTo>
                  <a:lnTo>
                    <a:pt x="500" y="573"/>
                  </a:lnTo>
                  <a:lnTo>
                    <a:pt x="506" y="563"/>
                  </a:lnTo>
                  <a:lnTo>
                    <a:pt x="512" y="553"/>
                  </a:lnTo>
                  <a:lnTo>
                    <a:pt x="517" y="544"/>
                  </a:lnTo>
                  <a:lnTo>
                    <a:pt x="521" y="534"/>
                  </a:lnTo>
                  <a:lnTo>
                    <a:pt x="526" y="516"/>
                  </a:lnTo>
                  <a:lnTo>
                    <a:pt x="529" y="504"/>
                  </a:lnTo>
                  <a:lnTo>
                    <a:pt x="530" y="500"/>
                  </a:lnTo>
                  <a:lnTo>
                    <a:pt x="535" y="475"/>
                  </a:lnTo>
                  <a:lnTo>
                    <a:pt x="538" y="454"/>
                  </a:lnTo>
                  <a:lnTo>
                    <a:pt x="539" y="433"/>
                  </a:lnTo>
                  <a:lnTo>
                    <a:pt x="538" y="413"/>
                  </a:lnTo>
                  <a:lnTo>
                    <a:pt x="536" y="394"/>
                  </a:lnTo>
                  <a:lnTo>
                    <a:pt x="532" y="377"/>
                  </a:lnTo>
                  <a:lnTo>
                    <a:pt x="525" y="360"/>
                  </a:lnTo>
                  <a:lnTo>
                    <a:pt x="518" y="345"/>
                  </a:lnTo>
                  <a:lnTo>
                    <a:pt x="510" y="329"/>
                  </a:lnTo>
                  <a:lnTo>
                    <a:pt x="501" y="316"/>
                  </a:lnTo>
                  <a:lnTo>
                    <a:pt x="491" y="304"/>
                  </a:lnTo>
                  <a:lnTo>
                    <a:pt x="479" y="292"/>
                  </a:lnTo>
                  <a:lnTo>
                    <a:pt x="468" y="282"/>
                  </a:lnTo>
                  <a:lnTo>
                    <a:pt x="455" y="272"/>
                  </a:lnTo>
                  <a:lnTo>
                    <a:pt x="443" y="262"/>
                  </a:lnTo>
                  <a:lnTo>
                    <a:pt x="429" y="255"/>
                  </a:lnTo>
                  <a:lnTo>
                    <a:pt x="415" y="247"/>
                  </a:lnTo>
                  <a:lnTo>
                    <a:pt x="402" y="241"/>
                  </a:lnTo>
                  <a:lnTo>
                    <a:pt x="376" y="228"/>
                  </a:lnTo>
                  <a:lnTo>
                    <a:pt x="350" y="220"/>
                  </a:lnTo>
                  <a:lnTo>
                    <a:pt x="327" y="213"/>
                  </a:lnTo>
                  <a:lnTo>
                    <a:pt x="308" y="209"/>
                  </a:lnTo>
                  <a:lnTo>
                    <a:pt x="292" y="205"/>
                  </a:lnTo>
                  <a:lnTo>
                    <a:pt x="279" y="203"/>
                  </a:lnTo>
                  <a:close/>
                </a:path>
              </a:pathLst>
            </a:custGeom>
            <a:solidFill>
              <a:srgbClr val="FEE580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3" name="Freeform 139"/>
            <p:cNvSpPr>
              <a:spLocks/>
            </p:cNvSpPr>
            <p:nvPr/>
          </p:nvSpPr>
          <p:spPr bwMode="auto">
            <a:xfrm>
              <a:off x="1433" y="1276"/>
              <a:ext cx="184" cy="211"/>
            </a:xfrm>
            <a:custGeom>
              <a:avLst/>
              <a:gdLst>
                <a:gd name="T0" fmla="*/ 87 w 184"/>
                <a:gd name="T1" fmla="*/ 0 h 211"/>
                <a:gd name="T2" fmla="*/ 87 w 184"/>
                <a:gd name="T3" fmla="*/ 0 h 211"/>
                <a:gd name="T4" fmla="*/ 80 w 184"/>
                <a:gd name="T5" fmla="*/ 0 h 211"/>
                <a:gd name="T6" fmla="*/ 63 w 184"/>
                <a:gd name="T7" fmla="*/ 1 h 211"/>
                <a:gd name="T8" fmla="*/ 41 w 184"/>
                <a:gd name="T9" fmla="*/ 3 h 211"/>
                <a:gd name="T10" fmla="*/ 30 w 184"/>
                <a:gd name="T11" fmla="*/ 5 h 211"/>
                <a:gd name="T12" fmla="*/ 20 w 184"/>
                <a:gd name="T13" fmla="*/ 9 h 211"/>
                <a:gd name="T14" fmla="*/ 11 w 184"/>
                <a:gd name="T15" fmla="*/ 14 h 211"/>
                <a:gd name="T16" fmla="*/ 8 w 184"/>
                <a:gd name="T17" fmla="*/ 16 h 211"/>
                <a:gd name="T18" fmla="*/ 4 w 184"/>
                <a:gd name="T19" fmla="*/ 20 h 211"/>
                <a:gd name="T20" fmla="*/ 2 w 184"/>
                <a:gd name="T21" fmla="*/ 23 h 211"/>
                <a:gd name="T22" fmla="*/ 0 w 184"/>
                <a:gd name="T23" fmla="*/ 26 h 211"/>
                <a:gd name="T24" fmla="*/ 0 w 184"/>
                <a:gd name="T25" fmla="*/ 30 h 211"/>
                <a:gd name="T26" fmla="*/ 0 w 184"/>
                <a:gd name="T27" fmla="*/ 35 h 211"/>
                <a:gd name="T28" fmla="*/ 1 w 184"/>
                <a:gd name="T29" fmla="*/ 40 h 211"/>
                <a:gd name="T30" fmla="*/ 4 w 184"/>
                <a:gd name="T31" fmla="*/ 46 h 211"/>
                <a:gd name="T32" fmla="*/ 8 w 184"/>
                <a:gd name="T33" fmla="*/ 51 h 211"/>
                <a:gd name="T34" fmla="*/ 13 w 184"/>
                <a:gd name="T35" fmla="*/ 58 h 211"/>
                <a:gd name="T36" fmla="*/ 19 w 184"/>
                <a:gd name="T37" fmla="*/ 65 h 211"/>
                <a:gd name="T38" fmla="*/ 27 w 184"/>
                <a:gd name="T39" fmla="*/ 72 h 211"/>
                <a:gd name="T40" fmla="*/ 47 w 184"/>
                <a:gd name="T41" fmla="*/ 89 h 211"/>
                <a:gd name="T42" fmla="*/ 47 w 184"/>
                <a:gd name="T43" fmla="*/ 89 h 211"/>
                <a:gd name="T44" fmla="*/ 47 w 184"/>
                <a:gd name="T45" fmla="*/ 94 h 211"/>
                <a:gd name="T46" fmla="*/ 46 w 184"/>
                <a:gd name="T47" fmla="*/ 107 h 211"/>
                <a:gd name="T48" fmla="*/ 46 w 184"/>
                <a:gd name="T49" fmla="*/ 127 h 211"/>
                <a:gd name="T50" fmla="*/ 47 w 184"/>
                <a:gd name="T51" fmla="*/ 138 h 211"/>
                <a:gd name="T52" fmla="*/ 49 w 184"/>
                <a:gd name="T53" fmla="*/ 150 h 211"/>
                <a:gd name="T54" fmla="*/ 52 w 184"/>
                <a:gd name="T55" fmla="*/ 161 h 211"/>
                <a:gd name="T56" fmla="*/ 56 w 184"/>
                <a:gd name="T57" fmla="*/ 172 h 211"/>
                <a:gd name="T58" fmla="*/ 63 w 184"/>
                <a:gd name="T59" fmla="*/ 183 h 211"/>
                <a:gd name="T60" fmla="*/ 70 w 184"/>
                <a:gd name="T61" fmla="*/ 192 h 211"/>
                <a:gd name="T62" fmla="*/ 79 w 184"/>
                <a:gd name="T63" fmla="*/ 200 h 211"/>
                <a:gd name="T64" fmla="*/ 85 w 184"/>
                <a:gd name="T65" fmla="*/ 203 h 211"/>
                <a:gd name="T66" fmla="*/ 91 w 184"/>
                <a:gd name="T67" fmla="*/ 206 h 211"/>
                <a:gd name="T68" fmla="*/ 98 w 184"/>
                <a:gd name="T69" fmla="*/ 208 h 211"/>
                <a:gd name="T70" fmla="*/ 104 w 184"/>
                <a:gd name="T71" fmla="*/ 209 h 211"/>
                <a:gd name="T72" fmla="*/ 112 w 184"/>
                <a:gd name="T73" fmla="*/ 211 h 211"/>
                <a:gd name="T74" fmla="*/ 121 w 184"/>
                <a:gd name="T75" fmla="*/ 211 h 211"/>
                <a:gd name="T76" fmla="*/ 121 w 184"/>
                <a:gd name="T77" fmla="*/ 211 h 211"/>
                <a:gd name="T78" fmla="*/ 127 w 184"/>
                <a:gd name="T79" fmla="*/ 207 h 211"/>
                <a:gd name="T80" fmla="*/ 135 w 184"/>
                <a:gd name="T81" fmla="*/ 202 h 211"/>
                <a:gd name="T82" fmla="*/ 143 w 184"/>
                <a:gd name="T83" fmla="*/ 195 h 211"/>
                <a:gd name="T84" fmla="*/ 153 w 184"/>
                <a:gd name="T85" fmla="*/ 186 h 211"/>
                <a:gd name="T86" fmla="*/ 163 w 184"/>
                <a:gd name="T87" fmla="*/ 177 h 211"/>
                <a:gd name="T88" fmla="*/ 170 w 184"/>
                <a:gd name="T89" fmla="*/ 164 h 211"/>
                <a:gd name="T90" fmla="*/ 178 w 184"/>
                <a:gd name="T91" fmla="*/ 151 h 211"/>
                <a:gd name="T92" fmla="*/ 180 w 184"/>
                <a:gd name="T93" fmla="*/ 145 h 211"/>
                <a:gd name="T94" fmla="*/ 182 w 184"/>
                <a:gd name="T95" fmla="*/ 137 h 211"/>
                <a:gd name="T96" fmla="*/ 183 w 184"/>
                <a:gd name="T97" fmla="*/ 129 h 211"/>
                <a:gd name="T98" fmla="*/ 184 w 184"/>
                <a:gd name="T99" fmla="*/ 121 h 211"/>
                <a:gd name="T100" fmla="*/ 183 w 184"/>
                <a:gd name="T101" fmla="*/ 113 h 211"/>
                <a:gd name="T102" fmla="*/ 182 w 184"/>
                <a:gd name="T103" fmla="*/ 103 h 211"/>
                <a:gd name="T104" fmla="*/ 179 w 184"/>
                <a:gd name="T105" fmla="*/ 94 h 211"/>
                <a:gd name="T106" fmla="*/ 175 w 184"/>
                <a:gd name="T107" fmla="*/ 85 h 211"/>
                <a:gd name="T108" fmla="*/ 170 w 184"/>
                <a:gd name="T109" fmla="*/ 75 h 211"/>
                <a:gd name="T110" fmla="*/ 163 w 184"/>
                <a:gd name="T111" fmla="*/ 66 h 211"/>
                <a:gd name="T112" fmla="*/ 155 w 184"/>
                <a:gd name="T113" fmla="*/ 55 h 211"/>
                <a:gd name="T114" fmla="*/ 145 w 184"/>
                <a:gd name="T115" fmla="*/ 45 h 211"/>
                <a:gd name="T116" fmla="*/ 133 w 184"/>
                <a:gd name="T117" fmla="*/ 34 h 211"/>
                <a:gd name="T118" fmla="*/ 120 w 184"/>
                <a:gd name="T119" fmla="*/ 23 h 211"/>
                <a:gd name="T120" fmla="*/ 104 w 184"/>
                <a:gd name="T121" fmla="*/ 12 h 211"/>
                <a:gd name="T122" fmla="*/ 87 w 184"/>
                <a:gd name="T123" fmla="*/ 0 h 211"/>
                <a:gd name="T124" fmla="*/ 87 w 184"/>
                <a:gd name="T125" fmla="*/ 0 h 21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84"/>
                <a:gd name="T190" fmla="*/ 0 h 211"/>
                <a:gd name="T191" fmla="*/ 184 w 184"/>
                <a:gd name="T192" fmla="*/ 211 h 21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84" h="211">
                  <a:moveTo>
                    <a:pt x="87" y="0"/>
                  </a:moveTo>
                  <a:lnTo>
                    <a:pt x="87" y="0"/>
                  </a:lnTo>
                  <a:lnTo>
                    <a:pt x="80" y="0"/>
                  </a:lnTo>
                  <a:lnTo>
                    <a:pt x="63" y="1"/>
                  </a:lnTo>
                  <a:lnTo>
                    <a:pt x="41" y="3"/>
                  </a:lnTo>
                  <a:lnTo>
                    <a:pt x="30" y="5"/>
                  </a:lnTo>
                  <a:lnTo>
                    <a:pt x="20" y="9"/>
                  </a:lnTo>
                  <a:lnTo>
                    <a:pt x="11" y="14"/>
                  </a:lnTo>
                  <a:lnTo>
                    <a:pt x="8" y="16"/>
                  </a:lnTo>
                  <a:lnTo>
                    <a:pt x="4" y="20"/>
                  </a:lnTo>
                  <a:lnTo>
                    <a:pt x="2" y="23"/>
                  </a:lnTo>
                  <a:lnTo>
                    <a:pt x="0" y="26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1" y="40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8"/>
                  </a:lnTo>
                  <a:lnTo>
                    <a:pt x="19" y="65"/>
                  </a:lnTo>
                  <a:lnTo>
                    <a:pt x="27" y="72"/>
                  </a:lnTo>
                  <a:lnTo>
                    <a:pt x="47" y="89"/>
                  </a:lnTo>
                  <a:lnTo>
                    <a:pt x="47" y="94"/>
                  </a:lnTo>
                  <a:lnTo>
                    <a:pt x="46" y="107"/>
                  </a:lnTo>
                  <a:lnTo>
                    <a:pt x="46" y="127"/>
                  </a:lnTo>
                  <a:lnTo>
                    <a:pt x="47" y="138"/>
                  </a:lnTo>
                  <a:lnTo>
                    <a:pt x="49" y="150"/>
                  </a:lnTo>
                  <a:lnTo>
                    <a:pt x="52" y="161"/>
                  </a:lnTo>
                  <a:lnTo>
                    <a:pt x="56" y="172"/>
                  </a:lnTo>
                  <a:lnTo>
                    <a:pt x="63" y="183"/>
                  </a:lnTo>
                  <a:lnTo>
                    <a:pt x="70" y="192"/>
                  </a:lnTo>
                  <a:lnTo>
                    <a:pt x="79" y="200"/>
                  </a:lnTo>
                  <a:lnTo>
                    <a:pt x="85" y="203"/>
                  </a:lnTo>
                  <a:lnTo>
                    <a:pt x="91" y="206"/>
                  </a:lnTo>
                  <a:lnTo>
                    <a:pt x="98" y="208"/>
                  </a:lnTo>
                  <a:lnTo>
                    <a:pt x="104" y="209"/>
                  </a:lnTo>
                  <a:lnTo>
                    <a:pt x="112" y="211"/>
                  </a:lnTo>
                  <a:lnTo>
                    <a:pt x="121" y="211"/>
                  </a:lnTo>
                  <a:lnTo>
                    <a:pt x="127" y="207"/>
                  </a:lnTo>
                  <a:lnTo>
                    <a:pt x="135" y="202"/>
                  </a:lnTo>
                  <a:lnTo>
                    <a:pt x="143" y="195"/>
                  </a:lnTo>
                  <a:lnTo>
                    <a:pt x="153" y="186"/>
                  </a:lnTo>
                  <a:lnTo>
                    <a:pt x="163" y="177"/>
                  </a:lnTo>
                  <a:lnTo>
                    <a:pt x="170" y="164"/>
                  </a:lnTo>
                  <a:lnTo>
                    <a:pt x="178" y="151"/>
                  </a:lnTo>
                  <a:lnTo>
                    <a:pt x="180" y="145"/>
                  </a:lnTo>
                  <a:lnTo>
                    <a:pt x="182" y="137"/>
                  </a:lnTo>
                  <a:lnTo>
                    <a:pt x="183" y="129"/>
                  </a:lnTo>
                  <a:lnTo>
                    <a:pt x="184" y="121"/>
                  </a:lnTo>
                  <a:lnTo>
                    <a:pt x="183" y="113"/>
                  </a:lnTo>
                  <a:lnTo>
                    <a:pt x="182" y="103"/>
                  </a:lnTo>
                  <a:lnTo>
                    <a:pt x="179" y="94"/>
                  </a:lnTo>
                  <a:lnTo>
                    <a:pt x="175" y="85"/>
                  </a:lnTo>
                  <a:lnTo>
                    <a:pt x="170" y="75"/>
                  </a:lnTo>
                  <a:lnTo>
                    <a:pt x="163" y="66"/>
                  </a:lnTo>
                  <a:lnTo>
                    <a:pt x="155" y="55"/>
                  </a:lnTo>
                  <a:lnTo>
                    <a:pt x="145" y="45"/>
                  </a:lnTo>
                  <a:lnTo>
                    <a:pt x="133" y="34"/>
                  </a:lnTo>
                  <a:lnTo>
                    <a:pt x="120" y="23"/>
                  </a:lnTo>
                  <a:lnTo>
                    <a:pt x="104" y="12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EDD3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4" name="Freeform 140"/>
            <p:cNvSpPr>
              <a:spLocks/>
            </p:cNvSpPr>
            <p:nvPr/>
          </p:nvSpPr>
          <p:spPr bwMode="auto">
            <a:xfrm>
              <a:off x="1433" y="1276"/>
              <a:ext cx="184" cy="211"/>
            </a:xfrm>
            <a:custGeom>
              <a:avLst/>
              <a:gdLst>
                <a:gd name="T0" fmla="*/ 87 w 184"/>
                <a:gd name="T1" fmla="*/ 0 h 211"/>
                <a:gd name="T2" fmla="*/ 87 w 184"/>
                <a:gd name="T3" fmla="*/ 0 h 211"/>
                <a:gd name="T4" fmla="*/ 80 w 184"/>
                <a:gd name="T5" fmla="*/ 0 h 211"/>
                <a:gd name="T6" fmla="*/ 63 w 184"/>
                <a:gd name="T7" fmla="*/ 1 h 211"/>
                <a:gd name="T8" fmla="*/ 41 w 184"/>
                <a:gd name="T9" fmla="*/ 3 h 211"/>
                <a:gd name="T10" fmla="*/ 30 w 184"/>
                <a:gd name="T11" fmla="*/ 5 h 211"/>
                <a:gd name="T12" fmla="*/ 20 w 184"/>
                <a:gd name="T13" fmla="*/ 9 h 211"/>
                <a:gd name="T14" fmla="*/ 11 w 184"/>
                <a:gd name="T15" fmla="*/ 14 h 211"/>
                <a:gd name="T16" fmla="*/ 8 w 184"/>
                <a:gd name="T17" fmla="*/ 16 h 211"/>
                <a:gd name="T18" fmla="*/ 4 w 184"/>
                <a:gd name="T19" fmla="*/ 20 h 211"/>
                <a:gd name="T20" fmla="*/ 2 w 184"/>
                <a:gd name="T21" fmla="*/ 23 h 211"/>
                <a:gd name="T22" fmla="*/ 0 w 184"/>
                <a:gd name="T23" fmla="*/ 26 h 211"/>
                <a:gd name="T24" fmla="*/ 0 w 184"/>
                <a:gd name="T25" fmla="*/ 30 h 211"/>
                <a:gd name="T26" fmla="*/ 0 w 184"/>
                <a:gd name="T27" fmla="*/ 35 h 211"/>
                <a:gd name="T28" fmla="*/ 1 w 184"/>
                <a:gd name="T29" fmla="*/ 40 h 211"/>
                <a:gd name="T30" fmla="*/ 4 w 184"/>
                <a:gd name="T31" fmla="*/ 46 h 211"/>
                <a:gd name="T32" fmla="*/ 8 w 184"/>
                <a:gd name="T33" fmla="*/ 51 h 211"/>
                <a:gd name="T34" fmla="*/ 13 w 184"/>
                <a:gd name="T35" fmla="*/ 58 h 211"/>
                <a:gd name="T36" fmla="*/ 19 w 184"/>
                <a:gd name="T37" fmla="*/ 65 h 211"/>
                <a:gd name="T38" fmla="*/ 27 w 184"/>
                <a:gd name="T39" fmla="*/ 72 h 211"/>
                <a:gd name="T40" fmla="*/ 47 w 184"/>
                <a:gd name="T41" fmla="*/ 89 h 211"/>
                <a:gd name="T42" fmla="*/ 47 w 184"/>
                <a:gd name="T43" fmla="*/ 89 h 211"/>
                <a:gd name="T44" fmla="*/ 47 w 184"/>
                <a:gd name="T45" fmla="*/ 94 h 211"/>
                <a:gd name="T46" fmla="*/ 46 w 184"/>
                <a:gd name="T47" fmla="*/ 107 h 211"/>
                <a:gd name="T48" fmla="*/ 46 w 184"/>
                <a:gd name="T49" fmla="*/ 127 h 211"/>
                <a:gd name="T50" fmla="*/ 47 w 184"/>
                <a:gd name="T51" fmla="*/ 138 h 211"/>
                <a:gd name="T52" fmla="*/ 49 w 184"/>
                <a:gd name="T53" fmla="*/ 150 h 211"/>
                <a:gd name="T54" fmla="*/ 52 w 184"/>
                <a:gd name="T55" fmla="*/ 161 h 211"/>
                <a:gd name="T56" fmla="*/ 56 w 184"/>
                <a:gd name="T57" fmla="*/ 172 h 211"/>
                <a:gd name="T58" fmla="*/ 63 w 184"/>
                <a:gd name="T59" fmla="*/ 183 h 211"/>
                <a:gd name="T60" fmla="*/ 70 w 184"/>
                <a:gd name="T61" fmla="*/ 192 h 211"/>
                <a:gd name="T62" fmla="*/ 79 w 184"/>
                <a:gd name="T63" fmla="*/ 200 h 211"/>
                <a:gd name="T64" fmla="*/ 85 w 184"/>
                <a:gd name="T65" fmla="*/ 203 h 211"/>
                <a:gd name="T66" fmla="*/ 91 w 184"/>
                <a:gd name="T67" fmla="*/ 206 h 211"/>
                <a:gd name="T68" fmla="*/ 98 w 184"/>
                <a:gd name="T69" fmla="*/ 208 h 211"/>
                <a:gd name="T70" fmla="*/ 104 w 184"/>
                <a:gd name="T71" fmla="*/ 209 h 211"/>
                <a:gd name="T72" fmla="*/ 112 w 184"/>
                <a:gd name="T73" fmla="*/ 211 h 211"/>
                <a:gd name="T74" fmla="*/ 121 w 184"/>
                <a:gd name="T75" fmla="*/ 211 h 211"/>
                <a:gd name="T76" fmla="*/ 121 w 184"/>
                <a:gd name="T77" fmla="*/ 211 h 211"/>
                <a:gd name="T78" fmla="*/ 127 w 184"/>
                <a:gd name="T79" fmla="*/ 207 h 211"/>
                <a:gd name="T80" fmla="*/ 135 w 184"/>
                <a:gd name="T81" fmla="*/ 202 h 211"/>
                <a:gd name="T82" fmla="*/ 143 w 184"/>
                <a:gd name="T83" fmla="*/ 195 h 211"/>
                <a:gd name="T84" fmla="*/ 153 w 184"/>
                <a:gd name="T85" fmla="*/ 186 h 211"/>
                <a:gd name="T86" fmla="*/ 163 w 184"/>
                <a:gd name="T87" fmla="*/ 177 h 211"/>
                <a:gd name="T88" fmla="*/ 170 w 184"/>
                <a:gd name="T89" fmla="*/ 164 h 211"/>
                <a:gd name="T90" fmla="*/ 178 w 184"/>
                <a:gd name="T91" fmla="*/ 151 h 211"/>
                <a:gd name="T92" fmla="*/ 180 w 184"/>
                <a:gd name="T93" fmla="*/ 145 h 211"/>
                <a:gd name="T94" fmla="*/ 182 w 184"/>
                <a:gd name="T95" fmla="*/ 137 h 211"/>
                <a:gd name="T96" fmla="*/ 183 w 184"/>
                <a:gd name="T97" fmla="*/ 129 h 211"/>
                <a:gd name="T98" fmla="*/ 184 w 184"/>
                <a:gd name="T99" fmla="*/ 121 h 211"/>
                <a:gd name="T100" fmla="*/ 183 w 184"/>
                <a:gd name="T101" fmla="*/ 113 h 211"/>
                <a:gd name="T102" fmla="*/ 182 w 184"/>
                <a:gd name="T103" fmla="*/ 103 h 211"/>
                <a:gd name="T104" fmla="*/ 179 w 184"/>
                <a:gd name="T105" fmla="*/ 94 h 211"/>
                <a:gd name="T106" fmla="*/ 175 w 184"/>
                <a:gd name="T107" fmla="*/ 85 h 211"/>
                <a:gd name="T108" fmla="*/ 170 w 184"/>
                <a:gd name="T109" fmla="*/ 75 h 211"/>
                <a:gd name="T110" fmla="*/ 163 w 184"/>
                <a:gd name="T111" fmla="*/ 66 h 211"/>
                <a:gd name="T112" fmla="*/ 155 w 184"/>
                <a:gd name="T113" fmla="*/ 55 h 211"/>
                <a:gd name="T114" fmla="*/ 145 w 184"/>
                <a:gd name="T115" fmla="*/ 45 h 211"/>
                <a:gd name="T116" fmla="*/ 133 w 184"/>
                <a:gd name="T117" fmla="*/ 34 h 211"/>
                <a:gd name="T118" fmla="*/ 120 w 184"/>
                <a:gd name="T119" fmla="*/ 23 h 211"/>
                <a:gd name="T120" fmla="*/ 104 w 184"/>
                <a:gd name="T121" fmla="*/ 12 h 211"/>
                <a:gd name="T122" fmla="*/ 87 w 184"/>
                <a:gd name="T123" fmla="*/ 0 h 211"/>
                <a:gd name="T124" fmla="*/ 87 w 184"/>
                <a:gd name="T125" fmla="*/ 0 h 21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84"/>
                <a:gd name="T190" fmla="*/ 0 h 211"/>
                <a:gd name="T191" fmla="*/ 184 w 184"/>
                <a:gd name="T192" fmla="*/ 211 h 21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84" h="211">
                  <a:moveTo>
                    <a:pt x="87" y="0"/>
                  </a:moveTo>
                  <a:lnTo>
                    <a:pt x="87" y="0"/>
                  </a:lnTo>
                  <a:lnTo>
                    <a:pt x="80" y="0"/>
                  </a:lnTo>
                  <a:lnTo>
                    <a:pt x="63" y="1"/>
                  </a:lnTo>
                  <a:lnTo>
                    <a:pt x="41" y="3"/>
                  </a:lnTo>
                  <a:lnTo>
                    <a:pt x="30" y="5"/>
                  </a:lnTo>
                  <a:lnTo>
                    <a:pt x="20" y="9"/>
                  </a:lnTo>
                  <a:lnTo>
                    <a:pt x="11" y="14"/>
                  </a:lnTo>
                  <a:lnTo>
                    <a:pt x="8" y="16"/>
                  </a:lnTo>
                  <a:lnTo>
                    <a:pt x="4" y="20"/>
                  </a:lnTo>
                  <a:lnTo>
                    <a:pt x="2" y="23"/>
                  </a:lnTo>
                  <a:lnTo>
                    <a:pt x="0" y="26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1" y="40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8"/>
                  </a:lnTo>
                  <a:lnTo>
                    <a:pt x="19" y="65"/>
                  </a:lnTo>
                  <a:lnTo>
                    <a:pt x="27" y="72"/>
                  </a:lnTo>
                  <a:lnTo>
                    <a:pt x="47" y="89"/>
                  </a:lnTo>
                  <a:lnTo>
                    <a:pt x="47" y="94"/>
                  </a:lnTo>
                  <a:lnTo>
                    <a:pt x="46" y="107"/>
                  </a:lnTo>
                  <a:lnTo>
                    <a:pt x="46" y="127"/>
                  </a:lnTo>
                  <a:lnTo>
                    <a:pt x="47" y="138"/>
                  </a:lnTo>
                  <a:lnTo>
                    <a:pt x="49" y="150"/>
                  </a:lnTo>
                  <a:lnTo>
                    <a:pt x="52" y="161"/>
                  </a:lnTo>
                  <a:lnTo>
                    <a:pt x="56" y="172"/>
                  </a:lnTo>
                  <a:lnTo>
                    <a:pt x="63" y="183"/>
                  </a:lnTo>
                  <a:lnTo>
                    <a:pt x="70" y="192"/>
                  </a:lnTo>
                  <a:lnTo>
                    <a:pt x="79" y="200"/>
                  </a:lnTo>
                  <a:lnTo>
                    <a:pt x="85" y="203"/>
                  </a:lnTo>
                  <a:lnTo>
                    <a:pt x="91" y="206"/>
                  </a:lnTo>
                  <a:lnTo>
                    <a:pt x="98" y="208"/>
                  </a:lnTo>
                  <a:lnTo>
                    <a:pt x="104" y="209"/>
                  </a:lnTo>
                  <a:lnTo>
                    <a:pt x="112" y="211"/>
                  </a:lnTo>
                  <a:lnTo>
                    <a:pt x="121" y="211"/>
                  </a:lnTo>
                  <a:lnTo>
                    <a:pt x="127" y="207"/>
                  </a:lnTo>
                  <a:lnTo>
                    <a:pt x="135" y="202"/>
                  </a:lnTo>
                  <a:lnTo>
                    <a:pt x="143" y="195"/>
                  </a:lnTo>
                  <a:lnTo>
                    <a:pt x="153" y="186"/>
                  </a:lnTo>
                  <a:lnTo>
                    <a:pt x="163" y="177"/>
                  </a:lnTo>
                  <a:lnTo>
                    <a:pt x="170" y="164"/>
                  </a:lnTo>
                  <a:lnTo>
                    <a:pt x="178" y="151"/>
                  </a:lnTo>
                  <a:lnTo>
                    <a:pt x="180" y="145"/>
                  </a:lnTo>
                  <a:lnTo>
                    <a:pt x="182" y="137"/>
                  </a:lnTo>
                  <a:lnTo>
                    <a:pt x="183" y="129"/>
                  </a:lnTo>
                  <a:lnTo>
                    <a:pt x="184" y="121"/>
                  </a:lnTo>
                  <a:lnTo>
                    <a:pt x="183" y="113"/>
                  </a:lnTo>
                  <a:lnTo>
                    <a:pt x="182" y="103"/>
                  </a:lnTo>
                  <a:lnTo>
                    <a:pt x="179" y="94"/>
                  </a:lnTo>
                  <a:lnTo>
                    <a:pt x="175" y="85"/>
                  </a:lnTo>
                  <a:lnTo>
                    <a:pt x="170" y="75"/>
                  </a:lnTo>
                  <a:lnTo>
                    <a:pt x="163" y="66"/>
                  </a:lnTo>
                  <a:lnTo>
                    <a:pt x="155" y="55"/>
                  </a:lnTo>
                  <a:lnTo>
                    <a:pt x="145" y="45"/>
                  </a:lnTo>
                  <a:lnTo>
                    <a:pt x="133" y="34"/>
                  </a:lnTo>
                  <a:lnTo>
                    <a:pt x="120" y="23"/>
                  </a:lnTo>
                  <a:lnTo>
                    <a:pt x="104" y="12"/>
                  </a:lnTo>
                  <a:lnTo>
                    <a:pt x="87" y="0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5" name="Freeform 141"/>
            <p:cNvSpPr>
              <a:spLocks/>
            </p:cNvSpPr>
            <p:nvPr/>
          </p:nvSpPr>
          <p:spPr bwMode="auto">
            <a:xfrm>
              <a:off x="1326" y="1009"/>
              <a:ext cx="42" cy="30"/>
            </a:xfrm>
            <a:custGeom>
              <a:avLst/>
              <a:gdLst>
                <a:gd name="T0" fmla="*/ 0 w 42"/>
                <a:gd name="T1" fmla="*/ 0 h 30"/>
                <a:gd name="T2" fmla="*/ 0 w 42"/>
                <a:gd name="T3" fmla="*/ 0 h 30"/>
                <a:gd name="T4" fmla="*/ 4 w 42"/>
                <a:gd name="T5" fmla="*/ 0 h 30"/>
                <a:gd name="T6" fmla="*/ 9 w 42"/>
                <a:gd name="T7" fmla="*/ 1 h 30"/>
                <a:gd name="T8" fmla="*/ 15 w 42"/>
                <a:gd name="T9" fmla="*/ 2 h 30"/>
                <a:gd name="T10" fmla="*/ 21 w 42"/>
                <a:gd name="T11" fmla="*/ 5 h 30"/>
                <a:gd name="T12" fmla="*/ 28 w 42"/>
                <a:gd name="T13" fmla="*/ 11 h 30"/>
                <a:gd name="T14" fmla="*/ 36 w 42"/>
                <a:gd name="T15" fmla="*/ 19 h 30"/>
                <a:gd name="T16" fmla="*/ 42 w 42"/>
                <a:gd name="T17" fmla="*/ 30 h 30"/>
                <a:gd name="T18" fmla="*/ 42 w 42"/>
                <a:gd name="T19" fmla="*/ 30 h 30"/>
                <a:gd name="T20" fmla="*/ 39 w 42"/>
                <a:gd name="T21" fmla="*/ 26 h 30"/>
                <a:gd name="T22" fmla="*/ 30 w 42"/>
                <a:gd name="T23" fmla="*/ 16 h 30"/>
                <a:gd name="T24" fmla="*/ 24 w 42"/>
                <a:gd name="T25" fmla="*/ 11 h 30"/>
                <a:gd name="T26" fmla="*/ 17 w 42"/>
                <a:gd name="T27" fmla="*/ 7 h 30"/>
                <a:gd name="T28" fmla="*/ 9 w 42"/>
                <a:gd name="T29" fmla="*/ 3 h 30"/>
                <a:gd name="T30" fmla="*/ 0 w 42"/>
                <a:gd name="T31" fmla="*/ 0 h 30"/>
                <a:gd name="T32" fmla="*/ 0 w 42"/>
                <a:gd name="T33" fmla="*/ 0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2"/>
                <a:gd name="T52" fmla="*/ 0 h 30"/>
                <a:gd name="T53" fmla="*/ 42 w 42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2" h="30">
                  <a:moveTo>
                    <a:pt x="0" y="0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9" y="1"/>
                  </a:lnTo>
                  <a:lnTo>
                    <a:pt x="15" y="2"/>
                  </a:lnTo>
                  <a:lnTo>
                    <a:pt x="21" y="5"/>
                  </a:lnTo>
                  <a:lnTo>
                    <a:pt x="28" y="11"/>
                  </a:lnTo>
                  <a:lnTo>
                    <a:pt x="36" y="19"/>
                  </a:lnTo>
                  <a:lnTo>
                    <a:pt x="42" y="30"/>
                  </a:lnTo>
                  <a:lnTo>
                    <a:pt x="39" y="26"/>
                  </a:lnTo>
                  <a:lnTo>
                    <a:pt x="30" y="16"/>
                  </a:lnTo>
                  <a:lnTo>
                    <a:pt x="24" y="11"/>
                  </a:lnTo>
                  <a:lnTo>
                    <a:pt x="17" y="7"/>
                  </a:lnTo>
                  <a:lnTo>
                    <a:pt x="9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17D4B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6" name="Freeform 143"/>
            <p:cNvSpPr>
              <a:spLocks/>
            </p:cNvSpPr>
            <p:nvPr/>
          </p:nvSpPr>
          <p:spPr bwMode="auto">
            <a:xfrm>
              <a:off x="1391" y="1032"/>
              <a:ext cx="37" cy="36"/>
            </a:xfrm>
            <a:custGeom>
              <a:avLst/>
              <a:gdLst>
                <a:gd name="T0" fmla="*/ 37 w 37"/>
                <a:gd name="T1" fmla="*/ 19 h 36"/>
                <a:gd name="T2" fmla="*/ 37 w 37"/>
                <a:gd name="T3" fmla="*/ 19 h 36"/>
                <a:gd name="T4" fmla="*/ 37 w 37"/>
                <a:gd name="T5" fmla="*/ 22 h 36"/>
                <a:gd name="T6" fmla="*/ 35 w 37"/>
                <a:gd name="T7" fmla="*/ 25 h 36"/>
                <a:gd name="T8" fmla="*/ 33 w 37"/>
                <a:gd name="T9" fmla="*/ 29 h 36"/>
                <a:gd name="T10" fmla="*/ 31 w 37"/>
                <a:gd name="T11" fmla="*/ 31 h 36"/>
                <a:gd name="T12" fmla="*/ 29 w 37"/>
                <a:gd name="T13" fmla="*/ 33 h 36"/>
                <a:gd name="T14" fmla="*/ 26 w 37"/>
                <a:gd name="T15" fmla="*/ 35 h 36"/>
                <a:gd name="T16" fmla="*/ 22 w 37"/>
                <a:gd name="T17" fmla="*/ 36 h 36"/>
                <a:gd name="T18" fmla="*/ 19 w 37"/>
                <a:gd name="T19" fmla="*/ 36 h 36"/>
                <a:gd name="T20" fmla="*/ 19 w 37"/>
                <a:gd name="T21" fmla="*/ 36 h 36"/>
                <a:gd name="T22" fmla="*/ 15 w 37"/>
                <a:gd name="T23" fmla="*/ 36 h 36"/>
                <a:gd name="T24" fmla="*/ 11 w 37"/>
                <a:gd name="T25" fmla="*/ 35 h 36"/>
                <a:gd name="T26" fmla="*/ 8 w 37"/>
                <a:gd name="T27" fmla="*/ 33 h 36"/>
                <a:gd name="T28" fmla="*/ 6 w 37"/>
                <a:gd name="T29" fmla="*/ 31 h 36"/>
                <a:gd name="T30" fmla="*/ 4 w 37"/>
                <a:gd name="T31" fmla="*/ 29 h 36"/>
                <a:gd name="T32" fmla="*/ 1 w 37"/>
                <a:gd name="T33" fmla="*/ 25 h 36"/>
                <a:gd name="T34" fmla="*/ 0 w 37"/>
                <a:gd name="T35" fmla="*/ 22 h 36"/>
                <a:gd name="T36" fmla="*/ 0 w 37"/>
                <a:gd name="T37" fmla="*/ 19 h 36"/>
                <a:gd name="T38" fmla="*/ 0 w 37"/>
                <a:gd name="T39" fmla="*/ 19 h 36"/>
                <a:gd name="T40" fmla="*/ 0 w 37"/>
                <a:gd name="T41" fmla="*/ 15 h 36"/>
                <a:gd name="T42" fmla="*/ 1 w 37"/>
                <a:gd name="T43" fmla="*/ 11 h 36"/>
                <a:gd name="T44" fmla="*/ 4 w 37"/>
                <a:gd name="T45" fmla="*/ 9 h 36"/>
                <a:gd name="T46" fmla="*/ 6 w 37"/>
                <a:gd name="T47" fmla="*/ 6 h 36"/>
                <a:gd name="T48" fmla="*/ 8 w 37"/>
                <a:gd name="T49" fmla="*/ 3 h 36"/>
                <a:gd name="T50" fmla="*/ 11 w 37"/>
                <a:gd name="T51" fmla="*/ 2 h 36"/>
                <a:gd name="T52" fmla="*/ 15 w 37"/>
                <a:gd name="T53" fmla="*/ 1 h 36"/>
                <a:gd name="T54" fmla="*/ 19 w 37"/>
                <a:gd name="T55" fmla="*/ 0 h 36"/>
                <a:gd name="T56" fmla="*/ 19 w 37"/>
                <a:gd name="T57" fmla="*/ 0 h 36"/>
                <a:gd name="T58" fmla="*/ 22 w 37"/>
                <a:gd name="T59" fmla="*/ 1 h 36"/>
                <a:gd name="T60" fmla="*/ 26 w 37"/>
                <a:gd name="T61" fmla="*/ 2 h 36"/>
                <a:gd name="T62" fmla="*/ 29 w 37"/>
                <a:gd name="T63" fmla="*/ 3 h 36"/>
                <a:gd name="T64" fmla="*/ 31 w 37"/>
                <a:gd name="T65" fmla="*/ 6 h 36"/>
                <a:gd name="T66" fmla="*/ 33 w 37"/>
                <a:gd name="T67" fmla="*/ 9 h 36"/>
                <a:gd name="T68" fmla="*/ 35 w 37"/>
                <a:gd name="T69" fmla="*/ 11 h 36"/>
                <a:gd name="T70" fmla="*/ 37 w 37"/>
                <a:gd name="T71" fmla="*/ 15 h 36"/>
                <a:gd name="T72" fmla="*/ 37 w 37"/>
                <a:gd name="T73" fmla="*/ 19 h 36"/>
                <a:gd name="T74" fmla="*/ 37 w 37"/>
                <a:gd name="T75" fmla="*/ 19 h 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37"/>
                <a:gd name="T115" fmla="*/ 0 h 36"/>
                <a:gd name="T116" fmla="*/ 37 w 37"/>
                <a:gd name="T117" fmla="*/ 36 h 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37" h="36">
                  <a:moveTo>
                    <a:pt x="37" y="19"/>
                  </a:moveTo>
                  <a:lnTo>
                    <a:pt x="37" y="19"/>
                  </a:lnTo>
                  <a:lnTo>
                    <a:pt x="37" y="22"/>
                  </a:lnTo>
                  <a:lnTo>
                    <a:pt x="35" y="25"/>
                  </a:lnTo>
                  <a:lnTo>
                    <a:pt x="33" y="29"/>
                  </a:lnTo>
                  <a:lnTo>
                    <a:pt x="31" y="31"/>
                  </a:lnTo>
                  <a:lnTo>
                    <a:pt x="29" y="33"/>
                  </a:lnTo>
                  <a:lnTo>
                    <a:pt x="26" y="35"/>
                  </a:lnTo>
                  <a:lnTo>
                    <a:pt x="22" y="36"/>
                  </a:lnTo>
                  <a:lnTo>
                    <a:pt x="19" y="36"/>
                  </a:lnTo>
                  <a:lnTo>
                    <a:pt x="15" y="36"/>
                  </a:lnTo>
                  <a:lnTo>
                    <a:pt x="11" y="35"/>
                  </a:lnTo>
                  <a:lnTo>
                    <a:pt x="8" y="33"/>
                  </a:lnTo>
                  <a:lnTo>
                    <a:pt x="6" y="31"/>
                  </a:lnTo>
                  <a:lnTo>
                    <a:pt x="4" y="29"/>
                  </a:lnTo>
                  <a:lnTo>
                    <a:pt x="1" y="25"/>
                  </a:lnTo>
                  <a:lnTo>
                    <a:pt x="0" y="22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1" y="11"/>
                  </a:lnTo>
                  <a:lnTo>
                    <a:pt x="4" y="9"/>
                  </a:lnTo>
                  <a:lnTo>
                    <a:pt x="6" y="6"/>
                  </a:lnTo>
                  <a:lnTo>
                    <a:pt x="8" y="3"/>
                  </a:lnTo>
                  <a:lnTo>
                    <a:pt x="11" y="2"/>
                  </a:lnTo>
                  <a:lnTo>
                    <a:pt x="15" y="1"/>
                  </a:lnTo>
                  <a:lnTo>
                    <a:pt x="19" y="0"/>
                  </a:lnTo>
                  <a:lnTo>
                    <a:pt x="22" y="1"/>
                  </a:lnTo>
                  <a:lnTo>
                    <a:pt x="26" y="2"/>
                  </a:lnTo>
                  <a:lnTo>
                    <a:pt x="29" y="3"/>
                  </a:lnTo>
                  <a:lnTo>
                    <a:pt x="31" y="6"/>
                  </a:lnTo>
                  <a:lnTo>
                    <a:pt x="33" y="9"/>
                  </a:lnTo>
                  <a:lnTo>
                    <a:pt x="35" y="11"/>
                  </a:lnTo>
                  <a:lnTo>
                    <a:pt x="37" y="15"/>
                  </a:lnTo>
                  <a:lnTo>
                    <a:pt x="37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7" name="Freeform 144"/>
            <p:cNvSpPr>
              <a:spLocks/>
            </p:cNvSpPr>
            <p:nvPr/>
          </p:nvSpPr>
          <p:spPr bwMode="auto">
            <a:xfrm>
              <a:off x="1399" y="1040"/>
              <a:ext cx="10" cy="10"/>
            </a:xfrm>
            <a:custGeom>
              <a:avLst/>
              <a:gdLst>
                <a:gd name="T0" fmla="*/ 10 w 10"/>
                <a:gd name="T1" fmla="*/ 4 h 10"/>
                <a:gd name="T2" fmla="*/ 10 w 10"/>
                <a:gd name="T3" fmla="*/ 4 h 10"/>
                <a:gd name="T4" fmla="*/ 10 w 10"/>
                <a:gd name="T5" fmla="*/ 6 h 10"/>
                <a:gd name="T6" fmla="*/ 9 w 10"/>
                <a:gd name="T7" fmla="*/ 8 h 10"/>
                <a:gd name="T8" fmla="*/ 7 w 10"/>
                <a:gd name="T9" fmla="*/ 10 h 10"/>
                <a:gd name="T10" fmla="*/ 5 w 10"/>
                <a:gd name="T11" fmla="*/ 10 h 10"/>
                <a:gd name="T12" fmla="*/ 5 w 10"/>
                <a:gd name="T13" fmla="*/ 10 h 10"/>
                <a:gd name="T14" fmla="*/ 3 w 10"/>
                <a:gd name="T15" fmla="*/ 10 h 10"/>
                <a:gd name="T16" fmla="*/ 1 w 10"/>
                <a:gd name="T17" fmla="*/ 8 h 10"/>
                <a:gd name="T18" fmla="*/ 0 w 10"/>
                <a:gd name="T19" fmla="*/ 6 h 10"/>
                <a:gd name="T20" fmla="*/ 0 w 10"/>
                <a:gd name="T21" fmla="*/ 4 h 10"/>
                <a:gd name="T22" fmla="*/ 0 w 10"/>
                <a:gd name="T23" fmla="*/ 4 h 10"/>
                <a:gd name="T24" fmla="*/ 0 w 10"/>
                <a:gd name="T25" fmla="*/ 3 h 10"/>
                <a:gd name="T26" fmla="*/ 1 w 10"/>
                <a:gd name="T27" fmla="*/ 1 h 10"/>
                <a:gd name="T28" fmla="*/ 3 w 10"/>
                <a:gd name="T29" fmla="*/ 0 h 10"/>
                <a:gd name="T30" fmla="*/ 5 w 10"/>
                <a:gd name="T31" fmla="*/ 0 h 10"/>
                <a:gd name="T32" fmla="*/ 5 w 10"/>
                <a:gd name="T33" fmla="*/ 0 h 10"/>
                <a:gd name="T34" fmla="*/ 7 w 10"/>
                <a:gd name="T35" fmla="*/ 0 h 10"/>
                <a:gd name="T36" fmla="*/ 9 w 10"/>
                <a:gd name="T37" fmla="*/ 1 h 10"/>
                <a:gd name="T38" fmla="*/ 10 w 10"/>
                <a:gd name="T39" fmla="*/ 3 h 10"/>
                <a:gd name="T40" fmla="*/ 10 w 10"/>
                <a:gd name="T41" fmla="*/ 4 h 10"/>
                <a:gd name="T42" fmla="*/ 10 w 10"/>
                <a:gd name="T43" fmla="*/ 4 h 1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0"/>
                <a:gd name="T67" fmla="*/ 0 h 10"/>
                <a:gd name="T68" fmla="*/ 10 w 10"/>
                <a:gd name="T69" fmla="*/ 10 h 1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0" h="10">
                  <a:moveTo>
                    <a:pt x="10" y="4"/>
                  </a:moveTo>
                  <a:lnTo>
                    <a:pt x="10" y="4"/>
                  </a:lnTo>
                  <a:lnTo>
                    <a:pt x="10" y="6"/>
                  </a:lnTo>
                  <a:lnTo>
                    <a:pt x="9" y="8"/>
                  </a:lnTo>
                  <a:lnTo>
                    <a:pt x="7" y="10"/>
                  </a:lnTo>
                  <a:lnTo>
                    <a:pt x="5" y="10"/>
                  </a:lnTo>
                  <a:lnTo>
                    <a:pt x="3" y="10"/>
                  </a:lnTo>
                  <a:lnTo>
                    <a:pt x="1" y="8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1"/>
                  </a:lnTo>
                  <a:lnTo>
                    <a:pt x="3" y="0"/>
                  </a:lnTo>
                  <a:lnTo>
                    <a:pt x="5" y="0"/>
                  </a:lnTo>
                  <a:lnTo>
                    <a:pt x="7" y="0"/>
                  </a:lnTo>
                  <a:lnTo>
                    <a:pt x="9" y="1"/>
                  </a:lnTo>
                  <a:lnTo>
                    <a:pt x="10" y="3"/>
                  </a:lnTo>
                  <a:lnTo>
                    <a:pt x="10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8" name="Freeform 145"/>
            <p:cNvSpPr>
              <a:spLocks/>
            </p:cNvSpPr>
            <p:nvPr/>
          </p:nvSpPr>
          <p:spPr bwMode="auto">
            <a:xfrm>
              <a:off x="1300" y="1166"/>
              <a:ext cx="242" cy="169"/>
            </a:xfrm>
            <a:custGeom>
              <a:avLst/>
              <a:gdLst>
                <a:gd name="T0" fmla="*/ 16 w 242"/>
                <a:gd name="T1" fmla="*/ 0 h 169"/>
                <a:gd name="T2" fmla="*/ 9 w 242"/>
                <a:gd name="T3" fmla="*/ 16 h 169"/>
                <a:gd name="T4" fmla="*/ 2 w 242"/>
                <a:gd name="T5" fmla="*/ 42 h 169"/>
                <a:gd name="T6" fmla="*/ 0 w 242"/>
                <a:gd name="T7" fmla="*/ 70 h 169"/>
                <a:gd name="T8" fmla="*/ 2 w 242"/>
                <a:gd name="T9" fmla="*/ 84 h 169"/>
                <a:gd name="T10" fmla="*/ 3 w 242"/>
                <a:gd name="T11" fmla="*/ 82 h 169"/>
                <a:gd name="T12" fmla="*/ 8 w 242"/>
                <a:gd name="T13" fmla="*/ 74 h 169"/>
                <a:gd name="T14" fmla="*/ 13 w 242"/>
                <a:gd name="T15" fmla="*/ 70 h 169"/>
                <a:gd name="T16" fmla="*/ 17 w 242"/>
                <a:gd name="T17" fmla="*/ 70 h 169"/>
                <a:gd name="T18" fmla="*/ 12 w 242"/>
                <a:gd name="T19" fmla="*/ 76 h 169"/>
                <a:gd name="T20" fmla="*/ 9 w 242"/>
                <a:gd name="T21" fmla="*/ 86 h 169"/>
                <a:gd name="T22" fmla="*/ 9 w 242"/>
                <a:gd name="T23" fmla="*/ 103 h 169"/>
                <a:gd name="T24" fmla="*/ 12 w 242"/>
                <a:gd name="T25" fmla="*/ 115 h 169"/>
                <a:gd name="T26" fmla="*/ 13 w 242"/>
                <a:gd name="T27" fmla="*/ 117 h 169"/>
                <a:gd name="T28" fmla="*/ 22 w 242"/>
                <a:gd name="T29" fmla="*/ 130 h 169"/>
                <a:gd name="T30" fmla="*/ 39 w 242"/>
                <a:gd name="T31" fmla="*/ 142 h 169"/>
                <a:gd name="T32" fmla="*/ 58 w 242"/>
                <a:gd name="T33" fmla="*/ 151 h 169"/>
                <a:gd name="T34" fmla="*/ 100 w 242"/>
                <a:gd name="T35" fmla="*/ 165 h 169"/>
                <a:gd name="T36" fmla="*/ 125 w 242"/>
                <a:gd name="T37" fmla="*/ 169 h 169"/>
                <a:gd name="T38" fmla="*/ 135 w 242"/>
                <a:gd name="T39" fmla="*/ 168 h 169"/>
                <a:gd name="T40" fmla="*/ 136 w 242"/>
                <a:gd name="T41" fmla="*/ 166 h 169"/>
                <a:gd name="T42" fmla="*/ 131 w 242"/>
                <a:gd name="T43" fmla="*/ 159 h 169"/>
                <a:gd name="T44" fmla="*/ 126 w 242"/>
                <a:gd name="T45" fmla="*/ 147 h 169"/>
                <a:gd name="T46" fmla="*/ 128 w 242"/>
                <a:gd name="T47" fmla="*/ 132 h 169"/>
                <a:gd name="T48" fmla="*/ 132 w 242"/>
                <a:gd name="T49" fmla="*/ 122 h 169"/>
                <a:gd name="T50" fmla="*/ 140 w 242"/>
                <a:gd name="T51" fmla="*/ 114 h 169"/>
                <a:gd name="T52" fmla="*/ 158 w 242"/>
                <a:gd name="T53" fmla="*/ 106 h 169"/>
                <a:gd name="T54" fmla="*/ 193 w 242"/>
                <a:gd name="T55" fmla="*/ 104 h 169"/>
                <a:gd name="T56" fmla="*/ 219 w 242"/>
                <a:gd name="T57" fmla="*/ 105 h 169"/>
                <a:gd name="T58" fmla="*/ 212 w 242"/>
                <a:gd name="T59" fmla="*/ 93 h 169"/>
                <a:gd name="T60" fmla="*/ 211 w 242"/>
                <a:gd name="T61" fmla="*/ 79 h 169"/>
                <a:gd name="T62" fmla="*/ 213 w 242"/>
                <a:gd name="T63" fmla="*/ 68 h 169"/>
                <a:gd name="T64" fmla="*/ 221 w 242"/>
                <a:gd name="T65" fmla="*/ 57 h 169"/>
                <a:gd name="T66" fmla="*/ 233 w 242"/>
                <a:gd name="T67" fmla="*/ 45 h 169"/>
                <a:gd name="T68" fmla="*/ 242 w 242"/>
                <a:gd name="T69" fmla="*/ 38 h 169"/>
                <a:gd name="T70" fmla="*/ 200 w 242"/>
                <a:gd name="T71" fmla="*/ 55 h 169"/>
                <a:gd name="T72" fmla="*/ 157 w 242"/>
                <a:gd name="T73" fmla="*/ 68 h 169"/>
                <a:gd name="T74" fmla="*/ 111 w 242"/>
                <a:gd name="T75" fmla="*/ 79 h 169"/>
                <a:gd name="T76" fmla="*/ 77 w 242"/>
                <a:gd name="T77" fmla="*/ 82 h 169"/>
                <a:gd name="T78" fmla="*/ 56 w 242"/>
                <a:gd name="T79" fmla="*/ 81 h 169"/>
                <a:gd name="T80" fmla="*/ 39 w 242"/>
                <a:gd name="T81" fmla="*/ 77 h 169"/>
                <a:gd name="T82" fmla="*/ 24 w 242"/>
                <a:gd name="T83" fmla="*/ 68 h 169"/>
                <a:gd name="T84" fmla="*/ 14 w 242"/>
                <a:gd name="T85" fmla="*/ 55 h 169"/>
                <a:gd name="T86" fmla="*/ 10 w 242"/>
                <a:gd name="T87" fmla="*/ 37 h 169"/>
                <a:gd name="T88" fmla="*/ 12 w 242"/>
                <a:gd name="T89" fmla="*/ 14 h 169"/>
                <a:gd name="T90" fmla="*/ 16 w 242"/>
                <a:gd name="T91" fmla="*/ 0 h 16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242"/>
                <a:gd name="T139" fmla="*/ 0 h 169"/>
                <a:gd name="T140" fmla="*/ 242 w 242"/>
                <a:gd name="T141" fmla="*/ 169 h 16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242" h="169">
                  <a:moveTo>
                    <a:pt x="16" y="0"/>
                  </a:moveTo>
                  <a:lnTo>
                    <a:pt x="16" y="0"/>
                  </a:lnTo>
                  <a:lnTo>
                    <a:pt x="12" y="8"/>
                  </a:lnTo>
                  <a:lnTo>
                    <a:pt x="9" y="16"/>
                  </a:lnTo>
                  <a:lnTo>
                    <a:pt x="5" y="29"/>
                  </a:lnTo>
                  <a:lnTo>
                    <a:pt x="2" y="42"/>
                  </a:lnTo>
                  <a:lnTo>
                    <a:pt x="0" y="56"/>
                  </a:lnTo>
                  <a:lnTo>
                    <a:pt x="0" y="70"/>
                  </a:lnTo>
                  <a:lnTo>
                    <a:pt x="1" y="78"/>
                  </a:lnTo>
                  <a:lnTo>
                    <a:pt x="2" y="84"/>
                  </a:lnTo>
                  <a:lnTo>
                    <a:pt x="3" y="82"/>
                  </a:lnTo>
                  <a:lnTo>
                    <a:pt x="6" y="77"/>
                  </a:lnTo>
                  <a:lnTo>
                    <a:pt x="8" y="74"/>
                  </a:lnTo>
                  <a:lnTo>
                    <a:pt x="10" y="71"/>
                  </a:lnTo>
                  <a:lnTo>
                    <a:pt x="13" y="70"/>
                  </a:lnTo>
                  <a:lnTo>
                    <a:pt x="17" y="70"/>
                  </a:lnTo>
                  <a:lnTo>
                    <a:pt x="14" y="72"/>
                  </a:lnTo>
                  <a:lnTo>
                    <a:pt x="12" y="76"/>
                  </a:lnTo>
                  <a:lnTo>
                    <a:pt x="10" y="80"/>
                  </a:lnTo>
                  <a:lnTo>
                    <a:pt x="9" y="86"/>
                  </a:lnTo>
                  <a:lnTo>
                    <a:pt x="9" y="93"/>
                  </a:lnTo>
                  <a:lnTo>
                    <a:pt x="9" y="103"/>
                  </a:lnTo>
                  <a:lnTo>
                    <a:pt x="12" y="115"/>
                  </a:lnTo>
                  <a:lnTo>
                    <a:pt x="13" y="117"/>
                  </a:lnTo>
                  <a:lnTo>
                    <a:pt x="17" y="124"/>
                  </a:lnTo>
                  <a:lnTo>
                    <a:pt x="22" y="130"/>
                  </a:lnTo>
                  <a:lnTo>
                    <a:pt x="30" y="136"/>
                  </a:lnTo>
                  <a:lnTo>
                    <a:pt x="39" y="142"/>
                  </a:lnTo>
                  <a:lnTo>
                    <a:pt x="47" y="147"/>
                  </a:lnTo>
                  <a:lnTo>
                    <a:pt x="58" y="151"/>
                  </a:lnTo>
                  <a:lnTo>
                    <a:pt x="79" y="159"/>
                  </a:lnTo>
                  <a:lnTo>
                    <a:pt x="100" y="165"/>
                  </a:lnTo>
                  <a:lnTo>
                    <a:pt x="119" y="168"/>
                  </a:lnTo>
                  <a:lnTo>
                    <a:pt x="125" y="169"/>
                  </a:lnTo>
                  <a:lnTo>
                    <a:pt x="131" y="169"/>
                  </a:lnTo>
                  <a:lnTo>
                    <a:pt x="135" y="168"/>
                  </a:lnTo>
                  <a:lnTo>
                    <a:pt x="136" y="166"/>
                  </a:lnTo>
                  <a:lnTo>
                    <a:pt x="133" y="162"/>
                  </a:lnTo>
                  <a:lnTo>
                    <a:pt x="131" y="159"/>
                  </a:lnTo>
                  <a:lnTo>
                    <a:pt x="129" y="154"/>
                  </a:lnTo>
                  <a:lnTo>
                    <a:pt x="126" y="147"/>
                  </a:lnTo>
                  <a:lnTo>
                    <a:pt x="126" y="140"/>
                  </a:lnTo>
                  <a:lnTo>
                    <a:pt x="128" y="132"/>
                  </a:lnTo>
                  <a:lnTo>
                    <a:pt x="132" y="122"/>
                  </a:lnTo>
                  <a:lnTo>
                    <a:pt x="135" y="119"/>
                  </a:lnTo>
                  <a:lnTo>
                    <a:pt x="140" y="114"/>
                  </a:lnTo>
                  <a:lnTo>
                    <a:pt x="147" y="111"/>
                  </a:lnTo>
                  <a:lnTo>
                    <a:pt x="158" y="106"/>
                  </a:lnTo>
                  <a:lnTo>
                    <a:pt x="173" y="104"/>
                  </a:lnTo>
                  <a:lnTo>
                    <a:pt x="193" y="104"/>
                  </a:lnTo>
                  <a:lnTo>
                    <a:pt x="219" y="105"/>
                  </a:lnTo>
                  <a:lnTo>
                    <a:pt x="215" y="100"/>
                  </a:lnTo>
                  <a:lnTo>
                    <a:pt x="212" y="93"/>
                  </a:lnTo>
                  <a:lnTo>
                    <a:pt x="211" y="84"/>
                  </a:lnTo>
                  <a:lnTo>
                    <a:pt x="211" y="79"/>
                  </a:lnTo>
                  <a:lnTo>
                    <a:pt x="212" y="74"/>
                  </a:lnTo>
                  <a:lnTo>
                    <a:pt x="213" y="68"/>
                  </a:lnTo>
                  <a:lnTo>
                    <a:pt x="216" y="63"/>
                  </a:lnTo>
                  <a:lnTo>
                    <a:pt x="221" y="57"/>
                  </a:lnTo>
                  <a:lnTo>
                    <a:pt x="225" y="50"/>
                  </a:lnTo>
                  <a:lnTo>
                    <a:pt x="233" y="45"/>
                  </a:lnTo>
                  <a:lnTo>
                    <a:pt x="242" y="38"/>
                  </a:lnTo>
                  <a:lnTo>
                    <a:pt x="230" y="44"/>
                  </a:lnTo>
                  <a:lnTo>
                    <a:pt x="200" y="55"/>
                  </a:lnTo>
                  <a:lnTo>
                    <a:pt x="179" y="61"/>
                  </a:lnTo>
                  <a:lnTo>
                    <a:pt x="157" y="68"/>
                  </a:lnTo>
                  <a:lnTo>
                    <a:pt x="134" y="74"/>
                  </a:lnTo>
                  <a:lnTo>
                    <a:pt x="111" y="79"/>
                  </a:lnTo>
                  <a:lnTo>
                    <a:pt x="88" y="81"/>
                  </a:lnTo>
                  <a:lnTo>
                    <a:pt x="77" y="82"/>
                  </a:lnTo>
                  <a:lnTo>
                    <a:pt x="67" y="81"/>
                  </a:lnTo>
                  <a:lnTo>
                    <a:pt x="56" y="81"/>
                  </a:lnTo>
                  <a:lnTo>
                    <a:pt x="47" y="79"/>
                  </a:lnTo>
                  <a:lnTo>
                    <a:pt x="39" y="77"/>
                  </a:lnTo>
                  <a:lnTo>
                    <a:pt x="31" y="72"/>
                  </a:lnTo>
                  <a:lnTo>
                    <a:pt x="24" y="68"/>
                  </a:lnTo>
                  <a:lnTo>
                    <a:pt x="19" y="63"/>
                  </a:lnTo>
                  <a:lnTo>
                    <a:pt x="14" y="55"/>
                  </a:lnTo>
                  <a:lnTo>
                    <a:pt x="12" y="47"/>
                  </a:lnTo>
                  <a:lnTo>
                    <a:pt x="10" y="37"/>
                  </a:lnTo>
                  <a:lnTo>
                    <a:pt x="10" y="26"/>
                  </a:lnTo>
                  <a:lnTo>
                    <a:pt x="12" y="14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EDD369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5" name="Group 271"/>
          <p:cNvGrpSpPr>
            <a:grpSpLocks/>
          </p:cNvGrpSpPr>
          <p:nvPr/>
        </p:nvGrpSpPr>
        <p:grpSpPr bwMode="auto">
          <a:xfrm>
            <a:off x="1211263" y="1177925"/>
            <a:ext cx="746125" cy="1409700"/>
            <a:chOff x="751" y="682"/>
            <a:chExt cx="470" cy="888"/>
          </a:xfrm>
        </p:grpSpPr>
        <p:sp>
          <p:nvSpPr>
            <p:cNvPr id="3166" name="Freeform 146"/>
            <p:cNvSpPr>
              <a:spLocks/>
            </p:cNvSpPr>
            <p:nvPr/>
          </p:nvSpPr>
          <p:spPr bwMode="auto">
            <a:xfrm>
              <a:off x="751" y="682"/>
              <a:ext cx="470" cy="888"/>
            </a:xfrm>
            <a:custGeom>
              <a:avLst/>
              <a:gdLst>
                <a:gd name="T0" fmla="*/ 334 w 470"/>
                <a:gd name="T1" fmla="*/ 51 h 888"/>
                <a:gd name="T2" fmla="*/ 335 w 470"/>
                <a:gd name="T3" fmla="*/ 67 h 888"/>
                <a:gd name="T4" fmla="*/ 380 w 470"/>
                <a:gd name="T5" fmla="*/ 25 h 888"/>
                <a:gd name="T6" fmla="*/ 378 w 470"/>
                <a:gd name="T7" fmla="*/ 80 h 888"/>
                <a:gd name="T8" fmla="*/ 384 w 470"/>
                <a:gd name="T9" fmla="*/ 110 h 888"/>
                <a:gd name="T10" fmla="*/ 391 w 470"/>
                <a:gd name="T11" fmla="*/ 229 h 888"/>
                <a:gd name="T12" fmla="*/ 428 w 470"/>
                <a:gd name="T13" fmla="*/ 282 h 888"/>
                <a:gd name="T14" fmla="*/ 451 w 470"/>
                <a:gd name="T15" fmla="*/ 324 h 888"/>
                <a:gd name="T16" fmla="*/ 449 w 470"/>
                <a:gd name="T17" fmla="*/ 416 h 888"/>
                <a:gd name="T18" fmla="*/ 401 w 470"/>
                <a:gd name="T19" fmla="*/ 495 h 888"/>
                <a:gd name="T20" fmla="*/ 375 w 470"/>
                <a:gd name="T21" fmla="*/ 544 h 888"/>
                <a:gd name="T22" fmla="*/ 337 w 470"/>
                <a:gd name="T23" fmla="*/ 598 h 888"/>
                <a:gd name="T24" fmla="*/ 330 w 470"/>
                <a:gd name="T25" fmla="*/ 637 h 888"/>
                <a:gd name="T26" fmla="*/ 320 w 470"/>
                <a:gd name="T27" fmla="*/ 667 h 888"/>
                <a:gd name="T28" fmla="*/ 321 w 470"/>
                <a:gd name="T29" fmla="*/ 701 h 888"/>
                <a:gd name="T30" fmla="*/ 351 w 470"/>
                <a:gd name="T31" fmla="*/ 756 h 888"/>
                <a:gd name="T32" fmla="*/ 457 w 470"/>
                <a:gd name="T33" fmla="*/ 764 h 888"/>
                <a:gd name="T34" fmla="*/ 470 w 470"/>
                <a:gd name="T35" fmla="*/ 769 h 888"/>
                <a:gd name="T36" fmla="*/ 371 w 470"/>
                <a:gd name="T37" fmla="*/ 781 h 888"/>
                <a:gd name="T38" fmla="*/ 409 w 470"/>
                <a:gd name="T39" fmla="*/ 831 h 888"/>
                <a:gd name="T40" fmla="*/ 405 w 470"/>
                <a:gd name="T41" fmla="*/ 845 h 888"/>
                <a:gd name="T42" fmla="*/ 347 w 470"/>
                <a:gd name="T43" fmla="*/ 791 h 888"/>
                <a:gd name="T44" fmla="*/ 304 w 470"/>
                <a:gd name="T45" fmla="*/ 785 h 888"/>
                <a:gd name="T46" fmla="*/ 312 w 470"/>
                <a:gd name="T47" fmla="*/ 767 h 888"/>
                <a:gd name="T48" fmla="*/ 304 w 470"/>
                <a:gd name="T49" fmla="*/ 720 h 888"/>
                <a:gd name="T50" fmla="*/ 280 w 470"/>
                <a:gd name="T51" fmla="*/ 690 h 888"/>
                <a:gd name="T52" fmla="*/ 250 w 470"/>
                <a:gd name="T53" fmla="*/ 671 h 888"/>
                <a:gd name="T54" fmla="*/ 216 w 470"/>
                <a:gd name="T55" fmla="*/ 671 h 888"/>
                <a:gd name="T56" fmla="*/ 191 w 470"/>
                <a:gd name="T57" fmla="*/ 725 h 888"/>
                <a:gd name="T58" fmla="*/ 223 w 470"/>
                <a:gd name="T59" fmla="*/ 816 h 888"/>
                <a:gd name="T60" fmla="*/ 218 w 470"/>
                <a:gd name="T61" fmla="*/ 828 h 888"/>
                <a:gd name="T62" fmla="*/ 178 w 470"/>
                <a:gd name="T63" fmla="*/ 864 h 888"/>
                <a:gd name="T64" fmla="*/ 166 w 470"/>
                <a:gd name="T65" fmla="*/ 875 h 888"/>
                <a:gd name="T66" fmla="*/ 166 w 470"/>
                <a:gd name="T67" fmla="*/ 818 h 888"/>
                <a:gd name="T68" fmla="*/ 140 w 470"/>
                <a:gd name="T69" fmla="*/ 805 h 888"/>
                <a:gd name="T70" fmla="*/ 175 w 470"/>
                <a:gd name="T71" fmla="*/ 707 h 888"/>
                <a:gd name="T72" fmla="*/ 164 w 470"/>
                <a:gd name="T73" fmla="*/ 678 h 888"/>
                <a:gd name="T74" fmla="*/ 120 w 470"/>
                <a:gd name="T75" fmla="*/ 676 h 888"/>
                <a:gd name="T76" fmla="*/ 78 w 470"/>
                <a:gd name="T77" fmla="*/ 651 h 888"/>
                <a:gd name="T78" fmla="*/ 25 w 470"/>
                <a:gd name="T79" fmla="*/ 588 h 888"/>
                <a:gd name="T80" fmla="*/ 9 w 470"/>
                <a:gd name="T81" fmla="*/ 540 h 888"/>
                <a:gd name="T82" fmla="*/ 3 w 470"/>
                <a:gd name="T83" fmla="*/ 430 h 888"/>
                <a:gd name="T84" fmla="*/ 30 w 470"/>
                <a:gd name="T85" fmla="*/ 385 h 888"/>
                <a:gd name="T86" fmla="*/ 52 w 470"/>
                <a:gd name="T87" fmla="*/ 356 h 888"/>
                <a:gd name="T88" fmla="*/ 76 w 470"/>
                <a:gd name="T89" fmla="*/ 284 h 888"/>
                <a:gd name="T90" fmla="*/ 115 w 470"/>
                <a:gd name="T91" fmla="*/ 265 h 888"/>
                <a:gd name="T92" fmla="*/ 154 w 470"/>
                <a:gd name="T93" fmla="*/ 271 h 888"/>
                <a:gd name="T94" fmla="*/ 178 w 470"/>
                <a:gd name="T95" fmla="*/ 282 h 888"/>
                <a:gd name="T96" fmla="*/ 168 w 470"/>
                <a:gd name="T97" fmla="*/ 186 h 888"/>
                <a:gd name="T98" fmla="*/ 193 w 470"/>
                <a:gd name="T99" fmla="*/ 119 h 888"/>
                <a:gd name="T100" fmla="*/ 214 w 470"/>
                <a:gd name="T101" fmla="*/ 85 h 888"/>
                <a:gd name="T102" fmla="*/ 259 w 470"/>
                <a:gd name="T103" fmla="*/ 45 h 888"/>
                <a:gd name="T104" fmla="*/ 326 w 470"/>
                <a:gd name="T105" fmla="*/ 27 h 888"/>
                <a:gd name="T106" fmla="*/ 359 w 470"/>
                <a:gd name="T107" fmla="*/ 0 h 888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470"/>
                <a:gd name="T163" fmla="*/ 0 h 888"/>
                <a:gd name="T164" fmla="*/ 470 w 470"/>
                <a:gd name="T165" fmla="*/ 888 h 888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470" h="888">
                  <a:moveTo>
                    <a:pt x="369" y="1"/>
                  </a:moveTo>
                  <a:lnTo>
                    <a:pt x="369" y="1"/>
                  </a:lnTo>
                  <a:lnTo>
                    <a:pt x="362" y="9"/>
                  </a:lnTo>
                  <a:lnTo>
                    <a:pt x="347" y="28"/>
                  </a:lnTo>
                  <a:lnTo>
                    <a:pt x="341" y="39"/>
                  </a:lnTo>
                  <a:lnTo>
                    <a:pt x="334" y="51"/>
                  </a:lnTo>
                  <a:lnTo>
                    <a:pt x="332" y="57"/>
                  </a:lnTo>
                  <a:lnTo>
                    <a:pt x="331" y="62"/>
                  </a:lnTo>
                  <a:lnTo>
                    <a:pt x="331" y="68"/>
                  </a:lnTo>
                  <a:lnTo>
                    <a:pt x="332" y="72"/>
                  </a:lnTo>
                  <a:lnTo>
                    <a:pt x="335" y="67"/>
                  </a:lnTo>
                  <a:lnTo>
                    <a:pt x="346" y="54"/>
                  </a:lnTo>
                  <a:lnTo>
                    <a:pt x="358" y="39"/>
                  </a:lnTo>
                  <a:lnTo>
                    <a:pt x="364" y="34"/>
                  </a:lnTo>
                  <a:lnTo>
                    <a:pt x="369" y="31"/>
                  </a:lnTo>
                  <a:lnTo>
                    <a:pt x="380" y="25"/>
                  </a:lnTo>
                  <a:lnTo>
                    <a:pt x="379" y="31"/>
                  </a:lnTo>
                  <a:lnTo>
                    <a:pt x="377" y="45"/>
                  </a:lnTo>
                  <a:lnTo>
                    <a:pt x="376" y="54"/>
                  </a:lnTo>
                  <a:lnTo>
                    <a:pt x="376" y="63"/>
                  </a:lnTo>
                  <a:lnTo>
                    <a:pt x="377" y="72"/>
                  </a:lnTo>
                  <a:lnTo>
                    <a:pt x="378" y="80"/>
                  </a:lnTo>
                  <a:lnTo>
                    <a:pt x="380" y="83"/>
                  </a:lnTo>
                  <a:lnTo>
                    <a:pt x="381" y="88"/>
                  </a:lnTo>
                  <a:lnTo>
                    <a:pt x="383" y="94"/>
                  </a:lnTo>
                  <a:lnTo>
                    <a:pt x="384" y="110"/>
                  </a:lnTo>
                  <a:lnTo>
                    <a:pt x="386" y="130"/>
                  </a:lnTo>
                  <a:lnTo>
                    <a:pt x="387" y="154"/>
                  </a:lnTo>
                  <a:lnTo>
                    <a:pt x="388" y="199"/>
                  </a:lnTo>
                  <a:lnTo>
                    <a:pt x="390" y="216"/>
                  </a:lnTo>
                  <a:lnTo>
                    <a:pt x="391" y="229"/>
                  </a:lnTo>
                  <a:lnTo>
                    <a:pt x="395" y="238"/>
                  </a:lnTo>
                  <a:lnTo>
                    <a:pt x="400" y="248"/>
                  </a:lnTo>
                  <a:lnTo>
                    <a:pt x="406" y="257"/>
                  </a:lnTo>
                  <a:lnTo>
                    <a:pt x="413" y="264"/>
                  </a:lnTo>
                  <a:lnTo>
                    <a:pt x="424" y="278"/>
                  </a:lnTo>
                  <a:lnTo>
                    <a:pt x="428" y="282"/>
                  </a:lnTo>
                  <a:lnTo>
                    <a:pt x="432" y="286"/>
                  </a:lnTo>
                  <a:lnTo>
                    <a:pt x="439" y="296"/>
                  </a:lnTo>
                  <a:lnTo>
                    <a:pt x="443" y="304"/>
                  </a:lnTo>
                  <a:lnTo>
                    <a:pt x="447" y="314"/>
                  </a:lnTo>
                  <a:lnTo>
                    <a:pt x="451" y="324"/>
                  </a:lnTo>
                  <a:lnTo>
                    <a:pt x="455" y="336"/>
                  </a:lnTo>
                  <a:lnTo>
                    <a:pt x="457" y="350"/>
                  </a:lnTo>
                  <a:lnTo>
                    <a:pt x="458" y="364"/>
                  </a:lnTo>
                  <a:lnTo>
                    <a:pt x="458" y="380"/>
                  </a:lnTo>
                  <a:lnTo>
                    <a:pt x="455" y="397"/>
                  </a:lnTo>
                  <a:lnTo>
                    <a:pt x="449" y="416"/>
                  </a:lnTo>
                  <a:lnTo>
                    <a:pt x="442" y="435"/>
                  </a:lnTo>
                  <a:lnTo>
                    <a:pt x="431" y="455"/>
                  </a:lnTo>
                  <a:lnTo>
                    <a:pt x="417" y="476"/>
                  </a:lnTo>
                  <a:lnTo>
                    <a:pt x="412" y="482"/>
                  </a:lnTo>
                  <a:lnTo>
                    <a:pt x="401" y="495"/>
                  </a:lnTo>
                  <a:lnTo>
                    <a:pt x="394" y="505"/>
                  </a:lnTo>
                  <a:lnTo>
                    <a:pt x="388" y="515"/>
                  </a:lnTo>
                  <a:lnTo>
                    <a:pt x="382" y="525"/>
                  </a:lnTo>
                  <a:lnTo>
                    <a:pt x="379" y="536"/>
                  </a:lnTo>
                  <a:lnTo>
                    <a:pt x="375" y="544"/>
                  </a:lnTo>
                  <a:lnTo>
                    <a:pt x="366" y="564"/>
                  </a:lnTo>
                  <a:lnTo>
                    <a:pt x="359" y="575"/>
                  </a:lnTo>
                  <a:lnTo>
                    <a:pt x="353" y="586"/>
                  </a:lnTo>
                  <a:lnTo>
                    <a:pt x="345" y="594"/>
                  </a:lnTo>
                  <a:lnTo>
                    <a:pt x="342" y="597"/>
                  </a:lnTo>
                  <a:lnTo>
                    <a:pt x="337" y="598"/>
                  </a:lnTo>
                  <a:lnTo>
                    <a:pt x="337" y="604"/>
                  </a:lnTo>
                  <a:lnTo>
                    <a:pt x="337" y="610"/>
                  </a:lnTo>
                  <a:lnTo>
                    <a:pt x="336" y="618"/>
                  </a:lnTo>
                  <a:lnTo>
                    <a:pt x="333" y="627"/>
                  </a:lnTo>
                  <a:lnTo>
                    <a:pt x="330" y="637"/>
                  </a:lnTo>
                  <a:lnTo>
                    <a:pt x="323" y="646"/>
                  </a:lnTo>
                  <a:lnTo>
                    <a:pt x="315" y="656"/>
                  </a:lnTo>
                  <a:lnTo>
                    <a:pt x="316" y="659"/>
                  </a:lnTo>
                  <a:lnTo>
                    <a:pt x="320" y="664"/>
                  </a:lnTo>
                  <a:lnTo>
                    <a:pt x="320" y="667"/>
                  </a:lnTo>
                  <a:lnTo>
                    <a:pt x="320" y="672"/>
                  </a:lnTo>
                  <a:lnTo>
                    <a:pt x="319" y="676"/>
                  </a:lnTo>
                  <a:lnTo>
                    <a:pt x="315" y="679"/>
                  </a:lnTo>
                  <a:lnTo>
                    <a:pt x="317" y="690"/>
                  </a:lnTo>
                  <a:lnTo>
                    <a:pt x="321" y="701"/>
                  </a:lnTo>
                  <a:lnTo>
                    <a:pt x="325" y="715"/>
                  </a:lnTo>
                  <a:lnTo>
                    <a:pt x="331" y="728"/>
                  </a:lnTo>
                  <a:lnTo>
                    <a:pt x="338" y="741"/>
                  </a:lnTo>
                  <a:lnTo>
                    <a:pt x="343" y="746"/>
                  </a:lnTo>
                  <a:lnTo>
                    <a:pt x="347" y="752"/>
                  </a:lnTo>
                  <a:lnTo>
                    <a:pt x="351" y="756"/>
                  </a:lnTo>
                  <a:lnTo>
                    <a:pt x="357" y="760"/>
                  </a:lnTo>
                  <a:lnTo>
                    <a:pt x="403" y="760"/>
                  </a:lnTo>
                  <a:lnTo>
                    <a:pt x="437" y="761"/>
                  </a:lnTo>
                  <a:lnTo>
                    <a:pt x="449" y="763"/>
                  </a:lnTo>
                  <a:lnTo>
                    <a:pt x="457" y="764"/>
                  </a:lnTo>
                  <a:lnTo>
                    <a:pt x="458" y="764"/>
                  </a:lnTo>
                  <a:lnTo>
                    <a:pt x="461" y="764"/>
                  </a:lnTo>
                  <a:lnTo>
                    <a:pt x="466" y="765"/>
                  </a:lnTo>
                  <a:lnTo>
                    <a:pt x="468" y="766"/>
                  </a:lnTo>
                  <a:lnTo>
                    <a:pt x="470" y="769"/>
                  </a:lnTo>
                  <a:lnTo>
                    <a:pt x="466" y="771"/>
                  </a:lnTo>
                  <a:lnTo>
                    <a:pt x="462" y="772"/>
                  </a:lnTo>
                  <a:lnTo>
                    <a:pt x="459" y="775"/>
                  </a:lnTo>
                  <a:lnTo>
                    <a:pt x="371" y="781"/>
                  </a:lnTo>
                  <a:lnTo>
                    <a:pt x="390" y="802"/>
                  </a:lnTo>
                  <a:lnTo>
                    <a:pt x="403" y="819"/>
                  </a:lnTo>
                  <a:lnTo>
                    <a:pt x="406" y="825"/>
                  </a:lnTo>
                  <a:lnTo>
                    <a:pt x="409" y="831"/>
                  </a:lnTo>
                  <a:lnTo>
                    <a:pt x="409" y="836"/>
                  </a:lnTo>
                  <a:lnTo>
                    <a:pt x="411" y="844"/>
                  </a:lnTo>
                  <a:lnTo>
                    <a:pt x="411" y="845"/>
                  </a:lnTo>
                  <a:lnTo>
                    <a:pt x="410" y="845"/>
                  </a:lnTo>
                  <a:lnTo>
                    <a:pt x="405" y="845"/>
                  </a:lnTo>
                  <a:lnTo>
                    <a:pt x="400" y="844"/>
                  </a:lnTo>
                  <a:lnTo>
                    <a:pt x="393" y="836"/>
                  </a:lnTo>
                  <a:lnTo>
                    <a:pt x="377" y="819"/>
                  </a:lnTo>
                  <a:lnTo>
                    <a:pt x="357" y="800"/>
                  </a:lnTo>
                  <a:lnTo>
                    <a:pt x="347" y="791"/>
                  </a:lnTo>
                  <a:lnTo>
                    <a:pt x="337" y="785"/>
                  </a:lnTo>
                  <a:lnTo>
                    <a:pt x="333" y="785"/>
                  </a:lnTo>
                  <a:lnTo>
                    <a:pt x="322" y="784"/>
                  </a:lnTo>
                  <a:lnTo>
                    <a:pt x="310" y="784"/>
                  </a:lnTo>
                  <a:lnTo>
                    <a:pt x="304" y="785"/>
                  </a:lnTo>
                  <a:lnTo>
                    <a:pt x="300" y="786"/>
                  </a:lnTo>
                  <a:lnTo>
                    <a:pt x="301" y="784"/>
                  </a:lnTo>
                  <a:lnTo>
                    <a:pt x="304" y="776"/>
                  </a:lnTo>
                  <a:lnTo>
                    <a:pt x="310" y="769"/>
                  </a:lnTo>
                  <a:lnTo>
                    <a:pt x="312" y="767"/>
                  </a:lnTo>
                  <a:lnTo>
                    <a:pt x="315" y="766"/>
                  </a:lnTo>
                  <a:lnTo>
                    <a:pt x="321" y="763"/>
                  </a:lnTo>
                  <a:lnTo>
                    <a:pt x="317" y="754"/>
                  </a:lnTo>
                  <a:lnTo>
                    <a:pt x="310" y="732"/>
                  </a:lnTo>
                  <a:lnTo>
                    <a:pt x="304" y="720"/>
                  </a:lnTo>
                  <a:lnTo>
                    <a:pt x="298" y="708"/>
                  </a:lnTo>
                  <a:lnTo>
                    <a:pt x="291" y="699"/>
                  </a:lnTo>
                  <a:lnTo>
                    <a:pt x="288" y="695"/>
                  </a:lnTo>
                  <a:lnTo>
                    <a:pt x="286" y="693"/>
                  </a:lnTo>
                  <a:lnTo>
                    <a:pt x="280" y="690"/>
                  </a:lnTo>
                  <a:lnTo>
                    <a:pt x="269" y="686"/>
                  </a:lnTo>
                  <a:lnTo>
                    <a:pt x="263" y="683"/>
                  </a:lnTo>
                  <a:lnTo>
                    <a:pt x="257" y="678"/>
                  </a:lnTo>
                  <a:lnTo>
                    <a:pt x="253" y="674"/>
                  </a:lnTo>
                  <a:lnTo>
                    <a:pt x="250" y="671"/>
                  </a:lnTo>
                  <a:lnTo>
                    <a:pt x="246" y="671"/>
                  </a:lnTo>
                  <a:lnTo>
                    <a:pt x="237" y="673"/>
                  </a:lnTo>
                  <a:lnTo>
                    <a:pt x="226" y="673"/>
                  </a:lnTo>
                  <a:lnTo>
                    <a:pt x="221" y="672"/>
                  </a:lnTo>
                  <a:lnTo>
                    <a:pt x="216" y="671"/>
                  </a:lnTo>
                  <a:lnTo>
                    <a:pt x="212" y="678"/>
                  </a:lnTo>
                  <a:lnTo>
                    <a:pt x="205" y="688"/>
                  </a:lnTo>
                  <a:lnTo>
                    <a:pt x="197" y="700"/>
                  </a:lnTo>
                  <a:lnTo>
                    <a:pt x="194" y="708"/>
                  </a:lnTo>
                  <a:lnTo>
                    <a:pt x="191" y="725"/>
                  </a:lnTo>
                  <a:lnTo>
                    <a:pt x="189" y="736"/>
                  </a:lnTo>
                  <a:lnTo>
                    <a:pt x="188" y="749"/>
                  </a:lnTo>
                  <a:lnTo>
                    <a:pt x="188" y="761"/>
                  </a:lnTo>
                  <a:lnTo>
                    <a:pt x="188" y="773"/>
                  </a:lnTo>
                  <a:lnTo>
                    <a:pt x="223" y="816"/>
                  </a:lnTo>
                  <a:lnTo>
                    <a:pt x="229" y="823"/>
                  </a:lnTo>
                  <a:lnTo>
                    <a:pt x="233" y="830"/>
                  </a:lnTo>
                  <a:lnTo>
                    <a:pt x="234" y="834"/>
                  </a:lnTo>
                  <a:lnTo>
                    <a:pt x="237" y="844"/>
                  </a:lnTo>
                  <a:lnTo>
                    <a:pt x="218" y="828"/>
                  </a:lnTo>
                  <a:lnTo>
                    <a:pt x="204" y="817"/>
                  </a:lnTo>
                  <a:lnTo>
                    <a:pt x="194" y="807"/>
                  </a:lnTo>
                  <a:lnTo>
                    <a:pt x="190" y="802"/>
                  </a:lnTo>
                  <a:lnTo>
                    <a:pt x="187" y="798"/>
                  </a:lnTo>
                  <a:lnTo>
                    <a:pt x="178" y="864"/>
                  </a:lnTo>
                  <a:lnTo>
                    <a:pt x="174" y="875"/>
                  </a:lnTo>
                  <a:lnTo>
                    <a:pt x="170" y="884"/>
                  </a:lnTo>
                  <a:lnTo>
                    <a:pt x="168" y="888"/>
                  </a:lnTo>
                  <a:lnTo>
                    <a:pt x="166" y="875"/>
                  </a:lnTo>
                  <a:lnTo>
                    <a:pt x="165" y="864"/>
                  </a:lnTo>
                  <a:lnTo>
                    <a:pt x="165" y="859"/>
                  </a:lnTo>
                  <a:lnTo>
                    <a:pt x="165" y="856"/>
                  </a:lnTo>
                  <a:lnTo>
                    <a:pt x="165" y="836"/>
                  </a:lnTo>
                  <a:lnTo>
                    <a:pt x="166" y="818"/>
                  </a:lnTo>
                  <a:lnTo>
                    <a:pt x="168" y="798"/>
                  </a:lnTo>
                  <a:lnTo>
                    <a:pt x="123" y="837"/>
                  </a:lnTo>
                  <a:lnTo>
                    <a:pt x="103" y="847"/>
                  </a:lnTo>
                  <a:lnTo>
                    <a:pt x="113" y="830"/>
                  </a:lnTo>
                  <a:lnTo>
                    <a:pt x="140" y="805"/>
                  </a:lnTo>
                  <a:lnTo>
                    <a:pt x="157" y="787"/>
                  </a:lnTo>
                  <a:lnTo>
                    <a:pt x="163" y="780"/>
                  </a:lnTo>
                  <a:lnTo>
                    <a:pt x="166" y="777"/>
                  </a:lnTo>
                  <a:lnTo>
                    <a:pt x="170" y="741"/>
                  </a:lnTo>
                  <a:lnTo>
                    <a:pt x="175" y="707"/>
                  </a:lnTo>
                  <a:lnTo>
                    <a:pt x="173" y="704"/>
                  </a:lnTo>
                  <a:lnTo>
                    <a:pt x="168" y="696"/>
                  </a:lnTo>
                  <a:lnTo>
                    <a:pt x="166" y="690"/>
                  </a:lnTo>
                  <a:lnTo>
                    <a:pt x="165" y="685"/>
                  </a:lnTo>
                  <a:lnTo>
                    <a:pt x="164" y="678"/>
                  </a:lnTo>
                  <a:lnTo>
                    <a:pt x="165" y="672"/>
                  </a:lnTo>
                  <a:lnTo>
                    <a:pt x="154" y="674"/>
                  </a:lnTo>
                  <a:lnTo>
                    <a:pt x="142" y="676"/>
                  </a:lnTo>
                  <a:lnTo>
                    <a:pt x="128" y="676"/>
                  </a:lnTo>
                  <a:lnTo>
                    <a:pt x="120" y="676"/>
                  </a:lnTo>
                  <a:lnTo>
                    <a:pt x="112" y="674"/>
                  </a:lnTo>
                  <a:lnTo>
                    <a:pt x="104" y="672"/>
                  </a:lnTo>
                  <a:lnTo>
                    <a:pt x="97" y="668"/>
                  </a:lnTo>
                  <a:lnTo>
                    <a:pt x="90" y="664"/>
                  </a:lnTo>
                  <a:lnTo>
                    <a:pt x="84" y="659"/>
                  </a:lnTo>
                  <a:lnTo>
                    <a:pt x="78" y="651"/>
                  </a:lnTo>
                  <a:lnTo>
                    <a:pt x="73" y="642"/>
                  </a:lnTo>
                  <a:lnTo>
                    <a:pt x="64" y="633"/>
                  </a:lnTo>
                  <a:lnTo>
                    <a:pt x="45" y="612"/>
                  </a:lnTo>
                  <a:lnTo>
                    <a:pt x="35" y="600"/>
                  </a:lnTo>
                  <a:lnTo>
                    <a:pt x="25" y="588"/>
                  </a:lnTo>
                  <a:lnTo>
                    <a:pt x="19" y="576"/>
                  </a:lnTo>
                  <a:lnTo>
                    <a:pt x="17" y="572"/>
                  </a:lnTo>
                  <a:lnTo>
                    <a:pt x="16" y="566"/>
                  </a:lnTo>
                  <a:lnTo>
                    <a:pt x="13" y="560"/>
                  </a:lnTo>
                  <a:lnTo>
                    <a:pt x="9" y="540"/>
                  </a:lnTo>
                  <a:lnTo>
                    <a:pt x="3" y="513"/>
                  </a:lnTo>
                  <a:lnTo>
                    <a:pt x="1" y="497"/>
                  </a:lnTo>
                  <a:lnTo>
                    <a:pt x="0" y="481"/>
                  </a:lnTo>
                  <a:lnTo>
                    <a:pt x="0" y="463"/>
                  </a:lnTo>
                  <a:lnTo>
                    <a:pt x="1" y="447"/>
                  </a:lnTo>
                  <a:lnTo>
                    <a:pt x="3" y="430"/>
                  </a:lnTo>
                  <a:lnTo>
                    <a:pt x="9" y="416"/>
                  </a:lnTo>
                  <a:lnTo>
                    <a:pt x="11" y="408"/>
                  </a:lnTo>
                  <a:lnTo>
                    <a:pt x="16" y="402"/>
                  </a:lnTo>
                  <a:lnTo>
                    <a:pt x="20" y="396"/>
                  </a:lnTo>
                  <a:lnTo>
                    <a:pt x="24" y="391"/>
                  </a:lnTo>
                  <a:lnTo>
                    <a:pt x="30" y="385"/>
                  </a:lnTo>
                  <a:lnTo>
                    <a:pt x="36" y="381"/>
                  </a:lnTo>
                  <a:lnTo>
                    <a:pt x="44" y="377"/>
                  </a:lnTo>
                  <a:lnTo>
                    <a:pt x="52" y="375"/>
                  </a:lnTo>
                  <a:lnTo>
                    <a:pt x="52" y="370"/>
                  </a:lnTo>
                  <a:lnTo>
                    <a:pt x="52" y="356"/>
                  </a:lnTo>
                  <a:lnTo>
                    <a:pt x="54" y="336"/>
                  </a:lnTo>
                  <a:lnTo>
                    <a:pt x="55" y="325"/>
                  </a:lnTo>
                  <a:lnTo>
                    <a:pt x="58" y="314"/>
                  </a:lnTo>
                  <a:lnTo>
                    <a:pt x="63" y="303"/>
                  </a:lnTo>
                  <a:lnTo>
                    <a:pt x="68" y="293"/>
                  </a:lnTo>
                  <a:lnTo>
                    <a:pt x="76" y="284"/>
                  </a:lnTo>
                  <a:lnTo>
                    <a:pt x="85" y="276"/>
                  </a:lnTo>
                  <a:lnTo>
                    <a:pt x="89" y="273"/>
                  </a:lnTo>
                  <a:lnTo>
                    <a:pt x="95" y="270"/>
                  </a:lnTo>
                  <a:lnTo>
                    <a:pt x="101" y="268"/>
                  </a:lnTo>
                  <a:lnTo>
                    <a:pt x="108" y="267"/>
                  </a:lnTo>
                  <a:lnTo>
                    <a:pt x="115" y="265"/>
                  </a:lnTo>
                  <a:lnTo>
                    <a:pt x="123" y="265"/>
                  </a:lnTo>
                  <a:lnTo>
                    <a:pt x="132" y="267"/>
                  </a:lnTo>
                  <a:lnTo>
                    <a:pt x="141" y="269"/>
                  </a:lnTo>
                  <a:lnTo>
                    <a:pt x="144" y="269"/>
                  </a:lnTo>
                  <a:lnTo>
                    <a:pt x="154" y="271"/>
                  </a:lnTo>
                  <a:lnTo>
                    <a:pt x="159" y="273"/>
                  </a:lnTo>
                  <a:lnTo>
                    <a:pt x="166" y="276"/>
                  </a:lnTo>
                  <a:lnTo>
                    <a:pt x="173" y="281"/>
                  </a:lnTo>
                  <a:lnTo>
                    <a:pt x="179" y="287"/>
                  </a:lnTo>
                  <a:lnTo>
                    <a:pt x="178" y="282"/>
                  </a:lnTo>
                  <a:lnTo>
                    <a:pt x="174" y="265"/>
                  </a:lnTo>
                  <a:lnTo>
                    <a:pt x="170" y="244"/>
                  </a:lnTo>
                  <a:lnTo>
                    <a:pt x="168" y="230"/>
                  </a:lnTo>
                  <a:lnTo>
                    <a:pt x="167" y="216"/>
                  </a:lnTo>
                  <a:lnTo>
                    <a:pt x="167" y="201"/>
                  </a:lnTo>
                  <a:lnTo>
                    <a:pt x="168" y="186"/>
                  </a:lnTo>
                  <a:lnTo>
                    <a:pt x="169" y="171"/>
                  </a:lnTo>
                  <a:lnTo>
                    <a:pt x="173" y="157"/>
                  </a:lnTo>
                  <a:lnTo>
                    <a:pt x="178" y="144"/>
                  </a:lnTo>
                  <a:lnTo>
                    <a:pt x="185" y="130"/>
                  </a:lnTo>
                  <a:lnTo>
                    <a:pt x="189" y="125"/>
                  </a:lnTo>
                  <a:lnTo>
                    <a:pt x="193" y="119"/>
                  </a:lnTo>
                  <a:lnTo>
                    <a:pt x="199" y="115"/>
                  </a:lnTo>
                  <a:lnTo>
                    <a:pt x="204" y="110"/>
                  </a:lnTo>
                  <a:lnTo>
                    <a:pt x="205" y="106"/>
                  </a:lnTo>
                  <a:lnTo>
                    <a:pt x="208" y="98"/>
                  </a:lnTo>
                  <a:lnTo>
                    <a:pt x="214" y="85"/>
                  </a:lnTo>
                  <a:lnTo>
                    <a:pt x="219" y="79"/>
                  </a:lnTo>
                  <a:lnTo>
                    <a:pt x="223" y="71"/>
                  </a:lnTo>
                  <a:lnTo>
                    <a:pt x="231" y="63"/>
                  </a:lnTo>
                  <a:lnTo>
                    <a:pt x="238" y="57"/>
                  </a:lnTo>
                  <a:lnTo>
                    <a:pt x="248" y="50"/>
                  </a:lnTo>
                  <a:lnTo>
                    <a:pt x="259" y="45"/>
                  </a:lnTo>
                  <a:lnTo>
                    <a:pt x="272" y="39"/>
                  </a:lnTo>
                  <a:lnTo>
                    <a:pt x="287" y="36"/>
                  </a:lnTo>
                  <a:lnTo>
                    <a:pt x="304" y="34"/>
                  </a:lnTo>
                  <a:lnTo>
                    <a:pt x="323" y="33"/>
                  </a:lnTo>
                  <a:lnTo>
                    <a:pt x="326" y="27"/>
                  </a:lnTo>
                  <a:lnTo>
                    <a:pt x="330" y="21"/>
                  </a:lnTo>
                  <a:lnTo>
                    <a:pt x="335" y="14"/>
                  </a:lnTo>
                  <a:lnTo>
                    <a:pt x="342" y="7"/>
                  </a:lnTo>
                  <a:lnTo>
                    <a:pt x="349" y="3"/>
                  </a:lnTo>
                  <a:lnTo>
                    <a:pt x="354" y="1"/>
                  </a:lnTo>
                  <a:lnTo>
                    <a:pt x="359" y="0"/>
                  </a:lnTo>
                  <a:lnTo>
                    <a:pt x="364" y="0"/>
                  </a:lnTo>
                  <a:lnTo>
                    <a:pt x="369" y="1"/>
                  </a:lnTo>
                  <a:close/>
                </a:path>
              </a:pathLst>
            </a:custGeom>
            <a:solidFill>
              <a:srgbClr val="FEE580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67" name="Freeform 147"/>
            <p:cNvSpPr>
              <a:spLocks/>
            </p:cNvSpPr>
            <p:nvPr/>
          </p:nvSpPr>
          <p:spPr bwMode="auto">
            <a:xfrm>
              <a:off x="1016" y="758"/>
              <a:ext cx="36" cy="36"/>
            </a:xfrm>
            <a:custGeom>
              <a:avLst/>
              <a:gdLst>
                <a:gd name="T0" fmla="*/ 36 w 36"/>
                <a:gd name="T1" fmla="*/ 22 h 36"/>
                <a:gd name="T2" fmla="*/ 36 w 36"/>
                <a:gd name="T3" fmla="*/ 22 h 36"/>
                <a:gd name="T4" fmla="*/ 35 w 36"/>
                <a:gd name="T5" fmla="*/ 25 h 36"/>
                <a:gd name="T6" fmla="*/ 33 w 36"/>
                <a:gd name="T7" fmla="*/ 28 h 36"/>
                <a:gd name="T8" fmla="*/ 30 w 36"/>
                <a:gd name="T9" fmla="*/ 31 h 36"/>
                <a:gd name="T10" fmla="*/ 27 w 36"/>
                <a:gd name="T11" fmla="*/ 32 h 36"/>
                <a:gd name="T12" fmla="*/ 25 w 36"/>
                <a:gd name="T13" fmla="*/ 35 h 36"/>
                <a:gd name="T14" fmla="*/ 22 w 36"/>
                <a:gd name="T15" fmla="*/ 36 h 36"/>
                <a:gd name="T16" fmla="*/ 17 w 36"/>
                <a:gd name="T17" fmla="*/ 36 h 36"/>
                <a:gd name="T18" fmla="*/ 14 w 36"/>
                <a:gd name="T19" fmla="*/ 36 h 36"/>
                <a:gd name="T20" fmla="*/ 14 w 36"/>
                <a:gd name="T21" fmla="*/ 36 h 36"/>
                <a:gd name="T22" fmla="*/ 11 w 36"/>
                <a:gd name="T23" fmla="*/ 35 h 36"/>
                <a:gd name="T24" fmla="*/ 7 w 36"/>
                <a:gd name="T25" fmla="*/ 32 h 36"/>
                <a:gd name="T26" fmla="*/ 5 w 36"/>
                <a:gd name="T27" fmla="*/ 30 h 36"/>
                <a:gd name="T28" fmla="*/ 3 w 36"/>
                <a:gd name="T29" fmla="*/ 27 h 36"/>
                <a:gd name="T30" fmla="*/ 1 w 36"/>
                <a:gd name="T31" fmla="*/ 25 h 36"/>
                <a:gd name="T32" fmla="*/ 0 w 36"/>
                <a:gd name="T33" fmla="*/ 20 h 36"/>
                <a:gd name="T34" fmla="*/ 0 w 36"/>
                <a:gd name="T35" fmla="*/ 17 h 36"/>
                <a:gd name="T36" fmla="*/ 1 w 36"/>
                <a:gd name="T37" fmla="*/ 14 h 36"/>
                <a:gd name="T38" fmla="*/ 1 w 36"/>
                <a:gd name="T39" fmla="*/ 14 h 36"/>
                <a:gd name="T40" fmla="*/ 2 w 36"/>
                <a:gd name="T41" fmla="*/ 11 h 36"/>
                <a:gd name="T42" fmla="*/ 3 w 36"/>
                <a:gd name="T43" fmla="*/ 7 h 36"/>
                <a:gd name="T44" fmla="*/ 5 w 36"/>
                <a:gd name="T45" fmla="*/ 5 h 36"/>
                <a:gd name="T46" fmla="*/ 9 w 36"/>
                <a:gd name="T47" fmla="*/ 3 h 36"/>
                <a:gd name="T48" fmla="*/ 12 w 36"/>
                <a:gd name="T49" fmla="*/ 1 h 36"/>
                <a:gd name="T50" fmla="*/ 15 w 36"/>
                <a:gd name="T51" fmla="*/ 0 h 36"/>
                <a:gd name="T52" fmla="*/ 18 w 36"/>
                <a:gd name="T53" fmla="*/ 0 h 36"/>
                <a:gd name="T54" fmla="*/ 22 w 36"/>
                <a:gd name="T55" fmla="*/ 1 h 36"/>
                <a:gd name="T56" fmla="*/ 22 w 36"/>
                <a:gd name="T57" fmla="*/ 1 h 36"/>
                <a:gd name="T58" fmla="*/ 25 w 36"/>
                <a:gd name="T59" fmla="*/ 2 h 36"/>
                <a:gd name="T60" fmla="*/ 28 w 36"/>
                <a:gd name="T61" fmla="*/ 3 h 36"/>
                <a:gd name="T62" fmla="*/ 32 w 36"/>
                <a:gd name="T63" fmla="*/ 5 h 36"/>
                <a:gd name="T64" fmla="*/ 34 w 36"/>
                <a:gd name="T65" fmla="*/ 8 h 36"/>
                <a:gd name="T66" fmla="*/ 35 w 36"/>
                <a:gd name="T67" fmla="*/ 12 h 36"/>
                <a:gd name="T68" fmla="*/ 36 w 36"/>
                <a:gd name="T69" fmla="*/ 15 h 36"/>
                <a:gd name="T70" fmla="*/ 36 w 36"/>
                <a:gd name="T71" fmla="*/ 18 h 36"/>
                <a:gd name="T72" fmla="*/ 36 w 36"/>
                <a:gd name="T73" fmla="*/ 22 h 36"/>
                <a:gd name="T74" fmla="*/ 36 w 36"/>
                <a:gd name="T75" fmla="*/ 22 h 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36"/>
                <a:gd name="T115" fmla="*/ 0 h 36"/>
                <a:gd name="T116" fmla="*/ 36 w 36"/>
                <a:gd name="T117" fmla="*/ 36 h 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36" h="36">
                  <a:moveTo>
                    <a:pt x="36" y="22"/>
                  </a:moveTo>
                  <a:lnTo>
                    <a:pt x="36" y="22"/>
                  </a:lnTo>
                  <a:lnTo>
                    <a:pt x="35" y="25"/>
                  </a:lnTo>
                  <a:lnTo>
                    <a:pt x="33" y="28"/>
                  </a:lnTo>
                  <a:lnTo>
                    <a:pt x="30" y="31"/>
                  </a:lnTo>
                  <a:lnTo>
                    <a:pt x="27" y="32"/>
                  </a:lnTo>
                  <a:lnTo>
                    <a:pt x="25" y="35"/>
                  </a:lnTo>
                  <a:lnTo>
                    <a:pt x="22" y="36"/>
                  </a:lnTo>
                  <a:lnTo>
                    <a:pt x="17" y="36"/>
                  </a:lnTo>
                  <a:lnTo>
                    <a:pt x="14" y="36"/>
                  </a:lnTo>
                  <a:lnTo>
                    <a:pt x="11" y="35"/>
                  </a:lnTo>
                  <a:lnTo>
                    <a:pt x="7" y="32"/>
                  </a:lnTo>
                  <a:lnTo>
                    <a:pt x="5" y="30"/>
                  </a:lnTo>
                  <a:lnTo>
                    <a:pt x="3" y="27"/>
                  </a:lnTo>
                  <a:lnTo>
                    <a:pt x="1" y="25"/>
                  </a:lnTo>
                  <a:lnTo>
                    <a:pt x="0" y="20"/>
                  </a:lnTo>
                  <a:lnTo>
                    <a:pt x="0" y="17"/>
                  </a:lnTo>
                  <a:lnTo>
                    <a:pt x="1" y="14"/>
                  </a:lnTo>
                  <a:lnTo>
                    <a:pt x="2" y="11"/>
                  </a:lnTo>
                  <a:lnTo>
                    <a:pt x="3" y="7"/>
                  </a:lnTo>
                  <a:lnTo>
                    <a:pt x="5" y="5"/>
                  </a:lnTo>
                  <a:lnTo>
                    <a:pt x="9" y="3"/>
                  </a:lnTo>
                  <a:lnTo>
                    <a:pt x="12" y="1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2" y="1"/>
                  </a:lnTo>
                  <a:lnTo>
                    <a:pt x="25" y="2"/>
                  </a:lnTo>
                  <a:lnTo>
                    <a:pt x="28" y="3"/>
                  </a:lnTo>
                  <a:lnTo>
                    <a:pt x="32" y="5"/>
                  </a:lnTo>
                  <a:lnTo>
                    <a:pt x="34" y="8"/>
                  </a:lnTo>
                  <a:lnTo>
                    <a:pt x="35" y="12"/>
                  </a:lnTo>
                  <a:lnTo>
                    <a:pt x="36" y="15"/>
                  </a:lnTo>
                  <a:lnTo>
                    <a:pt x="36" y="18"/>
                  </a:lnTo>
                  <a:lnTo>
                    <a:pt x="36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8" name="Freeform 148"/>
            <p:cNvSpPr>
              <a:spLocks/>
            </p:cNvSpPr>
            <p:nvPr/>
          </p:nvSpPr>
          <p:spPr bwMode="auto">
            <a:xfrm>
              <a:off x="1025" y="764"/>
              <a:ext cx="11" cy="10"/>
            </a:xfrm>
            <a:custGeom>
              <a:avLst/>
              <a:gdLst>
                <a:gd name="T0" fmla="*/ 9 w 11"/>
                <a:gd name="T1" fmla="*/ 6 h 10"/>
                <a:gd name="T2" fmla="*/ 9 w 11"/>
                <a:gd name="T3" fmla="*/ 6 h 10"/>
                <a:gd name="T4" fmla="*/ 9 w 11"/>
                <a:gd name="T5" fmla="*/ 8 h 10"/>
                <a:gd name="T6" fmla="*/ 7 w 11"/>
                <a:gd name="T7" fmla="*/ 9 h 10"/>
                <a:gd name="T8" fmla="*/ 6 w 11"/>
                <a:gd name="T9" fmla="*/ 10 h 10"/>
                <a:gd name="T10" fmla="*/ 4 w 11"/>
                <a:gd name="T11" fmla="*/ 10 h 10"/>
                <a:gd name="T12" fmla="*/ 4 w 11"/>
                <a:gd name="T13" fmla="*/ 10 h 10"/>
                <a:gd name="T14" fmla="*/ 2 w 11"/>
                <a:gd name="T15" fmla="*/ 9 h 10"/>
                <a:gd name="T16" fmla="*/ 1 w 11"/>
                <a:gd name="T17" fmla="*/ 8 h 10"/>
                <a:gd name="T18" fmla="*/ 0 w 11"/>
                <a:gd name="T19" fmla="*/ 6 h 10"/>
                <a:gd name="T20" fmla="*/ 0 w 11"/>
                <a:gd name="T21" fmla="*/ 3 h 10"/>
                <a:gd name="T22" fmla="*/ 0 w 11"/>
                <a:gd name="T23" fmla="*/ 3 h 10"/>
                <a:gd name="T24" fmla="*/ 1 w 11"/>
                <a:gd name="T25" fmla="*/ 1 h 10"/>
                <a:gd name="T26" fmla="*/ 2 w 11"/>
                <a:gd name="T27" fmla="*/ 0 h 10"/>
                <a:gd name="T28" fmla="*/ 4 w 11"/>
                <a:gd name="T29" fmla="*/ 0 h 10"/>
                <a:gd name="T30" fmla="*/ 6 w 11"/>
                <a:gd name="T31" fmla="*/ 0 h 10"/>
                <a:gd name="T32" fmla="*/ 6 w 11"/>
                <a:gd name="T33" fmla="*/ 0 h 10"/>
                <a:gd name="T34" fmla="*/ 8 w 11"/>
                <a:gd name="T35" fmla="*/ 0 h 10"/>
                <a:gd name="T36" fmla="*/ 9 w 11"/>
                <a:gd name="T37" fmla="*/ 2 h 10"/>
                <a:gd name="T38" fmla="*/ 11 w 11"/>
                <a:gd name="T39" fmla="*/ 3 h 10"/>
                <a:gd name="T40" fmla="*/ 9 w 11"/>
                <a:gd name="T41" fmla="*/ 6 h 10"/>
                <a:gd name="T42" fmla="*/ 9 w 11"/>
                <a:gd name="T43" fmla="*/ 6 h 1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1"/>
                <a:gd name="T67" fmla="*/ 0 h 10"/>
                <a:gd name="T68" fmla="*/ 11 w 11"/>
                <a:gd name="T69" fmla="*/ 10 h 1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1" h="10">
                  <a:moveTo>
                    <a:pt x="9" y="6"/>
                  </a:moveTo>
                  <a:lnTo>
                    <a:pt x="9" y="6"/>
                  </a:lnTo>
                  <a:lnTo>
                    <a:pt x="9" y="8"/>
                  </a:lnTo>
                  <a:lnTo>
                    <a:pt x="7" y="9"/>
                  </a:lnTo>
                  <a:lnTo>
                    <a:pt x="6" y="10"/>
                  </a:lnTo>
                  <a:lnTo>
                    <a:pt x="4" y="10"/>
                  </a:lnTo>
                  <a:lnTo>
                    <a:pt x="2" y="9"/>
                  </a:lnTo>
                  <a:lnTo>
                    <a:pt x="1" y="8"/>
                  </a:lnTo>
                  <a:lnTo>
                    <a:pt x="0" y="6"/>
                  </a:lnTo>
                  <a:lnTo>
                    <a:pt x="0" y="3"/>
                  </a:lnTo>
                  <a:lnTo>
                    <a:pt x="1" y="1"/>
                  </a:lnTo>
                  <a:lnTo>
                    <a:pt x="2" y="0"/>
                  </a:lnTo>
                  <a:lnTo>
                    <a:pt x="4" y="0"/>
                  </a:lnTo>
                  <a:lnTo>
                    <a:pt x="6" y="0"/>
                  </a:lnTo>
                  <a:lnTo>
                    <a:pt x="8" y="0"/>
                  </a:lnTo>
                  <a:lnTo>
                    <a:pt x="9" y="2"/>
                  </a:lnTo>
                  <a:lnTo>
                    <a:pt x="11" y="3"/>
                  </a:lnTo>
                  <a:lnTo>
                    <a:pt x="9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9" name="Freeform 149"/>
            <p:cNvSpPr>
              <a:spLocks/>
            </p:cNvSpPr>
            <p:nvPr/>
          </p:nvSpPr>
          <p:spPr bwMode="auto">
            <a:xfrm>
              <a:off x="802" y="947"/>
              <a:ext cx="180" cy="227"/>
            </a:xfrm>
            <a:custGeom>
              <a:avLst/>
              <a:gdLst>
                <a:gd name="T0" fmla="*/ 171 w 180"/>
                <a:gd name="T1" fmla="*/ 48 h 227"/>
                <a:gd name="T2" fmla="*/ 171 w 180"/>
                <a:gd name="T3" fmla="*/ 48 h 227"/>
                <a:gd name="T4" fmla="*/ 153 w 180"/>
                <a:gd name="T5" fmla="*/ 33 h 227"/>
                <a:gd name="T6" fmla="*/ 135 w 180"/>
                <a:gd name="T7" fmla="*/ 20 h 227"/>
                <a:gd name="T8" fmla="*/ 126 w 180"/>
                <a:gd name="T9" fmla="*/ 16 h 227"/>
                <a:gd name="T10" fmla="*/ 116 w 180"/>
                <a:gd name="T11" fmla="*/ 10 h 227"/>
                <a:gd name="T12" fmla="*/ 106 w 180"/>
                <a:gd name="T13" fmla="*/ 7 h 227"/>
                <a:gd name="T14" fmla="*/ 97 w 180"/>
                <a:gd name="T15" fmla="*/ 5 h 227"/>
                <a:gd name="T16" fmla="*/ 97 w 180"/>
                <a:gd name="T17" fmla="*/ 5 h 227"/>
                <a:gd name="T18" fmla="*/ 81 w 180"/>
                <a:gd name="T19" fmla="*/ 2 h 227"/>
                <a:gd name="T20" fmla="*/ 67 w 180"/>
                <a:gd name="T21" fmla="*/ 0 h 227"/>
                <a:gd name="T22" fmla="*/ 53 w 180"/>
                <a:gd name="T23" fmla="*/ 2 h 227"/>
                <a:gd name="T24" fmla="*/ 44 w 180"/>
                <a:gd name="T25" fmla="*/ 5 h 227"/>
                <a:gd name="T26" fmla="*/ 44 w 180"/>
                <a:gd name="T27" fmla="*/ 5 h 227"/>
                <a:gd name="T28" fmla="*/ 39 w 180"/>
                <a:gd name="T29" fmla="*/ 7 h 227"/>
                <a:gd name="T30" fmla="*/ 34 w 180"/>
                <a:gd name="T31" fmla="*/ 10 h 227"/>
                <a:gd name="T32" fmla="*/ 29 w 180"/>
                <a:gd name="T33" fmla="*/ 15 h 227"/>
                <a:gd name="T34" fmla="*/ 24 w 180"/>
                <a:gd name="T35" fmla="*/ 20 h 227"/>
                <a:gd name="T36" fmla="*/ 18 w 180"/>
                <a:gd name="T37" fmla="*/ 27 h 227"/>
                <a:gd name="T38" fmla="*/ 14 w 180"/>
                <a:gd name="T39" fmla="*/ 35 h 227"/>
                <a:gd name="T40" fmla="*/ 10 w 180"/>
                <a:gd name="T41" fmla="*/ 43 h 227"/>
                <a:gd name="T42" fmla="*/ 6 w 180"/>
                <a:gd name="T43" fmla="*/ 54 h 227"/>
                <a:gd name="T44" fmla="*/ 6 w 180"/>
                <a:gd name="T45" fmla="*/ 54 h 227"/>
                <a:gd name="T46" fmla="*/ 2 w 180"/>
                <a:gd name="T47" fmla="*/ 73 h 227"/>
                <a:gd name="T48" fmla="*/ 0 w 180"/>
                <a:gd name="T49" fmla="*/ 93 h 227"/>
                <a:gd name="T50" fmla="*/ 0 w 180"/>
                <a:gd name="T51" fmla="*/ 115 h 227"/>
                <a:gd name="T52" fmla="*/ 1 w 180"/>
                <a:gd name="T53" fmla="*/ 126 h 227"/>
                <a:gd name="T54" fmla="*/ 2 w 180"/>
                <a:gd name="T55" fmla="*/ 138 h 227"/>
                <a:gd name="T56" fmla="*/ 4 w 180"/>
                <a:gd name="T57" fmla="*/ 149 h 227"/>
                <a:gd name="T58" fmla="*/ 7 w 180"/>
                <a:gd name="T59" fmla="*/ 160 h 227"/>
                <a:gd name="T60" fmla="*/ 11 w 180"/>
                <a:gd name="T61" fmla="*/ 171 h 227"/>
                <a:gd name="T62" fmla="*/ 16 w 180"/>
                <a:gd name="T63" fmla="*/ 182 h 227"/>
                <a:gd name="T64" fmla="*/ 22 w 180"/>
                <a:gd name="T65" fmla="*/ 193 h 227"/>
                <a:gd name="T66" fmla="*/ 28 w 180"/>
                <a:gd name="T67" fmla="*/ 204 h 227"/>
                <a:gd name="T68" fmla="*/ 35 w 180"/>
                <a:gd name="T69" fmla="*/ 213 h 227"/>
                <a:gd name="T70" fmla="*/ 44 w 180"/>
                <a:gd name="T71" fmla="*/ 223 h 227"/>
                <a:gd name="T72" fmla="*/ 44 w 180"/>
                <a:gd name="T73" fmla="*/ 223 h 227"/>
                <a:gd name="T74" fmla="*/ 47 w 180"/>
                <a:gd name="T75" fmla="*/ 224 h 227"/>
                <a:gd name="T76" fmla="*/ 57 w 180"/>
                <a:gd name="T77" fmla="*/ 226 h 227"/>
                <a:gd name="T78" fmla="*/ 71 w 180"/>
                <a:gd name="T79" fmla="*/ 227 h 227"/>
                <a:gd name="T80" fmla="*/ 79 w 180"/>
                <a:gd name="T81" fmla="*/ 226 h 227"/>
                <a:gd name="T82" fmla="*/ 87 w 180"/>
                <a:gd name="T83" fmla="*/ 223 h 227"/>
                <a:gd name="T84" fmla="*/ 95 w 180"/>
                <a:gd name="T85" fmla="*/ 220 h 227"/>
                <a:gd name="T86" fmla="*/ 103 w 180"/>
                <a:gd name="T87" fmla="*/ 216 h 227"/>
                <a:gd name="T88" fmla="*/ 111 w 180"/>
                <a:gd name="T89" fmla="*/ 209 h 227"/>
                <a:gd name="T90" fmla="*/ 117 w 180"/>
                <a:gd name="T91" fmla="*/ 201 h 227"/>
                <a:gd name="T92" fmla="*/ 123 w 180"/>
                <a:gd name="T93" fmla="*/ 190 h 227"/>
                <a:gd name="T94" fmla="*/ 126 w 180"/>
                <a:gd name="T95" fmla="*/ 177 h 227"/>
                <a:gd name="T96" fmla="*/ 128 w 180"/>
                <a:gd name="T97" fmla="*/ 162 h 227"/>
                <a:gd name="T98" fmla="*/ 129 w 180"/>
                <a:gd name="T99" fmla="*/ 143 h 227"/>
                <a:gd name="T100" fmla="*/ 129 w 180"/>
                <a:gd name="T101" fmla="*/ 143 h 227"/>
                <a:gd name="T102" fmla="*/ 140 w 180"/>
                <a:gd name="T103" fmla="*/ 132 h 227"/>
                <a:gd name="T104" fmla="*/ 151 w 180"/>
                <a:gd name="T105" fmla="*/ 120 h 227"/>
                <a:gd name="T106" fmla="*/ 163 w 180"/>
                <a:gd name="T107" fmla="*/ 105 h 227"/>
                <a:gd name="T108" fmla="*/ 169 w 180"/>
                <a:gd name="T109" fmla="*/ 97 h 227"/>
                <a:gd name="T110" fmla="*/ 173 w 180"/>
                <a:gd name="T111" fmla="*/ 89 h 227"/>
                <a:gd name="T112" fmla="*/ 176 w 180"/>
                <a:gd name="T113" fmla="*/ 82 h 227"/>
                <a:gd name="T114" fmla="*/ 179 w 180"/>
                <a:gd name="T115" fmla="*/ 74 h 227"/>
                <a:gd name="T116" fmla="*/ 180 w 180"/>
                <a:gd name="T117" fmla="*/ 66 h 227"/>
                <a:gd name="T118" fmla="*/ 179 w 180"/>
                <a:gd name="T119" fmla="*/ 60 h 227"/>
                <a:gd name="T120" fmla="*/ 176 w 180"/>
                <a:gd name="T121" fmla="*/ 53 h 227"/>
                <a:gd name="T122" fmla="*/ 171 w 180"/>
                <a:gd name="T123" fmla="*/ 48 h 227"/>
                <a:gd name="T124" fmla="*/ 171 w 180"/>
                <a:gd name="T125" fmla="*/ 48 h 22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80"/>
                <a:gd name="T190" fmla="*/ 0 h 227"/>
                <a:gd name="T191" fmla="*/ 180 w 180"/>
                <a:gd name="T192" fmla="*/ 227 h 22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80" h="227">
                  <a:moveTo>
                    <a:pt x="171" y="48"/>
                  </a:moveTo>
                  <a:lnTo>
                    <a:pt x="171" y="48"/>
                  </a:lnTo>
                  <a:lnTo>
                    <a:pt x="153" y="33"/>
                  </a:lnTo>
                  <a:lnTo>
                    <a:pt x="135" y="20"/>
                  </a:lnTo>
                  <a:lnTo>
                    <a:pt x="126" y="16"/>
                  </a:lnTo>
                  <a:lnTo>
                    <a:pt x="116" y="10"/>
                  </a:lnTo>
                  <a:lnTo>
                    <a:pt x="106" y="7"/>
                  </a:lnTo>
                  <a:lnTo>
                    <a:pt x="97" y="5"/>
                  </a:lnTo>
                  <a:lnTo>
                    <a:pt x="81" y="2"/>
                  </a:lnTo>
                  <a:lnTo>
                    <a:pt x="67" y="0"/>
                  </a:lnTo>
                  <a:lnTo>
                    <a:pt x="53" y="2"/>
                  </a:lnTo>
                  <a:lnTo>
                    <a:pt x="44" y="5"/>
                  </a:lnTo>
                  <a:lnTo>
                    <a:pt x="39" y="7"/>
                  </a:lnTo>
                  <a:lnTo>
                    <a:pt x="34" y="10"/>
                  </a:lnTo>
                  <a:lnTo>
                    <a:pt x="29" y="15"/>
                  </a:lnTo>
                  <a:lnTo>
                    <a:pt x="24" y="20"/>
                  </a:lnTo>
                  <a:lnTo>
                    <a:pt x="18" y="27"/>
                  </a:lnTo>
                  <a:lnTo>
                    <a:pt x="14" y="35"/>
                  </a:lnTo>
                  <a:lnTo>
                    <a:pt x="10" y="43"/>
                  </a:lnTo>
                  <a:lnTo>
                    <a:pt x="6" y="54"/>
                  </a:lnTo>
                  <a:lnTo>
                    <a:pt x="2" y="73"/>
                  </a:lnTo>
                  <a:lnTo>
                    <a:pt x="0" y="93"/>
                  </a:lnTo>
                  <a:lnTo>
                    <a:pt x="0" y="115"/>
                  </a:lnTo>
                  <a:lnTo>
                    <a:pt x="1" y="126"/>
                  </a:lnTo>
                  <a:lnTo>
                    <a:pt x="2" y="138"/>
                  </a:lnTo>
                  <a:lnTo>
                    <a:pt x="4" y="149"/>
                  </a:lnTo>
                  <a:lnTo>
                    <a:pt x="7" y="160"/>
                  </a:lnTo>
                  <a:lnTo>
                    <a:pt x="11" y="171"/>
                  </a:lnTo>
                  <a:lnTo>
                    <a:pt x="16" y="182"/>
                  </a:lnTo>
                  <a:lnTo>
                    <a:pt x="22" y="193"/>
                  </a:lnTo>
                  <a:lnTo>
                    <a:pt x="28" y="204"/>
                  </a:lnTo>
                  <a:lnTo>
                    <a:pt x="35" y="213"/>
                  </a:lnTo>
                  <a:lnTo>
                    <a:pt x="44" y="223"/>
                  </a:lnTo>
                  <a:lnTo>
                    <a:pt x="47" y="224"/>
                  </a:lnTo>
                  <a:lnTo>
                    <a:pt x="57" y="226"/>
                  </a:lnTo>
                  <a:lnTo>
                    <a:pt x="71" y="227"/>
                  </a:lnTo>
                  <a:lnTo>
                    <a:pt x="79" y="226"/>
                  </a:lnTo>
                  <a:lnTo>
                    <a:pt x="87" y="223"/>
                  </a:lnTo>
                  <a:lnTo>
                    <a:pt x="95" y="220"/>
                  </a:lnTo>
                  <a:lnTo>
                    <a:pt x="103" y="216"/>
                  </a:lnTo>
                  <a:lnTo>
                    <a:pt x="111" y="209"/>
                  </a:lnTo>
                  <a:lnTo>
                    <a:pt x="117" y="201"/>
                  </a:lnTo>
                  <a:lnTo>
                    <a:pt x="123" y="190"/>
                  </a:lnTo>
                  <a:lnTo>
                    <a:pt x="126" y="177"/>
                  </a:lnTo>
                  <a:lnTo>
                    <a:pt x="128" y="162"/>
                  </a:lnTo>
                  <a:lnTo>
                    <a:pt x="129" y="143"/>
                  </a:lnTo>
                  <a:lnTo>
                    <a:pt x="140" y="132"/>
                  </a:lnTo>
                  <a:lnTo>
                    <a:pt x="151" y="120"/>
                  </a:lnTo>
                  <a:lnTo>
                    <a:pt x="163" y="105"/>
                  </a:lnTo>
                  <a:lnTo>
                    <a:pt x="169" y="97"/>
                  </a:lnTo>
                  <a:lnTo>
                    <a:pt x="173" y="89"/>
                  </a:lnTo>
                  <a:lnTo>
                    <a:pt x="176" y="82"/>
                  </a:lnTo>
                  <a:lnTo>
                    <a:pt x="179" y="74"/>
                  </a:lnTo>
                  <a:lnTo>
                    <a:pt x="180" y="66"/>
                  </a:lnTo>
                  <a:lnTo>
                    <a:pt x="179" y="60"/>
                  </a:lnTo>
                  <a:lnTo>
                    <a:pt x="176" y="53"/>
                  </a:lnTo>
                  <a:lnTo>
                    <a:pt x="171" y="48"/>
                  </a:lnTo>
                  <a:close/>
                </a:path>
              </a:pathLst>
            </a:custGeom>
            <a:solidFill>
              <a:srgbClr val="EDD1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0" name="Freeform 150"/>
            <p:cNvSpPr>
              <a:spLocks/>
            </p:cNvSpPr>
            <p:nvPr/>
          </p:nvSpPr>
          <p:spPr bwMode="auto">
            <a:xfrm>
              <a:off x="802" y="947"/>
              <a:ext cx="180" cy="227"/>
            </a:xfrm>
            <a:custGeom>
              <a:avLst/>
              <a:gdLst>
                <a:gd name="T0" fmla="*/ 171 w 180"/>
                <a:gd name="T1" fmla="*/ 48 h 227"/>
                <a:gd name="T2" fmla="*/ 171 w 180"/>
                <a:gd name="T3" fmla="*/ 48 h 227"/>
                <a:gd name="T4" fmla="*/ 153 w 180"/>
                <a:gd name="T5" fmla="*/ 33 h 227"/>
                <a:gd name="T6" fmla="*/ 135 w 180"/>
                <a:gd name="T7" fmla="*/ 20 h 227"/>
                <a:gd name="T8" fmla="*/ 126 w 180"/>
                <a:gd name="T9" fmla="*/ 16 h 227"/>
                <a:gd name="T10" fmla="*/ 116 w 180"/>
                <a:gd name="T11" fmla="*/ 10 h 227"/>
                <a:gd name="T12" fmla="*/ 106 w 180"/>
                <a:gd name="T13" fmla="*/ 7 h 227"/>
                <a:gd name="T14" fmla="*/ 97 w 180"/>
                <a:gd name="T15" fmla="*/ 5 h 227"/>
                <a:gd name="T16" fmla="*/ 97 w 180"/>
                <a:gd name="T17" fmla="*/ 5 h 227"/>
                <a:gd name="T18" fmla="*/ 81 w 180"/>
                <a:gd name="T19" fmla="*/ 2 h 227"/>
                <a:gd name="T20" fmla="*/ 67 w 180"/>
                <a:gd name="T21" fmla="*/ 0 h 227"/>
                <a:gd name="T22" fmla="*/ 53 w 180"/>
                <a:gd name="T23" fmla="*/ 2 h 227"/>
                <a:gd name="T24" fmla="*/ 44 w 180"/>
                <a:gd name="T25" fmla="*/ 5 h 227"/>
                <a:gd name="T26" fmla="*/ 44 w 180"/>
                <a:gd name="T27" fmla="*/ 5 h 227"/>
                <a:gd name="T28" fmla="*/ 39 w 180"/>
                <a:gd name="T29" fmla="*/ 7 h 227"/>
                <a:gd name="T30" fmla="*/ 34 w 180"/>
                <a:gd name="T31" fmla="*/ 10 h 227"/>
                <a:gd name="T32" fmla="*/ 29 w 180"/>
                <a:gd name="T33" fmla="*/ 15 h 227"/>
                <a:gd name="T34" fmla="*/ 24 w 180"/>
                <a:gd name="T35" fmla="*/ 20 h 227"/>
                <a:gd name="T36" fmla="*/ 18 w 180"/>
                <a:gd name="T37" fmla="*/ 27 h 227"/>
                <a:gd name="T38" fmla="*/ 14 w 180"/>
                <a:gd name="T39" fmla="*/ 35 h 227"/>
                <a:gd name="T40" fmla="*/ 10 w 180"/>
                <a:gd name="T41" fmla="*/ 43 h 227"/>
                <a:gd name="T42" fmla="*/ 6 w 180"/>
                <a:gd name="T43" fmla="*/ 54 h 227"/>
                <a:gd name="T44" fmla="*/ 6 w 180"/>
                <a:gd name="T45" fmla="*/ 54 h 227"/>
                <a:gd name="T46" fmla="*/ 2 w 180"/>
                <a:gd name="T47" fmla="*/ 73 h 227"/>
                <a:gd name="T48" fmla="*/ 0 w 180"/>
                <a:gd name="T49" fmla="*/ 93 h 227"/>
                <a:gd name="T50" fmla="*/ 0 w 180"/>
                <a:gd name="T51" fmla="*/ 115 h 227"/>
                <a:gd name="T52" fmla="*/ 1 w 180"/>
                <a:gd name="T53" fmla="*/ 126 h 227"/>
                <a:gd name="T54" fmla="*/ 2 w 180"/>
                <a:gd name="T55" fmla="*/ 138 h 227"/>
                <a:gd name="T56" fmla="*/ 4 w 180"/>
                <a:gd name="T57" fmla="*/ 149 h 227"/>
                <a:gd name="T58" fmla="*/ 7 w 180"/>
                <a:gd name="T59" fmla="*/ 160 h 227"/>
                <a:gd name="T60" fmla="*/ 11 w 180"/>
                <a:gd name="T61" fmla="*/ 171 h 227"/>
                <a:gd name="T62" fmla="*/ 16 w 180"/>
                <a:gd name="T63" fmla="*/ 182 h 227"/>
                <a:gd name="T64" fmla="*/ 22 w 180"/>
                <a:gd name="T65" fmla="*/ 193 h 227"/>
                <a:gd name="T66" fmla="*/ 28 w 180"/>
                <a:gd name="T67" fmla="*/ 204 h 227"/>
                <a:gd name="T68" fmla="*/ 35 w 180"/>
                <a:gd name="T69" fmla="*/ 213 h 227"/>
                <a:gd name="T70" fmla="*/ 44 w 180"/>
                <a:gd name="T71" fmla="*/ 223 h 227"/>
                <a:gd name="T72" fmla="*/ 44 w 180"/>
                <a:gd name="T73" fmla="*/ 223 h 227"/>
                <a:gd name="T74" fmla="*/ 47 w 180"/>
                <a:gd name="T75" fmla="*/ 224 h 227"/>
                <a:gd name="T76" fmla="*/ 57 w 180"/>
                <a:gd name="T77" fmla="*/ 226 h 227"/>
                <a:gd name="T78" fmla="*/ 71 w 180"/>
                <a:gd name="T79" fmla="*/ 227 h 227"/>
                <a:gd name="T80" fmla="*/ 79 w 180"/>
                <a:gd name="T81" fmla="*/ 226 h 227"/>
                <a:gd name="T82" fmla="*/ 87 w 180"/>
                <a:gd name="T83" fmla="*/ 223 h 227"/>
                <a:gd name="T84" fmla="*/ 95 w 180"/>
                <a:gd name="T85" fmla="*/ 220 h 227"/>
                <a:gd name="T86" fmla="*/ 103 w 180"/>
                <a:gd name="T87" fmla="*/ 216 h 227"/>
                <a:gd name="T88" fmla="*/ 111 w 180"/>
                <a:gd name="T89" fmla="*/ 209 h 227"/>
                <a:gd name="T90" fmla="*/ 117 w 180"/>
                <a:gd name="T91" fmla="*/ 201 h 227"/>
                <a:gd name="T92" fmla="*/ 123 w 180"/>
                <a:gd name="T93" fmla="*/ 190 h 227"/>
                <a:gd name="T94" fmla="*/ 126 w 180"/>
                <a:gd name="T95" fmla="*/ 177 h 227"/>
                <a:gd name="T96" fmla="*/ 128 w 180"/>
                <a:gd name="T97" fmla="*/ 162 h 227"/>
                <a:gd name="T98" fmla="*/ 129 w 180"/>
                <a:gd name="T99" fmla="*/ 143 h 227"/>
                <a:gd name="T100" fmla="*/ 129 w 180"/>
                <a:gd name="T101" fmla="*/ 143 h 227"/>
                <a:gd name="T102" fmla="*/ 140 w 180"/>
                <a:gd name="T103" fmla="*/ 132 h 227"/>
                <a:gd name="T104" fmla="*/ 151 w 180"/>
                <a:gd name="T105" fmla="*/ 120 h 227"/>
                <a:gd name="T106" fmla="*/ 163 w 180"/>
                <a:gd name="T107" fmla="*/ 105 h 227"/>
                <a:gd name="T108" fmla="*/ 169 w 180"/>
                <a:gd name="T109" fmla="*/ 97 h 227"/>
                <a:gd name="T110" fmla="*/ 173 w 180"/>
                <a:gd name="T111" fmla="*/ 89 h 227"/>
                <a:gd name="T112" fmla="*/ 176 w 180"/>
                <a:gd name="T113" fmla="*/ 82 h 227"/>
                <a:gd name="T114" fmla="*/ 179 w 180"/>
                <a:gd name="T115" fmla="*/ 74 h 227"/>
                <a:gd name="T116" fmla="*/ 180 w 180"/>
                <a:gd name="T117" fmla="*/ 66 h 227"/>
                <a:gd name="T118" fmla="*/ 179 w 180"/>
                <a:gd name="T119" fmla="*/ 60 h 227"/>
                <a:gd name="T120" fmla="*/ 176 w 180"/>
                <a:gd name="T121" fmla="*/ 53 h 227"/>
                <a:gd name="T122" fmla="*/ 171 w 180"/>
                <a:gd name="T123" fmla="*/ 48 h 227"/>
                <a:gd name="T124" fmla="*/ 171 w 180"/>
                <a:gd name="T125" fmla="*/ 48 h 22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80"/>
                <a:gd name="T190" fmla="*/ 0 h 227"/>
                <a:gd name="T191" fmla="*/ 180 w 180"/>
                <a:gd name="T192" fmla="*/ 227 h 22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80" h="227">
                  <a:moveTo>
                    <a:pt x="171" y="48"/>
                  </a:moveTo>
                  <a:lnTo>
                    <a:pt x="171" y="48"/>
                  </a:lnTo>
                  <a:lnTo>
                    <a:pt x="153" y="33"/>
                  </a:lnTo>
                  <a:lnTo>
                    <a:pt x="135" y="20"/>
                  </a:lnTo>
                  <a:lnTo>
                    <a:pt x="126" y="16"/>
                  </a:lnTo>
                  <a:lnTo>
                    <a:pt x="116" y="10"/>
                  </a:lnTo>
                  <a:lnTo>
                    <a:pt x="106" y="7"/>
                  </a:lnTo>
                  <a:lnTo>
                    <a:pt x="97" y="5"/>
                  </a:lnTo>
                  <a:lnTo>
                    <a:pt x="81" y="2"/>
                  </a:lnTo>
                  <a:lnTo>
                    <a:pt x="67" y="0"/>
                  </a:lnTo>
                  <a:lnTo>
                    <a:pt x="53" y="2"/>
                  </a:lnTo>
                  <a:lnTo>
                    <a:pt x="44" y="5"/>
                  </a:lnTo>
                  <a:lnTo>
                    <a:pt x="39" y="7"/>
                  </a:lnTo>
                  <a:lnTo>
                    <a:pt x="34" y="10"/>
                  </a:lnTo>
                  <a:lnTo>
                    <a:pt x="29" y="15"/>
                  </a:lnTo>
                  <a:lnTo>
                    <a:pt x="24" y="20"/>
                  </a:lnTo>
                  <a:lnTo>
                    <a:pt x="18" y="27"/>
                  </a:lnTo>
                  <a:lnTo>
                    <a:pt x="14" y="35"/>
                  </a:lnTo>
                  <a:lnTo>
                    <a:pt x="10" y="43"/>
                  </a:lnTo>
                  <a:lnTo>
                    <a:pt x="6" y="54"/>
                  </a:lnTo>
                  <a:lnTo>
                    <a:pt x="2" y="73"/>
                  </a:lnTo>
                  <a:lnTo>
                    <a:pt x="0" y="93"/>
                  </a:lnTo>
                  <a:lnTo>
                    <a:pt x="0" y="115"/>
                  </a:lnTo>
                  <a:lnTo>
                    <a:pt x="1" y="126"/>
                  </a:lnTo>
                  <a:lnTo>
                    <a:pt x="2" y="138"/>
                  </a:lnTo>
                  <a:lnTo>
                    <a:pt x="4" y="149"/>
                  </a:lnTo>
                  <a:lnTo>
                    <a:pt x="7" y="160"/>
                  </a:lnTo>
                  <a:lnTo>
                    <a:pt x="11" y="171"/>
                  </a:lnTo>
                  <a:lnTo>
                    <a:pt x="16" y="182"/>
                  </a:lnTo>
                  <a:lnTo>
                    <a:pt x="22" y="193"/>
                  </a:lnTo>
                  <a:lnTo>
                    <a:pt x="28" y="204"/>
                  </a:lnTo>
                  <a:lnTo>
                    <a:pt x="35" y="213"/>
                  </a:lnTo>
                  <a:lnTo>
                    <a:pt x="44" y="223"/>
                  </a:lnTo>
                  <a:lnTo>
                    <a:pt x="47" y="224"/>
                  </a:lnTo>
                  <a:lnTo>
                    <a:pt x="57" y="226"/>
                  </a:lnTo>
                  <a:lnTo>
                    <a:pt x="71" y="227"/>
                  </a:lnTo>
                  <a:lnTo>
                    <a:pt x="79" y="226"/>
                  </a:lnTo>
                  <a:lnTo>
                    <a:pt x="87" y="223"/>
                  </a:lnTo>
                  <a:lnTo>
                    <a:pt x="95" y="220"/>
                  </a:lnTo>
                  <a:lnTo>
                    <a:pt x="103" y="216"/>
                  </a:lnTo>
                  <a:lnTo>
                    <a:pt x="111" y="209"/>
                  </a:lnTo>
                  <a:lnTo>
                    <a:pt x="117" y="201"/>
                  </a:lnTo>
                  <a:lnTo>
                    <a:pt x="123" y="190"/>
                  </a:lnTo>
                  <a:lnTo>
                    <a:pt x="126" y="177"/>
                  </a:lnTo>
                  <a:lnTo>
                    <a:pt x="128" y="162"/>
                  </a:lnTo>
                  <a:lnTo>
                    <a:pt x="129" y="143"/>
                  </a:lnTo>
                  <a:lnTo>
                    <a:pt x="140" y="132"/>
                  </a:lnTo>
                  <a:lnTo>
                    <a:pt x="151" y="120"/>
                  </a:lnTo>
                  <a:lnTo>
                    <a:pt x="163" y="105"/>
                  </a:lnTo>
                  <a:lnTo>
                    <a:pt x="169" y="97"/>
                  </a:lnTo>
                  <a:lnTo>
                    <a:pt x="173" y="89"/>
                  </a:lnTo>
                  <a:lnTo>
                    <a:pt x="176" y="82"/>
                  </a:lnTo>
                  <a:lnTo>
                    <a:pt x="179" y="74"/>
                  </a:lnTo>
                  <a:lnTo>
                    <a:pt x="180" y="66"/>
                  </a:lnTo>
                  <a:lnTo>
                    <a:pt x="179" y="60"/>
                  </a:lnTo>
                  <a:lnTo>
                    <a:pt x="176" y="53"/>
                  </a:lnTo>
                  <a:lnTo>
                    <a:pt x="171" y="48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1" name="Freeform 151"/>
            <p:cNvSpPr>
              <a:spLocks/>
            </p:cNvSpPr>
            <p:nvPr/>
          </p:nvSpPr>
          <p:spPr bwMode="auto">
            <a:xfrm>
              <a:off x="1006" y="947"/>
              <a:ext cx="202" cy="235"/>
            </a:xfrm>
            <a:custGeom>
              <a:avLst/>
              <a:gdLst>
                <a:gd name="T0" fmla="*/ 156 w 202"/>
                <a:gd name="T1" fmla="*/ 0 h 235"/>
                <a:gd name="T2" fmla="*/ 155 w 202"/>
                <a:gd name="T3" fmla="*/ 14 h 235"/>
                <a:gd name="T4" fmla="*/ 151 w 202"/>
                <a:gd name="T5" fmla="*/ 26 h 235"/>
                <a:gd name="T6" fmla="*/ 145 w 202"/>
                <a:gd name="T7" fmla="*/ 38 h 235"/>
                <a:gd name="T8" fmla="*/ 133 w 202"/>
                <a:gd name="T9" fmla="*/ 45 h 235"/>
                <a:gd name="T10" fmla="*/ 113 w 202"/>
                <a:gd name="T11" fmla="*/ 49 h 235"/>
                <a:gd name="T12" fmla="*/ 86 w 202"/>
                <a:gd name="T13" fmla="*/ 42 h 235"/>
                <a:gd name="T14" fmla="*/ 48 w 202"/>
                <a:gd name="T15" fmla="*/ 24 h 235"/>
                <a:gd name="T16" fmla="*/ 43 w 202"/>
                <a:gd name="T17" fmla="*/ 22 h 235"/>
                <a:gd name="T18" fmla="*/ 33 w 202"/>
                <a:gd name="T19" fmla="*/ 21 h 235"/>
                <a:gd name="T20" fmla="*/ 20 w 202"/>
                <a:gd name="T21" fmla="*/ 25 h 235"/>
                <a:gd name="T22" fmla="*/ 12 w 202"/>
                <a:gd name="T23" fmla="*/ 33 h 235"/>
                <a:gd name="T24" fmla="*/ 10 w 202"/>
                <a:gd name="T25" fmla="*/ 37 h 235"/>
                <a:gd name="T26" fmla="*/ 12 w 202"/>
                <a:gd name="T27" fmla="*/ 40 h 235"/>
                <a:gd name="T28" fmla="*/ 20 w 202"/>
                <a:gd name="T29" fmla="*/ 47 h 235"/>
                <a:gd name="T30" fmla="*/ 25 w 202"/>
                <a:gd name="T31" fmla="*/ 54 h 235"/>
                <a:gd name="T32" fmla="*/ 26 w 202"/>
                <a:gd name="T33" fmla="*/ 60 h 235"/>
                <a:gd name="T34" fmla="*/ 24 w 202"/>
                <a:gd name="T35" fmla="*/ 74 h 235"/>
                <a:gd name="T36" fmla="*/ 20 w 202"/>
                <a:gd name="T37" fmla="*/ 89 h 235"/>
                <a:gd name="T38" fmla="*/ 9 w 202"/>
                <a:gd name="T39" fmla="*/ 110 h 235"/>
                <a:gd name="T40" fmla="*/ 4 w 202"/>
                <a:gd name="T41" fmla="*/ 119 h 235"/>
                <a:gd name="T42" fmla="*/ 0 w 202"/>
                <a:gd name="T43" fmla="*/ 140 h 235"/>
                <a:gd name="T44" fmla="*/ 4 w 202"/>
                <a:gd name="T45" fmla="*/ 163 h 235"/>
                <a:gd name="T46" fmla="*/ 15 w 202"/>
                <a:gd name="T47" fmla="*/ 185 h 235"/>
                <a:gd name="T48" fmla="*/ 33 w 202"/>
                <a:gd name="T49" fmla="*/ 205 h 235"/>
                <a:gd name="T50" fmla="*/ 56 w 202"/>
                <a:gd name="T51" fmla="*/ 221 h 235"/>
                <a:gd name="T52" fmla="*/ 86 w 202"/>
                <a:gd name="T53" fmla="*/ 232 h 235"/>
                <a:gd name="T54" fmla="*/ 121 w 202"/>
                <a:gd name="T55" fmla="*/ 235 h 235"/>
                <a:gd name="T56" fmla="*/ 139 w 202"/>
                <a:gd name="T57" fmla="*/ 233 h 235"/>
                <a:gd name="T58" fmla="*/ 158 w 202"/>
                <a:gd name="T59" fmla="*/ 211 h 235"/>
                <a:gd name="T60" fmla="*/ 174 w 202"/>
                <a:gd name="T61" fmla="*/ 187 h 235"/>
                <a:gd name="T62" fmla="*/ 190 w 202"/>
                <a:gd name="T63" fmla="*/ 156 h 235"/>
                <a:gd name="T64" fmla="*/ 201 w 202"/>
                <a:gd name="T65" fmla="*/ 120 h 235"/>
                <a:gd name="T66" fmla="*/ 202 w 202"/>
                <a:gd name="T67" fmla="*/ 101 h 235"/>
                <a:gd name="T68" fmla="*/ 201 w 202"/>
                <a:gd name="T69" fmla="*/ 82 h 235"/>
                <a:gd name="T70" fmla="*/ 196 w 202"/>
                <a:gd name="T71" fmla="*/ 61 h 235"/>
                <a:gd name="T72" fmla="*/ 188 w 202"/>
                <a:gd name="T73" fmla="*/ 41 h 235"/>
                <a:gd name="T74" fmla="*/ 174 w 202"/>
                <a:gd name="T75" fmla="*/ 20 h 235"/>
                <a:gd name="T76" fmla="*/ 156 w 202"/>
                <a:gd name="T77" fmla="*/ 0 h 23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02"/>
                <a:gd name="T118" fmla="*/ 0 h 235"/>
                <a:gd name="T119" fmla="*/ 202 w 202"/>
                <a:gd name="T120" fmla="*/ 235 h 235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02" h="235">
                  <a:moveTo>
                    <a:pt x="156" y="0"/>
                  </a:moveTo>
                  <a:lnTo>
                    <a:pt x="156" y="0"/>
                  </a:lnTo>
                  <a:lnTo>
                    <a:pt x="156" y="5"/>
                  </a:lnTo>
                  <a:lnTo>
                    <a:pt x="155" y="14"/>
                  </a:lnTo>
                  <a:lnTo>
                    <a:pt x="154" y="19"/>
                  </a:lnTo>
                  <a:lnTo>
                    <a:pt x="151" y="26"/>
                  </a:lnTo>
                  <a:lnTo>
                    <a:pt x="149" y="31"/>
                  </a:lnTo>
                  <a:lnTo>
                    <a:pt x="145" y="38"/>
                  </a:lnTo>
                  <a:lnTo>
                    <a:pt x="139" y="42"/>
                  </a:lnTo>
                  <a:lnTo>
                    <a:pt x="133" y="45"/>
                  </a:lnTo>
                  <a:lnTo>
                    <a:pt x="124" y="48"/>
                  </a:lnTo>
                  <a:lnTo>
                    <a:pt x="113" y="49"/>
                  </a:lnTo>
                  <a:lnTo>
                    <a:pt x="101" y="47"/>
                  </a:lnTo>
                  <a:lnTo>
                    <a:pt x="86" y="42"/>
                  </a:lnTo>
                  <a:lnTo>
                    <a:pt x="68" y="35"/>
                  </a:lnTo>
                  <a:lnTo>
                    <a:pt x="48" y="24"/>
                  </a:lnTo>
                  <a:lnTo>
                    <a:pt x="43" y="22"/>
                  </a:lnTo>
                  <a:lnTo>
                    <a:pt x="38" y="21"/>
                  </a:lnTo>
                  <a:lnTo>
                    <a:pt x="33" y="21"/>
                  </a:lnTo>
                  <a:lnTo>
                    <a:pt x="26" y="22"/>
                  </a:lnTo>
                  <a:lnTo>
                    <a:pt x="20" y="25"/>
                  </a:lnTo>
                  <a:lnTo>
                    <a:pt x="14" y="30"/>
                  </a:lnTo>
                  <a:lnTo>
                    <a:pt x="12" y="33"/>
                  </a:lnTo>
                  <a:lnTo>
                    <a:pt x="10" y="37"/>
                  </a:lnTo>
                  <a:lnTo>
                    <a:pt x="10" y="38"/>
                  </a:lnTo>
                  <a:lnTo>
                    <a:pt x="12" y="40"/>
                  </a:lnTo>
                  <a:lnTo>
                    <a:pt x="17" y="43"/>
                  </a:lnTo>
                  <a:lnTo>
                    <a:pt x="20" y="47"/>
                  </a:lnTo>
                  <a:lnTo>
                    <a:pt x="23" y="50"/>
                  </a:lnTo>
                  <a:lnTo>
                    <a:pt x="25" y="54"/>
                  </a:lnTo>
                  <a:lnTo>
                    <a:pt x="26" y="60"/>
                  </a:lnTo>
                  <a:lnTo>
                    <a:pt x="26" y="63"/>
                  </a:lnTo>
                  <a:lnTo>
                    <a:pt x="24" y="74"/>
                  </a:lnTo>
                  <a:lnTo>
                    <a:pt x="23" y="81"/>
                  </a:lnTo>
                  <a:lnTo>
                    <a:pt x="20" y="89"/>
                  </a:lnTo>
                  <a:lnTo>
                    <a:pt x="15" y="99"/>
                  </a:lnTo>
                  <a:lnTo>
                    <a:pt x="9" y="110"/>
                  </a:lnTo>
                  <a:lnTo>
                    <a:pt x="4" y="119"/>
                  </a:lnTo>
                  <a:lnTo>
                    <a:pt x="1" y="130"/>
                  </a:lnTo>
                  <a:lnTo>
                    <a:pt x="0" y="140"/>
                  </a:lnTo>
                  <a:lnTo>
                    <a:pt x="1" y="152"/>
                  </a:lnTo>
                  <a:lnTo>
                    <a:pt x="4" y="163"/>
                  </a:lnTo>
                  <a:lnTo>
                    <a:pt x="9" y="174"/>
                  </a:lnTo>
                  <a:lnTo>
                    <a:pt x="15" y="185"/>
                  </a:lnTo>
                  <a:lnTo>
                    <a:pt x="23" y="195"/>
                  </a:lnTo>
                  <a:lnTo>
                    <a:pt x="33" y="205"/>
                  </a:lnTo>
                  <a:lnTo>
                    <a:pt x="44" y="213"/>
                  </a:lnTo>
                  <a:lnTo>
                    <a:pt x="56" y="221"/>
                  </a:lnTo>
                  <a:lnTo>
                    <a:pt x="70" y="227"/>
                  </a:lnTo>
                  <a:lnTo>
                    <a:pt x="86" y="232"/>
                  </a:lnTo>
                  <a:lnTo>
                    <a:pt x="103" y="234"/>
                  </a:lnTo>
                  <a:lnTo>
                    <a:pt x="121" y="235"/>
                  </a:lnTo>
                  <a:lnTo>
                    <a:pt x="139" y="233"/>
                  </a:lnTo>
                  <a:lnTo>
                    <a:pt x="145" y="228"/>
                  </a:lnTo>
                  <a:lnTo>
                    <a:pt x="158" y="211"/>
                  </a:lnTo>
                  <a:lnTo>
                    <a:pt x="167" y="200"/>
                  </a:lnTo>
                  <a:lnTo>
                    <a:pt x="174" y="187"/>
                  </a:lnTo>
                  <a:lnTo>
                    <a:pt x="183" y="173"/>
                  </a:lnTo>
                  <a:lnTo>
                    <a:pt x="190" y="156"/>
                  </a:lnTo>
                  <a:lnTo>
                    <a:pt x="196" y="139"/>
                  </a:lnTo>
                  <a:lnTo>
                    <a:pt x="201" y="120"/>
                  </a:lnTo>
                  <a:lnTo>
                    <a:pt x="202" y="111"/>
                  </a:lnTo>
                  <a:lnTo>
                    <a:pt x="202" y="101"/>
                  </a:lnTo>
                  <a:lnTo>
                    <a:pt x="202" y="92"/>
                  </a:lnTo>
                  <a:lnTo>
                    <a:pt x="201" y="82"/>
                  </a:lnTo>
                  <a:lnTo>
                    <a:pt x="199" y="72"/>
                  </a:lnTo>
                  <a:lnTo>
                    <a:pt x="196" y="61"/>
                  </a:lnTo>
                  <a:lnTo>
                    <a:pt x="192" y="51"/>
                  </a:lnTo>
                  <a:lnTo>
                    <a:pt x="188" y="41"/>
                  </a:lnTo>
                  <a:lnTo>
                    <a:pt x="181" y="31"/>
                  </a:lnTo>
                  <a:lnTo>
                    <a:pt x="174" y="20"/>
                  </a:lnTo>
                  <a:lnTo>
                    <a:pt x="166" y="10"/>
                  </a:lnTo>
                  <a:lnTo>
                    <a:pt x="156" y="0"/>
                  </a:lnTo>
                  <a:close/>
                </a:path>
              </a:pathLst>
            </a:custGeom>
            <a:solidFill>
              <a:srgbClr val="EDD169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86" name="Freeform 153"/>
          <p:cNvSpPr>
            <a:spLocks/>
          </p:cNvSpPr>
          <p:nvPr/>
        </p:nvSpPr>
        <p:spPr bwMode="auto">
          <a:xfrm>
            <a:off x="1724025" y="3132138"/>
            <a:ext cx="36513" cy="14287"/>
          </a:xfrm>
          <a:custGeom>
            <a:avLst/>
            <a:gdLst>
              <a:gd name="T0" fmla="*/ 2147483646 w 23"/>
              <a:gd name="T1" fmla="*/ 2147483646 h 9"/>
              <a:gd name="T2" fmla="*/ 2147483646 w 23"/>
              <a:gd name="T3" fmla="*/ 2147483646 h 9"/>
              <a:gd name="T4" fmla="*/ 2147483646 w 23"/>
              <a:gd name="T5" fmla="*/ 2147483646 h 9"/>
              <a:gd name="T6" fmla="*/ 0 w 23"/>
              <a:gd name="T7" fmla="*/ 0 h 9"/>
              <a:gd name="T8" fmla="*/ 0 w 23"/>
              <a:gd name="T9" fmla="*/ 0 h 9"/>
              <a:gd name="T10" fmla="*/ 2147483646 w 23"/>
              <a:gd name="T11" fmla="*/ 2147483646 h 9"/>
              <a:gd name="T12" fmla="*/ 2147483646 w 23"/>
              <a:gd name="T13" fmla="*/ 2147483646 h 9"/>
              <a:gd name="T14" fmla="*/ 2147483646 w 23"/>
              <a:gd name="T15" fmla="*/ 2147483646 h 9"/>
              <a:gd name="T16" fmla="*/ 2147483646 w 23"/>
              <a:gd name="T17" fmla="*/ 2147483646 h 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3"/>
              <a:gd name="T28" fmla="*/ 0 h 9"/>
              <a:gd name="T29" fmla="*/ 23 w 23"/>
              <a:gd name="T30" fmla="*/ 9 h 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3" h="9">
                <a:moveTo>
                  <a:pt x="23" y="9"/>
                </a:moveTo>
                <a:lnTo>
                  <a:pt x="23" y="9"/>
                </a:lnTo>
                <a:lnTo>
                  <a:pt x="11" y="5"/>
                </a:lnTo>
                <a:lnTo>
                  <a:pt x="0" y="0"/>
                </a:lnTo>
                <a:lnTo>
                  <a:pt x="9" y="5"/>
                </a:lnTo>
                <a:lnTo>
                  <a:pt x="16" y="8"/>
                </a:lnTo>
                <a:lnTo>
                  <a:pt x="23" y="9"/>
                </a:lnTo>
                <a:close/>
              </a:path>
            </a:pathLst>
          </a:custGeom>
          <a:solidFill>
            <a:srgbClr val="FEE580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7" name="Freeform 156"/>
          <p:cNvSpPr>
            <a:spLocks/>
          </p:cNvSpPr>
          <p:nvPr/>
        </p:nvSpPr>
        <p:spPr bwMode="auto">
          <a:xfrm>
            <a:off x="1543050" y="2794000"/>
            <a:ext cx="52388" cy="50800"/>
          </a:xfrm>
          <a:custGeom>
            <a:avLst/>
            <a:gdLst>
              <a:gd name="T0" fmla="*/ 2147483646 w 33"/>
              <a:gd name="T1" fmla="*/ 2147483646 h 32"/>
              <a:gd name="T2" fmla="*/ 2147483646 w 33"/>
              <a:gd name="T3" fmla="*/ 2147483646 h 32"/>
              <a:gd name="T4" fmla="*/ 2147483646 w 33"/>
              <a:gd name="T5" fmla="*/ 2147483646 h 32"/>
              <a:gd name="T6" fmla="*/ 2147483646 w 33"/>
              <a:gd name="T7" fmla="*/ 2147483646 h 32"/>
              <a:gd name="T8" fmla="*/ 2147483646 w 33"/>
              <a:gd name="T9" fmla="*/ 2147483646 h 32"/>
              <a:gd name="T10" fmla="*/ 2147483646 w 33"/>
              <a:gd name="T11" fmla="*/ 2147483646 h 32"/>
              <a:gd name="T12" fmla="*/ 2147483646 w 33"/>
              <a:gd name="T13" fmla="*/ 2147483646 h 32"/>
              <a:gd name="T14" fmla="*/ 2147483646 w 33"/>
              <a:gd name="T15" fmla="*/ 2147483646 h 32"/>
              <a:gd name="T16" fmla="*/ 2147483646 w 33"/>
              <a:gd name="T17" fmla="*/ 2147483646 h 32"/>
              <a:gd name="T18" fmla="*/ 2147483646 w 33"/>
              <a:gd name="T19" fmla="*/ 2147483646 h 32"/>
              <a:gd name="T20" fmla="*/ 2147483646 w 33"/>
              <a:gd name="T21" fmla="*/ 2147483646 h 32"/>
              <a:gd name="T22" fmla="*/ 2147483646 w 33"/>
              <a:gd name="T23" fmla="*/ 2147483646 h 32"/>
              <a:gd name="T24" fmla="*/ 2147483646 w 33"/>
              <a:gd name="T25" fmla="*/ 2147483646 h 32"/>
              <a:gd name="T26" fmla="*/ 2147483646 w 33"/>
              <a:gd name="T27" fmla="*/ 2147483646 h 32"/>
              <a:gd name="T28" fmla="*/ 0 w 33"/>
              <a:gd name="T29" fmla="*/ 2147483646 h 32"/>
              <a:gd name="T30" fmla="*/ 0 w 33"/>
              <a:gd name="T31" fmla="*/ 2147483646 h 32"/>
              <a:gd name="T32" fmla="*/ 2147483646 w 33"/>
              <a:gd name="T33" fmla="*/ 2147483646 h 32"/>
              <a:gd name="T34" fmla="*/ 2147483646 w 33"/>
              <a:gd name="T35" fmla="*/ 2147483646 h 32"/>
              <a:gd name="T36" fmla="*/ 2147483646 w 33"/>
              <a:gd name="T37" fmla="*/ 2147483646 h 32"/>
              <a:gd name="T38" fmla="*/ 2147483646 w 33"/>
              <a:gd name="T39" fmla="*/ 2147483646 h 32"/>
              <a:gd name="T40" fmla="*/ 2147483646 w 33"/>
              <a:gd name="T41" fmla="*/ 0 h 32"/>
              <a:gd name="T42" fmla="*/ 2147483646 w 33"/>
              <a:gd name="T43" fmla="*/ 0 h 32"/>
              <a:gd name="T44" fmla="*/ 2147483646 w 33"/>
              <a:gd name="T45" fmla="*/ 0 h 32"/>
              <a:gd name="T46" fmla="*/ 2147483646 w 33"/>
              <a:gd name="T47" fmla="*/ 0 h 32"/>
              <a:gd name="T48" fmla="*/ 2147483646 w 33"/>
              <a:gd name="T49" fmla="*/ 2147483646 h 32"/>
              <a:gd name="T50" fmla="*/ 2147483646 w 33"/>
              <a:gd name="T51" fmla="*/ 2147483646 h 32"/>
              <a:gd name="T52" fmla="*/ 2147483646 w 33"/>
              <a:gd name="T53" fmla="*/ 2147483646 h 32"/>
              <a:gd name="T54" fmla="*/ 2147483646 w 33"/>
              <a:gd name="T55" fmla="*/ 2147483646 h 32"/>
              <a:gd name="T56" fmla="*/ 2147483646 w 33"/>
              <a:gd name="T57" fmla="*/ 2147483646 h 32"/>
              <a:gd name="T58" fmla="*/ 2147483646 w 33"/>
              <a:gd name="T59" fmla="*/ 2147483646 h 32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33"/>
              <a:gd name="T91" fmla="*/ 0 h 32"/>
              <a:gd name="T92" fmla="*/ 33 w 33"/>
              <a:gd name="T93" fmla="*/ 32 h 32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33" h="32">
                <a:moveTo>
                  <a:pt x="33" y="16"/>
                </a:moveTo>
                <a:lnTo>
                  <a:pt x="33" y="16"/>
                </a:lnTo>
                <a:lnTo>
                  <a:pt x="33" y="19"/>
                </a:lnTo>
                <a:lnTo>
                  <a:pt x="32" y="21"/>
                </a:lnTo>
                <a:lnTo>
                  <a:pt x="28" y="27"/>
                </a:lnTo>
                <a:lnTo>
                  <a:pt x="23" y="30"/>
                </a:lnTo>
                <a:lnTo>
                  <a:pt x="20" y="31"/>
                </a:lnTo>
                <a:lnTo>
                  <a:pt x="16" y="32"/>
                </a:lnTo>
                <a:lnTo>
                  <a:pt x="13" y="31"/>
                </a:lnTo>
                <a:lnTo>
                  <a:pt x="11" y="31"/>
                </a:lnTo>
                <a:lnTo>
                  <a:pt x="5" y="28"/>
                </a:lnTo>
                <a:lnTo>
                  <a:pt x="2" y="23"/>
                </a:lnTo>
                <a:lnTo>
                  <a:pt x="1" y="19"/>
                </a:lnTo>
                <a:lnTo>
                  <a:pt x="0" y="16"/>
                </a:lnTo>
                <a:lnTo>
                  <a:pt x="1" y="13"/>
                </a:lnTo>
                <a:lnTo>
                  <a:pt x="1" y="9"/>
                </a:lnTo>
                <a:lnTo>
                  <a:pt x="5" y="5"/>
                </a:lnTo>
                <a:lnTo>
                  <a:pt x="10" y="1"/>
                </a:lnTo>
                <a:lnTo>
                  <a:pt x="13" y="0"/>
                </a:lnTo>
                <a:lnTo>
                  <a:pt x="16" y="0"/>
                </a:lnTo>
                <a:lnTo>
                  <a:pt x="20" y="0"/>
                </a:lnTo>
                <a:lnTo>
                  <a:pt x="23" y="1"/>
                </a:lnTo>
                <a:lnTo>
                  <a:pt x="28" y="4"/>
                </a:lnTo>
                <a:lnTo>
                  <a:pt x="32" y="9"/>
                </a:lnTo>
                <a:lnTo>
                  <a:pt x="33" y="13"/>
                </a:lnTo>
                <a:lnTo>
                  <a:pt x="33" y="1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" name="Freeform 157"/>
          <p:cNvSpPr>
            <a:spLocks/>
          </p:cNvSpPr>
          <p:nvPr/>
        </p:nvSpPr>
        <p:spPr bwMode="auto">
          <a:xfrm>
            <a:off x="1552575" y="2803525"/>
            <a:ext cx="15875" cy="14288"/>
          </a:xfrm>
          <a:custGeom>
            <a:avLst/>
            <a:gdLst>
              <a:gd name="T0" fmla="*/ 2147483646 w 10"/>
              <a:gd name="T1" fmla="*/ 2147483646 h 9"/>
              <a:gd name="T2" fmla="*/ 2147483646 w 10"/>
              <a:gd name="T3" fmla="*/ 2147483646 h 9"/>
              <a:gd name="T4" fmla="*/ 2147483646 w 10"/>
              <a:gd name="T5" fmla="*/ 2147483646 h 9"/>
              <a:gd name="T6" fmla="*/ 2147483646 w 10"/>
              <a:gd name="T7" fmla="*/ 2147483646 h 9"/>
              <a:gd name="T8" fmla="*/ 2147483646 w 10"/>
              <a:gd name="T9" fmla="*/ 2147483646 h 9"/>
              <a:gd name="T10" fmla="*/ 2147483646 w 10"/>
              <a:gd name="T11" fmla="*/ 2147483646 h 9"/>
              <a:gd name="T12" fmla="*/ 2147483646 w 10"/>
              <a:gd name="T13" fmla="*/ 2147483646 h 9"/>
              <a:gd name="T14" fmla="*/ 2147483646 w 10"/>
              <a:gd name="T15" fmla="*/ 2147483646 h 9"/>
              <a:gd name="T16" fmla="*/ 2147483646 w 10"/>
              <a:gd name="T17" fmla="*/ 2147483646 h 9"/>
              <a:gd name="T18" fmla="*/ 2147483646 w 10"/>
              <a:gd name="T19" fmla="*/ 2147483646 h 9"/>
              <a:gd name="T20" fmla="*/ 0 w 10"/>
              <a:gd name="T21" fmla="*/ 2147483646 h 9"/>
              <a:gd name="T22" fmla="*/ 0 w 10"/>
              <a:gd name="T23" fmla="*/ 2147483646 h 9"/>
              <a:gd name="T24" fmla="*/ 2147483646 w 10"/>
              <a:gd name="T25" fmla="*/ 2147483646 h 9"/>
              <a:gd name="T26" fmla="*/ 2147483646 w 10"/>
              <a:gd name="T27" fmla="*/ 2147483646 h 9"/>
              <a:gd name="T28" fmla="*/ 2147483646 w 10"/>
              <a:gd name="T29" fmla="*/ 0 h 9"/>
              <a:gd name="T30" fmla="*/ 2147483646 w 10"/>
              <a:gd name="T31" fmla="*/ 0 h 9"/>
              <a:gd name="T32" fmla="*/ 2147483646 w 10"/>
              <a:gd name="T33" fmla="*/ 0 h 9"/>
              <a:gd name="T34" fmla="*/ 2147483646 w 10"/>
              <a:gd name="T35" fmla="*/ 0 h 9"/>
              <a:gd name="T36" fmla="*/ 2147483646 w 10"/>
              <a:gd name="T37" fmla="*/ 2147483646 h 9"/>
              <a:gd name="T38" fmla="*/ 2147483646 w 10"/>
              <a:gd name="T39" fmla="*/ 2147483646 h 9"/>
              <a:gd name="T40" fmla="*/ 2147483646 w 10"/>
              <a:gd name="T41" fmla="*/ 2147483646 h 9"/>
              <a:gd name="T42" fmla="*/ 2147483646 w 10"/>
              <a:gd name="T43" fmla="*/ 2147483646 h 9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0"/>
              <a:gd name="T67" fmla="*/ 0 h 9"/>
              <a:gd name="T68" fmla="*/ 10 w 10"/>
              <a:gd name="T69" fmla="*/ 9 h 9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0" h="9">
                <a:moveTo>
                  <a:pt x="10" y="4"/>
                </a:moveTo>
                <a:lnTo>
                  <a:pt x="10" y="4"/>
                </a:lnTo>
                <a:lnTo>
                  <a:pt x="10" y="7"/>
                </a:lnTo>
                <a:lnTo>
                  <a:pt x="9" y="8"/>
                </a:lnTo>
                <a:lnTo>
                  <a:pt x="7" y="9"/>
                </a:lnTo>
                <a:lnTo>
                  <a:pt x="6" y="9"/>
                </a:lnTo>
                <a:lnTo>
                  <a:pt x="4" y="9"/>
                </a:lnTo>
                <a:lnTo>
                  <a:pt x="3" y="8"/>
                </a:lnTo>
                <a:lnTo>
                  <a:pt x="1" y="7"/>
                </a:lnTo>
                <a:lnTo>
                  <a:pt x="0" y="4"/>
                </a:lnTo>
                <a:lnTo>
                  <a:pt x="1" y="3"/>
                </a:lnTo>
                <a:lnTo>
                  <a:pt x="3" y="1"/>
                </a:lnTo>
                <a:lnTo>
                  <a:pt x="4" y="0"/>
                </a:lnTo>
                <a:lnTo>
                  <a:pt x="6" y="0"/>
                </a:lnTo>
                <a:lnTo>
                  <a:pt x="7" y="0"/>
                </a:lnTo>
                <a:lnTo>
                  <a:pt x="9" y="1"/>
                </a:lnTo>
                <a:lnTo>
                  <a:pt x="9" y="2"/>
                </a:lnTo>
                <a:lnTo>
                  <a:pt x="10" y="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9" name="Freeform 158"/>
          <p:cNvSpPr>
            <a:spLocks/>
          </p:cNvSpPr>
          <p:nvPr/>
        </p:nvSpPr>
        <p:spPr bwMode="auto">
          <a:xfrm>
            <a:off x="1439863" y="2860675"/>
            <a:ext cx="74612" cy="30163"/>
          </a:xfrm>
          <a:custGeom>
            <a:avLst/>
            <a:gdLst>
              <a:gd name="T0" fmla="*/ 0 w 47"/>
              <a:gd name="T1" fmla="*/ 2147483646 h 19"/>
              <a:gd name="T2" fmla="*/ 0 w 47"/>
              <a:gd name="T3" fmla="*/ 2147483646 h 19"/>
              <a:gd name="T4" fmla="*/ 2147483646 w 47"/>
              <a:gd name="T5" fmla="*/ 2147483646 h 19"/>
              <a:gd name="T6" fmla="*/ 2147483646 w 47"/>
              <a:gd name="T7" fmla="*/ 2147483646 h 19"/>
              <a:gd name="T8" fmla="*/ 2147483646 w 47"/>
              <a:gd name="T9" fmla="*/ 0 h 19"/>
              <a:gd name="T10" fmla="*/ 0 w 47"/>
              <a:gd name="T11" fmla="*/ 2147483646 h 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7"/>
              <a:gd name="T19" fmla="*/ 0 h 19"/>
              <a:gd name="T20" fmla="*/ 47 w 47"/>
              <a:gd name="T21" fmla="*/ 19 h 1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7" h="19">
                <a:moveTo>
                  <a:pt x="0" y="19"/>
                </a:moveTo>
                <a:lnTo>
                  <a:pt x="0" y="19"/>
                </a:lnTo>
                <a:lnTo>
                  <a:pt x="22" y="9"/>
                </a:lnTo>
                <a:lnTo>
                  <a:pt x="37" y="4"/>
                </a:lnTo>
                <a:lnTo>
                  <a:pt x="47" y="0"/>
                </a:lnTo>
                <a:lnTo>
                  <a:pt x="0" y="19"/>
                </a:lnTo>
                <a:close/>
              </a:path>
            </a:pathLst>
          </a:custGeom>
          <a:solidFill>
            <a:srgbClr val="FBCE7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0" name="Freeform 161"/>
          <p:cNvSpPr>
            <a:spLocks/>
          </p:cNvSpPr>
          <p:nvPr/>
        </p:nvSpPr>
        <p:spPr bwMode="auto">
          <a:xfrm>
            <a:off x="1189038" y="2768600"/>
            <a:ext cx="265112" cy="246063"/>
          </a:xfrm>
          <a:custGeom>
            <a:avLst/>
            <a:gdLst>
              <a:gd name="T0" fmla="*/ 2147483646 w 167"/>
              <a:gd name="T1" fmla="*/ 2147483646 h 155"/>
              <a:gd name="T2" fmla="*/ 2147483646 w 167"/>
              <a:gd name="T3" fmla="*/ 2147483646 h 155"/>
              <a:gd name="T4" fmla="*/ 2147483646 w 167"/>
              <a:gd name="T5" fmla="*/ 0 h 155"/>
              <a:gd name="T6" fmla="*/ 2147483646 w 167"/>
              <a:gd name="T7" fmla="*/ 0 h 155"/>
              <a:gd name="T8" fmla="*/ 2147483646 w 167"/>
              <a:gd name="T9" fmla="*/ 2147483646 h 155"/>
              <a:gd name="T10" fmla="*/ 2147483646 w 167"/>
              <a:gd name="T11" fmla="*/ 2147483646 h 155"/>
              <a:gd name="T12" fmla="*/ 2147483646 w 167"/>
              <a:gd name="T13" fmla="*/ 2147483646 h 155"/>
              <a:gd name="T14" fmla="*/ 2147483646 w 167"/>
              <a:gd name="T15" fmla="*/ 2147483646 h 155"/>
              <a:gd name="T16" fmla="*/ 2147483646 w 167"/>
              <a:gd name="T17" fmla="*/ 2147483646 h 155"/>
              <a:gd name="T18" fmla="*/ 2147483646 w 167"/>
              <a:gd name="T19" fmla="*/ 2147483646 h 155"/>
              <a:gd name="T20" fmla="*/ 2147483646 w 167"/>
              <a:gd name="T21" fmla="*/ 2147483646 h 155"/>
              <a:gd name="T22" fmla="*/ 2147483646 w 167"/>
              <a:gd name="T23" fmla="*/ 2147483646 h 155"/>
              <a:gd name="T24" fmla="*/ 0 w 167"/>
              <a:gd name="T25" fmla="*/ 2147483646 h 155"/>
              <a:gd name="T26" fmla="*/ 2147483646 w 167"/>
              <a:gd name="T27" fmla="*/ 2147483646 h 155"/>
              <a:gd name="T28" fmla="*/ 2147483646 w 167"/>
              <a:gd name="T29" fmla="*/ 2147483646 h 155"/>
              <a:gd name="T30" fmla="*/ 2147483646 w 167"/>
              <a:gd name="T31" fmla="*/ 2147483646 h 155"/>
              <a:gd name="T32" fmla="*/ 2147483646 w 167"/>
              <a:gd name="T33" fmla="*/ 2147483646 h 155"/>
              <a:gd name="T34" fmla="*/ 2147483646 w 167"/>
              <a:gd name="T35" fmla="*/ 2147483646 h 155"/>
              <a:gd name="T36" fmla="*/ 2147483646 w 167"/>
              <a:gd name="T37" fmla="*/ 2147483646 h 155"/>
              <a:gd name="T38" fmla="*/ 2147483646 w 167"/>
              <a:gd name="T39" fmla="*/ 2147483646 h 155"/>
              <a:gd name="T40" fmla="*/ 2147483646 w 167"/>
              <a:gd name="T41" fmla="*/ 2147483646 h 155"/>
              <a:gd name="T42" fmla="*/ 2147483646 w 167"/>
              <a:gd name="T43" fmla="*/ 2147483646 h 155"/>
              <a:gd name="T44" fmla="*/ 2147483646 w 167"/>
              <a:gd name="T45" fmla="*/ 2147483646 h 155"/>
              <a:gd name="T46" fmla="*/ 2147483646 w 167"/>
              <a:gd name="T47" fmla="*/ 2147483646 h 155"/>
              <a:gd name="T48" fmla="*/ 2147483646 w 167"/>
              <a:gd name="T49" fmla="*/ 2147483646 h 155"/>
              <a:gd name="T50" fmla="*/ 2147483646 w 167"/>
              <a:gd name="T51" fmla="*/ 2147483646 h 155"/>
              <a:gd name="T52" fmla="*/ 2147483646 w 167"/>
              <a:gd name="T53" fmla="*/ 2147483646 h 155"/>
              <a:gd name="T54" fmla="*/ 2147483646 w 167"/>
              <a:gd name="T55" fmla="*/ 2147483646 h 155"/>
              <a:gd name="T56" fmla="*/ 2147483646 w 167"/>
              <a:gd name="T57" fmla="*/ 2147483646 h 155"/>
              <a:gd name="T58" fmla="*/ 2147483646 w 167"/>
              <a:gd name="T59" fmla="*/ 2147483646 h 155"/>
              <a:gd name="T60" fmla="*/ 2147483646 w 167"/>
              <a:gd name="T61" fmla="*/ 2147483646 h 155"/>
              <a:gd name="T62" fmla="*/ 2147483646 w 167"/>
              <a:gd name="T63" fmla="*/ 2147483646 h 155"/>
              <a:gd name="T64" fmla="*/ 2147483646 w 167"/>
              <a:gd name="T65" fmla="*/ 2147483646 h 155"/>
              <a:gd name="T66" fmla="*/ 2147483646 w 167"/>
              <a:gd name="T67" fmla="*/ 2147483646 h 155"/>
              <a:gd name="T68" fmla="*/ 2147483646 w 167"/>
              <a:gd name="T69" fmla="*/ 2147483646 h 155"/>
              <a:gd name="T70" fmla="*/ 2147483646 w 167"/>
              <a:gd name="T71" fmla="*/ 2147483646 h 155"/>
              <a:gd name="T72" fmla="*/ 2147483646 w 167"/>
              <a:gd name="T73" fmla="*/ 2147483646 h 15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67"/>
              <a:gd name="T112" fmla="*/ 0 h 155"/>
              <a:gd name="T113" fmla="*/ 167 w 167"/>
              <a:gd name="T114" fmla="*/ 155 h 15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67" h="155">
                <a:moveTo>
                  <a:pt x="162" y="7"/>
                </a:moveTo>
                <a:lnTo>
                  <a:pt x="162" y="7"/>
                </a:lnTo>
                <a:lnTo>
                  <a:pt x="159" y="5"/>
                </a:lnTo>
                <a:lnTo>
                  <a:pt x="154" y="3"/>
                </a:lnTo>
                <a:lnTo>
                  <a:pt x="146" y="1"/>
                </a:lnTo>
                <a:lnTo>
                  <a:pt x="137" y="0"/>
                </a:lnTo>
                <a:lnTo>
                  <a:pt x="126" y="0"/>
                </a:lnTo>
                <a:lnTo>
                  <a:pt x="114" y="0"/>
                </a:lnTo>
                <a:lnTo>
                  <a:pt x="102" y="1"/>
                </a:lnTo>
                <a:lnTo>
                  <a:pt x="89" y="3"/>
                </a:lnTo>
                <a:lnTo>
                  <a:pt x="76" y="7"/>
                </a:lnTo>
                <a:lnTo>
                  <a:pt x="62" y="12"/>
                </a:lnTo>
                <a:lnTo>
                  <a:pt x="50" y="18"/>
                </a:lnTo>
                <a:lnTo>
                  <a:pt x="39" y="25"/>
                </a:lnTo>
                <a:lnTo>
                  <a:pt x="30" y="35"/>
                </a:lnTo>
                <a:lnTo>
                  <a:pt x="25" y="41"/>
                </a:lnTo>
                <a:lnTo>
                  <a:pt x="21" y="46"/>
                </a:lnTo>
                <a:lnTo>
                  <a:pt x="17" y="53"/>
                </a:lnTo>
                <a:lnTo>
                  <a:pt x="15" y="59"/>
                </a:lnTo>
                <a:lnTo>
                  <a:pt x="12" y="67"/>
                </a:lnTo>
                <a:lnTo>
                  <a:pt x="11" y="76"/>
                </a:lnTo>
                <a:lnTo>
                  <a:pt x="5" y="93"/>
                </a:lnTo>
                <a:lnTo>
                  <a:pt x="1" y="111"/>
                </a:lnTo>
                <a:lnTo>
                  <a:pt x="0" y="120"/>
                </a:lnTo>
                <a:lnTo>
                  <a:pt x="0" y="129"/>
                </a:lnTo>
                <a:lnTo>
                  <a:pt x="1" y="136"/>
                </a:lnTo>
                <a:lnTo>
                  <a:pt x="3" y="143"/>
                </a:lnTo>
                <a:lnTo>
                  <a:pt x="4" y="145"/>
                </a:lnTo>
                <a:lnTo>
                  <a:pt x="6" y="147"/>
                </a:lnTo>
                <a:lnTo>
                  <a:pt x="10" y="149"/>
                </a:lnTo>
                <a:lnTo>
                  <a:pt x="12" y="149"/>
                </a:lnTo>
                <a:lnTo>
                  <a:pt x="16" y="151"/>
                </a:lnTo>
                <a:lnTo>
                  <a:pt x="21" y="149"/>
                </a:lnTo>
                <a:lnTo>
                  <a:pt x="31" y="146"/>
                </a:lnTo>
                <a:lnTo>
                  <a:pt x="44" y="140"/>
                </a:lnTo>
                <a:lnTo>
                  <a:pt x="60" y="127"/>
                </a:lnTo>
                <a:lnTo>
                  <a:pt x="66" y="134"/>
                </a:lnTo>
                <a:lnTo>
                  <a:pt x="72" y="141"/>
                </a:lnTo>
                <a:lnTo>
                  <a:pt x="80" y="146"/>
                </a:lnTo>
                <a:lnTo>
                  <a:pt x="89" y="152"/>
                </a:lnTo>
                <a:lnTo>
                  <a:pt x="94" y="154"/>
                </a:lnTo>
                <a:lnTo>
                  <a:pt x="99" y="155"/>
                </a:lnTo>
                <a:lnTo>
                  <a:pt x="104" y="155"/>
                </a:lnTo>
                <a:lnTo>
                  <a:pt x="109" y="154"/>
                </a:lnTo>
                <a:lnTo>
                  <a:pt x="114" y="152"/>
                </a:lnTo>
                <a:lnTo>
                  <a:pt x="118" y="148"/>
                </a:lnTo>
                <a:lnTo>
                  <a:pt x="121" y="148"/>
                </a:lnTo>
                <a:lnTo>
                  <a:pt x="124" y="147"/>
                </a:lnTo>
                <a:lnTo>
                  <a:pt x="128" y="146"/>
                </a:lnTo>
                <a:lnTo>
                  <a:pt x="131" y="144"/>
                </a:lnTo>
                <a:lnTo>
                  <a:pt x="133" y="142"/>
                </a:lnTo>
                <a:lnTo>
                  <a:pt x="135" y="138"/>
                </a:lnTo>
                <a:lnTo>
                  <a:pt x="136" y="134"/>
                </a:lnTo>
                <a:lnTo>
                  <a:pt x="137" y="129"/>
                </a:lnTo>
                <a:lnTo>
                  <a:pt x="137" y="121"/>
                </a:lnTo>
                <a:lnTo>
                  <a:pt x="137" y="113"/>
                </a:lnTo>
                <a:lnTo>
                  <a:pt x="136" y="103"/>
                </a:lnTo>
                <a:lnTo>
                  <a:pt x="134" y="92"/>
                </a:lnTo>
                <a:lnTo>
                  <a:pt x="131" y="79"/>
                </a:lnTo>
                <a:lnTo>
                  <a:pt x="138" y="72"/>
                </a:lnTo>
                <a:lnTo>
                  <a:pt x="146" y="63"/>
                </a:lnTo>
                <a:lnTo>
                  <a:pt x="154" y="53"/>
                </a:lnTo>
                <a:lnTo>
                  <a:pt x="161" y="41"/>
                </a:lnTo>
                <a:lnTo>
                  <a:pt x="163" y="35"/>
                </a:lnTo>
                <a:lnTo>
                  <a:pt x="166" y="29"/>
                </a:lnTo>
                <a:lnTo>
                  <a:pt x="167" y="23"/>
                </a:lnTo>
                <a:lnTo>
                  <a:pt x="167" y="18"/>
                </a:lnTo>
                <a:lnTo>
                  <a:pt x="165" y="12"/>
                </a:lnTo>
                <a:lnTo>
                  <a:pt x="162" y="7"/>
                </a:lnTo>
                <a:close/>
              </a:path>
            </a:pathLst>
          </a:custGeom>
          <a:solidFill>
            <a:srgbClr val="F1C7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1" name="Freeform 162"/>
          <p:cNvSpPr>
            <a:spLocks/>
          </p:cNvSpPr>
          <p:nvPr/>
        </p:nvSpPr>
        <p:spPr bwMode="auto">
          <a:xfrm>
            <a:off x="1189038" y="2768600"/>
            <a:ext cx="265112" cy="246063"/>
          </a:xfrm>
          <a:custGeom>
            <a:avLst/>
            <a:gdLst>
              <a:gd name="T0" fmla="*/ 2147483646 w 167"/>
              <a:gd name="T1" fmla="*/ 2147483646 h 155"/>
              <a:gd name="T2" fmla="*/ 2147483646 w 167"/>
              <a:gd name="T3" fmla="*/ 2147483646 h 155"/>
              <a:gd name="T4" fmla="*/ 2147483646 w 167"/>
              <a:gd name="T5" fmla="*/ 0 h 155"/>
              <a:gd name="T6" fmla="*/ 2147483646 w 167"/>
              <a:gd name="T7" fmla="*/ 0 h 155"/>
              <a:gd name="T8" fmla="*/ 2147483646 w 167"/>
              <a:gd name="T9" fmla="*/ 2147483646 h 155"/>
              <a:gd name="T10" fmla="*/ 2147483646 w 167"/>
              <a:gd name="T11" fmla="*/ 2147483646 h 155"/>
              <a:gd name="T12" fmla="*/ 2147483646 w 167"/>
              <a:gd name="T13" fmla="*/ 2147483646 h 155"/>
              <a:gd name="T14" fmla="*/ 2147483646 w 167"/>
              <a:gd name="T15" fmla="*/ 2147483646 h 155"/>
              <a:gd name="T16" fmla="*/ 2147483646 w 167"/>
              <a:gd name="T17" fmla="*/ 2147483646 h 155"/>
              <a:gd name="T18" fmla="*/ 2147483646 w 167"/>
              <a:gd name="T19" fmla="*/ 2147483646 h 155"/>
              <a:gd name="T20" fmla="*/ 2147483646 w 167"/>
              <a:gd name="T21" fmla="*/ 2147483646 h 155"/>
              <a:gd name="T22" fmla="*/ 2147483646 w 167"/>
              <a:gd name="T23" fmla="*/ 2147483646 h 155"/>
              <a:gd name="T24" fmla="*/ 0 w 167"/>
              <a:gd name="T25" fmla="*/ 2147483646 h 155"/>
              <a:gd name="T26" fmla="*/ 2147483646 w 167"/>
              <a:gd name="T27" fmla="*/ 2147483646 h 155"/>
              <a:gd name="T28" fmla="*/ 2147483646 w 167"/>
              <a:gd name="T29" fmla="*/ 2147483646 h 155"/>
              <a:gd name="T30" fmla="*/ 2147483646 w 167"/>
              <a:gd name="T31" fmla="*/ 2147483646 h 155"/>
              <a:gd name="T32" fmla="*/ 2147483646 w 167"/>
              <a:gd name="T33" fmla="*/ 2147483646 h 155"/>
              <a:gd name="T34" fmla="*/ 2147483646 w 167"/>
              <a:gd name="T35" fmla="*/ 2147483646 h 155"/>
              <a:gd name="T36" fmla="*/ 2147483646 w 167"/>
              <a:gd name="T37" fmla="*/ 2147483646 h 155"/>
              <a:gd name="T38" fmla="*/ 2147483646 w 167"/>
              <a:gd name="T39" fmla="*/ 2147483646 h 155"/>
              <a:gd name="T40" fmla="*/ 2147483646 w 167"/>
              <a:gd name="T41" fmla="*/ 2147483646 h 155"/>
              <a:gd name="T42" fmla="*/ 2147483646 w 167"/>
              <a:gd name="T43" fmla="*/ 2147483646 h 155"/>
              <a:gd name="T44" fmla="*/ 2147483646 w 167"/>
              <a:gd name="T45" fmla="*/ 2147483646 h 155"/>
              <a:gd name="T46" fmla="*/ 2147483646 w 167"/>
              <a:gd name="T47" fmla="*/ 2147483646 h 155"/>
              <a:gd name="T48" fmla="*/ 2147483646 w 167"/>
              <a:gd name="T49" fmla="*/ 2147483646 h 155"/>
              <a:gd name="T50" fmla="*/ 2147483646 w 167"/>
              <a:gd name="T51" fmla="*/ 2147483646 h 155"/>
              <a:gd name="T52" fmla="*/ 2147483646 w 167"/>
              <a:gd name="T53" fmla="*/ 2147483646 h 155"/>
              <a:gd name="T54" fmla="*/ 2147483646 w 167"/>
              <a:gd name="T55" fmla="*/ 2147483646 h 155"/>
              <a:gd name="T56" fmla="*/ 2147483646 w 167"/>
              <a:gd name="T57" fmla="*/ 2147483646 h 155"/>
              <a:gd name="T58" fmla="*/ 2147483646 w 167"/>
              <a:gd name="T59" fmla="*/ 2147483646 h 155"/>
              <a:gd name="T60" fmla="*/ 2147483646 w 167"/>
              <a:gd name="T61" fmla="*/ 2147483646 h 155"/>
              <a:gd name="T62" fmla="*/ 2147483646 w 167"/>
              <a:gd name="T63" fmla="*/ 2147483646 h 155"/>
              <a:gd name="T64" fmla="*/ 2147483646 w 167"/>
              <a:gd name="T65" fmla="*/ 2147483646 h 155"/>
              <a:gd name="T66" fmla="*/ 2147483646 w 167"/>
              <a:gd name="T67" fmla="*/ 2147483646 h 155"/>
              <a:gd name="T68" fmla="*/ 2147483646 w 167"/>
              <a:gd name="T69" fmla="*/ 2147483646 h 155"/>
              <a:gd name="T70" fmla="*/ 2147483646 w 167"/>
              <a:gd name="T71" fmla="*/ 2147483646 h 155"/>
              <a:gd name="T72" fmla="*/ 2147483646 w 167"/>
              <a:gd name="T73" fmla="*/ 2147483646 h 15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67"/>
              <a:gd name="T112" fmla="*/ 0 h 155"/>
              <a:gd name="T113" fmla="*/ 167 w 167"/>
              <a:gd name="T114" fmla="*/ 155 h 15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67" h="155">
                <a:moveTo>
                  <a:pt x="162" y="7"/>
                </a:moveTo>
                <a:lnTo>
                  <a:pt x="162" y="7"/>
                </a:lnTo>
                <a:lnTo>
                  <a:pt x="159" y="5"/>
                </a:lnTo>
                <a:lnTo>
                  <a:pt x="154" y="3"/>
                </a:lnTo>
                <a:lnTo>
                  <a:pt x="146" y="1"/>
                </a:lnTo>
                <a:lnTo>
                  <a:pt x="137" y="0"/>
                </a:lnTo>
                <a:lnTo>
                  <a:pt x="126" y="0"/>
                </a:lnTo>
                <a:lnTo>
                  <a:pt x="114" y="0"/>
                </a:lnTo>
                <a:lnTo>
                  <a:pt x="102" y="1"/>
                </a:lnTo>
                <a:lnTo>
                  <a:pt x="89" y="3"/>
                </a:lnTo>
                <a:lnTo>
                  <a:pt x="76" y="7"/>
                </a:lnTo>
                <a:lnTo>
                  <a:pt x="62" y="12"/>
                </a:lnTo>
                <a:lnTo>
                  <a:pt x="50" y="18"/>
                </a:lnTo>
                <a:lnTo>
                  <a:pt x="39" y="25"/>
                </a:lnTo>
                <a:lnTo>
                  <a:pt x="30" y="35"/>
                </a:lnTo>
                <a:lnTo>
                  <a:pt x="25" y="41"/>
                </a:lnTo>
                <a:lnTo>
                  <a:pt x="21" y="46"/>
                </a:lnTo>
                <a:lnTo>
                  <a:pt x="17" y="53"/>
                </a:lnTo>
                <a:lnTo>
                  <a:pt x="15" y="59"/>
                </a:lnTo>
                <a:lnTo>
                  <a:pt x="12" y="67"/>
                </a:lnTo>
                <a:lnTo>
                  <a:pt x="11" y="76"/>
                </a:lnTo>
                <a:lnTo>
                  <a:pt x="5" y="93"/>
                </a:lnTo>
                <a:lnTo>
                  <a:pt x="1" y="111"/>
                </a:lnTo>
                <a:lnTo>
                  <a:pt x="0" y="120"/>
                </a:lnTo>
                <a:lnTo>
                  <a:pt x="0" y="129"/>
                </a:lnTo>
                <a:lnTo>
                  <a:pt x="1" y="136"/>
                </a:lnTo>
                <a:lnTo>
                  <a:pt x="3" y="143"/>
                </a:lnTo>
                <a:lnTo>
                  <a:pt x="4" y="145"/>
                </a:lnTo>
                <a:lnTo>
                  <a:pt x="6" y="147"/>
                </a:lnTo>
                <a:lnTo>
                  <a:pt x="10" y="149"/>
                </a:lnTo>
                <a:lnTo>
                  <a:pt x="12" y="149"/>
                </a:lnTo>
                <a:lnTo>
                  <a:pt x="16" y="151"/>
                </a:lnTo>
                <a:lnTo>
                  <a:pt x="21" y="149"/>
                </a:lnTo>
                <a:lnTo>
                  <a:pt x="31" y="146"/>
                </a:lnTo>
                <a:lnTo>
                  <a:pt x="44" y="140"/>
                </a:lnTo>
                <a:lnTo>
                  <a:pt x="60" y="127"/>
                </a:lnTo>
                <a:lnTo>
                  <a:pt x="66" y="134"/>
                </a:lnTo>
                <a:lnTo>
                  <a:pt x="72" y="141"/>
                </a:lnTo>
                <a:lnTo>
                  <a:pt x="80" y="146"/>
                </a:lnTo>
                <a:lnTo>
                  <a:pt x="89" y="152"/>
                </a:lnTo>
                <a:lnTo>
                  <a:pt x="94" y="154"/>
                </a:lnTo>
                <a:lnTo>
                  <a:pt x="99" y="155"/>
                </a:lnTo>
                <a:lnTo>
                  <a:pt x="104" y="155"/>
                </a:lnTo>
                <a:lnTo>
                  <a:pt x="109" y="154"/>
                </a:lnTo>
                <a:lnTo>
                  <a:pt x="114" y="152"/>
                </a:lnTo>
                <a:lnTo>
                  <a:pt x="118" y="148"/>
                </a:lnTo>
                <a:lnTo>
                  <a:pt x="121" y="148"/>
                </a:lnTo>
                <a:lnTo>
                  <a:pt x="124" y="147"/>
                </a:lnTo>
                <a:lnTo>
                  <a:pt x="128" y="146"/>
                </a:lnTo>
                <a:lnTo>
                  <a:pt x="131" y="144"/>
                </a:lnTo>
                <a:lnTo>
                  <a:pt x="133" y="142"/>
                </a:lnTo>
                <a:lnTo>
                  <a:pt x="135" y="138"/>
                </a:lnTo>
                <a:lnTo>
                  <a:pt x="136" y="134"/>
                </a:lnTo>
                <a:lnTo>
                  <a:pt x="137" y="129"/>
                </a:lnTo>
                <a:lnTo>
                  <a:pt x="137" y="121"/>
                </a:lnTo>
                <a:lnTo>
                  <a:pt x="137" y="113"/>
                </a:lnTo>
                <a:lnTo>
                  <a:pt x="136" y="103"/>
                </a:lnTo>
                <a:lnTo>
                  <a:pt x="134" y="92"/>
                </a:lnTo>
                <a:lnTo>
                  <a:pt x="131" y="79"/>
                </a:lnTo>
                <a:lnTo>
                  <a:pt x="138" y="72"/>
                </a:lnTo>
                <a:lnTo>
                  <a:pt x="146" y="63"/>
                </a:lnTo>
                <a:lnTo>
                  <a:pt x="154" y="53"/>
                </a:lnTo>
                <a:lnTo>
                  <a:pt x="161" y="41"/>
                </a:lnTo>
                <a:lnTo>
                  <a:pt x="163" y="35"/>
                </a:lnTo>
                <a:lnTo>
                  <a:pt x="166" y="29"/>
                </a:lnTo>
                <a:lnTo>
                  <a:pt x="167" y="23"/>
                </a:lnTo>
                <a:lnTo>
                  <a:pt x="167" y="18"/>
                </a:lnTo>
                <a:lnTo>
                  <a:pt x="165" y="12"/>
                </a:lnTo>
                <a:lnTo>
                  <a:pt x="162" y="7"/>
                </a:lnTo>
                <a:close/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2" name="Freeform 163"/>
          <p:cNvSpPr>
            <a:spLocks/>
          </p:cNvSpPr>
          <p:nvPr/>
        </p:nvSpPr>
        <p:spPr bwMode="auto">
          <a:xfrm>
            <a:off x="1541463" y="2908300"/>
            <a:ext cx="433387" cy="355600"/>
          </a:xfrm>
          <a:custGeom>
            <a:avLst/>
            <a:gdLst>
              <a:gd name="T0" fmla="*/ 2147483646 w 273"/>
              <a:gd name="T1" fmla="*/ 0 h 224"/>
              <a:gd name="T2" fmla="*/ 2147483646 w 273"/>
              <a:gd name="T3" fmla="*/ 2147483646 h 224"/>
              <a:gd name="T4" fmla="*/ 2147483646 w 273"/>
              <a:gd name="T5" fmla="*/ 2147483646 h 224"/>
              <a:gd name="T6" fmla="*/ 2147483646 w 273"/>
              <a:gd name="T7" fmla="*/ 2147483646 h 224"/>
              <a:gd name="T8" fmla="*/ 2147483646 w 273"/>
              <a:gd name="T9" fmla="*/ 2147483646 h 224"/>
              <a:gd name="T10" fmla="*/ 2147483646 w 273"/>
              <a:gd name="T11" fmla="*/ 2147483646 h 224"/>
              <a:gd name="T12" fmla="*/ 2147483646 w 273"/>
              <a:gd name="T13" fmla="*/ 2147483646 h 224"/>
              <a:gd name="T14" fmla="*/ 2147483646 w 273"/>
              <a:gd name="T15" fmla="*/ 2147483646 h 224"/>
              <a:gd name="T16" fmla="*/ 2147483646 w 273"/>
              <a:gd name="T17" fmla="*/ 2147483646 h 224"/>
              <a:gd name="T18" fmla="*/ 2147483646 w 273"/>
              <a:gd name="T19" fmla="*/ 2147483646 h 224"/>
              <a:gd name="T20" fmla="*/ 2147483646 w 273"/>
              <a:gd name="T21" fmla="*/ 2147483646 h 224"/>
              <a:gd name="T22" fmla="*/ 2147483646 w 273"/>
              <a:gd name="T23" fmla="*/ 2147483646 h 224"/>
              <a:gd name="T24" fmla="*/ 2147483646 w 273"/>
              <a:gd name="T25" fmla="*/ 2147483646 h 224"/>
              <a:gd name="T26" fmla="*/ 2147483646 w 273"/>
              <a:gd name="T27" fmla="*/ 2147483646 h 224"/>
              <a:gd name="T28" fmla="*/ 2147483646 w 273"/>
              <a:gd name="T29" fmla="*/ 2147483646 h 224"/>
              <a:gd name="T30" fmla="*/ 2147483646 w 273"/>
              <a:gd name="T31" fmla="*/ 2147483646 h 224"/>
              <a:gd name="T32" fmla="*/ 2147483646 w 273"/>
              <a:gd name="T33" fmla="*/ 2147483646 h 224"/>
              <a:gd name="T34" fmla="*/ 2147483646 w 273"/>
              <a:gd name="T35" fmla="*/ 2147483646 h 224"/>
              <a:gd name="T36" fmla="*/ 2147483646 w 273"/>
              <a:gd name="T37" fmla="*/ 2147483646 h 224"/>
              <a:gd name="T38" fmla="*/ 2147483646 w 273"/>
              <a:gd name="T39" fmla="*/ 2147483646 h 224"/>
              <a:gd name="T40" fmla="*/ 2147483646 w 273"/>
              <a:gd name="T41" fmla="*/ 2147483646 h 224"/>
              <a:gd name="T42" fmla="*/ 2147483646 w 273"/>
              <a:gd name="T43" fmla="*/ 2147483646 h 224"/>
              <a:gd name="T44" fmla="*/ 2147483646 w 273"/>
              <a:gd name="T45" fmla="*/ 2147483646 h 224"/>
              <a:gd name="T46" fmla="*/ 2147483646 w 273"/>
              <a:gd name="T47" fmla="*/ 2147483646 h 224"/>
              <a:gd name="T48" fmla="*/ 2147483646 w 273"/>
              <a:gd name="T49" fmla="*/ 2147483646 h 224"/>
              <a:gd name="T50" fmla="*/ 2147483646 w 273"/>
              <a:gd name="T51" fmla="*/ 2147483646 h 224"/>
              <a:gd name="T52" fmla="*/ 2147483646 w 273"/>
              <a:gd name="T53" fmla="*/ 2147483646 h 224"/>
              <a:gd name="T54" fmla="*/ 2147483646 w 273"/>
              <a:gd name="T55" fmla="*/ 2147483646 h 224"/>
              <a:gd name="T56" fmla="*/ 2147483646 w 273"/>
              <a:gd name="T57" fmla="*/ 2147483646 h 224"/>
              <a:gd name="T58" fmla="*/ 2147483646 w 273"/>
              <a:gd name="T59" fmla="*/ 2147483646 h 224"/>
              <a:gd name="T60" fmla="*/ 2147483646 w 273"/>
              <a:gd name="T61" fmla="*/ 2147483646 h 224"/>
              <a:gd name="T62" fmla="*/ 2147483646 w 273"/>
              <a:gd name="T63" fmla="*/ 2147483646 h 224"/>
              <a:gd name="T64" fmla="*/ 2147483646 w 273"/>
              <a:gd name="T65" fmla="*/ 2147483646 h 224"/>
              <a:gd name="T66" fmla="*/ 2147483646 w 273"/>
              <a:gd name="T67" fmla="*/ 2147483646 h 224"/>
              <a:gd name="T68" fmla="*/ 2147483646 w 273"/>
              <a:gd name="T69" fmla="*/ 2147483646 h 224"/>
              <a:gd name="T70" fmla="*/ 2147483646 w 273"/>
              <a:gd name="T71" fmla="*/ 2147483646 h 224"/>
              <a:gd name="T72" fmla="*/ 2147483646 w 273"/>
              <a:gd name="T73" fmla="*/ 2147483646 h 224"/>
              <a:gd name="T74" fmla="*/ 2147483646 w 273"/>
              <a:gd name="T75" fmla="*/ 2147483646 h 224"/>
              <a:gd name="T76" fmla="*/ 2147483646 w 273"/>
              <a:gd name="T77" fmla="*/ 2147483646 h 224"/>
              <a:gd name="T78" fmla="*/ 2147483646 w 273"/>
              <a:gd name="T79" fmla="*/ 2147483646 h 224"/>
              <a:gd name="T80" fmla="*/ 2147483646 w 273"/>
              <a:gd name="T81" fmla="*/ 2147483646 h 224"/>
              <a:gd name="T82" fmla="*/ 2147483646 w 273"/>
              <a:gd name="T83" fmla="*/ 2147483646 h 224"/>
              <a:gd name="T84" fmla="*/ 2147483646 w 273"/>
              <a:gd name="T85" fmla="*/ 2147483646 h 224"/>
              <a:gd name="T86" fmla="*/ 2147483646 w 273"/>
              <a:gd name="T87" fmla="*/ 2147483646 h 224"/>
              <a:gd name="T88" fmla="*/ 2147483646 w 273"/>
              <a:gd name="T89" fmla="*/ 2147483646 h 224"/>
              <a:gd name="T90" fmla="*/ 2147483646 w 273"/>
              <a:gd name="T91" fmla="*/ 2147483646 h 224"/>
              <a:gd name="T92" fmla="*/ 2147483646 w 273"/>
              <a:gd name="T93" fmla="*/ 2147483646 h 224"/>
              <a:gd name="T94" fmla="*/ 2147483646 w 273"/>
              <a:gd name="T95" fmla="*/ 2147483646 h 224"/>
              <a:gd name="T96" fmla="*/ 2147483646 w 273"/>
              <a:gd name="T97" fmla="*/ 0 h 224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273"/>
              <a:gd name="T148" fmla="*/ 0 h 224"/>
              <a:gd name="T149" fmla="*/ 273 w 273"/>
              <a:gd name="T150" fmla="*/ 224 h 224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273" h="224">
                <a:moveTo>
                  <a:pt x="238" y="0"/>
                </a:moveTo>
                <a:lnTo>
                  <a:pt x="238" y="0"/>
                </a:lnTo>
                <a:lnTo>
                  <a:pt x="238" y="4"/>
                </a:lnTo>
                <a:lnTo>
                  <a:pt x="238" y="18"/>
                </a:lnTo>
                <a:lnTo>
                  <a:pt x="238" y="26"/>
                </a:lnTo>
                <a:lnTo>
                  <a:pt x="237" y="36"/>
                </a:lnTo>
                <a:lnTo>
                  <a:pt x="234" y="47"/>
                </a:lnTo>
                <a:lnTo>
                  <a:pt x="230" y="58"/>
                </a:lnTo>
                <a:lnTo>
                  <a:pt x="226" y="70"/>
                </a:lnTo>
                <a:lnTo>
                  <a:pt x="219" y="82"/>
                </a:lnTo>
                <a:lnTo>
                  <a:pt x="210" y="94"/>
                </a:lnTo>
                <a:lnTo>
                  <a:pt x="201" y="105"/>
                </a:lnTo>
                <a:lnTo>
                  <a:pt x="187" y="116"/>
                </a:lnTo>
                <a:lnTo>
                  <a:pt x="172" y="126"/>
                </a:lnTo>
                <a:lnTo>
                  <a:pt x="154" y="134"/>
                </a:lnTo>
                <a:lnTo>
                  <a:pt x="134" y="141"/>
                </a:lnTo>
                <a:lnTo>
                  <a:pt x="124" y="143"/>
                </a:lnTo>
                <a:lnTo>
                  <a:pt x="114" y="144"/>
                </a:lnTo>
                <a:lnTo>
                  <a:pt x="102" y="144"/>
                </a:lnTo>
                <a:lnTo>
                  <a:pt x="96" y="143"/>
                </a:lnTo>
                <a:lnTo>
                  <a:pt x="92" y="142"/>
                </a:lnTo>
                <a:lnTo>
                  <a:pt x="86" y="138"/>
                </a:lnTo>
                <a:lnTo>
                  <a:pt x="83" y="135"/>
                </a:lnTo>
                <a:lnTo>
                  <a:pt x="80" y="131"/>
                </a:lnTo>
                <a:lnTo>
                  <a:pt x="78" y="125"/>
                </a:lnTo>
                <a:lnTo>
                  <a:pt x="77" y="119"/>
                </a:lnTo>
                <a:lnTo>
                  <a:pt x="77" y="110"/>
                </a:lnTo>
                <a:lnTo>
                  <a:pt x="77" y="105"/>
                </a:lnTo>
                <a:lnTo>
                  <a:pt x="77" y="102"/>
                </a:lnTo>
                <a:lnTo>
                  <a:pt x="75" y="99"/>
                </a:lnTo>
                <a:lnTo>
                  <a:pt x="73" y="97"/>
                </a:lnTo>
                <a:lnTo>
                  <a:pt x="70" y="94"/>
                </a:lnTo>
                <a:lnTo>
                  <a:pt x="67" y="93"/>
                </a:lnTo>
                <a:lnTo>
                  <a:pt x="59" y="92"/>
                </a:lnTo>
                <a:lnTo>
                  <a:pt x="50" y="94"/>
                </a:lnTo>
                <a:lnTo>
                  <a:pt x="40" y="97"/>
                </a:lnTo>
                <a:lnTo>
                  <a:pt x="30" y="101"/>
                </a:lnTo>
                <a:lnTo>
                  <a:pt x="22" y="108"/>
                </a:lnTo>
                <a:lnTo>
                  <a:pt x="13" y="114"/>
                </a:lnTo>
                <a:lnTo>
                  <a:pt x="6" y="122"/>
                </a:lnTo>
                <a:lnTo>
                  <a:pt x="2" y="131"/>
                </a:lnTo>
                <a:lnTo>
                  <a:pt x="1" y="135"/>
                </a:lnTo>
                <a:lnTo>
                  <a:pt x="0" y="139"/>
                </a:lnTo>
                <a:lnTo>
                  <a:pt x="1" y="144"/>
                </a:lnTo>
                <a:lnTo>
                  <a:pt x="2" y="149"/>
                </a:lnTo>
                <a:lnTo>
                  <a:pt x="4" y="154"/>
                </a:lnTo>
                <a:lnTo>
                  <a:pt x="7" y="158"/>
                </a:lnTo>
                <a:lnTo>
                  <a:pt x="12" y="162"/>
                </a:lnTo>
                <a:lnTo>
                  <a:pt x="18" y="168"/>
                </a:lnTo>
                <a:lnTo>
                  <a:pt x="25" y="172"/>
                </a:lnTo>
                <a:lnTo>
                  <a:pt x="34" y="177"/>
                </a:lnTo>
                <a:lnTo>
                  <a:pt x="38" y="181"/>
                </a:lnTo>
                <a:lnTo>
                  <a:pt x="52" y="191"/>
                </a:lnTo>
                <a:lnTo>
                  <a:pt x="62" y="198"/>
                </a:lnTo>
                <a:lnTo>
                  <a:pt x="74" y="204"/>
                </a:lnTo>
                <a:lnTo>
                  <a:pt x="86" y="211"/>
                </a:lnTo>
                <a:lnTo>
                  <a:pt x="102" y="216"/>
                </a:lnTo>
                <a:lnTo>
                  <a:pt x="117" y="221"/>
                </a:lnTo>
                <a:lnTo>
                  <a:pt x="134" y="224"/>
                </a:lnTo>
                <a:lnTo>
                  <a:pt x="151" y="224"/>
                </a:lnTo>
                <a:lnTo>
                  <a:pt x="160" y="224"/>
                </a:lnTo>
                <a:lnTo>
                  <a:pt x="169" y="223"/>
                </a:lnTo>
                <a:lnTo>
                  <a:pt x="178" y="221"/>
                </a:lnTo>
                <a:lnTo>
                  <a:pt x="187" y="217"/>
                </a:lnTo>
                <a:lnTo>
                  <a:pt x="196" y="214"/>
                </a:lnTo>
                <a:lnTo>
                  <a:pt x="205" y="210"/>
                </a:lnTo>
                <a:lnTo>
                  <a:pt x="215" y="204"/>
                </a:lnTo>
                <a:lnTo>
                  <a:pt x="224" y="198"/>
                </a:lnTo>
                <a:lnTo>
                  <a:pt x="234" y="190"/>
                </a:lnTo>
                <a:lnTo>
                  <a:pt x="242" y="180"/>
                </a:lnTo>
                <a:lnTo>
                  <a:pt x="245" y="177"/>
                </a:lnTo>
                <a:lnTo>
                  <a:pt x="248" y="166"/>
                </a:lnTo>
                <a:lnTo>
                  <a:pt x="249" y="159"/>
                </a:lnTo>
                <a:lnTo>
                  <a:pt x="250" y="151"/>
                </a:lnTo>
                <a:lnTo>
                  <a:pt x="249" y="143"/>
                </a:lnTo>
                <a:lnTo>
                  <a:pt x="246" y="135"/>
                </a:lnTo>
                <a:lnTo>
                  <a:pt x="235" y="114"/>
                </a:lnTo>
                <a:lnTo>
                  <a:pt x="238" y="113"/>
                </a:lnTo>
                <a:lnTo>
                  <a:pt x="247" y="108"/>
                </a:lnTo>
                <a:lnTo>
                  <a:pt x="252" y="103"/>
                </a:lnTo>
                <a:lnTo>
                  <a:pt x="258" y="99"/>
                </a:lnTo>
                <a:lnTo>
                  <a:pt x="262" y="93"/>
                </a:lnTo>
                <a:lnTo>
                  <a:pt x="266" y="87"/>
                </a:lnTo>
                <a:lnTo>
                  <a:pt x="271" y="79"/>
                </a:lnTo>
                <a:lnTo>
                  <a:pt x="273" y="71"/>
                </a:lnTo>
                <a:lnTo>
                  <a:pt x="273" y="61"/>
                </a:lnTo>
                <a:lnTo>
                  <a:pt x="272" y="52"/>
                </a:lnTo>
                <a:lnTo>
                  <a:pt x="268" y="39"/>
                </a:lnTo>
                <a:lnTo>
                  <a:pt x="261" y="27"/>
                </a:lnTo>
                <a:lnTo>
                  <a:pt x="251" y="14"/>
                </a:lnTo>
                <a:lnTo>
                  <a:pt x="238" y="0"/>
                </a:lnTo>
                <a:close/>
              </a:path>
            </a:pathLst>
          </a:custGeom>
          <a:solidFill>
            <a:srgbClr val="F1C74D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3093" name="Group 179"/>
          <p:cNvGrpSpPr>
            <a:grpSpLocks/>
          </p:cNvGrpSpPr>
          <p:nvPr/>
        </p:nvGrpSpPr>
        <p:grpSpPr bwMode="auto">
          <a:xfrm>
            <a:off x="6646863" y="1081088"/>
            <a:ext cx="1774825" cy="1689100"/>
            <a:chOff x="6646863" y="1055688"/>
            <a:chExt cx="1774826" cy="1689100"/>
          </a:xfrm>
        </p:grpSpPr>
        <p:sp>
          <p:nvSpPr>
            <p:cNvPr id="3154" name="Freeform 164"/>
            <p:cNvSpPr>
              <a:spLocks/>
            </p:cNvSpPr>
            <p:nvPr/>
          </p:nvSpPr>
          <p:spPr bwMode="auto">
            <a:xfrm>
              <a:off x="7559676" y="1906588"/>
              <a:ext cx="323850" cy="838200"/>
            </a:xfrm>
            <a:custGeom>
              <a:avLst/>
              <a:gdLst>
                <a:gd name="T0" fmla="*/ 2147483646 w 204"/>
                <a:gd name="T1" fmla="*/ 0 h 528"/>
                <a:gd name="T2" fmla="*/ 2147483646 w 204"/>
                <a:gd name="T3" fmla="*/ 0 h 528"/>
                <a:gd name="T4" fmla="*/ 2147483646 w 204"/>
                <a:gd name="T5" fmla="*/ 0 h 528"/>
                <a:gd name="T6" fmla="*/ 2147483646 w 204"/>
                <a:gd name="T7" fmla="*/ 0 h 528"/>
                <a:gd name="T8" fmla="*/ 2147483646 w 204"/>
                <a:gd name="T9" fmla="*/ 2147483646 h 528"/>
                <a:gd name="T10" fmla="*/ 2147483646 w 204"/>
                <a:gd name="T11" fmla="*/ 2147483646 h 528"/>
                <a:gd name="T12" fmla="*/ 2147483646 w 204"/>
                <a:gd name="T13" fmla="*/ 2147483646 h 528"/>
                <a:gd name="T14" fmla="*/ 2147483646 w 204"/>
                <a:gd name="T15" fmla="*/ 2147483646 h 528"/>
                <a:gd name="T16" fmla="*/ 2147483646 w 204"/>
                <a:gd name="T17" fmla="*/ 2147483646 h 528"/>
                <a:gd name="T18" fmla="*/ 2147483646 w 204"/>
                <a:gd name="T19" fmla="*/ 2147483646 h 528"/>
                <a:gd name="T20" fmla="*/ 2147483646 w 204"/>
                <a:gd name="T21" fmla="*/ 2147483646 h 528"/>
                <a:gd name="T22" fmla="*/ 2147483646 w 204"/>
                <a:gd name="T23" fmla="*/ 2147483646 h 528"/>
                <a:gd name="T24" fmla="*/ 2147483646 w 204"/>
                <a:gd name="T25" fmla="*/ 2147483646 h 528"/>
                <a:gd name="T26" fmla="*/ 2147483646 w 204"/>
                <a:gd name="T27" fmla="*/ 2147483646 h 528"/>
                <a:gd name="T28" fmla="*/ 2147483646 w 204"/>
                <a:gd name="T29" fmla="*/ 2147483646 h 528"/>
                <a:gd name="T30" fmla="*/ 2147483646 w 204"/>
                <a:gd name="T31" fmla="*/ 2147483646 h 528"/>
                <a:gd name="T32" fmla="*/ 2147483646 w 204"/>
                <a:gd name="T33" fmla="*/ 2147483646 h 528"/>
                <a:gd name="T34" fmla="*/ 2147483646 w 204"/>
                <a:gd name="T35" fmla="*/ 2147483646 h 528"/>
                <a:gd name="T36" fmla="*/ 2147483646 w 204"/>
                <a:gd name="T37" fmla="*/ 2147483646 h 528"/>
                <a:gd name="T38" fmla="*/ 2147483646 w 204"/>
                <a:gd name="T39" fmla="*/ 2147483646 h 528"/>
                <a:gd name="T40" fmla="*/ 2147483646 w 204"/>
                <a:gd name="T41" fmla="*/ 2147483646 h 528"/>
                <a:gd name="T42" fmla="*/ 2147483646 w 204"/>
                <a:gd name="T43" fmla="*/ 2147483646 h 528"/>
                <a:gd name="T44" fmla="*/ 2147483646 w 204"/>
                <a:gd name="T45" fmla="*/ 2147483646 h 528"/>
                <a:gd name="T46" fmla="*/ 2147483646 w 204"/>
                <a:gd name="T47" fmla="*/ 2147483646 h 528"/>
                <a:gd name="T48" fmla="*/ 2147483646 w 204"/>
                <a:gd name="T49" fmla="*/ 2147483646 h 528"/>
                <a:gd name="T50" fmla="*/ 2147483646 w 204"/>
                <a:gd name="T51" fmla="*/ 2147483646 h 528"/>
                <a:gd name="T52" fmla="*/ 2147483646 w 204"/>
                <a:gd name="T53" fmla="*/ 2147483646 h 528"/>
                <a:gd name="T54" fmla="*/ 0 w 204"/>
                <a:gd name="T55" fmla="*/ 2147483646 h 528"/>
                <a:gd name="T56" fmla="*/ 2147483646 w 204"/>
                <a:gd name="T57" fmla="*/ 2147483646 h 528"/>
                <a:gd name="T58" fmla="*/ 2147483646 w 204"/>
                <a:gd name="T59" fmla="*/ 2147483646 h 528"/>
                <a:gd name="T60" fmla="*/ 2147483646 w 204"/>
                <a:gd name="T61" fmla="*/ 2147483646 h 528"/>
                <a:gd name="T62" fmla="*/ 2147483646 w 204"/>
                <a:gd name="T63" fmla="*/ 2147483646 h 528"/>
                <a:gd name="T64" fmla="*/ 2147483646 w 204"/>
                <a:gd name="T65" fmla="*/ 2147483646 h 528"/>
                <a:gd name="T66" fmla="*/ 2147483646 w 204"/>
                <a:gd name="T67" fmla="*/ 2147483646 h 528"/>
                <a:gd name="T68" fmla="*/ 2147483646 w 204"/>
                <a:gd name="T69" fmla="*/ 2147483646 h 528"/>
                <a:gd name="T70" fmla="*/ 2147483646 w 204"/>
                <a:gd name="T71" fmla="*/ 2147483646 h 528"/>
                <a:gd name="T72" fmla="*/ 2147483646 w 204"/>
                <a:gd name="T73" fmla="*/ 2147483646 h 528"/>
                <a:gd name="T74" fmla="*/ 2147483646 w 204"/>
                <a:gd name="T75" fmla="*/ 2147483646 h 528"/>
                <a:gd name="T76" fmla="*/ 2147483646 w 204"/>
                <a:gd name="T77" fmla="*/ 2147483646 h 528"/>
                <a:gd name="T78" fmla="*/ 2147483646 w 204"/>
                <a:gd name="T79" fmla="*/ 2147483646 h 528"/>
                <a:gd name="T80" fmla="*/ 2147483646 w 204"/>
                <a:gd name="T81" fmla="*/ 2147483646 h 528"/>
                <a:gd name="T82" fmla="*/ 2147483646 w 204"/>
                <a:gd name="T83" fmla="*/ 2147483646 h 528"/>
                <a:gd name="T84" fmla="*/ 2147483646 w 204"/>
                <a:gd name="T85" fmla="*/ 2147483646 h 528"/>
                <a:gd name="T86" fmla="*/ 2147483646 w 204"/>
                <a:gd name="T87" fmla="*/ 2147483646 h 528"/>
                <a:gd name="T88" fmla="*/ 2147483646 w 204"/>
                <a:gd name="T89" fmla="*/ 2147483646 h 528"/>
                <a:gd name="T90" fmla="*/ 2147483646 w 204"/>
                <a:gd name="T91" fmla="*/ 2147483646 h 528"/>
                <a:gd name="T92" fmla="*/ 2147483646 w 204"/>
                <a:gd name="T93" fmla="*/ 2147483646 h 528"/>
                <a:gd name="T94" fmla="*/ 2147483646 w 204"/>
                <a:gd name="T95" fmla="*/ 2147483646 h 528"/>
                <a:gd name="T96" fmla="*/ 2147483646 w 204"/>
                <a:gd name="T97" fmla="*/ 2147483646 h 528"/>
                <a:gd name="T98" fmla="*/ 2147483646 w 204"/>
                <a:gd name="T99" fmla="*/ 2147483646 h 528"/>
                <a:gd name="T100" fmla="*/ 2147483646 w 204"/>
                <a:gd name="T101" fmla="*/ 2147483646 h 528"/>
                <a:gd name="T102" fmla="*/ 2147483646 w 204"/>
                <a:gd name="T103" fmla="*/ 2147483646 h 528"/>
                <a:gd name="T104" fmla="*/ 2147483646 w 204"/>
                <a:gd name="T105" fmla="*/ 2147483646 h 528"/>
                <a:gd name="T106" fmla="*/ 2147483646 w 204"/>
                <a:gd name="T107" fmla="*/ 2147483646 h 528"/>
                <a:gd name="T108" fmla="*/ 2147483646 w 204"/>
                <a:gd name="T109" fmla="*/ 2147483646 h 528"/>
                <a:gd name="T110" fmla="*/ 2147483646 w 204"/>
                <a:gd name="T111" fmla="*/ 0 h 528"/>
                <a:gd name="T112" fmla="*/ 2147483646 w 204"/>
                <a:gd name="T113" fmla="*/ 0 h 52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04"/>
                <a:gd name="T172" fmla="*/ 0 h 528"/>
                <a:gd name="T173" fmla="*/ 204 w 204"/>
                <a:gd name="T174" fmla="*/ 528 h 52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04" h="528">
                  <a:moveTo>
                    <a:pt x="189" y="0"/>
                  </a:moveTo>
                  <a:lnTo>
                    <a:pt x="189" y="0"/>
                  </a:lnTo>
                  <a:lnTo>
                    <a:pt x="182" y="0"/>
                  </a:lnTo>
                  <a:lnTo>
                    <a:pt x="176" y="0"/>
                  </a:lnTo>
                  <a:lnTo>
                    <a:pt x="167" y="3"/>
                  </a:lnTo>
                  <a:lnTo>
                    <a:pt x="155" y="8"/>
                  </a:lnTo>
                  <a:lnTo>
                    <a:pt x="149" y="12"/>
                  </a:lnTo>
                  <a:lnTo>
                    <a:pt x="143" y="17"/>
                  </a:lnTo>
                  <a:lnTo>
                    <a:pt x="136" y="24"/>
                  </a:lnTo>
                  <a:lnTo>
                    <a:pt x="129" y="32"/>
                  </a:lnTo>
                  <a:lnTo>
                    <a:pt x="122" y="40"/>
                  </a:lnTo>
                  <a:lnTo>
                    <a:pt x="114" y="51"/>
                  </a:lnTo>
                  <a:lnTo>
                    <a:pt x="107" y="63"/>
                  </a:lnTo>
                  <a:lnTo>
                    <a:pt x="99" y="78"/>
                  </a:lnTo>
                  <a:lnTo>
                    <a:pt x="91" y="93"/>
                  </a:lnTo>
                  <a:lnTo>
                    <a:pt x="82" y="112"/>
                  </a:lnTo>
                  <a:lnTo>
                    <a:pt x="75" y="131"/>
                  </a:lnTo>
                  <a:lnTo>
                    <a:pt x="67" y="153"/>
                  </a:lnTo>
                  <a:lnTo>
                    <a:pt x="59" y="179"/>
                  </a:lnTo>
                  <a:lnTo>
                    <a:pt x="52" y="206"/>
                  </a:lnTo>
                  <a:lnTo>
                    <a:pt x="44" y="236"/>
                  </a:lnTo>
                  <a:lnTo>
                    <a:pt x="37" y="269"/>
                  </a:lnTo>
                  <a:lnTo>
                    <a:pt x="30" y="304"/>
                  </a:lnTo>
                  <a:lnTo>
                    <a:pt x="23" y="342"/>
                  </a:lnTo>
                  <a:lnTo>
                    <a:pt x="17" y="384"/>
                  </a:lnTo>
                  <a:lnTo>
                    <a:pt x="11" y="429"/>
                  </a:lnTo>
                  <a:lnTo>
                    <a:pt x="6" y="476"/>
                  </a:lnTo>
                  <a:lnTo>
                    <a:pt x="0" y="528"/>
                  </a:lnTo>
                  <a:lnTo>
                    <a:pt x="18" y="528"/>
                  </a:lnTo>
                  <a:lnTo>
                    <a:pt x="20" y="506"/>
                  </a:lnTo>
                  <a:lnTo>
                    <a:pt x="25" y="449"/>
                  </a:lnTo>
                  <a:lnTo>
                    <a:pt x="31" y="410"/>
                  </a:lnTo>
                  <a:lnTo>
                    <a:pt x="37" y="367"/>
                  </a:lnTo>
                  <a:lnTo>
                    <a:pt x="45" y="321"/>
                  </a:lnTo>
                  <a:lnTo>
                    <a:pt x="55" y="274"/>
                  </a:lnTo>
                  <a:lnTo>
                    <a:pt x="66" y="226"/>
                  </a:lnTo>
                  <a:lnTo>
                    <a:pt x="80" y="180"/>
                  </a:lnTo>
                  <a:lnTo>
                    <a:pt x="87" y="158"/>
                  </a:lnTo>
                  <a:lnTo>
                    <a:pt x="95" y="136"/>
                  </a:lnTo>
                  <a:lnTo>
                    <a:pt x="103" y="116"/>
                  </a:lnTo>
                  <a:lnTo>
                    <a:pt x="112" y="96"/>
                  </a:lnTo>
                  <a:lnTo>
                    <a:pt x="122" y="79"/>
                  </a:lnTo>
                  <a:lnTo>
                    <a:pt x="132" y="63"/>
                  </a:lnTo>
                  <a:lnTo>
                    <a:pt x="143" y="49"/>
                  </a:lnTo>
                  <a:lnTo>
                    <a:pt x="154" y="37"/>
                  </a:lnTo>
                  <a:lnTo>
                    <a:pt x="166" y="27"/>
                  </a:lnTo>
                  <a:lnTo>
                    <a:pt x="178" y="19"/>
                  </a:lnTo>
                  <a:lnTo>
                    <a:pt x="185" y="16"/>
                  </a:lnTo>
                  <a:lnTo>
                    <a:pt x="191" y="14"/>
                  </a:lnTo>
                  <a:lnTo>
                    <a:pt x="198" y="13"/>
                  </a:lnTo>
                  <a:lnTo>
                    <a:pt x="204" y="12"/>
                  </a:lnTo>
                  <a:lnTo>
                    <a:pt x="202" y="11"/>
                  </a:lnTo>
                  <a:lnTo>
                    <a:pt x="197" y="7"/>
                  </a:lnTo>
                  <a:lnTo>
                    <a:pt x="189" y="0"/>
                  </a:lnTo>
                  <a:close/>
                </a:path>
              </a:pathLst>
            </a:custGeom>
            <a:solidFill>
              <a:srgbClr val="006838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5" name="Freeform 165"/>
            <p:cNvSpPr>
              <a:spLocks/>
            </p:cNvSpPr>
            <p:nvPr/>
          </p:nvSpPr>
          <p:spPr bwMode="auto">
            <a:xfrm>
              <a:off x="7737476" y="1611313"/>
              <a:ext cx="684213" cy="596900"/>
            </a:xfrm>
            <a:custGeom>
              <a:avLst/>
              <a:gdLst>
                <a:gd name="T0" fmla="*/ 2147483646 w 431"/>
                <a:gd name="T1" fmla="*/ 2147483646 h 376"/>
                <a:gd name="T2" fmla="*/ 2147483646 w 431"/>
                <a:gd name="T3" fmla="*/ 2147483646 h 376"/>
                <a:gd name="T4" fmla="*/ 2147483646 w 431"/>
                <a:gd name="T5" fmla="*/ 2147483646 h 376"/>
                <a:gd name="T6" fmla="*/ 2147483646 w 431"/>
                <a:gd name="T7" fmla="*/ 2147483646 h 376"/>
                <a:gd name="T8" fmla="*/ 2147483646 w 431"/>
                <a:gd name="T9" fmla="*/ 0 h 376"/>
                <a:gd name="T10" fmla="*/ 2147483646 w 431"/>
                <a:gd name="T11" fmla="*/ 2147483646 h 376"/>
                <a:gd name="T12" fmla="*/ 2147483646 w 431"/>
                <a:gd name="T13" fmla="*/ 2147483646 h 376"/>
                <a:gd name="T14" fmla="*/ 2147483646 w 431"/>
                <a:gd name="T15" fmla="*/ 2147483646 h 376"/>
                <a:gd name="T16" fmla="*/ 2147483646 w 431"/>
                <a:gd name="T17" fmla="*/ 2147483646 h 376"/>
                <a:gd name="T18" fmla="*/ 2147483646 w 431"/>
                <a:gd name="T19" fmla="*/ 2147483646 h 376"/>
                <a:gd name="T20" fmla="*/ 2147483646 w 431"/>
                <a:gd name="T21" fmla="*/ 2147483646 h 376"/>
                <a:gd name="T22" fmla="*/ 2147483646 w 431"/>
                <a:gd name="T23" fmla="*/ 2147483646 h 376"/>
                <a:gd name="T24" fmla="*/ 2147483646 w 431"/>
                <a:gd name="T25" fmla="*/ 2147483646 h 376"/>
                <a:gd name="T26" fmla="*/ 2147483646 w 431"/>
                <a:gd name="T27" fmla="*/ 2147483646 h 376"/>
                <a:gd name="T28" fmla="*/ 2147483646 w 431"/>
                <a:gd name="T29" fmla="*/ 2147483646 h 376"/>
                <a:gd name="T30" fmla="*/ 2147483646 w 431"/>
                <a:gd name="T31" fmla="*/ 2147483646 h 376"/>
                <a:gd name="T32" fmla="*/ 2147483646 w 431"/>
                <a:gd name="T33" fmla="*/ 2147483646 h 376"/>
                <a:gd name="T34" fmla="*/ 2147483646 w 431"/>
                <a:gd name="T35" fmla="*/ 2147483646 h 376"/>
                <a:gd name="T36" fmla="*/ 2147483646 w 431"/>
                <a:gd name="T37" fmla="*/ 2147483646 h 376"/>
                <a:gd name="T38" fmla="*/ 2147483646 w 431"/>
                <a:gd name="T39" fmla="*/ 2147483646 h 376"/>
                <a:gd name="T40" fmla="*/ 2147483646 w 431"/>
                <a:gd name="T41" fmla="*/ 2147483646 h 376"/>
                <a:gd name="T42" fmla="*/ 2147483646 w 431"/>
                <a:gd name="T43" fmla="*/ 2147483646 h 376"/>
                <a:gd name="T44" fmla="*/ 2147483646 w 431"/>
                <a:gd name="T45" fmla="*/ 2147483646 h 376"/>
                <a:gd name="T46" fmla="*/ 2147483646 w 431"/>
                <a:gd name="T47" fmla="*/ 2147483646 h 376"/>
                <a:gd name="T48" fmla="*/ 2147483646 w 431"/>
                <a:gd name="T49" fmla="*/ 2147483646 h 376"/>
                <a:gd name="T50" fmla="*/ 2147483646 w 431"/>
                <a:gd name="T51" fmla="*/ 2147483646 h 376"/>
                <a:gd name="T52" fmla="*/ 2147483646 w 431"/>
                <a:gd name="T53" fmla="*/ 2147483646 h 376"/>
                <a:gd name="T54" fmla="*/ 2147483646 w 431"/>
                <a:gd name="T55" fmla="*/ 2147483646 h 376"/>
                <a:gd name="T56" fmla="*/ 2147483646 w 431"/>
                <a:gd name="T57" fmla="*/ 2147483646 h 376"/>
                <a:gd name="T58" fmla="*/ 2147483646 w 431"/>
                <a:gd name="T59" fmla="*/ 2147483646 h 376"/>
                <a:gd name="T60" fmla="*/ 2147483646 w 431"/>
                <a:gd name="T61" fmla="*/ 2147483646 h 376"/>
                <a:gd name="T62" fmla="*/ 2147483646 w 431"/>
                <a:gd name="T63" fmla="*/ 2147483646 h 376"/>
                <a:gd name="T64" fmla="*/ 2147483646 w 431"/>
                <a:gd name="T65" fmla="*/ 2147483646 h 376"/>
                <a:gd name="T66" fmla="*/ 2147483646 w 431"/>
                <a:gd name="T67" fmla="*/ 2147483646 h 376"/>
                <a:gd name="T68" fmla="*/ 2147483646 w 431"/>
                <a:gd name="T69" fmla="*/ 2147483646 h 376"/>
                <a:gd name="T70" fmla="*/ 2147483646 w 431"/>
                <a:gd name="T71" fmla="*/ 2147483646 h 376"/>
                <a:gd name="T72" fmla="*/ 2147483646 w 431"/>
                <a:gd name="T73" fmla="*/ 2147483646 h 376"/>
                <a:gd name="T74" fmla="*/ 2147483646 w 431"/>
                <a:gd name="T75" fmla="*/ 2147483646 h 376"/>
                <a:gd name="T76" fmla="*/ 2147483646 w 431"/>
                <a:gd name="T77" fmla="*/ 2147483646 h 376"/>
                <a:gd name="T78" fmla="*/ 2147483646 w 431"/>
                <a:gd name="T79" fmla="*/ 2147483646 h 376"/>
                <a:gd name="T80" fmla="*/ 2147483646 w 431"/>
                <a:gd name="T81" fmla="*/ 2147483646 h 376"/>
                <a:gd name="T82" fmla="*/ 2147483646 w 431"/>
                <a:gd name="T83" fmla="*/ 2147483646 h 376"/>
                <a:gd name="T84" fmla="*/ 2147483646 w 431"/>
                <a:gd name="T85" fmla="*/ 2147483646 h 376"/>
                <a:gd name="T86" fmla="*/ 2147483646 w 431"/>
                <a:gd name="T87" fmla="*/ 2147483646 h 376"/>
                <a:gd name="T88" fmla="*/ 2147483646 w 431"/>
                <a:gd name="T89" fmla="*/ 2147483646 h 376"/>
                <a:gd name="T90" fmla="*/ 2147483646 w 431"/>
                <a:gd name="T91" fmla="*/ 2147483646 h 376"/>
                <a:gd name="T92" fmla="*/ 2147483646 w 431"/>
                <a:gd name="T93" fmla="*/ 2147483646 h 376"/>
                <a:gd name="T94" fmla="*/ 2147483646 w 431"/>
                <a:gd name="T95" fmla="*/ 2147483646 h 376"/>
                <a:gd name="T96" fmla="*/ 2147483646 w 431"/>
                <a:gd name="T97" fmla="*/ 2147483646 h 376"/>
                <a:gd name="T98" fmla="*/ 2147483646 w 431"/>
                <a:gd name="T99" fmla="*/ 2147483646 h 376"/>
                <a:gd name="T100" fmla="*/ 2147483646 w 431"/>
                <a:gd name="T101" fmla="*/ 2147483646 h 376"/>
                <a:gd name="T102" fmla="*/ 2147483646 w 431"/>
                <a:gd name="T103" fmla="*/ 2147483646 h 376"/>
                <a:gd name="T104" fmla="*/ 2147483646 w 431"/>
                <a:gd name="T105" fmla="*/ 2147483646 h 376"/>
                <a:gd name="T106" fmla="*/ 2147483646 w 431"/>
                <a:gd name="T107" fmla="*/ 2147483646 h 376"/>
                <a:gd name="T108" fmla="*/ 2147483646 w 431"/>
                <a:gd name="T109" fmla="*/ 2147483646 h 37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31"/>
                <a:gd name="T166" fmla="*/ 0 h 376"/>
                <a:gd name="T167" fmla="*/ 431 w 431"/>
                <a:gd name="T168" fmla="*/ 376 h 37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31" h="376">
                  <a:moveTo>
                    <a:pt x="198" y="168"/>
                  </a:moveTo>
                  <a:lnTo>
                    <a:pt x="198" y="168"/>
                  </a:lnTo>
                  <a:lnTo>
                    <a:pt x="196" y="165"/>
                  </a:lnTo>
                  <a:lnTo>
                    <a:pt x="193" y="163"/>
                  </a:lnTo>
                  <a:lnTo>
                    <a:pt x="191" y="157"/>
                  </a:lnTo>
                  <a:lnTo>
                    <a:pt x="189" y="152"/>
                  </a:lnTo>
                  <a:lnTo>
                    <a:pt x="188" y="144"/>
                  </a:lnTo>
                  <a:lnTo>
                    <a:pt x="189" y="134"/>
                  </a:lnTo>
                  <a:lnTo>
                    <a:pt x="191" y="122"/>
                  </a:lnTo>
                  <a:lnTo>
                    <a:pt x="198" y="110"/>
                  </a:lnTo>
                  <a:lnTo>
                    <a:pt x="204" y="101"/>
                  </a:lnTo>
                  <a:lnTo>
                    <a:pt x="209" y="97"/>
                  </a:lnTo>
                  <a:lnTo>
                    <a:pt x="212" y="95"/>
                  </a:lnTo>
                  <a:lnTo>
                    <a:pt x="216" y="81"/>
                  </a:lnTo>
                  <a:lnTo>
                    <a:pt x="230" y="53"/>
                  </a:lnTo>
                  <a:lnTo>
                    <a:pt x="238" y="36"/>
                  </a:lnTo>
                  <a:lnTo>
                    <a:pt x="247" y="22"/>
                  </a:lnTo>
                  <a:lnTo>
                    <a:pt x="253" y="16"/>
                  </a:lnTo>
                  <a:lnTo>
                    <a:pt x="257" y="11"/>
                  </a:lnTo>
                  <a:lnTo>
                    <a:pt x="261" y="8"/>
                  </a:lnTo>
                  <a:lnTo>
                    <a:pt x="266" y="6"/>
                  </a:lnTo>
                  <a:lnTo>
                    <a:pt x="270" y="0"/>
                  </a:lnTo>
                  <a:lnTo>
                    <a:pt x="271" y="1"/>
                  </a:lnTo>
                  <a:lnTo>
                    <a:pt x="272" y="2"/>
                  </a:lnTo>
                  <a:lnTo>
                    <a:pt x="276" y="3"/>
                  </a:lnTo>
                  <a:lnTo>
                    <a:pt x="279" y="6"/>
                  </a:lnTo>
                  <a:lnTo>
                    <a:pt x="286" y="11"/>
                  </a:lnTo>
                  <a:lnTo>
                    <a:pt x="289" y="16"/>
                  </a:lnTo>
                  <a:lnTo>
                    <a:pt x="292" y="22"/>
                  </a:lnTo>
                  <a:lnTo>
                    <a:pt x="294" y="29"/>
                  </a:lnTo>
                  <a:lnTo>
                    <a:pt x="295" y="37"/>
                  </a:lnTo>
                  <a:lnTo>
                    <a:pt x="300" y="53"/>
                  </a:lnTo>
                  <a:lnTo>
                    <a:pt x="303" y="65"/>
                  </a:lnTo>
                  <a:lnTo>
                    <a:pt x="304" y="72"/>
                  </a:lnTo>
                  <a:lnTo>
                    <a:pt x="304" y="77"/>
                  </a:lnTo>
                  <a:lnTo>
                    <a:pt x="304" y="85"/>
                  </a:lnTo>
                  <a:lnTo>
                    <a:pt x="302" y="100"/>
                  </a:lnTo>
                  <a:lnTo>
                    <a:pt x="300" y="110"/>
                  </a:lnTo>
                  <a:lnTo>
                    <a:pt x="298" y="120"/>
                  </a:lnTo>
                  <a:lnTo>
                    <a:pt x="294" y="129"/>
                  </a:lnTo>
                  <a:lnTo>
                    <a:pt x="290" y="136"/>
                  </a:lnTo>
                  <a:lnTo>
                    <a:pt x="308" y="133"/>
                  </a:lnTo>
                  <a:lnTo>
                    <a:pt x="326" y="130"/>
                  </a:lnTo>
                  <a:lnTo>
                    <a:pt x="349" y="128"/>
                  </a:lnTo>
                  <a:lnTo>
                    <a:pt x="372" y="126"/>
                  </a:lnTo>
                  <a:lnTo>
                    <a:pt x="395" y="126"/>
                  </a:lnTo>
                  <a:lnTo>
                    <a:pt x="405" y="128"/>
                  </a:lnTo>
                  <a:lnTo>
                    <a:pt x="415" y="130"/>
                  </a:lnTo>
                  <a:lnTo>
                    <a:pt x="423" y="133"/>
                  </a:lnTo>
                  <a:lnTo>
                    <a:pt x="429" y="136"/>
                  </a:lnTo>
                  <a:lnTo>
                    <a:pt x="431" y="137"/>
                  </a:lnTo>
                  <a:lnTo>
                    <a:pt x="431" y="139"/>
                  </a:lnTo>
                  <a:lnTo>
                    <a:pt x="429" y="141"/>
                  </a:lnTo>
                  <a:lnTo>
                    <a:pt x="429" y="144"/>
                  </a:lnTo>
                  <a:lnTo>
                    <a:pt x="428" y="148"/>
                  </a:lnTo>
                  <a:lnTo>
                    <a:pt x="426" y="155"/>
                  </a:lnTo>
                  <a:lnTo>
                    <a:pt x="422" y="162"/>
                  </a:lnTo>
                  <a:lnTo>
                    <a:pt x="415" y="170"/>
                  </a:lnTo>
                  <a:lnTo>
                    <a:pt x="405" y="179"/>
                  </a:lnTo>
                  <a:lnTo>
                    <a:pt x="391" y="189"/>
                  </a:lnTo>
                  <a:lnTo>
                    <a:pt x="382" y="196"/>
                  </a:lnTo>
                  <a:lnTo>
                    <a:pt x="372" y="202"/>
                  </a:lnTo>
                  <a:lnTo>
                    <a:pt x="360" y="209"/>
                  </a:lnTo>
                  <a:lnTo>
                    <a:pt x="345" y="215"/>
                  </a:lnTo>
                  <a:lnTo>
                    <a:pt x="337" y="219"/>
                  </a:lnTo>
                  <a:lnTo>
                    <a:pt x="328" y="221"/>
                  </a:lnTo>
                  <a:lnTo>
                    <a:pt x="320" y="222"/>
                  </a:lnTo>
                  <a:lnTo>
                    <a:pt x="311" y="222"/>
                  </a:lnTo>
                  <a:lnTo>
                    <a:pt x="302" y="222"/>
                  </a:lnTo>
                  <a:lnTo>
                    <a:pt x="292" y="220"/>
                  </a:lnTo>
                  <a:lnTo>
                    <a:pt x="297" y="222"/>
                  </a:lnTo>
                  <a:lnTo>
                    <a:pt x="306" y="230"/>
                  </a:lnTo>
                  <a:lnTo>
                    <a:pt x="317" y="238"/>
                  </a:lnTo>
                  <a:lnTo>
                    <a:pt x="323" y="244"/>
                  </a:lnTo>
                  <a:lnTo>
                    <a:pt x="326" y="249"/>
                  </a:lnTo>
                  <a:lnTo>
                    <a:pt x="334" y="263"/>
                  </a:lnTo>
                  <a:lnTo>
                    <a:pt x="341" y="272"/>
                  </a:lnTo>
                  <a:lnTo>
                    <a:pt x="348" y="282"/>
                  </a:lnTo>
                  <a:lnTo>
                    <a:pt x="350" y="289"/>
                  </a:lnTo>
                  <a:lnTo>
                    <a:pt x="351" y="294"/>
                  </a:lnTo>
                  <a:lnTo>
                    <a:pt x="353" y="301"/>
                  </a:lnTo>
                  <a:lnTo>
                    <a:pt x="351" y="304"/>
                  </a:lnTo>
                  <a:lnTo>
                    <a:pt x="350" y="308"/>
                  </a:lnTo>
                  <a:lnTo>
                    <a:pt x="348" y="311"/>
                  </a:lnTo>
                  <a:lnTo>
                    <a:pt x="345" y="313"/>
                  </a:lnTo>
                  <a:lnTo>
                    <a:pt x="341" y="315"/>
                  </a:lnTo>
                  <a:lnTo>
                    <a:pt x="335" y="316"/>
                  </a:lnTo>
                  <a:lnTo>
                    <a:pt x="328" y="316"/>
                  </a:lnTo>
                  <a:lnTo>
                    <a:pt x="320" y="315"/>
                  </a:lnTo>
                  <a:lnTo>
                    <a:pt x="320" y="324"/>
                  </a:lnTo>
                  <a:lnTo>
                    <a:pt x="319" y="330"/>
                  </a:lnTo>
                  <a:lnTo>
                    <a:pt x="316" y="332"/>
                  </a:lnTo>
                  <a:lnTo>
                    <a:pt x="314" y="333"/>
                  </a:lnTo>
                  <a:lnTo>
                    <a:pt x="312" y="341"/>
                  </a:lnTo>
                  <a:lnTo>
                    <a:pt x="309" y="346"/>
                  </a:lnTo>
                  <a:lnTo>
                    <a:pt x="308" y="347"/>
                  </a:lnTo>
                  <a:lnTo>
                    <a:pt x="305" y="347"/>
                  </a:lnTo>
                  <a:lnTo>
                    <a:pt x="299" y="345"/>
                  </a:lnTo>
                  <a:lnTo>
                    <a:pt x="292" y="343"/>
                  </a:lnTo>
                  <a:lnTo>
                    <a:pt x="288" y="339"/>
                  </a:lnTo>
                  <a:lnTo>
                    <a:pt x="288" y="350"/>
                  </a:lnTo>
                  <a:lnTo>
                    <a:pt x="287" y="358"/>
                  </a:lnTo>
                  <a:lnTo>
                    <a:pt x="287" y="361"/>
                  </a:lnTo>
                  <a:lnTo>
                    <a:pt x="285" y="364"/>
                  </a:lnTo>
                  <a:lnTo>
                    <a:pt x="280" y="362"/>
                  </a:lnTo>
                  <a:lnTo>
                    <a:pt x="276" y="362"/>
                  </a:lnTo>
                  <a:lnTo>
                    <a:pt x="271" y="364"/>
                  </a:lnTo>
                  <a:lnTo>
                    <a:pt x="270" y="365"/>
                  </a:lnTo>
                  <a:lnTo>
                    <a:pt x="269" y="366"/>
                  </a:lnTo>
                  <a:lnTo>
                    <a:pt x="267" y="369"/>
                  </a:lnTo>
                  <a:lnTo>
                    <a:pt x="265" y="370"/>
                  </a:lnTo>
                  <a:lnTo>
                    <a:pt x="260" y="370"/>
                  </a:lnTo>
                  <a:lnTo>
                    <a:pt x="257" y="369"/>
                  </a:lnTo>
                  <a:lnTo>
                    <a:pt x="254" y="367"/>
                  </a:lnTo>
                  <a:lnTo>
                    <a:pt x="249" y="367"/>
                  </a:lnTo>
                  <a:lnTo>
                    <a:pt x="245" y="368"/>
                  </a:lnTo>
                  <a:lnTo>
                    <a:pt x="244" y="369"/>
                  </a:lnTo>
                  <a:lnTo>
                    <a:pt x="243" y="371"/>
                  </a:lnTo>
                  <a:lnTo>
                    <a:pt x="241" y="371"/>
                  </a:lnTo>
                  <a:lnTo>
                    <a:pt x="236" y="372"/>
                  </a:lnTo>
                  <a:lnTo>
                    <a:pt x="233" y="372"/>
                  </a:lnTo>
                  <a:lnTo>
                    <a:pt x="231" y="371"/>
                  </a:lnTo>
                  <a:lnTo>
                    <a:pt x="227" y="370"/>
                  </a:lnTo>
                  <a:lnTo>
                    <a:pt x="225" y="367"/>
                  </a:lnTo>
                  <a:lnTo>
                    <a:pt x="221" y="365"/>
                  </a:lnTo>
                  <a:lnTo>
                    <a:pt x="218" y="362"/>
                  </a:lnTo>
                  <a:lnTo>
                    <a:pt x="215" y="360"/>
                  </a:lnTo>
                  <a:lnTo>
                    <a:pt x="215" y="364"/>
                  </a:lnTo>
                  <a:lnTo>
                    <a:pt x="214" y="367"/>
                  </a:lnTo>
                  <a:lnTo>
                    <a:pt x="213" y="369"/>
                  </a:lnTo>
                  <a:lnTo>
                    <a:pt x="213" y="370"/>
                  </a:lnTo>
                  <a:lnTo>
                    <a:pt x="211" y="373"/>
                  </a:lnTo>
                  <a:lnTo>
                    <a:pt x="210" y="375"/>
                  </a:lnTo>
                  <a:lnTo>
                    <a:pt x="209" y="376"/>
                  </a:lnTo>
                  <a:lnTo>
                    <a:pt x="207" y="376"/>
                  </a:lnTo>
                  <a:lnTo>
                    <a:pt x="204" y="375"/>
                  </a:lnTo>
                  <a:lnTo>
                    <a:pt x="203" y="375"/>
                  </a:lnTo>
                  <a:lnTo>
                    <a:pt x="201" y="373"/>
                  </a:lnTo>
                  <a:lnTo>
                    <a:pt x="199" y="372"/>
                  </a:lnTo>
                  <a:lnTo>
                    <a:pt x="198" y="370"/>
                  </a:lnTo>
                  <a:lnTo>
                    <a:pt x="198" y="366"/>
                  </a:lnTo>
                  <a:lnTo>
                    <a:pt x="198" y="361"/>
                  </a:lnTo>
                  <a:lnTo>
                    <a:pt x="194" y="364"/>
                  </a:lnTo>
                  <a:lnTo>
                    <a:pt x="192" y="365"/>
                  </a:lnTo>
                  <a:lnTo>
                    <a:pt x="190" y="364"/>
                  </a:lnTo>
                  <a:lnTo>
                    <a:pt x="188" y="361"/>
                  </a:lnTo>
                  <a:lnTo>
                    <a:pt x="185" y="358"/>
                  </a:lnTo>
                  <a:lnTo>
                    <a:pt x="182" y="354"/>
                  </a:lnTo>
                  <a:lnTo>
                    <a:pt x="181" y="356"/>
                  </a:lnTo>
                  <a:lnTo>
                    <a:pt x="178" y="360"/>
                  </a:lnTo>
                  <a:lnTo>
                    <a:pt x="170" y="367"/>
                  </a:lnTo>
                  <a:lnTo>
                    <a:pt x="166" y="370"/>
                  </a:lnTo>
                  <a:lnTo>
                    <a:pt x="160" y="373"/>
                  </a:lnTo>
                  <a:lnTo>
                    <a:pt x="157" y="375"/>
                  </a:lnTo>
                  <a:lnTo>
                    <a:pt x="154" y="375"/>
                  </a:lnTo>
                  <a:lnTo>
                    <a:pt x="153" y="373"/>
                  </a:lnTo>
                  <a:lnTo>
                    <a:pt x="151" y="371"/>
                  </a:lnTo>
                  <a:lnTo>
                    <a:pt x="149" y="371"/>
                  </a:lnTo>
                  <a:lnTo>
                    <a:pt x="146" y="369"/>
                  </a:lnTo>
                  <a:lnTo>
                    <a:pt x="142" y="365"/>
                  </a:lnTo>
                  <a:lnTo>
                    <a:pt x="137" y="358"/>
                  </a:lnTo>
                  <a:lnTo>
                    <a:pt x="135" y="353"/>
                  </a:lnTo>
                  <a:lnTo>
                    <a:pt x="133" y="346"/>
                  </a:lnTo>
                  <a:lnTo>
                    <a:pt x="132" y="339"/>
                  </a:lnTo>
                  <a:lnTo>
                    <a:pt x="131" y="331"/>
                  </a:lnTo>
                  <a:lnTo>
                    <a:pt x="130" y="320"/>
                  </a:lnTo>
                  <a:lnTo>
                    <a:pt x="130" y="309"/>
                  </a:lnTo>
                  <a:lnTo>
                    <a:pt x="131" y="295"/>
                  </a:lnTo>
                  <a:lnTo>
                    <a:pt x="133" y="280"/>
                  </a:lnTo>
                  <a:lnTo>
                    <a:pt x="120" y="286"/>
                  </a:lnTo>
                  <a:lnTo>
                    <a:pt x="107" y="291"/>
                  </a:lnTo>
                  <a:lnTo>
                    <a:pt x="90" y="297"/>
                  </a:lnTo>
                  <a:lnTo>
                    <a:pt x="70" y="302"/>
                  </a:lnTo>
                  <a:lnTo>
                    <a:pt x="61" y="303"/>
                  </a:lnTo>
                  <a:lnTo>
                    <a:pt x="50" y="304"/>
                  </a:lnTo>
                  <a:lnTo>
                    <a:pt x="40" y="304"/>
                  </a:lnTo>
                  <a:lnTo>
                    <a:pt x="29" y="304"/>
                  </a:lnTo>
                  <a:lnTo>
                    <a:pt x="19" y="302"/>
                  </a:lnTo>
                  <a:lnTo>
                    <a:pt x="10" y="299"/>
                  </a:lnTo>
                  <a:lnTo>
                    <a:pt x="7" y="298"/>
                  </a:lnTo>
                  <a:lnTo>
                    <a:pt x="5" y="295"/>
                  </a:lnTo>
                  <a:lnTo>
                    <a:pt x="2" y="292"/>
                  </a:lnTo>
                  <a:lnTo>
                    <a:pt x="0" y="288"/>
                  </a:lnTo>
                  <a:lnTo>
                    <a:pt x="1" y="282"/>
                  </a:lnTo>
                  <a:lnTo>
                    <a:pt x="3" y="275"/>
                  </a:lnTo>
                  <a:lnTo>
                    <a:pt x="10" y="265"/>
                  </a:lnTo>
                  <a:lnTo>
                    <a:pt x="14" y="260"/>
                  </a:lnTo>
                  <a:lnTo>
                    <a:pt x="28" y="250"/>
                  </a:lnTo>
                  <a:lnTo>
                    <a:pt x="36" y="244"/>
                  </a:lnTo>
                  <a:lnTo>
                    <a:pt x="46" y="240"/>
                  </a:lnTo>
                  <a:lnTo>
                    <a:pt x="56" y="235"/>
                  </a:lnTo>
                  <a:lnTo>
                    <a:pt x="66" y="233"/>
                  </a:lnTo>
                  <a:lnTo>
                    <a:pt x="75" y="227"/>
                  </a:lnTo>
                  <a:lnTo>
                    <a:pt x="96" y="216"/>
                  </a:lnTo>
                  <a:lnTo>
                    <a:pt x="121" y="205"/>
                  </a:lnTo>
                  <a:lnTo>
                    <a:pt x="132" y="202"/>
                  </a:lnTo>
                  <a:lnTo>
                    <a:pt x="140" y="200"/>
                  </a:lnTo>
                  <a:lnTo>
                    <a:pt x="136" y="201"/>
                  </a:lnTo>
                  <a:lnTo>
                    <a:pt x="129" y="204"/>
                  </a:lnTo>
                  <a:lnTo>
                    <a:pt x="122" y="204"/>
                  </a:lnTo>
                  <a:lnTo>
                    <a:pt x="115" y="205"/>
                  </a:lnTo>
                  <a:lnTo>
                    <a:pt x="108" y="204"/>
                  </a:lnTo>
                  <a:lnTo>
                    <a:pt x="100" y="201"/>
                  </a:lnTo>
                  <a:lnTo>
                    <a:pt x="91" y="197"/>
                  </a:lnTo>
                  <a:lnTo>
                    <a:pt x="81" y="191"/>
                  </a:lnTo>
                  <a:lnTo>
                    <a:pt x="73" y="181"/>
                  </a:lnTo>
                  <a:lnTo>
                    <a:pt x="63" y="170"/>
                  </a:lnTo>
                  <a:lnTo>
                    <a:pt x="53" y="155"/>
                  </a:lnTo>
                  <a:lnTo>
                    <a:pt x="43" y="136"/>
                  </a:lnTo>
                  <a:lnTo>
                    <a:pt x="34" y="113"/>
                  </a:lnTo>
                  <a:lnTo>
                    <a:pt x="25" y="87"/>
                  </a:lnTo>
                  <a:lnTo>
                    <a:pt x="24" y="85"/>
                  </a:lnTo>
                  <a:lnTo>
                    <a:pt x="24" y="79"/>
                  </a:lnTo>
                  <a:lnTo>
                    <a:pt x="25" y="74"/>
                  </a:lnTo>
                  <a:lnTo>
                    <a:pt x="26" y="70"/>
                  </a:lnTo>
                  <a:lnTo>
                    <a:pt x="29" y="67"/>
                  </a:lnTo>
                  <a:lnTo>
                    <a:pt x="32" y="65"/>
                  </a:lnTo>
                  <a:lnTo>
                    <a:pt x="36" y="64"/>
                  </a:lnTo>
                  <a:lnTo>
                    <a:pt x="42" y="64"/>
                  </a:lnTo>
                  <a:lnTo>
                    <a:pt x="48" y="65"/>
                  </a:lnTo>
                  <a:lnTo>
                    <a:pt x="57" y="67"/>
                  </a:lnTo>
                  <a:lnTo>
                    <a:pt x="68" y="72"/>
                  </a:lnTo>
                  <a:lnTo>
                    <a:pt x="80" y="77"/>
                  </a:lnTo>
                  <a:lnTo>
                    <a:pt x="95" y="85"/>
                  </a:lnTo>
                  <a:lnTo>
                    <a:pt x="109" y="90"/>
                  </a:lnTo>
                  <a:lnTo>
                    <a:pt x="140" y="103"/>
                  </a:lnTo>
                  <a:lnTo>
                    <a:pt x="156" y="111"/>
                  </a:lnTo>
                  <a:lnTo>
                    <a:pt x="170" y="119"/>
                  </a:lnTo>
                  <a:lnTo>
                    <a:pt x="181" y="126"/>
                  </a:lnTo>
                  <a:lnTo>
                    <a:pt x="185" y="130"/>
                  </a:lnTo>
                  <a:lnTo>
                    <a:pt x="186" y="133"/>
                  </a:lnTo>
                  <a:lnTo>
                    <a:pt x="187" y="137"/>
                  </a:lnTo>
                  <a:lnTo>
                    <a:pt x="188" y="148"/>
                  </a:lnTo>
                  <a:lnTo>
                    <a:pt x="190" y="154"/>
                  </a:lnTo>
                  <a:lnTo>
                    <a:pt x="192" y="159"/>
                  </a:lnTo>
                  <a:lnTo>
                    <a:pt x="194" y="165"/>
                  </a:lnTo>
                  <a:lnTo>
                    <a:pt x="198" y="168"/>
                  </a:lnTo>
                  <a:close/>
                </a:path>
              </a:pathLst>
            </a:custGeom>
            <a:solidFill>
              <a:srgbClr val="F9ED32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6" name="Freeform 166"/>
            <p:cNvSpPr>
              <a:spLocks noEditPoints="1"/>
            </p:cNvSpPr>
            <p:nvPr/>
          </p:nvSpPr>
          <p:spPr bwMode="auto">
            <a:xfrm>
              <a:off x="7986713" y="1878013"/>
              <a:ext cx="282575" cy="330200"/>
            </a:xfrm>
            <a:custGeom>
              <a:avLst/>
              <a:gdLst>
                <a:gd name="T0" fmla="*/ 2147483646 w 178"/>
                <a:gd name="T1" fmla="*/ 2147483646 h 208"/>
                <a:gd name="T2" fmla="*/ 2147483646 w 178"/>
                <a:gd name="T3" fmla="*/ 2147483646 h 208"/>
                <a:gd name="T4" fmla="*/ 2147483646 w 178"/>
                <a:gd name="T5" fmla="*/ 2147483646 h 208"/>
                <a:gd name="T6" fmla="*/ 2147483646 w 178"/>
                <a:gd name="T7" fmla="*/ 2147483646 h 208"/>
                <a:gd name="T8" fmla="*/ 2147483646 w 178"/>
                <a:gd name="T9" fmla="*/ 2147483646 h 208"/>
                <a:gd name="T10" fmla="*/ 2147483646 w 178"/>
                <a:gd name="T11" fmla="*/ 2147483646 h 208"/>
                <a:gd name="T12" fmla="*/ 2147483646 w 178"/>
                <a:gd name="T13" fmla="*/ 2147483646 h 208"/>
                <a:gd name="T14" fmla="*/ 2147483646 w 178"/>
                <a:gd name="T15" fmla="*/ 2147483646 h 208"/>
                <a:gd name="T16" fmla="*/ 2147483646 w 178"/>
                <a:gd name="T17" fmla="*/ 2147483646 h 208"/>
                <a:gd name="T18" fmla="*/ 2147483646 w 178"/>
                <a:gd name="T19" fmla="*/ 2147483646 h 208"/>
                <a:gd name="T20" fmla="*/ 2147483646 w 178"/>
                <a:gd name="T21" fmla="*/ 2147483646 h 208"/>
                <a:gd name="T22" fmla="*/ 2147483646 w 178"/>
                <a:gd name="T23" fmla="*/ 2147483646 h 208"/>
                <a:gd name="T24" fmla="*/ 2147483646 w 178"/>
                <a:gd name="T25" fmla="*/ 2147483646 h 208"/>
                <a:gd name="T26" fmla="*/ 2147483646 w 178"/>
                <a:gd name="T27" fmla="*/ 2147483646 h 208"/>
                <a:gd name="T28" fmla="*/ 2147483646 w 178"/>
                <a:gd name="T29" fmla="*/ 2147483646 h 208"/>
                <a:gd name="T30" fmla="*/ 2147483646 w 178"/>
                <a:gd name="T31" fmla="*/ 2147483646 h 208"/>
                <a:gd name="T32" fmla="*/ 2147483646 w 178"/>
                <a:gd name="T33" fmla="*/ 2147483646 h 208"/>
                <a:gd name="T34" fmla="*/ 2147483646 w 178"/>
                <a:gd name="T35" fmla="*/ 2147483646 h 208"/>
                <a:gd name="T36" fmla="*/ 2147483646 w 178"/>
                <a:gd name="T37" fmla="*/ 2147483646 h 208"/>
                <a:gd name="T38" fmla="*/ 2147483646 w 178"/>
                <a:gd name="T39" fmla="*/ 2147483646 h 208"/>
                <a:gd name="T40" fmla="*/ 2147483646 w 178"/>
                <a:gd name="T41" fmla="*/ 2147483646 h 208"/>
                <a:gd name="T42" fmla="*/ 2147483646 w 178"/>
                <a:gd name="T43" fmla="*/ 2147483646 h 208"/>
                <a:gd name="T44" fmla="*/ 2147483646 w 178"/>
                <a:gd name="T45" fmla="*/ 2147483646 h 208"/>
                <a:gd name="T46" fmla="*/ 2147483646 w 178"/>
                <a:gd name="T47" fmla="*/ 2147483646 h 208"/>
                <a:gd name="T48" fmla="*/ 2147483646 w 178"/>
                <a:gd name="T49" fmla="*/ 2147483646 h 208"/>
                <a:gd name="T50" fmla="*/ 2147483646 w 178"/>
                <a:gd name="T51" fmla="*/ 2147483646 h 208"/>
                <a:gd name="T52" fmla="*/ 2147483646 w 178"/>
                <a:gd name="T53" fmla="*/ 2147483646 h 208"/>
                <a:gd name="T54" fmla="*/ 2147483646 w 178"/>
                <a:gd name="T55" fmla="*/ 2147483646 h 208"/>
                <a:gd name="T56" fmla="*/ 2147483646 w 178"/>
                <a:gd name="T57" fmla="*/ 2147483646 h 208"/>
                <a:gd name="T58" fmla="*/ 2147483646 w 178"/>
                <a:gd name="T59" fmla="*/ 2147483646 h 208"/>
                <a:gd name="T60" fmla="*/ 2147483646 w 178"/>
                <a:gd name="T61" fmla="*/ 2147483646 h 208"/>
                <a:gd name="T62" fmla="*/ 2147483646 w 178"/>
                <a:gd name="T63" fmla="*/ 2147483646 h 208"/>
                <a:gd name="T64" fmla="*/ 2147483646 w 178"/>
                <a:gd name="T65" fmla="*/ 2147483646 h 208"/>
                <a:gd name="T66" fmla="*/ 2147483646 w 178"/>
                <a:gd name="T67" fmla="*/ 2147483646 h 208"/>
                <a:gd name="T68" fmla="*/ 2147483646 w 178"/>
                <a:gd name="T69" fmla="*/ 2147483646 h 208"/>
                <a:gd name="T70" fmla="*/ 2147483646 w 178"/>
                <a:gd name="T71" fmla="*/ 2147483646 h 208"/>
                <a:gd name="T72" fmla="*/ 2147483646 w 178"/>
                <a:gd name="T73" fmla="*/ 2147483646 h 208"/>
                <a:gd name="T74" fmla="*/ 2147483646 w 178"/>
                <a:gd name="T75" fmla="*/ 2147483646 h 208"/>
                <a:gd name="T76" fmla="*/ 2147483646 w 178"/>
                <a:gd name="T77" fmla="*/ 2147483646 h 208"/>
                <a:gd name="T78" fmla="*/ 2147483646 w 178"/>
                <a:gd name="T79" fmla="*/ 2147483646 h 208"/>
                <a:gd name="T80" fmla="*/ 2147483646 w 178"/>
                <a:gd name="T81" fmla="*/ 2147483646 h 208"/>
                <a:gd name="T82" fmla="*/ 2147483646 w 178"/>
                <a:gd name="T83" fmla="*/ 2147483646 h 208"/>
                <a:gd name="T84" fmla="*/ 2147483646 w 178"/>
                <a:gd name="T85" fmla="*/ 2147483646 h 208"/>
                <a:gd name="T86" fmla="*/ 2147483646 w 178"/>
                <a:gd name="T87" fmla="*/ 2147483646 h 208"/>
                <a:gd name="T88" fmla="*/ 2147483646 w 178"/>
                <a:gd name="T89" fmla="*/ 2147483646 h 208"/>
                <a:gd name="T90" fmla="*/ 2147483646 w 178"/>
                <a:gd name="T91" fmla="*/ 2147483646 h 208"/>
                <a:gd name="T92" fmla="*/ 2147483646 w 178"/>
                <a:gd name="T93" fmla="*/ 2147483646 h 208"/>
                <a:gd name="T94" fmla="*/ 2147483646 w 178"/>
                <a:gd name="T95" fmla="*/ 2147483646 h 208"/>
                <a:gd name="T96" fmla="*/ 2147483646 w 178"/>
                <a:gd name="T97" fmla="*/ 2147483646 h 208"/>
                <a:gd name="T98" fmla="*/ 2147483646 w 178"/>
                <a:gd name="T99" fmla="*/ 2147483646 h 208"/>
                <a:gd name="T100" fmla="*/ 2147483646 w 178"/>
                <a:gd name="T101" fmla="*/ 2147483646 h 208"/>
                <a:gd name="T102" fmla="*/ 2147483646 w 178"/>
                <a:gd name="T103" fmla="*/ 2147483646 h 208"/>
                <a:gd name="T104" fmla="*/ 2147483646 w 178"/>
                <a:gd name="T105" fmla="*/ 2147483646 h 208"/>
                <a:gd name="T106" fmla="*/ 2147483646 w 178"/>
                <a:gd name="T107" fmla="*/ 2147483646 h 208"/>
                <a:gd name="T108" fmla="*/ 2147483646 w 178"/>
                <a:gd name="T109" fmla="*/ 2147483646 h 208"/>
                <a:gd name="T110" fmla="*/ 2147483646 w 178"/>
                <a:gd name="T111" fmla="*/ 2147483646 h 20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78"/>
                <a:gd name="T169" fmla="*/ 0 h 208"/>
                <a:gd name="T170" fmla="*/ 178 w 178"/>
                <a:gd name="T171" fmla="*/ 208 h 20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78" h="208">
                  <a:moveTo>
                    <a:pt x="111" y="44"/>
                  </a:moveTo>
                  <a:lnTo>
                    <a:pt x="111" y="44"/>
                  </a:lnTo>
                  <a:lnTo>
                    <a:pt x="112" y="47"/>
                  </a:lnTo>
                  <a:lnTo>
                    <a:pt x="114" y="52"/>
                  </a:lnTo>
                  <a:lnTo>
                    <a:pt x="121" y="62"/>
                  </a:lnTo>
                  <a:lnTo>
                    <a:pt x="131" y="75"/>
                  </a:lnTo>
                  <a:lnTo>
                    <a:pt x="133" y="75"/>
                  </a:lnTo>
                  <a:lnTo>
                    <a:pt x="135" y="76"/>
                  </a:lnTo>
                  <a:lnTo>
                    <a:pt x="138" y="78"/>
                  </a:lnTo>
                  <a:lnTo>
                    <a:pt x="141" y="82"/>
                  </a:lnTo>
                  <a:lnTo>
                    <a:pt x="141" y="84"/>
                  </a:lnTo>
                  <a:lnTo>
                    <a:pt x="143" y="85"/>
                  </a:lnTo>
                  <a:lnTo>
                    <a:pt x="144" y="86"/>
                  </a:lnTo>
                  <a:lnTo>
                    <a:pt x="146" y="89"/>
                  </a:lnTo>
                  <a:lnTo>
                    <a:pt x="151" y="90"/>
                  </a:lnTo>
                  <a:lnTo>
                    <a:pt x="154" y="92"/>
                  </a:lnTo>
                  <a:lnTo>
                    <a:pt x="156" y="96"/>
                  </a:lnTo>
                  <a:lnTo>
                    <a:pt x="158" y="100"/>
                  </a:lnTo>
                  <a:lnTo>
                    <a:pt x="159" y="107"/>
                  </a:lnTo>
                  <a:lnTo>
                    <a:pt x="160" y="110"/>
                  </a:lnTo>
                  <a:lnTo>
                    <a:pt x="165" y="110"/>
                  </a:lnTo>
                  <a:lnTo>
                    <a:pt x="168" y="112"/>
                  </a:lnTo>
                  <a:lnTo>
                    <a:pt x="171" y="114"/>
                  </a:lnTo>
                  <a:lnTo>
                    <a:pt x="173" y="118"/>
                  </a:lnTo>
                  <a:lnTo>
                    <a:pt x="175" y="123"/>
                  </a:lnTo>
                  <a:lnTo>
                    <a:pt x="175" y="126"/>
                  </a:lnTo>
                  <a:lnTo>
                    <a:pt x="178" y="133"/>
                  </a:lnTo>
                  <a:lnTo>
                    <a:pt x="178" y="138"/>
                  </a:lnTo>
                  <a:lnTo>
                    <a:pt x="177" y="142"/>
                  </a:lnTo>
                  <a:lnTo>
                    <a:pt x="174" y="145"/>
                  </a:lnTo>
                  <a:lnTo>
                    <a:pt x="170" y="146"/>
                  </a:lnTo>
                  <a:lnTo>
                    <a:pt x="166" y="147"/>
                  </a:lnTo>
                  <a:lnTo>
                    <a:pt x="163" y="147"/>
                  </a:lnTo>
                  <a:lnTo>
                    <a:pt x="163" y="154"/>
                  </a:lnTo>
                  <a:lnTo>
                    <a:pt x="163" y="159"/>
                  </a:lnTo>
                  <a:lnTo>
                    <a:pt x="162" y="162"/>
                  </a:lnTo>
                  <a:lnTo>
                    <a:pt x="160" y="164"/>
                  </a:lnTo>
                  <a:lnTo>
                    <a:pt x="158" y="165"/>
                  </a:lnTo>
                  <a:lnTo>
                    <a:pt x="157" y="165"/>
                  </a:lnTo>
                  <a:lnTo>
                    <a:pt x="154" y="175"/>
                  </a:lnTo>
                  <a:lnTo>
                    <a:pt x="152" y="178"/>
                  </a:lnTo>
                  <a:lnTo>
                    <a:pt x="151" y="179"/>
                  </a:lnTo>
                  <a:lnTo>
                    <a:pt x="149" y="178"/>
                  </a:lnTo>
                  <a:lnTo>
                    <a:pt x="143" y="177"/>
                  </a:lnTo>
                  <a:lnTo>
                    <a:pt x="138" y="176"/>
                  </a:lnTo>
                  <a:lnTo>
                    <a:pt x="135" y="175"/>
                  </a:lnTo>
                  <a:lnTo>
                    <a:pt x="133" y="173"/>
                  </a:lnTo>
                  <a:lnTo>
                    <a:pt x="132" y="170"/>
                  </a:lnTo>
                  <a:lnTo>
                    <a:pt x="132" y="169"/>
                  </a:lnTo>
                  <a:lnTo>
                    <a:pt x="132" y="180"/>
                  </a:lnTo>
                  <a:lnTo>
                    <a:pt x="131" y="188"/>
                  </a:lnTo>
                  <a:lnTo>
                    <a:pt x="130" y="192"/>
                  </a:lnTo>
                  <a:lnTo>
                    <a:pt x="128" y="194"/>
                  </a:lnTo>
                  <a:lnTo>
                    <a:pt x="126" y="196"/>
                  </a:lnTo>
                  <a:lnTo>
                    <a:pt x="124" y="196"/>
                  </a:lnTo>
                  <a:lnTo>
                    <a:pt x="123" y="196"/>
                  </a:lnTo>
                  <a:lnTo>
                    <a:pt x="120" y="193"/>
                  </a:lnTo>
                  <a:lnTo>
                    <a:pt x="117" y="193"/>
                  </a:lnTo>
                  <a:lnTo>
                    <a:pt x="114" y="194"/>
                  </a:lnTo>
                  <a:lnTo>
                    <a:pt x="112" y="197"/>
                  </a:lnTo>
                  <a:lnTo>
                    <a:pt x="108" y="201"/>
                  </a:lnTo>
                  <a:lnTo>
                    <a:pt x="107" y="203"/>
                  </a:lnTo>
                  <a:lnTo>
                    <a:pt x="102" y="200"/>
                  </a:lnTo>
                  <a:lnTo>
                    <a:pt x="98" y="199"/>
                  </a:lnTo>
                  <a:lnTo>
                    <a:pt x="95" y="198"/>
                  </a:lnTo>
                  <a:lnTo>
                    <a:pt x="92" y="198"/>
                  </a:lnTo>
                  <a:lnTo>
                    <a:pt x="89" y="199"/>
                  </a:lnTo>
                  <a:lnTo>
                    <a:pt x="88" y="200"/>
                  </a:lnTo>
                  <a:lnTo>
                    <a:pt x="85" y="203"/>
                  </a:lnTo>
                  <a:lnTo>
                    <a:pt x="81" y="203"/>
                  </a:lnTo>
                  <a:lnTo>
                    <a:pt x="78" y="203"/>
                  </a:lnTo>
                  <a:lnTo>
                    <a:pt x="75" y="203"/>
                  </a:lnTo>
                  <a:lnTo>
                    <a:pt x="70" y="200"/>
                  </a:lnTo>
                  <a:lnTo>
                    <a:pt x="68" y="199"/>
                  </a:lnTo>
                  <a:lnTo>
                    <a:pt x="65" y="198"/>
                  </a:lnTo>
                  <a:lnTo>
                    <a:pt x="62" y="196"/>
                  </a:lnTo>
                  <a:lnTo>
                    <a:pt x="58" y="192"/>
                  </a:lnTo>
                  <a:lnTo>
                    <a:pt x="56" y="200"/>
                  </a:lnTo>
                  <a:lnTo>
                    <a:pt x="55" y="204"/>
                  </a:lnTo>
                  <a:lnTo>
                    <a:pt x="53" y="207"/>
                  </a:lnTo>
                  <a:lnTo>
                    <a:pt x="52" y="208"/>
                  </a:lnTo>
                  <a:lnTo>
                    <a:pt x="51" y="207"/>
                  </a:lnTo>
                  <a:lnTo>
                    <a:pt x="50" y="205"/>
                  </a:lnTo>
                  <a:lnTo>
                    <a:pt x="48" y="204"/>
                  </a:lnTo>
                  <a:lnTo>
                    <a:pt x="46" y="207"/>
                  </a:lnTo>
                  <a:lnTo>
                    <a:pt x="45" y="207"/>
                  </a:lnTo>
                  <a:lnTo>
                    <a:pt x="43" y="204"/>
                  </a:lnTo>
                  <a:lnTo>
                    <a:pt x="43" y="202"/>
                  </a:lnTo>
                  <a:lnTo>
                    <a:pt x="41" y="193"/>
                  </a:lnTo>
                  <a:lnTo>
                    <a:pt x="37" y="196"/>
                  </a:lnTo>
                  <a:lnTo>
                    <a:pt x="35" y="196"/>
                  </a:lnTo>
                  <a:lnTo>
                    <a:pt x="32" y="194"/>
                  </a:lnTo>
                  <a:lnTo>
                    <a:pt x="30" y="192"/>
                  </a:lnTo>
                  <a:lnTo>
                    <a:pt x="26" y="188"/>
                  </a:lnTo>
                  <a:lnTo>
                    <a:pt x="25" y="186"/>
                  </a:lnTo>
                  <a:lnTo>
                    <a:pt x="20" y="182"/>
                  </a:lnTo>
                  <a:lnTo>
                    <a:pt x="16" y="179"/>
                  </a:lnTo>
                  <a:lnTo>
                    <a:pt x="14" y="175"/>
                  </a:lnTo>
                  <a:lnTo>
                    <a:pt x="13" y="169"/>
                  </a:lnTo>
                  <a:lnTo>
                    <a:pt x="16" y="162"/>
                  </a:lnTo>
                  <a:lnTo>
                    <a:pt x="17" y="158"/>
                  </a:lnTo>
                  <a:lnTo>
                    <a:pt x="16" y="160"/>
                  </a:lnTo>
                  <a:lnTo>
                    <a:pt x="13" y="163"/>
                  </a:lnTo>
                  <a:lnTo>
                    <a:pt x="9" y="166"/>
                  </a:lnTo>
                  <a:lnTo>
                    <a:pt x="3" y="168"/>
                  </a:lnTo>
                  <a:lnTo>
                    <a:pt x="1" y="167"/>
                  </a:lnTo>
                  <a:lnTo>
                    <a:pt x="0" y="165"/>
                  </a:lnTo>
                  <a:lnTo>
                    <a:pt x="0" y="159"/>
                  </a:lnTo>
                  <a:lnTo>
                    <a:pt x="1" y="152"/>
                  </a:lnTo>
                  <a:lnTo>
                    <a:pt x="5" y="144"/>
                  </a:lnTo>
                  <a:lnTo>
                    <a:pt x="11" y="131"/>
                  </a:lnTo>
                  <a:lnTo>
                    <a:pt x="14" y="125"/>
                  </a:lnTo>
                  <a:lnTo>
                    <a:pt x="13" y="120"/>
                  </a:lnTo>
                  <a:lnTo>
                    <a:pt x="16" y="113"/>
                  </a:lnTo>
                  <a:lnTo>
                    <a:pt x="18" y="104"/>
                  </a:lnTo>
                  <a:lnTo>
                    <a:pt x="18" y="99"/>
                  </a:lnTo>
                  <a:lnTo>
                    <a:pt x="17" y="91"/>
                  </a:lnTo>
                  <a:lnTo>
                    <a:pt x="13" y="78"/>
                  </a:lnTo>
                  <a:lnTo>
                    <a:pt x="8" y="63"/>
                  </a:lnTo>
                  <a:lnTo>
                    <a:pt x="5" y="57"/>
                  </a:lnTo>
                  <a:lnTo>
                    <a:pt x="3" y="51"/>
                  </a:lnTo>
                  <a:lnTo>
                    <a:pt x="3" y="45"/>
                  </a:lnTo>
                  <a:lnTo>
                    <a:pt x="3" y="40"/>
                  </a:lnTo>
                  <a:lnTo>
                    <a:pt x="7" y="32"/>
                  </a:lnTo>
                  <a:lnTo>
                    <a:pt x="8" y="29"/>
                  </a:lnTo>
                  <a:lnTo>
                    <a:pt x="16" y="23"/>
                  </a:lnTo>
                  <a:lnTo>
                    <a:pt x="26" y="13"/>
                  </a:lnTo>
                  <a:lnTo>
                    <a:pt x="41" y="0"/>
                  </a:lnTo>
                  <a:lnTo>
                    <a:pt x="52" y="1"/>
                  </a:lnTo>
                  <a:lnTo>
                    <a:pt x="67" y="3"/>
                  </a:lnTo>
                  <a:lnTo>
                    <a:pt x="88" y="5"/>
                  </a:lnTo>
                  <a:lnTo>
                    <a:pt x="92" y="8"/>
                  </a:lnTo>
                  <a:lnTo>
                    <a:pt x="96" y="12"/>
                  </a:lnTo>
                  <a:lnTo>
                    <a:pt x="103" y="26"/>
                  </a:lnTo>
                  <a:lnTo>
                    <a:pt x="109" y="39"/>
                  </a:lnTo>
                  <a:lnTo>
                    <a:pt x="111" y="44"/>
                  </a:lnTo>
                  <a:close/>
                  <a:moveTo>
                    <a:pt x="16" y="121"/>
                  </a:moveTo>
                  <a:lnTo>
                    <a:pt x="16" y="121"/>
                  </a:lnTo>
                  <a:lnTo>
                    <a:pt x="24" y="113"/>
                  </a:lnTo>
                  <a:lnTo>
                    <a:pt x="28" y="110"/>
                  </a:lnTo>
                  <a:lnTo>
                    <a:pt x="30" y="106"/>
                  </a:lnTo>
                  <a:lnTo>
                    <a:pt x="32" y="99"/>
                  </a:lnTo>
                  <a:lnTo>
                    <a:pt x="32" y="98"/>
                  </a:lnTo>
                  <a:lnTo>
                    <a:pt x="33" y="97"/>
                  </a:lnTo>
                  <a:lnTo>
                    <a:pt x="35" y="97"/>
                  </a:lnTo>
                  <a:lnTo>
                    <a:pt x="40" y="100"/>
                  </a:lnTo>
                  <a:lnTo>
                    <a:pt x="42" y="101"/>
                  </a:lnTo>
                  <a:lnTo>
                    <a:pt x="45" y="102"/>
                  </a:lnTo>
                  <a:lnTo>
                    <a:pt x="48" y="102"/>
                  </a:lnTo>
                  <a:lnTo>
                    <a:pt x="52" y="100"/>
                  </a:lnTo>
                  <a:lnTo>
                    <a:pt x="54" y="98"/>
                  </a:lnTo>
                  <a:lnTo>
                    <a:pt x="57" y="92"/>
                  </a:lnTo>
                  <a:lnTo>
                    <a:pt x="57" y="91"/>
                  </a:lnTo>
                  <a:lnTo>
                    <a:pt x="58" y="89"/>
                  </a:lnTo>
                  <a:lnTo>
                    <a:pt x="58" y="88"/>
                  </a:lnTo>
                  <a:lnTo>
                    <a:pt x="61" y="88"/>
                  </a:lnTo>
                  <a:lnTo>
                    <a:pt x="62" y="89"/>
                  </a:lnTo>
                  <a:lnTo>
                    <a:pt x="65" y="91"/>
                  </a:lnTo>
                  <a:lnTo>
                    <a:pt x="66" y="95"/>
                  </a:lnTo>
                  <a:lnTo>
                    <a:pt x="68" y="97"/>
                  </a:lnTo>
                  <a:lnTo>
                    <a:pt x="70" y="98"/>
                  </a:lnTo>
                  <a:lnTo>
                    <a:pt x="70" y="99"/>
                  </a:lnTo>
                  <a:lnTo>
                    <a:pt x="73" y="101"/>
                  </a:lnTo>
                  <a:lnTo>
                    <a:pt x="75" y="102"/>
                  </a:lnTo>
                  <a:lnTo>
                    <a:pt x="77" y="103"/>
                  </a:lnTo>
                  <a:lnTo>
                    <a:pt x="80" y="102"/>
                  </a:lnTo>
                  <a:lnTo>
                    <a:pt x="84" y="101"/>
                  </a:lnTo>
                  <a:lnTo>
                    <a:pt x="87" y="102"/>
                  </a:lnTo>
                  <a:lnTo>
                    <a:pt x="91" y="104"/>
                  </a:lnTo>
                  <a:lnTo>
                    <a:pt x="95" y="106"/>
                  </a:lnTo>
                  <a:lnTo>
                    <a:pt x="99" y="106"/>
                  </a:lnTo>
                  <a:lnTo>
                    <a:pt x="102" y="103"/>
                  </a:lnTo>
                  <a:lnTo>
                    <a:pt x="103" y="102"/>
                  </a:lnTo>
                  <a:lnTo>
                    <a:pt x="104" y="100"/>
                  </a:lnTo>
                  <a:lnTo>
                    <a:pt x="104" y="92"/>
                  </a:lnTo>
                  <a:lnTo>
                    <a:pt x="103" y="90"/>
                  </a:lnTo>
                  <a:lnTo>
                    <a:pt x="102" y="85"/>
                  </a:lnTo>
                  <a:lnTo>
                    <a:pt x="102" y="81"/>
                  </a:lnTo>
                  <a:lnTo>
                    <a:pt x="103" y="80"/>
                  </a:lnTo>
                  <a:lnTo>
                    <a:pt x="107" y="80"/>
                  </a:lnTo>
                  <a:lnTo>
                    <a:pt x="112" y="82"/>
                  </a:lnTo>
                  <a:lnTo>
                    <a:pt x="113" y="84"/>
                  </a:lnTo>
                  <a:lnTo>
                    <a:pt x="117" y="84"/>
                  </a:lnTo>
                  <a:lnTo>
                    <a:pt x="122" y="84"/>
                  </a:lnTo>
                  <a:lnTo>
                    <a:pt x="128" y="80"/>
                  </a:lnTo>
                  <a:lnTo>
                    <a:pt x="130" y="76"/>
                  </a:lnTo>
                  <a:lnTo>
                    <a:pt x="128" y="75"/>
                  </a:lnTo>
                  <a:lnTo>
                    <a:pt x="128" y="77"/>
                  </a:lnTo>
                  <a:lnTo>
                    <a:pt x="126" y="78"/>
                  </a:lnTo>
                  <a:lnTo>
                    <a:pt x="125" y="80"/>
                  </a:lnTo>
                  <a:lnTo>
                    <a:pt x="122" y="81"/>
                  </a:lnTo>
                  <a:lnTo>
                    <a:pt x="118" y="81"/>
                  </a:lnTo>
                  <a:lnTo>
                    <a:pt x="112" y="80"/>
                  </a:lnTo>
                  <a:lnTo>
                    <a:pt x="103" y="78"/>
                  </a:lnTo>
                  <a:lnTo>
                    <a:pt x="102" y="77"/>
                  </a:lnTo>
                  <a:lnTo>
                    <a:pt x="101" y="78"/>
                  </a:lnTo>
                  <a:lnTo>
                    <a:pt x="100" y="80"/>
                  </a:lnTo>
                  <a:lnTo>
                    <a:pt x="100" y="84"/>
                  </a:lnTo>
                  <a:lnTo>
                    <a:pt x="100" y="88"/>
                  </a:lnTo>
                  <a:lnTo>
                    <a:pt x="102" y="93"/>
                  </a:lnTo>
                  <a:lnTo>
                    <a:pt x="102" y="97"/>
                  </a:lnTo>
                  <a:lnTo>
                    <a:pt x="102" y="99"/>
                  </a:lnTo>
                  <a:lnTo>
                    <a:pt x="101" y="101"/>
                  </a:lnTo>
                  <a:lnTo>
                    <a:pt x="99" y="102"/>
                  </a:lnTo>
                  <a:lnTo>
                    <a:pt x="96" y="103"/>
                  </a:lnTo>
                  <a:lnTo>
                    <a:pt x="91" y="102"/>
                  </a:lnTo>
                  <a:lnTo>
                    <a:pt x="84" y="99"/>
                  </a:lnTo>
                  <a:lnTo>
                    <a:pt x="82" y="99"/>
                  </a:lnTo>
                  <a:lnTo>
                    <a:pt x="79" y="100"/>
                  </a:lnTo>
                  <a:lnTo>
                    <a:pt x="76" y="100"/>
                  </a:lnTo>
                  <a:lnTo>
                    <a:pt x="74" y="99"/>
                  </a:lnTo>
                  <a:lnTo>
                    <a:pt x="73" y="97"/>
                  </a:lnTo>
                  <a:lnTo>
                    <a:pt x="70" y="97"/>
                  </a:lnTo>
                  <a:lnTo>
                    <a:pt x="69" y="95"/>
                  </a:lnTo>
                  <a:lnTo>
                    <a:pt x="66" y="90"/>
                  </a:lnTo>
                  <a:lnTo>
                    <a:pt x="62" y="87"/>
                  </a:lnTo>
                  <a:lnTo>
                    <a:pt x="57" y="86"/>
                  </a:lnTo>
                  <a:lnTo>
                    <a:pt x="56" y="87"/>
                  </a:lnTo>
                  <a:lnTo>
                    <a:pt x="56" y="89"/>
                  </a:lnTo>
                  <a:lnTo>
                    <a:pt x="55" y="91"/>
                  </a:lnTo>
                  <a:lnTo>
                    <a:pt x="53" y="97"/>
                  </a:lnTo>
                  <a:lnTo>
                    <a:pt x="51" y="99"/>
                  </a:lnTo>
                  <a:lnTo>
                    <a:pt x="48" y="100"/>
                  </a:lnTo>
                  <a:lnTo>
                    <a:pt x="45" y="100"/>
                  </a:lnTo>
                  <a:lnTo>
                    <a:pt x="41" y="99"/>
                  </a:lnTo>
                  <a:lnTo>
                    <a:pt x="36" y="96"/>
                  </a:lnTo>
                  <a:lnTo>
                    <a:pt x="33" y="95"/>
                  </a:lnTo>
                  <a:lnTo>
                    <a:pt x="31" y="96"/>
                  </a:lnTo>
                  <a:lnTo>
                    <a:pt x="31" y="97"/>
                  </a:lnTo>
                  <a:lnTo>
                    <a:pt x="30" y="102"/>
                  </a:lnTo>
                  <a:lnTo>
                    <a:pt x="28" y="107"/>
                  </a:lnTo>
                  <a:lnTo>
                    <a:pt x="24" y="112"/>
                  </a:lnTo>
                  <a:lnTo>
                    <a:pt x="16" y="119"/>
                  </a:lnTo>
                  <a:lnTo>
                    <a:pt x="16" y="121"/>
                  </a:lnTo>
                  <a:close/>
                </a:path>
              </a:pathLst>
            </a:custGeom>
            <a:solidFill>
              <a:srgbClr val="F4D036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7" name="Freeform 167"/>
            <p:cNvSpPr>
              <a:spLocks/>
            </p:cNvSpPr>
            <p:nvPr/>
          </p:nvSpPr>
          <p:spPr bwMode="auto">
            <a:xfrm>
              <a:off x="7143751" y="1055688"/>
              <a:ext cx="785813" cy="719138"/>
            </a:xfrm>
            <a:custGeom>
              <a:avLst/>
              <a:gdLst>
                <a:gd name="T0" fmla="*/ 2147483646 w 495"/>
                <a:gd name="T1" fmla="*/ 2147483646 h 453"/>
                <a:gd name="T2" fmla="*/ 2147483646 w 495"/>
                <a:gd name="T3" fmla="*/ 2147483646 h 453"/>
                <a:gd name="T4" fmla="*/ 2147483646 w 495"/>
                <a:gd name="T5" fmla="*/ 2147483646 h 453"/>
                <a:gd name="T6" fmla="*/ 2147483646 w 495"/>
                <a:gd name="T7" fmla="*/ 2147483646 h 453"/>
                <a:gd name="T8" fmla="*/ 0 w 495"/>
                <a:gd name="T9" fmla="*/ 2147483646 h 453"/>
                <a:gd name="T10" fmla="*/ 2147483646 w 495"/>
                <a:gd name="T11" fmla="*/ 2147483646 h 453"/>
                <a:gd name="T12" fmla="*/ 2147483646 w 495"/>
                <a:gd name="T13" fmla="*/ 2147483646 h 453"/>
                <a:gd name="T14" fmla="*/ 2147483646 w 495"/>
                <a:gd name="T15" fmla="*/ 2147483646 h 453"/>
                <a:gd name="T16" fmla="*/ 2147483646 w 495"/>
                <a:gd name="T17" fmla="*/ 2147483646 h 453"/>
                <a:gd name="T18" fmla="*/ 2147483646 w 495"/>
                <a:gd name="T19" fmla="*/ 2147483646 h 453"/>
                <a:gd name="T20" fmla="*/ 2147483646 w 495"/>
                <a:gd name="T21" fmla="*/ 2147483646 h 453"/>
                <a:gd name="T22" fmla="*/ 2147483646 w 495"/>
                <a:gd name="T23" fmla="*/ 2147483646 h 453"/>
                <a:gd name="T24" fmla="*/ 2147483646 w 495"/>
                <a:gd name="T25" fmla="*/ 2147483646 h 453"/>
                <a:gd name="T26" fmla="*/ 2147483646 w 495"/>
                <a:gd name="T27" fmla="*/ 0 h 453"/>
                <a:gd name="T28" fmla="*/ 2147483646 w 495"/>
                <a:gd name="T29" fmla="*/ 2147483646 h 453"/>
                <a:gd name="T30" fmla="*/ 2147483646 w 495"/>
                <a:gd name="T31" fmla="*/ 2147483646 h 453"/>
                <a:gd name="T32" fmla="*/ 2147483646 w 495"/>
                <a:gd name="T33" fmla="*/ 2147483646 h 453"/>
                <a:gd name="T34" fmla="*/ 2147483646 w 495"/>
                <a:gd name="T35" fmla="*/ 2147483646 h 453"/>
                <a:gd name="T36" fmla="*/ 2147483646 w 495"/>
                <a:gd name="T37" fmla="*/ 2147483646 h 453"/>
                <a:gd name="T38" fmla="*/ 2147483646 w 495"/>
                <a:gd name="T39" fmla="*/ 2147483646 h 453"/>
                <a:gd name="T40" fmla="*/ 2147483646 w 495"/>
                <a:gd name="T41" fmla="*/ 2147483646 h 453"/>
                <a:gd name="T42" fmla="*/ 2147483646 w 495"/>
                <a:gd name="T43" fmla="*/ 2147483646 h 453"/>
                <a:gd name="T44" fmla="*/ 2147483646 w 495"/>
                <a:gd name="T45" fmla="*/ 2147483646 h 453"/>
                <a:gd name="T46" fmla="*/ 2147483646 w 495"/>
                <a:gd name="T47" fmla="*/ 2147483646 h 453"/>
                <a:gd name="T48" fmla="*/ 2147483646 w 495"/>
                <a:gd name="T49" fmla="*/ 2147483646 h 453"/>
                <a:gd name="T50" fmla="*/ 2147483646 w 495"/>
                <a:gd name="T51" fmla="*/ 2147483646 h 453"/>
                <a:gd name="T52" fmla="*/ 2147483646 w 495"/>
                <a:gd name="T53" fmla="*/ 2147483646 h 453"/>
                <a:gd name="T54" fmla="*/ 2147483646 w 495"/>
                <a:gd name="T55" fmla="*/ 2147483646 h 453"/>
                <a:gd name="T56" fmla="*/ 2147483646 w 495"/>
                <a:gd name="T57" fmla="*/ 2147483646 h 453"/>
                <a:gd name="T58" fmla="*/ 2147483646 w 495"/>
                <a:gd name="T59" fmla="*/ 2147483646 h 453"/>
                <a:gd name="T60" fmla="*/ 2147483646 w 495"/>
                <a:gd name="T61" fmla="*/ 2147483646 h 453"/>
                <a:gd name="T62" fmla="*/ 2147483646 w 495"/>
                <a:gd name="T63" fmla="*/ 2147483646 h 453"/>
                <a:gd name="T64" fmla="*/ 2147483646 w 495"/>
                <a:gd name="T65" fmla="*/ 2147483646 h 453"/>
                <a:gd name="T66" fmla="*/ 2147483646 w 495"/>
                <a:gd name="T67" fmla="*/ 2147483646 h 453"/>
                <a:gd name="T68" fmla="*/ 2147483646 w 495"/>
                <a:gd name="T69" fmla="*/ 2147483646 h 453"/>
                <a:gd name="T70" fmla="*/ 2147483646 w 495"/>
                <a:gd name="T71" fmla="*/ 2147483646 h 453"/>
                <a:gd name="T72" fmla="*/ 2147483646 w 495"/>
                <a:gd name="T73" fmla="*/ 2147483646 h 453"/>
                <a:gd name="T74" fmla="*/ 2147483646 w 495"/>
                <a:gd name="T75" fmla="*/ 2147483646 h 453"/>
                <a:gd name="T76" fmla="*/ 2147483646 w 495"/>
                <a:gd name="T77" fmla="*/ 2147483646 h 453"/>
                <a:gd name="T78" fmla="*/ 2147483646 w 495"/>
                <a:gd name="T79" fmla="*/ 2147483646 h 453"/>
                <a:gd name="T80" fmla="*/ 2147483646 w 495"/>
                <a:gd name="T81" fmla="*/ 2147483646 h 453"/>
                <a:gd name="T82" fmla="*/ 2147483646 w 495"/>
                <a:gd name="T83" fmla="*/ 2147483646 h 453"/>
                <a:gd name="T84" fmla="*/ 2147483646 w 495"/>
                <a:gd name="T85" fmla="*/ 2147483646 h 453"/>
                <a:gd name="T86" fmla="*/ 2147483646 w 495"/>
                <a:gd name="T87" fmla="*/ 2147483646 h 453"/>
                <a:gd name="T88" fmla="*/ 2147483646 w 495"/>
                <a:gd name="T89" fmla="*/ 2147483646 h 453"/>
                <a:gd name="T90" fmla="*/ 2147483646 w 495"/>
                <a:gd name="T91" fmla="*/ 2147483646 h 453"/>
                <a:gd name="T92" fmla="*/ 2147483646 w 495"/>
                <a:gd name="T93" fmla="*/ 2147483646 h 453"/>
                <a:gd name="T94" fmla="*/ 2147483646 w 495"/>
                <a:gd name="T95" fmla="*/ 2147483646 h 453"/>
                <a:gd name="T96" fmla="*/ 2147483646 w 495"/>
                <a:gd name="T97" fmla="*/ 2147483646 h 453"/>
                <a:gd name="T98" fmla="*/ 2147483646 w 495"/>
                <a:gd name="T99" fmla="*/ 2147483646 h 453"/>
                <a:gd name="T100" fmla="*/ 2147483646 w 495"/>
                <a:gd name="T101" fmla="*/ 2147483646 h 453"/>
                <a:gd name="T102" fmla="*/ 2147483646 w 495"/>
                <a:gd name="T103" fmla="*/ 2147483646 h 453"/>
                <a:gd name="T104" fmla="*/ 2147483646 w 495"/>
                <a:gd name="T105" fmla="*/ 2147483646 h 453"/>
                <a:gd name="T106" fmla="*/ 2147483646 w 495"/>
                <a:gd name="T107" fmla="*/ 2147483646 h 453"/>
                <a:gd name="T108" fmla="*/ 2147483646 w 495"/>
                <a:gd name="T109" fmla="*/ 2147483646 h 453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95"/>
                <a:gd name="T166" fmla="*/ 0 h 453"/>
                <a:gd name="T167" fmla="*/ 495 w 495"/>
                <a:gd name="T168" fmla="*/ 453 h 453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95" h="453">
                  <a:moveTo>
                    <a:pt x="175" y="311"/>
                  </a:moveTo>
                  <a:lnTo>
                    <a:pt x="175" y="311"/>
                  </a:lnTo>
                  <a:lnTo>
                    <a:pt x="173" y="312"/>
                  </a:lnTo>
                  <a:lnTo>
                    <a:pt x="167" y="314"/>
                  </a:lnTo>
                  <a:lnTo>
                    <a:pt x="156" y="315"/>
                  </a:lnTo>
                  <a:lnTo>
                    <a:pt x="141" y="315"/>
                  </a:lnTo>
                  <a:lnTo>
                    <a:pt x="134" y="314"/>
                  </a:lnTo>
                  <a:lnTo>
                    <a:pt x="125" y="312"/>
                  </a:lnTo>
                  <a:lnTo>
                    <a:pt x="115" y="308"/>
                  </a:lnTo>
                  <a:lnTo>
                    <a:pt x="106" y="305"/>
                  </a:lnTo>
                  <a:lnTo>
                    <a:pt x="95" y="300"/>
                  </a:lnTo>
                  <a:lnTo>
                    <a:pt x="85" y="293"/>
                  </a:lnTo>
                  <a:lnTo>
                    <a:pt x="74" y="285"/>
                  </a:lnTo>
                  <a:lnTo>
                    <a:pt x="63" y="276"/>
                  </a:lnTo>
                  <a:lnTo>
                    <a:pt x="52" y="268"/>
                  </a:lnTo>
                  <a:lnTo>
                    <a:pt x="43" y="260"/>
                  </a:lnTo>
                  <a:lnTo>
                    <a:pt x="30" y="250"/>
                  </a:lnTo>
                  <a:lnTo>
                    <a:pt x="18" y="238"/>
                  </a:lnTo>
                  <a:lnTo>
                    <a:pt x="13" y="231"/>
                  </a:lnTo>
                  <a:lnTo>
                    <a:pt x="8" y="224"/>
                  </a:lnTo>
                  <a:lnTo>
                    <a:pt x="4" y="216"/>
                  </a:lnTo>
                  <a:lnTo>
                    <a:pt x="2" y="207"/>
                  </a:lnTo>
                  <a:lnTo>
                    <a:pt x="0" y="200"/>
                  </a:lnTo>
                  <a:lnTo>
                    <a:pt x="0" y="191"/>
                  </a:lnTo>
                  <a:lnTo>
                    <a:pt x="0" y="190"/>
                  </a:lnTo>
                  <a:lnTo>
                    <a:pt x="0" y="187"/>
                  </a:lnTo>
                  <a:lnTo>
                    <a:pt x="3" y="182"/>
                  </a:lnTo>
                  <a:lnTo>
                    <a:pt x="8" y="178"/>
                  </a:lnTo>
                  <a:lnTo>
                    <a:pt x="13" y="176"/>
                  </a:lnTo>
                  <a:lnTo>
                    <a:pt x="18" y="173"/>
                  </a:lnTo>
                  <a:lnTo>
                    <a:pt x="26" y="171"/>
                  </a:lnTo>
                  <a:lnTo>
                    <a:pt x="36" y="169"/>
                  </a:lnTo>
                  <a:lnTo>
                    <a:pt x="47" y="168"/>
                  </a:lnTo>
                  <a:lnTo>
                    <a:pt x="60" y="166"/>
                  </a:lnTo>
                  <a:lnTo>
                    <a:pt x="92" y="166"/>
                  </a:lnTo>
                  <a:lnTo>
                    <a:pt x="124" y="169"/>
                  </a:lnTo>
                  <a:lnTo>
                    <a:pt x="148" y="172"/>
                  </a:lnTo>
                  <a:lnTo>
                    <a:pt x="158" y="176"/>
                  </a:lnTo>
                  <a:lnTo>
                    <a:pt x="164" y="178"/>
                  </a:lnTo>
                  <a:lnTo>
                    <a:pt x="179" y="185"/>
                  </a:lnTo>
                  <a:lnTo>
                    <a:pt x="190" y="192"/>
                  </a:lnTo>
                  <a:lnTo>
                    <a:pt x="197" y="198"/>
                  </a:lnTo>
                  <a:lnTo>
                    <a:pt x="205" y="201"/>
                  </a:lnTo>
                  <a:lnTo>
                    <a:pt x="195" y="181"/>
                  </a:lnTo>
                  <a:lnTo>
                    <a:pt x="189" y="165"/>
                  </a:lnTo>
                  <a:lnTo>
                    <a:pt x="186" y="158"/>
                  </a:lnTo>
                  <a:lnTo>
                    <a:pt x="186" y="154"/>
                  </a:lnTo>
                  <a:lnTo>
                    <a:pt x="186" y="139"/>
                  </a:lnTo>
                  <a:lnTo>
                    <a:pt x="189" y="105"/>
                  </a:lnTo>
                  <a:lnTo>
                    <a:pt x="191" y="86"/>
                  </a:lnTo>
                  <a:lnTo>
                    <a:pt x="194" y="67"/>
                  </a:lnTo>
                  <a:lnTo>
                    <a:pt x="198" y="50"/>
                  </a:lnTo>
                  <a:lnTo>
                    <a:pt x="202" y="44"/>
                  </a:lnTo>
                  <a:lnTo>
                    <a:pt x="205" y="38"/>
                  </a:lnTo>
                  <a:lnTo>
                    <a:pt x="208" y="33"/>
                  </a:lnTo>
                  <a:lnTo>
                    <a:pt x="214" y="21"/>
                  </a:lnTo>
                  <a:lnTo>
                    <a:pt x="218" y="14"/>
                  </a:lnTo>
                  <a:lnTo>
                    <a:pt x="223" y="8"/>
                  </a:lnTo>
                  <a:lnTo>
                    <a:pt x="227" y="3"/>
                  </a:lnTo>
                  <a:lnTo>
                    <a:pt x="231" y="1"/>
                  </a:lnTo>
                  <a:lnTo>
                    <a:pt x="234" y="1"/>
                  </a:lnTo>
                  <a:lnTo>
                    <a:pt x="237" y="0"/>
                  </a:lnTo>
                  <a:lnTo>
                    <a:pt x="240" y="1"/>
                  </a:lnTo>
                  <a:lnTo>
                    <a:pt x="246" y="4"/>
                  </a:lnTo>
                  <a:lnTo>
                    <a:pt x="251" y="10"/>
                  </a:lnTo>
                  <a:lnTo>
                    <a:pt x="258" y="20"/>
                  </a:lnTo>
                  <a:lnTo>
                    <a:pt x="264" y="33"/>
                  </a:lnTo>
                  <a:lnTo>
                    <a:pt x="276" y="50"/>
                  </a:lnTo>
                  <a:lnTo>
                    <a:pt x="285" y="66"/>
                  </a:lnTo>
                  <a:lnTo>
                    <a:pt x="288" y="71"/>
                  </a:lnTo>
                  <a:lnTo>
                    <a:pt x="291" y="77"/>
                  </a:lnTo>
                  <a:lnTo>
                    <a:pt x="296" y="84"/>
                  </a:lnTo>
                  <a:lnTo>
                    <a:pt x="301" y="93"/>
                  </a:lnTo>
                  <a:lnTo>
                    <a:pt x="306" y="106"/>
                  </a:lnTo>
                  <a:lnTo>
                    <a:pt x="310" y="121"/>
                  </a:lnTo>
                  <a:lnTo>
                    <a:pt x="313" y="138"/>
                  </a:lnTo>
                  <a:lnTo>
                    <a:pt x="314" y="148"/>
                  </a:lnTo>
                  <a:lnTo>
                    <a:pt x="313" y="158"/>
                  </a:lnTo>
                  <a:lnTo>
                    <a:pt x="312" y="169"/>
                  </a:lnTo>
                  <a:lnTo>
                    <a:pt x="309" y="180"/>
                  </a:lnTo>
                  <a:lnTo>
                    <a:pt x="314" y="173"/>
                  </a:lnTo>
                  <a:lnTo>
                    <a:pt x="320" y="167"/>
                  </a:lnTo>
                  <a:lnTo>
                    <a:pt x="329" y="158"/>
                  </a:lnTo>
                  <a:lnTo>
                    <a:pt x="340" y="148"/>
                  </a:lnTo>
                  <a:lnTo>
                    <a:pt x="354" y="138"/>
                  </a:lnTo>
                  <a:lnTo>
                    <a:pt x="371" y="128"/>
                  </a:lnTo>
                  <a:lnTo>
                    <a:pt x="391" y="119"/>
                  </a:lnTo>
                  <a:lnTo>
                    <a:pt x="399" y="113"/>
                  </a:lnTo>
                  <a:lnTo>
                    <a:pt x="408" y="109"/>
                  </a:lnTo>
                  <a:lnTo>
                    <a:pt x="420" y="103"/>
                  </a:lnTo>
                  <a:lnTo>
                    <a:pt x="433" y="99"/>
                  </a:lnTo>
                  <a:lnTo>
                    <a:pt x="440" y="98"/>
                  </a:lnTo>
                  <a:lnTo>
                    <a:pt x="448" y="97"/>
                  </a:lnTo>
                  <a:lnTo>
                    <a:pt x="454" y="97"/>
                  </a:lnTo>
                  <a:lnTo>
                    <a:pt x="461" y="98"/>
                  </a:lnTo>
                  <a:lnTo>
                    <a:pt x="467" y="100"/>
                  </a:lnTo>
                  <a:lnTo>
                    <a:pt x="474" y="103"/>
                  </a:lnTo>
                  <a:lnTo>
                    <a:pt x="482" y="102"/>
                  </a:lnTo>
                  <a:lnTo>
                    <a:pt x="482" y="112"/>
                  </a:lnTo>
                  <a:lnTo>
                    <a:pt x="482" y="120"/>
                  </a:lnTo>
                  <a:lnTo>
                    <a:pt x="482" y="133"/>
                  </a:lnTo>
                  <a:lnTo>
                    <a:pt x="481" y="146"/>
                  </a:lnTo>
                  <a:lnTo>
                    <a:pt x="478" y="151"/>
                  </a:lnTo>
                  <a:lnTo>
                    <a:pt x="477" y="158"/>
                  </a:lnTo>
                  <a:lnTo>
                    <a:pt x="469" y="175"/>
                  </a:lnTo>
                  <a:lnTo>
                    <a:pt x="462" y="185"/>
                  </a:lnTo>
                  <a:lnTo>
                    <a:pt x="454" y="199"/>
                  </a:lnTo>
                  <a:lnTo>
                    <a:pt x="445" y="212"/>
                  </a:lnTo>
                  <a:lnTo>
                    <a:pt x="436" y="224"/>
                  </a:lnTo>
                  <a:lnTo>
                    <a:pt x="425" y="236"/>
                  </a:lnTo>
                  <a:lnTo>
                    <a:pt x="413" y="245"/>
                  </a:lnTo>
                  <a:lnTo>
                    <a:pt x="400" y="256"/>
                  </a:lnTo>
                  <a:lnTo>
                    <a:pt x="392" y="262"/>
                  </a:lnTo>
                  <a:lnTo>
                    <a:pt x="387" y="266"/>
                  </a:lnTo>
                  <a:lnTo>
                    <a:pt x="384" y="267"/>
                  </a:lnTo>
                  <a:lnTo>
                    <a:pt x="411" y="277"/>
                  </a:lnTo>
                  <a:lnTo>
                    <a:pt x="435" y="286"/>
                  </a:lnTo>
                  <a:lnTo>
                    <a:pt x="443" y="291"/>
                  </a:lnTo>
                  <a:lnTo>
                    <a:pt x="451" y="295"/>
                  </a:lnTo>
                  <a:lnTo>
                    <a:pt x="454" y="297"/>
                  </a:lnTo>
                  <a:lnTo>
                    <a:pt x="463" y="303"/>
                  </a:lnTo>
                  <a:lnTo>
                    <a:pt x="467" y="306"/>
                  </a:lnTo>
                  <a:lnTo>
                    <a:pt x="472" y="311"/>
                  </a:lnTo>
                  <a:lnTo>
                    <a:pt x="476" y="315"/>
                  </a:lnTo>
                  <a:lnTo>
                    <a:pt x="478" y="321"/>
                  </a:lnTo>
                  <a:lnTo>
                    <a:pt x="482" y="323"/>
                  </a:lnTo>
                  <a:lnTo>
                    <a:pt x="485" y="326"/>
                  </a:lnTo>
                  <a:lnTo>
                    <a:pt x="488" y="332"/>
                  </a:lnTo>
                  <a:lnTo>
                    <a:pt x="492" y="337"/>
                  </a:lnTo>
                  <a:lnTo>
                    <a:pt x="494" y="344"/>
                  </a:lnTo>
                  <a:lnTo>
                    <a:pt x="495" y="352"/>
                  </a:lnTo>
                  <a:lnTo>
                    <a:pt x="493" y="361"/>
                  </a:lnTo>
                  <a:lnTo>
                    <a:pt x="494" y="362"/>
                  </a:lnTo>
                  <a:lnTo>
                    <a:pt x="493" y="367"/>
                  </a:lnTo>
                  <a:lnTo>
                    <a:pt x="489" y="372"/>
                  </a:lnTo>
                  <a:lnTo>
                    <a:pt x="487" y="375"/>
                  </a:lnTo>
                  <a:lnTo>
                    <a:pt x="484" y="378"/>
                  </a:lnTo>
                  <a:lnTo>
                    <a:pt x="480" y="381"/>
                  </a:lnTo>
                  <a:lnTo>
                    <a:pt x="473" y="384"/>
                  </a:lnTo>
                  <a:lnTo>
                    <a:pt x="466" y="387"/>
                  </a:lnTo>
                  <a:lnTo>
                    <a:pt x="456" y="390"/>
                  </a:lnTo>
                  <a:lnTo>
                    <a:pt x="447" y="392"/>
                  </a:lnTo>
                  <a:lnTo>
                    <a:pt x="433" y="394"/>
                  </a:lnTo>
                  <a:lnTo>
                    <a:pt x="418" y="395"/>
                  </a:lnTo>
                  <a:lnTo>
                    <a:pt x="402" y="395"/>
                  </a:lnTo>
                  <a:lnTo>
                    <a:pt x="403" y="396"/>
                  </a:lnTo>
                  <a:lnTo>
                    <a:pt x="405" y="401"/>
                  </a:lnTo>
                  <a:lnTo>
                    <a:pt x="406" y="405"/>
                  </a:lnTo>
                  <a:lnTo>
                    <a:pt x="405" y="407"/>
                  </a:lnTo>
                  <a:lnTo>
                    <a:pt x="404" y="409"/>
                  </a:lnTo>
                  <a:lnTo>
                    <a:pt x="397" y="415"/>
                  </a:lnTo>
                  <a:lnTo>
                    <a:pt x="392" y="418"/>
                  </a:lnTo>
                  <a:lnTo>
                    <a:pt x="388" y="419"/>
                  </a:lnTo>
                  <a:lnTo>
                    <a:pt x="387" y="419"/>
                  </a:lnTo>
                  <a:lnTo>
                    <a:pt x="387" y="420"/>
                  </a:lnTo>
                  <a:lnTo>
                    <a:pt x="387" y="424"/>
                  </a:lnTo>
                  <a:lnTo>
                    <a:pt x="386" y="426"/>
                  </a:lnTo>
                  <a:lnTo>
                    <a:pt x="384" y="427"/>
                  </a:lnTo>
                  <a:lnTo>
                    <a:pt x="380" y="428"/>
                  </a:lnTo>
                  <a:lnTo>
                    <a:pt x="374" y="428"/>
                  </a:lnTo>
                  <a:lnTo>
                    <a:pt x="369" y="430"/>
                  </a:lnTo>
                  <a:lnTo>
                    <a:pt x="365" y="430"/>
                  </a:lnTo>
                  <a:lnTo>
                    <a:pt x="362" y="430"/>
                  </a:lnTo>
                  <a:lnTo>
                    <a:pt x="362" y="434"/>
                  </a:lnTo>
                  <a:lnTo>
                    <a:pt x="362" y="438"/>
                  </a:lnTo>
                  <a:lnTo>
                    <a:pt x="361" y="441"/>
                  </a:lnTo>
                  <a:lnTo>
                    <a:pt x="359" y="446"/>
                  </a:lnTo>
                  <a:lnTo>
                    <a:pt x="355" y="448"/>
                  </a:lnTo>
                  <a:lnTo>
                    <a:pt x="350" y="449"/>
                  </a:lnTo>
                  <a:lnTo>
                    <a:pt x="343" y="448"/>
                  </a:lnTo>
                  <a:lnTo>
                    <a:pt x="328" y="442"/>
                  </a:lnTo>
                  <a:lnTo>
                    <a:pt x="321" y="445"/>
                  </a:lnTo>
                  <a:lnTo>
                    <a:pt x="317" y="446"/>
                  </a:lnTo>
                  <a:lnTo>
                    <a:pt x="315" y="446"/>
                  </a:lnTo>
                  <a:lnTo>
                    <a:pt x="313" y="445"/>
                  </a:lnTo>
                  <a:lnTo>
                    <a:pt x="309" y="446"/>
                  </a:lnTo>
                  <a:lnTo>
                    <a:pt x="302" y="445"/>
                  </a:lnTo>
                  <a:lnTo>
                    <a:pt x="301" y="443"/>
                  </a:lnTo>
                  <a:lnTo>
                    <a:pt x="297" y="446"/>
                  </a:lnTo>
                  <a:lnTo>
                    <a:pt x="295" y="447"/>
                  </a:lnTo>
                  <a:lnTo>
                    <a:pt x="293" y="447"/>
                  </a:lnTo>
                  <a:lnTo>
                    <a:pt x="292" y="446"/>
                  </a:lnTo>
                  <a:lnTo>
                    <a:pt x="288" y="446"/>
                  </a:lnTo>
                  <a:lnTo>
                    <a:pt x="285" y="446"/>
                  </a:lnTo>
                  <a:lnTo>
                    <a:pt x="283" y="443"/>
                  </a:lnTo>
                  <a:lnTo>
                    <a:pt x="279" y="441"/>
                  </a:lnTo>
                  <a:lnTo>
                    <a:pt x="272" y="440"/>
                  </a:lnTo>
                  <a:lnTo>
                    <a:pt x="265" y="441"/>
                  </a:lnTo>
                  <a:lnTo>
                    <a:pt x="261" y="441"/>
                  </a:lnTo>
                  <a:lnTo>
                    <a:pt x="256" y="438"/>
                  </a:lnTo>
                  <a:lnTo>
                    <a:pt x="247" y="431"/>
                  </a:lnTo>
                  <a:lnTo>
                    <a:pt x="243" y="424"/>
                  </a:lnTo>
                  <a:lnTo>
                    <a:pt x="242" y="429"/>
                  </a:lnTo>
                  <a:lnTo>
                    <a:pt x="240" y="433"/>
                  </a:lnTo>
                  <a:lnTo>
                    <a:pt x="239" y="433"/>
                  </a:lnTo>
                  <a:lnTo>
                    <a:pt x="237" y="433"/>
                  </a:lnTo>
                  <a:lnTo>
                    <a:pt x="236" y="434"/>
                  </a:lnTo>
                  <a:lnTo>
                    <a:pt x="232" y="433"/>
                  </a:lnTo>
                  <a:lnTo>
                    <a:pt x="228" y="429"/>
                  </a:lnTo>
                  <a:lnTo>
                    <a:pt x="225" y="427"/>
                  </a:lnTo>
                  <a:lnTo>
                    <a:pt x="218" y="420"/>
                  </a:lnTo>
                  <a:lnTo>
                    <a:pt x="216" y="416"/>
                  </a:lnTo>
                  <a:lnTo>
                    <a:pt x="215" y="412"/>
                  </a:lnTo>
                  <a:lnTo>
                    <a:pt x="215" y="407"/>
                  </a:lnTo>
                  <a:lnTo>
                    <a:pt x="216" y="405"/>
                  </a:lnTo>
                  <a:lnTo>
                    <a:pt x="218" y="402"/>
                  </a:lnTo>
                  <a:lnTo>
                    <a:pt x="219" y="396"/>
                  </a:lnTo>
                  <a:lnTo>
                    <a:pt x="214" y="401"/>
                  </a:lnTo>
                  <a:lnTo>
                    <a:pt x="207" y="406"/>
                  </a:lnTo>
                  <a:lnTo>
                    <a:pt x="196" y="413"/>
                  </a:lnTo>
                  <a:lnTo>
                    <a:pt x="183" y="420"/>
                  </a:lnTo>
                  <a:lnTo>
                    <a:pt x="167" y="427"/>
                  </a:lnTo>
                  <a:lnTo>
                    <a:pt x="147" y="435"/>
                  </a:lnTo>
                  <a:lnTo>
                    <a:pt x="124" y="441"/>
                  </a:lnTo>
                  <a:lnTo>
                    <a:pt x="115" y="446"/>
                  </a:lnTo>
                  <a:lnTo>
                    <a:pt x="105" y="450"/>
                  </a:lnTo>
                  <a:lnTo>
                    <a:pt x="95" y="452"/>
                  </a:lnTo>
                  <a:lnTo>
                    <a:pt x="91" y="453"/>
                  </a:lnTo>
                  <a:lnTo>
                    <a:pt x="86" y="453"/>
                  </a:lnTo>
                  <a:lnTo>
                    <a:pt x="82" y="452"/>
                  </a:lnTo>
                  <a:lnTo>
                    <a:pt x="80" y="450"/>
                  </a:lnTo>
                  <a:lnTo>
                    <a:pt x="78" y="447"/>
                  </a:lnTo>
                  <a:lnTo>
                    <a:pt x="78" y="441"/>
                  </a:lnTo>
                  <a:lnTo>
                    <a:pt x="79" y="435"/>
                  </a:lnTo>
                  <a:lnTo>
                    <a:pt x="81" y="426"/>
                  </a:lnTo>
                  <a:lnTo>
                    <a:pt x="92" y="408"/>
                  </a:lnTo>
                  <a:lnTo>
                    <a:pt x="102" y="393"/>
                  </a:lnTo>
                  <a:lnTo>
                    <a:pt x="111" y="381"/>
                  </a:lnTo>
                  <a:lnTo>
                    <a:pt x="115" y="374"/>
                  </a:lnTo>
                  <a:lnTo>
                    <a:pt x="125" y="358"/>
                  </a:lnTo>
                  <a:lnTo>
                    <a:pt x="137" y="341"/>
                  </a:lnTo>
                  <a:lnTo>
                    <a:pt x="142" y="336"/>
                  </a:lnTo>
                  <a:lnTo>
                    <a:pt x="146" y="334"/>
                  </a:lnTo>
                  <a:lnTo>
                    <a:pt x="148" y="333"/>
                  </a:lnTo>
                  <a:lnTo>
                    <a:pt x="175" y="311"/>
                  </a:lnTo>
                  <a:close/>
                </a:path>
              </a:pathLst>
            </a:custGeom>
            <a:solidFill>
              <a:srgbClr val="F9ED43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3158" name="Group 247"/>
            <p:cNvGrpSpPr>
              <a:grpSpLocks/>
            </p:cNvGrpSpPr>
            <p:nvPr/>
          </p:nvGrpSpPr>
          <p:grpSpPr bwMode="auto">
            <a:xfrm>
              <a:off x="7475538" y="1423988"/>
              <a:ext cx="365125" cy="344488"/>
              <a:chOff x="4697" y="837"/>
              <a:chExt cx="230" cy="217"/>
            </a:xfrm>
          </p:grpSpPr>
          <p:sp>
            <p:nvSpPr>
              <p:cNvPr id="3161" name="Freeform 168"/>
              <p:cNvSpPr>
                <a:spLocks noEditPoints="1"/>
              </p:cNvSpPr>
              <p:nvPr/>
            </p:nvSpPr>
            <p:spPr bwMode="auto">
              <a:xfrm>
                <a:off x="4697" y="837"/>
                <a:ext cx="230" cy="217"/>
              </a:xfrm>
              <a:custGeom>
                <a:avLst/>
                <a:gdLst>
                  <a:gd name="T0" fmla="*/ 155 w 230"/>
                  <a:gd name="T1" fmla="*/ 52 h 217"/>
                  <a:gd name="T2" fmla="*/ 174 w 230"/>
                  <a:gd name="T3" fmla="*/ 60 h 217"/>
                  <a:gd name="T4" fmla="*/ 191 w 230"/>
                  <a:gd name="T5" fmla="*/ 78 h 217"/>
                  <a:gd name="T6" fmla="*/ 207 w 230"/>
                  <a:gd name="T7" fmla="*/ 93 h 217"/>
                  <a:gd name="T8" fmla="*/ 210 w 230"/>
                  <a:gd name="T9" fmla="*/ 101 h 217"/>
                  <a:gd name="T10" fmla="*/ 215 w 230"/>
                  <a:gd name="T11" fmla="*/ 108 h 217"/>
                  <a:gd name="T12" fmla="*/ 224 w 230"/>
                  <a:gd name="T13" fmla="*/ 124 h 217"/>
                  <a:gd name="T14" fmla="*/ 227 w 230"/>
                  <a:gd name="T15" fmla="*/ 132 h 217"/>
                  <a:gd name="T16" fmla="*/ 223 w 230"/>
                  <a:gd name="T17" fmla="*/ 150 h 217"/>
                  <a:gd name="T18" fmla="*/ 207 w 230"/>
                  <a:gd name="T19" fmla="*/ 158 h 217"/>
                  <a:gd name="T20" fmla="*/ 191 w 230"/>
                  <a:gd name="T21" fmla="*/ 154 h 217"/>
                  <a:gd name="T22" fmla="*/ 193 w 230"/>
                  <a:gd name="T23" fmla="*/ 163 h 217"/>
                  <a:gd name="T24" fmla="*/ 197 w 230"/>
                  <a:gd name="T25" fmla="*/ 172 h 217"/>
                  <a:gd name="T26" fmla="*/ 183 w 230"/>
                  <a:gd name="T27" fmla="*/ 186 h 217"/>
                  <a:gd name="T28" fmla="*/ 176 w 230"/>
                  <a:gd name="T29" fmla="*/ 194 h 217"/>
                  <a:gd name="T30" fmla="*/ 157 w 230"/>
                  <a:gd name="T31" fmla="*/ 197 h 217"/>
                  <a:gd name="T32" fmla="*/ 150 w 230"/>
                  <a:gd name="T33" fmla="*/ 211 h 217"/>
                  <a:gd name="T34" fmla="*/ 130 w 230"/>
                  <a:gd name="T35" fmla="*/ 216 h 217"/>
                  <a:gd name="T36" fmla="*/ 107 w 230"/>
                  <a:gd name="T37" fmla="*/ 214 h 217"/>
                  <a:gd name="T38" fmla="*/ 107 w 230"/>
                  <a:gd name="T39" fmla="*/ 211 h 217"/>
                  <a:gd name="T40" fmla="*/ 92 w 230"/>
                  <a:gd name="T41" fmla="*/ 211 h 217"/>
                  <a:gd name="T42" fmla="*/ 83 w 230"/>
                  <a:gd name="T43" fmla="*/ 211 h 217"/>
                  <a:gd name="T44" fmla="*/ 83 w 230"/>
                  <a:gd name="T45" fmla="*/ 214 h 217"/>
                  <a:gd name="T46" fmla="*/ 74 w 230"/>
                  <a:gd name="T47" fmla="*/ 211 h 217"/>
                  <a:gd name="T48" fmla="*/ 60 w 230"/>
                  <a:gd name="T49" fmla="*/ 208 h 217"/>
                  <a:gd name="T50" fmla="*/ 36 w 230"/>
                  <a:gd name="T51" fmla="*/ 195 h 217"/>
                  <a:gd name="T52" fmla="*/ 29 w 230"/>
                  <a:gd name="T53" fmla="*/ 201 h 217"/>
                  <a:gd name="T54" fmla="*/ 25 w 230"/>
                  <a:gd name="T55" fmla="*/ 202 h 217"/>
                  <a:gd name="T56" fmla="*/ 6 w 230"/>
                  <a:gd name="T57" fmla="*/ 182 h 217"/>
                  <a:gd name="T58" fmla="*/ 10 w 230"/>
                  <a:gd name="T59" fmla="*/ 164 h 217"/>
                  <a:gd name="T60" fmla="*/ 6 w 230"/>
                  <a:gd name="T61" fmla="*/ 147 h 217"/>
                  <a:gd name="T62" fmla="*/ 0 w 230"/>
                  <a:gd name="T63" fmla="*/ 143 h 217"/>
                  <a:gd name="T64" fmla="*/ 15 w 230"/>
                  <a:gd name="T65" fmla="*/ 116 h 217"/>
                  <a:gd name="T66" fmla="*/ 13 w 230"/>
                  <a:gd name="T67" fmla="*/ 102 h 217"/>
                  <a:gd name="T68" fmla="*/ 17 w 230"/>
                  <a:gd name="T69" fmla="*/ 98 h 217"/>
                  <a:gd name="T70" fmla="*/ 7 w 230"/>
                  <a:gd name="T71" fmla="*/ 54 h 217"/>
                  <a:gd name="T72" fmla="*/ 31 w 230"/>
                  <a:gd name="T73" fmla="*/ 8 h 217"/>
                  <a:gd name="T74" fmla="*/ 86 w 230"/>
                  <a:gd name="T75" fmla="*/ 1 h 217"/>
                  <a:gd name="T76" fmla="*/ 127 w 230"/>
                  <a:gd name="T77" fmla="*/ 40 h 217"/>
                  <a:gd name="T78" fmla="*/ 41 w 230"/>
                  <a:gd name="T79" fmla="*/ 82 h 217"/>
                  <a:gd name="T80" fmla="*/ 48 w 230"/>
                  <a:gd name="T81" fmla="*/ 72 h 217"/>
                  <a:gd name="T82" fmla="*/ 62 w 230"/>
                  <a:gd name="T83" fmla="*/ 73 h 217"/>
                  <a:gd name="T84" fmla="*/ 68 w 230"/>
                  <a:gd name="T85" fmla="*/ 64 h 217"/>
                  <a:gd name="T86" fmla="*/ 85 w 230"/>
                  <a:gd name="T87" fmla="*/ 73 h 217"/>
                  <a:gd name="T88" fmla="*/ 99 w 230"/>
                  <a:gd name="T89" fmla="*/ 71 h 217"/>
                  <a:gd name="T90" fmla="*/ 103 w 230"/>
                  <a:gd name="T91" fmla="*/ 58 h 217"/>
                  <a:gd name="T92" fmla="*/ 119 w 230"/>
                  <a:gd name="T93" fmla="*/ 52 h 217"/>
                  <a:gd name="T94" fmla="*/ 132 w 230"/>
                  <a:gd name="T95" fmla="*/ 50 h 217"/>
                  <a:gd name="T96" fmla="*/ 106 w 230"/>
                  <a:gd name="T97" fmla="*/ 52 h 217"/>
                  <a:gd name="T98" fmla="*/ 94 w 230"/>
                  <a:gd name="T99" fmla="*/ 68 h 217"/>
                  <a:gd name="T100" fmla="*/ 89 w 230"/>
                  <a:gd name="T101" fmla="*/ 73 h 217"/>
                  <a:gd name="T102" fmla="*/ 74 w 230"/>
                  <a:gd name="T103" fmla="*/ 60 h 217"/>
                  <a:gd name="T104" fmla="*/ 60 w 230"/>
                  <a:gd name="T105" fmla="*/ 70 h 217"/>
                  <a:gd name="T106" fmla="*/ 42 w 230"/>
                  <a:gd name="T107" fmla="*/ 71 h 217"/>
                  <a:gd name="T108" fmla="*/ 40 w 230"/>
                  <a:gd name="T109" fmla="*/ 89 h 217"/>
                  <a:gd name="T110" fmla="*/ 13 w 230"/>
                  <a:gd name="T111" fmla="*/ 103 h 217"/>
                  <a:gd name="T112" fmla="*/ 19 w 230"/>
                  <a:gd name="T113" fmla="*/ 105 h 217"/>
                  <a:gd name="T114" fmla="*/ 42 w 230"/>
                  <a:gd name="T115" fmla="*/ 90 h 217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230"/>
                  <a:gd name="T175" fmla="*/ 0 h 217"/>
                  <a:gd name="T176" fmla="*/ 230 w 230"/>
                  <a:gd name="T177" fmla="*/ 217 h 217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230" h="217">
                    <a:moveTo>
                      <a:pt x="132" y="48"/>
                    </a:moveTo>
                    <a:lnTo>
                      <a:pt x="141" y="51"/>
                    </a:lnTo>
                    <a:lnTo>
                      <a:pt x="149" y="51"/>
                    </a:lnTo>
                    <a:lnTo>
                      <a:pt x="155" y="52"/>
                    </a:lnTo>
                    <a:lnTo>
                      <a:pt x="161" y="53"/>
                    </a:lnTo>
                    <a:lnTo>
                      <a:pt x="166" y="54"/>
                    </a:lnTo>
                    <a:lnTo>
                      <a:pt x="173" y="58"/>
                    </a:lnTo>
                    <a:lnTo>
                      <a:pt x="174" y="60"/>
                    </a:lnTo>
                    <a:lnTo>
                      <a:pt x="179" y="69"/>
                    </a:lnTo>
                    <a:lnTo>
                      <a:pt x="182" y="74"/>
                    </a:lnTo>
                    <a:lnTo>
                      <a:pt x="184" y="74"/>
                    </a:lnTo>
                    <a:lnTo>
                      <a:pt x="191" y="78"/>
                    </a:lnTo>
                    <a:lnTo>
                      <a:pt x="198" y="81"/>
                    </a:lnTo>
                    <a:lnTo>
                      <a:pt x="201" y="84"/>
                    </a:lnTo>
                    <a:lnTo>
                      <a:pt x="205" y="86"/>
                    </a:lnTo>
                    <a:lnTo>
                      <a:pt x="207" y="92"/>
                    </a:lnTo>
                    <a:lnTo>
                      <a:pt x="207" y="93"/>
                    </a:lnTo>
                    <a:lnTo>
                      <a:pt x="209" y="95"/>
                    </a:lnTo>
                    <a:lnTo>
                      <a:pt x="210" y="97"/>
                    </a:lnTo>
                    <a:lnTo>
                      <a:pt x="210" y="101"/>
                    </a:lnTo>
                    <a:lnTo>
                      <a:pt x="209" y="102"/>
                    </a:lnTo>
                    <a:lnTo>
                      <a:pt x="209" y="104"/>
                    </a:lnTo>
                    <a:lnTo>
                      <a:pt x="211" y="106"/>
                    </a:lnTo>
                    <a:lnTo>
                      <a:pt x="215" y="108"/>
                    </a:lnTo>
                    <a:lnTo>
                      <a:pt x="217" y="109"/>
                    </a:lnTo>
                    <a:lnTo>
                      <a:pt x="219" y="112"/>
                    </a:lnTo>
                    <a:lnTo>
                      <a:pt x="222" y="117"/>
                    </a:lnTo>
                    <a:lnTo>
                      <a:pt x="224" y="124"/>
                    </a:lnTo>
                    <a:lnTo>
                      <a:pt x="228" y="125"/>
                    </a:lnTo>
                    <a:lnTo>
                      <a:pt x="229" y="127"/>
                    </a:lnTo>
                    <a:lnTo>
                      <a:pt x="230" y="128"/>
                    </a:lnTo>
                    <a:lnTo>
                      <a:pt x="229" y="130"/>
                    </a:lnTo>
                    <a:lnTo>
                      <a:pt x="227" y="132"/>
                    </a:lnTo>
                    <a:lnTo>
                      <a:pt x="224" y="132"/>
                    </a:lnTo>
                    <a:lnTo>
                      <a:pt x="224" y="143"/>
                    </a:lnTo>
                    <a:lnTo>
                      <a:pt x="224" y="147"/>
                    </a:lnTo>
                    <a:lnTo>
                      <a:pt x="223" y="150"/>
                    </a:lnTo>
                    <a:lnTo>
                      <a:pt x="222" y="152"/>
                    </a:lnTo>
                    <a:lnTo>
                      <a:pt x="221" y="153"/>
                    </a:lnTo>
                    <a:lnTo>
                      <a:pt x="218" y="154"/>
                    </a:lnTo>
                    <a:lnTo>
                      <a:pt x="216" y="154"/>
                    </a:lnTo>
                    <a:lnTo>
                      <a:pt x="207" y="158"/>
                    </a:lnTo>
                    <a:lnTo>
                      <a:pt x="202" y="159"/>
                    </a:lnTo>
                    <a:lnTo>
                      <a:pt x="199" y="159"/>
                    </a:lnTo>
                    <a:lnTo>
                      <a:pt x="194" y="157"/>
                    </a:lnTo>
                    <a:lnTo>
                      <a:pt x="191" y="154"/>
                    </a:lnTo>
                    <a:lnTo>
                      <a:pt x="190" y="153"/>
                    </a:lnTo>
                    <a:lnTo>
                      <a:pt x="193" y="159"/>
                    </a:lnTo>
                    <a:lnTo>
                      <a:pt x="194" y="161"/>
                    </a:lnTo>
                    <a:lnTo>
                      <a:pt x="193" y="163"/>
                    </a:lnTo>
                    <a:lnTo>
                      <a:pt x="195" y="166"/>
                    </a:lnTo>
                    <a:lnTo>
                      <a:pt x="196" y="169"/>
                    </a:lnTo>
                    <a:lnTo>
                      <a:pt x="197" y="172"/>
                    </a:lnTo>
                    <a:lnTo>
                      <a:pt x="197" y="174"/>
                    </a:lnTo>
                    <a:lnTo>
                      <a:pt x="195" y="179"/>
                    </a:lnTo>
                    <a:lnTo>
                      <a:pt x="191" y="182"/>
                    </a:lnTo>
                    <a:lnTo>
                      <a:pt x="187" y="184"/>
                    </a:lnTo>
                    <a:lnTo>
                      <a:pt x="183" y="186"/>
                    </a:lnTo>
                    <a:lnTo>
                      <a:pt x="178" y="187"/>
                    </a:lnTo>
                    <a:lnTo>
                      <a:pt x="179" y="191"/>
                    </a:lnTo>
                    <a:lnTo>
                      <a:pt x="178" y="193"/>
                    </a:lnTo>
                    <a:lnTo>
                      <a:pt x="176" y="194"/>
                    </a:lnTo>
                    <a:lnTo>
                      <a:pt x="174" y="195"/>
                    </a:lnTo>
                    <a:lnTo>
                      <a:pt x="170" y="196"/>
                    </a:lnTo>
                    <a:lnTo>
                      <a:pt x="167" y="196"/>
                    </a:lnTo>
                    <a:lnTo>
                      <a:pt x="157" y="197"/>
                    </a:lnTo>
                    <a:lnTo>
                      <a:pt x="153" y="198"/>
                    </a:lnTo>
                    <a:lnTo>
                      <a:pt x="153" y="204"/>
                    </a:lnTo>
                    <a:lnTo>
                      <a:pt x="152" y="208"/>
                    </a:lnTo>
                    <a:lnTo>
                      <a:pt x="150" y="211"/>
                    </a:lnTo>
                    <a:lnTo>
                      <a:pt x="148" y="215"/>
                    </a:lnTo>
                    <a:lnTo>
                      <a:pt x="145" y="216"/>
                    </a:lnTo>
                    <a:lnTo>
                      <a:pt x="142" y="217"/>
                    </a:lnTo>
                    <a:lnTo>
                      <a:pt x="135" y="217"/>
                    </a:lnTo>
                    <a:lnTo>
                      <a:pt x="130" y="216"/>
                    </a:lnTo>
                    <a:lnTo>
                      <a:pt x="124" y="214"/>
                    </a:lnTo>
                    <a:lnTo>
                      <a:pt x="119" y="210"/>
                    </a:lnTo>
                    <a:lnTo>
                      <a:pt x="111" y="214"/>
                    </a:lnTo>
                    <a:lnTo>
                      <a:pt x="107" y="214"/>
                    </a:lnTo>
                    <a:lnTo>
                      <a:pt x="105" y="213"/>
                    </a:lnTo>
                    <a:lnTo>
                      <a:pt x="104" y="211"/>
                    </a:lnTo>
                    <a:lnTo>
                      <a:pt x="107" y="211"/>
                    </a:lnTo>
                    <a:lnTo>
                      <a:pt x="104" y="213"/>
                    </a:lnTo>
                    <a:lnTo>
                      <a:pt x="99" y="214"/>
                    </a:lnTo>
                    <a:lnTo>
                      <a:pt x="95" y="214"/>
                    </a:lnTo>
                    <a:lnTo>
                      <a:pt x="92" y="211"/>
                    </a:lnTo>
                    <a:lnTo>
                      <a:pt x="87" y="214"/>
                    </a:lnTo>
                    <a:lnTo>
                      <a:pt x="85" y="214"/>
                    </a:lnTo>
                    <a:lnTo>
                      <a:pt x="84" y="213"/>
                    </a:lnTo>
                    <a:lnTo>
                      <a:pt x="83" y="211"/>
                    </a:lnTo>
                    <a:lnTo>
                      <a:pt x="85" y="211"/>
                    </a:lnTo>
                    <a:lnTo>
                      <a:pt x="86" y="211"/>
                    </a:lnTo>
                    <a:lnTo>
                      <a:pt x="85" y="211"/>
                    </a:lnTo>
                    <a:lnTo>
                      <a:pt x="83" y="214"/>
                    </a:lnTo>
                    <a:lnTo>
                      <a:pt x="78" y="215"/>
                    </a:lnTo>
                    <a:lnTo>
                      <a:pt x="76" y="214"/>
                    </a:lnTo>
                    <a:lnTo>
                      <a:pt x="74" y="213"/>
                    </a:lnTo>
                    <a:lnTo>
                      <a:pt x="74" y="211"/>
                    </a:lnTo>
                    <a:lnTo>
                      <a:pt x="70" y="210"/>
                    </a:lnTo>
                    <a:lnTo>
                      <a:pt x="65" y="209"/>
                    </a:lnTo>
                    <a:lnTo>
                      <a:pt x="60" y="208"/>
                    </a:lnTo>
                    <a:lnTo>
                      <a:pt x="53" y="208"/>
                    </a:lnTo>
                    <a:lnTo>
                      <a:pt x="49" y="207"/>
                    </a:lnTo>
                    <a:lnTo>
                      <a:pt x="44" y="204"/>
                    </a:lnTo>
                    <a:lnTo>
                      <a:pt x="41" y="201"/>
                    </a:lnTo>
                    <a:lnTo>
                      <a:pt x="36" y="195"/>
                    </a:lnTo>
                    <a:lnTo>
                      <a:pt x="34" y="192"/>
                    </a:lnTo>
                    <a:lnTo>
                      <a:pt x="32" y="198"/>
                    </a:lnTo>
                    <a:lnTo>
                      <a:pt x="30" y="201"/>
                    </a:lnTo>
                    <a:lnTo>
                      <a:pt x="29" y="201"/>
                    </a:lnTo>
                    <a:lnTo>
                      <a:pt x="28" y="201"/>
                    </a:lnTo>
                    <a:lnTo>
                      <a:pt x="28" y="202"/>
                    </a:lnTo>
                    <a:lnTo>
                      <a:pt x="27" y="202"/>
                    </a:lnTo>
                    <a:lnTo>
                      <a:pt x="25" y="202"/>
                    </a:lnTo>
                    <a:lnTo>
                      <a:pt x="21" y="199"/>
                    </a:lnTo>
                    <a:lnTo>
                      <a:pt x="14" y="193"/>
                    </a:lnTo>
                    <a:lnTo>
                      <a:pt x="8" y="187"/>
                    </a:lnTo>
                    <a:lnTo>
                      <a:pt x="6" y="182"/>
                    </a:lnTo>
                    <a:lnTo>
                      <a:pt x="6" y="177"/>
                    </a:lnTo>
                    <a:lnTo>
                      <a:pt x="7" y="174"/>
                    </a:lnTo>
                    <a:lnTo>
                      <a:pt x="8" y="172"/>
                    </a:lnTo>
                    <a:lnTo>
                      <a:pt x="9" y="170"/>
                    </a:lnTo>
                    <a:lnTo>
                      <a:pt x="10" y="164"/>
                    </a:lnTo>
                    <a:lnTo>
                      <a:pt x="9" y="162"/>
                    </a:lnTo>
                    <a:lnTo>
                      <a:pt x="8" y="160"/>
                    </a:lnTo>
                    <a:lnTo>
                      <a:pt x="6" y="154"/>
                    </a:lnTo>
                    <a:lnTo>
                      <a:pt x="6" y="147"/>
                    </a:lnTo>
                    <a:lnTo>
                      <a:pt x="4" y="147"/>
                    </a:lnTo>
                    <a:lnTo>
                      <a:pt x="2" y="147"/>
                    </a:lnTo>
                    <a:lnTo>
                      <a:pt x="2" y="146"/>
                    </a:lnTo>
                    <a:lnTo>
                      <a:pt x="0" y="143"/>
                    </a:lnTo>
                    <a:lnTo>
                      <a:pt x="2" y="139"/>
                    </a:lnTo>
                    <a:lnTo>
                      <a:pt x="5" y="134"/>
                    </a:lnTo>
                    <a:lnTo>
                      <a:pt x="11" y="121"/>
                    </a:lnTo>
                    <a:lnTo>
                      <a:pt x="15" y="116"/>
                    </a:lnTo>
                    <a:lnTo>
                      <a:pt x="13" y="112"/>
                    </a:lnTo>
                    <a:lnTo>
                      <a:pt x="11" y="107"/>
                    </a:lnTo>
                    <a:lnTo>
                      <a:pt x="11" y="103"/>
                    </a:lnTo>
                    <a:lnTo>
                      <a:pt x="11" y="102"/>
                    </a:lnTo>
                    <a:lnTo>
                      <a:pt x="13" y="102"/>
                    </a:lnTo>
                    <a:lnTo>
                      <a:pt x="15" y="101"/>
                    </a:lnTo>
                    <a:lnTo>
                      <a:pt x="17" y="101"/>
                    </a:lnTo>
                    <a:lnTo>
                      <a:pt x="17" y="98"/>
                    </a:lnTo>
                    <a:lnTo>
                      <a:pt x="15" y="91"/>
                    </a:lnTo>
                    <a:lnTo>
                      <a:pt x="10" y="76"/>
                    </a:lnTo>
                    <a:lnTo>
                      <a:pt x="6" y="59"/>
                    </a:lnTo>
                    <a:lnTo>
                      <a:pt x="7" y="54"/>
                    </a:lnTo>
                    <a:lnTo>
                      <a:pt x="9" y="48"/>
                    </a:lnTo>
                    <a:lnTo>
                      <a:pt x="16" y="31"/>
                    </a:lnTo>
                    <a:lnTo>
                      <a:pt x="26" y="11"/>
                    </a:lnTo>
                    <a:lnTo>
                      <a:pt x="31" y="8"/>
                    </a:lnTo>
                    <a:lnTo>
                      <a:pt x="39" y="6"/>
                    </a:lnTo>
                    <a:lnTo>
                      <a:pt x="59" y="3"/>
                    </a:lnTo>
                    <a:lnTo>
                      <a:pt x="83" y="0"/>
                    </a:lnTo>
                    <a:lnTo>
                      <a:pt x="86" y="1"/>
                    </a:lnTo>
                    <a:lnTo>
                      <a:pt x="88" y="2"/>
                    </a:lnTo>
                    <a:lnTo>
                      <a:pt x="96" y="7"/>
                    </a:lnTo>
                    <a:lnTo>
                      <a:pt x="104" y="15"/>
                    </a:lnTo>
                    <a:lnTo>
                      <a:pt x="112" y="24"/>
                    </a:lnTo>
                    <a:lnTo>
                      <a:pt x="127" y="40"/>
                    </a:lnTo>
                    <a:lnTo>
                      <a:pt x="132" y="48"/>
                    </a:lnTo>
                    <a:close/>
                    <a:moveTo>
                      <a:pt x="42" y="89"/>
                    </a:moveTo>
                    <a:lnTo>
                      <a:pt x="42" y="89"/>
                    </a:lnTo>
                    <a:lnTo>
                      <a:pt x="41" y="82"/>
                    </a:lnTo>
                    <a:lnTo>
                      <a:pt x="41" y="78"/>
                    </a:lnTo>
                    <a:lnTo>
                      <a:pt x="42" y="74"/>
                    </a:lnTo>
                    <a:lnTo>
                      <a:pt x="43" y="73"/>
                    </a:lnTo>
                    <a:lnTo>
                      <a:pt x="45" y="72"/>
                    </a:lnTo>
                    <a:lnTo>
                      <a:pt x="48" y="72"/>
                    </a:lnTo>
                    <a:lnTo>
                      <a:pt x="50" y="72"/>
                    </a:lnTo>
                    <a:lnTo>
                      <a:pt x="55" y="73"/>
                    </a:lnTo>
                    <a:lnTo>
                      <a:pt x="59" y="74"/>
                    </a:lnTo>
                    <a:lnTo>
                      <a:pt x="62" y="73"/>
                    </a:lnTo>
                    <a:lnTo>
                      <a:pt x="65" y="72"/>
                    </a:lnTo>
                    <a:lnTo>
                      <a:pt x="68" y="69"/>
                    </a:lnTo>
                    <a:lnTo>
                      <a:pt x="68" y="68"/>
                    </a:lnTo>
                    <a:lnTo>
                      <a:pt x="68" y="64"/>
                    </a:lnTo>
                    <a:lnTo>
                      <a:pt x="71" y="64"/>
                    </a:lnTo>
                    <a:lnTo>
                      <a:pt x="73" y="64"/>
                    </a:lnTo>
                    <a:lnTo>
                      <a:pt x="76" y="67"/>
                    </a:lnTo>
                    <a:lnTo>
                      <a:pt x="85" y="73"/>
                    </a:lnTo>
                    <a:lnTo>
                      <a:pt x="90" y="76"/>
                    </a:lnTo>
                    <a:lnTo>
                      <a:pt x="95" y="78"/>
                    </a:lnTo>
                    <a:lnTo>
                      <a:pt x="97" y="75"/>
                    </a:lnTo>
                    <a:lnTo>
                      <a:pt x="98" y="73"/>
                    </a:lnTo>
                    <a:lnTo>
                      <a:pt x="99" y="71"/>
                    </a:lnTo>
                    <a:lnTo>
                      <a:pt x="99" y="68"/>
                    </a:lnTo>
                    <a:lnTo>
                      <a:pt x="98" y="64"/>
                    </a:lnTo>
                    <a:lnTo>
                      <a:pt x="100" y="61"/>
                    </a:lnTo>
                    <a:lnTo>
                      <a:pt x="103" y="58"/>
                    </a:lnTo>
                    <a:lnTo>
                      <a:pt x="107" y="56"/>
                    </a:lnTo>
                    <a:lnTo>
                      <a:pt x="110" y="54"/>
                    </a:lnTo>
                    <a:lnTo>
                      <a:pt x="116" y="52"/>
                    </a:lnTo>
                    <a:lnTo>
                      <a:pt x="119" y="52"/>
                    </a:lnTo>
                    <a:lnTo>
                      <a:pt x="133" y="53"/>
                    </a:lnTo>
                    <a:lnTo>
                      <a:pt x="139" y="53"/>
                    </a:lnTo>
                    <a:lnTo>
                      <a:pt x="135" y="51"/>
                    </a:lnTo>
                    <a:lnTo>
                      <a:pt x="132" y="50"/>
                    </a:lnTo>
                    <a:lnTo>
                      <a:pt x="124" y="49"/>
                    </a:lnTo>
                    <a:lnTo>
                      <a:pt x="118" y="49"/>
                    </a:lnTo>
                    <a:lnTo>
                      <a:pt x="116" y="49"/>
                    </a:lnTo>
                    <a:lnTo>
                      <a:pt x="106" y="52"/>
                    </a:lnTo>
                    <a:lnTo>
                      <a:pt x="100" y="56"/>
                    </a:lnTo>
                    <a:lnTo>
                      <a:pt x="97" y="59"/>
                    </a:lnTo>
                    <a:lnTo>
                      <a:pt x="95" y="62"/>
                    </a:lnTo>
                    <a:lnTo>
                      <a:pt x="94" y="65"/>
                    </a:lnTo>
                    <a:lnTo>
                      <a:pt x="94" y="68"/>
                    </a:lnTo>
                    <a:lnTo>
                      <a:pt x="95" y="70"/>
                    </a:lnTo>
                    <a:lnTo>
                      <a:pt x="95" y="73"/>
                    </a:lnTo>
                    <a:lnTo>
                      <a:pt x="93" y="74"/>
                    </a:lnTo>
                    <a:lnTo>
                      <a:pt x="89" y="73"/>
                    </a:lnTo>
                    <a:lnTo>
                      <a:pt x="86" y="70"/>
                    </a:lnTo>
                    <a:lnTo>
                      <a:pt x="81" y="64"/>
                    </a:lnTo>
                    <a:lnTo>
                      <a:pt x="77" y="61"/>
                    </a:lnTo>
                    <a:lnTo>
                      <a:pt x="74" y="60"/>
                    </a:lnTo>
                    <a:lnTo>
                      <a:pt x="70" y="60"/>
                    </a:lnTo>
                    <a:lnTo>
                      <a:pt x="67" y="61"/>
                    </a:lnTo>
                    <a:lnTo>
                      <a:pt x="64" y="63"/>
                    </a:lnTo>
                    <a:lnTo>
                      <a:pt x="61" y="68"/>
                    </a:lnTo>
                    <a:lnTo>
                      <a:pt x="60" y="70"/>
                    </a:lnTo>
                    <a:lnTo>
                      <a:pt x="51" y="69"/>
                    </a:lnTo>
                    <a:lnTo>
                      <a:pt x="48" y="69"/>
                    </a:lnTo>
                    <a:lnTo>
                      <a:pt x="44" y="70"/>
                    </a:lnTo>
                    <a:lnTo>
                      <a:pt x="42" y="71"/>
                    </a:lnTo>
                    <a:lnTo>
                      <a:pt x="41" y="73"/>
                    </a:lnTo>
                    <a:lnTo>
                      <a:pt x="39" y="76"/>
                    </a:lnTo>
                    <a:lnTo>
                      <a:pt x="39" y="81"/>
                    </a:lnTo>
                    <a:lnTo>
                      <a:pt x="39" y="85"/>
                    </a:lnTo>
                    <a:lnTo>
                      <a:pt x="40" y="89"/>
                    </a:lnTo>
                    <a:lnTo>
                      <a:pt x="25" y="100"/>
                    </a:lnTo>
                    <a:lnTo>
                      <a:pt x="17" y="104"/>
                    </a:lnTo>
                    <a:lnTo>
                      <a:pt x="14" y="104"/>
                    </a:lnTo>
                    <a:lnTo>
                      <a:pt x="13" y="103"/>
                    </a:lnTo>
                    <a:lnTo>
                      <a:pt x="13" y="106"/>
                    </a:lnTo>
                    <a:lnTo>
                      <a:pt x="14" y="106"/>
                    </a:lnTo>
                    <a:lnTo>
                      <a:pt x="16" y="106"/>
                    </a:lnTo>
                    <a:lnTo>
                      <a:pt x="19" y="105"/>
                    </a:lnTo>
                    <a:lnTo>
                      <a:pt x="27" y="101"/>
                    </a:lnTo>
                    <a:lnTo>
                      <a:pt x="37" y="95"/>
                    </a:lnTo>
                    <a:lnTo>
                      <a:pt x="41" y="92"/>
                    </a:lnTo>
                    <a:lnTo>
                      <a:pt x="42" y="90"/>
                    </a:lnTo>
                    <a:lnTo>
                      <a:pt x="42" y="89"/>
                    </a:lnTo>
                    <a:close/>
                  </a:path>
                </a:pathLst>
              </a:custGeom>
              <a:solidFill>
                <a:srgbClr val="F4D036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62" name="Freeform 169"/>
              <p:cNvSpPr>
                <a:spLocks/>
              </p:cNvSpPr>
              <p:nvPr/>
            </p:nvSpPr>
            <p:spPr bwMode="auto">
              <a:xfrm>
                <a:off x="4739" y="912"/>
                <a:ext cx="16" cy="18"/>
              </a:xfrm>
              <a:custGeom>
                <a:avLst/>
                <a:gdLst>
                  <a:gd name="T0" fmla="*/ 7 w 16"/>
                  <a:gd name="T1" fmla="*/ 0 h 18"/>
                  <a:gd name="T2" fmla="*/ 7 w 16"/>
                  <a:gd name="T3" fmla="*/ 0 h 18"/>
                  <a:gd name="T4" fmla="*/ 9 w 16"/>
                  <a:gd name="T5" fmla="*/ 0 h 18"/>
                  <a:gd name="T6" fmla="*/ 10 w 16"/>
                  <a:gd name="T7" fmla="*/ 1 h 18"/>
                  <a:gd name="T8" fmla="*/ 10 w 16"/>
                  <a:gd name="T9" fmla="*/ 1 h 18"/>
                  <a:gd name="T10" fmla="*/ 11 w 16"/>
                  <a:gd name="T11" fmla="*/ 4 h 18"/>
                  <a:gd name="T12" fmla="*/ 12 w 16"/>
                  <a:gd name="T13" fmla="*/ 6 h 18"/>
                  <a:gd name="T14" fmla="*/ 12 w 16"/>
                  <a:gd name="T15" fmla="*/ 6 h 18"/>
                  <a:gd name="T16" fmla="*/ 13 w 16"/>
                  <a:gd name="T17" fmla="*/ 7 h 18"/>
                  <a:gd name="T18" fmla="*/ 13 w 16"/>
                  <a:gd name="T19" fmla="*/ 8 h 18"/>
                  <a:gd name="T20" fmla="*/ 13 w 16"/>
                  <a:gd name="T21" fmla="*/ 8 h 18"/>
                  <a:gd name="T22" fmla="*/ 14 w 16"/>
                  <a:gd name="T23" fmla="*/ 10 h 18"/>
                  <a:gd name="T24" fmla="*/ 14 w 16"/>
                  <a:gd name="T25" fmla="*/ 10 h 18"/>
                  <a:gd name="T26" fmla="*/ 14 w 16"/>
                  <a:gd name="T27" fmla="*/ 11 h 18"/>
                  <a:gd name="T28" fmla="*/ 14 w 16"/>
                  <a:gd name="T29" fmla="*/ 12 h 18"/>
                  <a:gd name="T30" fmla="*/ 14 w 16"/>
                  <a:gd name="T31" fmla="*/ 12 h 18"/>
                  <a:gd name="T32" fmla="*/ 14 w 16"/>
                  <a:gd name="T33" fmla="*/ 14 h 18"/>
                  <a:gd name="T34" fmla="*/ 14 w 16"/>
                  <a:gd name="T35" fmla="*/ 16 h 18"/>
                  <a:gd name="T36" fmla="*/ 14 w 16"/>
                  <a:gd name="T37" fmla="*/ 16 h 18"/>
                  <a:gd name="T38" fmla="*/ 16 w 16"/>
                  <a:gd name="T39" fmla="*/ 17 h 18"/>
                  <a:gd name="T40" fmla="*/ 14 w 16"/>
                  <a:gd name="T41" fmla="*/ 18 h 18"/>
                  <a:gd name="T42" fmla="*/ 14 w 16"/>
                  <a:gd name="T43" fmla="*/ 18 h 18"/>
                  <a:gd name="T44" fmla="*/ 12 w 16"/>
                  <a:gd name="T45" fmla="*/ 18 h 18"/>
                  <a:gd name="T46" fmla="*/ 12 w 16"/>
                  <a:gd name="T47" fmla="*/ 18 h 18"/>
                  <a:gd name="T48" fmla="*/ 11 w 16"/>
                  <a:gd name="T49" fmla="*/ 18 h 18"/>
                  <a:gd name="T50" fmla="*/ 9 w 16"/>
                  <a:gd name="T51" fmla="*/ 17 h 18"/>
                  <a:gd name="T52" fmla="*/ 9 w 16"/>
                  <a:gd name="T53" fmla="*/ 17 h 18"/>
                  <a:gd name="T54" fmla="*/ 7 w 16"/>
                  <a:gd name="T55" fmla="*/ 14 h 18"/>
                  <a:gd name="T56" fmla="*/ 7 w 16"/>
                  <a:gd name="T57" fmla="*/ 14 h 18"/>
                  <a:gd name="T58" fmla="*/ 7 w 16"/>
                  <a:gd name="T59" fmla="*/ 14 h 18"/>
                  <a:gd name="T60" fmla="*/ 6 w 16"/>
                  <a:gd name="T61" fmla="*/ 11 h 18"/>
                  <a:gd name="T62" fmla="*/ 6 w 16"/>
                  <a:gd name="T63" fmla="*/ 11 h 18"/>
                  <a:gd name="T64" fmla="*/ 3 w 16"/>
                  <a:gd name="T65" fmla="*/ 9 h 18"/>
                  <a:gd name="T66" fmla="*/ 3 w 16"/>
                  <a:gd name="T67" fmla="*/ 9 h 18"/>
                  <a:gd name="T68" fmla="*/ 3 w 16"/>
                  <a:gd name="T69" fmla="*/ 9 h 18"/>
                  <a:gd name="T70" fmla="*/ 3 w 16"/>
                  <a:gd name="T71" fmla="*/ 9 h 18"/>
                  <a:gd name="T72" fmla="*/ 2 w 16"/>
                  <a:gd name="T73" fmla="*/ 9 h 18"/>
                  <a:gd name="T74" fmla="*/ 2 w 16"/>
                  <a:gd name="T75" fmla="*/ 7 h 18"/>
                  <a:gd name="T76" fmla="*/ 2 w 16"/>
                  <a:gd name="T77" fmla="*/ 7 h 18"/>
                  <a:gd name="T78" fmla="*/ 1 w 16"/>
                  <a:gd name="T79" fmla="*/ 6 h 18"/>
                  <a:gd name="T80" fmla="*/ 0 w 16"/>
                  <a:gd name="T81" fmla="*/ 5 h 18"/>
                  <a:gd name="T82" fmla="*/ 1 w 16"/>
                  <a:gd name="T83" fmla="*/ 3 h 18"/>
                  <a:gd name="T84" fmla="*/ 1 w 16"/>
                  <a:gd name="T85" fmla="*/ 3 h 18"/>
                  <a:gd name="T86" fmla="*/ 2 w 16"/>
                  <a:gd name="T87" fmla="*/ 1 h 18"/>
                  <a:gd name="T88" fmla="*/ 5 w 16"/>
                  <a:gd name="T89" fmla="*/ 0 h 18"/>
                  <a:gd name="T90" fmla="*/ 7 w 16"/>
                  <a:gd name="T91" fmla="*/ 0 h 18"/>
                  <a:gd name="T92" fmla="*/ 7 w 16"/>
                  <a:gd name="T93" fmla="*/ 0 h 18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6"/>
                  <a:gd name="T142" fmla="*/ 0 h 18"/>
                  <a:gd name="T143" fmla="*/ 16 w 16"/>
                  <a:gd name="T144" fmla="*/ 18 h 18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6" h="18">
                    <a:moveTo>
                      <a:pt x="7" y="0"/>
                    </a:moveTo>
                    <a:lnTo>
                      <a:pt x="7" y="0"/>
                    </a:lnTo>
                    <a:lnTo>
                      <a:pt x="9" y="0"/>
                    </a:lnTo>
                    <a:lnTo>
                      <a:pt x="10" y="1"/>
                    </a:lnTo>
                    <a:lnTo>
                      <a:pt x="11" y="4"/>
                    </a:lnTo>
                    <a:lnTo>
                      <a:pt x="12" y="6"/>
                    </a:lnTo>
                    <a:lnTo>
                      <a:pt x="13" y="7"/>
                    </a:lnTo>
                    <a:lnTo>
                      <a:pt x="13" y="8"/>
                    </a:lnTo>
                    <a:lnTo>
                      <a:pt x="14" y="10"/>
                    </a:lnTo>
                    <a:lnTo>
                      <a:pt x="14" y="11"/>
                    </a:lnTo>
                    <a:lnTo>
                      <a:pt x="14" y="12"/>
                    </a:lnTo>
                    <a:lnTo>
                      <a:pt x="14" y="14"/>
                    </a:lnTo>
                    <a:lnTo>
                      <a:pt x="14" y="16"/>
                    </a:lnTo>
                    <a:lnTo>
                      <a:pt x="16" y="17"/>
                    </a:lnTo>
                    <a:lnTo>
                      <a:pt x="14" y="18"/>
                    </a:lnTo>
                    <a:lnTo>
                      <a:pt x="12" y="18"/>
                    </a:lnTo>
                    <a:lnTo>
                      <a:pt x="11" y="18"/>
                    </a:lnTo>
                    <a:lnTo>
                      <a:pt x="9" y="17"/>
                    </a:lnTo>
                    <a:lnTo>
                      <a:pt x="7" y="14"/>
                    </a:lnTo>
                    <a:lnTo>
                      <a:pt x="6" y="11"/>
                    </a:lnTo>
                    <a:lnTo>
                      <a:pt x="3" y="9"/>
                    </a:lnTo>
                    <a:lnTo>
                      <a:pt x="2" y="9"/>
                    </a:lnTo>
                    <a:lnTo>
                      <a:pt x="2" y="7"/>
                    </a:lnTo>
                    <a:lnTo>
                      <a:pt x="1" y="6"/>
                    </a:lnTo>
                    <a:lnTo>
                      <a:pt x="0" y="5"/>
                    </a:lnTo>
                    <a:lnTo>
                      <a:pt x="1" y="3"/>
                    </a:lnTo>
                    <a:lnTo>
                      <a:pt x="2" y="1"/>
                    </a:lnTo>
                    <a:lnTo>
                      <a:pt x="5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C67715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63" name="Freeform 170"/>
              <p:cNvSpPr>
                <a:spLocks/>
              </p:cNvSpPr>
              <p:nvPr/>
            </p:nvSpPr>
            <p:spPr bwMode="auto">
              <a:xfrm>
                <a:off x="4761" y="909"/>
                <a:ext cx="19" cy="30"/>
              </a:xfrm>
              <a:custGeom>
                <a:avLst/>
                <a:gdLst>
                  <a:gd name="T0" fmla="*/ 0 w 19"/>
                  <a:gd name="T1" fmla="*/ 6 h 30"/>
                  <a:gd name="T2" fmla="*/ 3 w 19"/>
                  <a:gd name="T3" fmla="*/ 3 h 30"/>
                  <a:gd name="T4" fmla="*/ 4 w 19"/>
                  <a:gd name="T5" fmla="*/ 0 h 30"/>
                  <a:gd name="T6" fmla="*/ 7 w 19"/>
                  <a:gd name="T7" fmla="*/ 2 h 30"/>
                  <a:gd name="T8" fmla="*/ 7 w 19"/>
                  <a:gd name="T9" fmla="*/ 3 h 30"/>
                  <a:gd name="T10" fmla="*/ 8 w 19"/>
                  <a:gd name="T11" fmla="*/ 6 h 30"/>
                  <a:gd name="T12" fmla="*/ 9 w 19"/>
                  <a:gd name="T13" fmla="*/ 6 h 30"/>
                  <a:gd name="T14" fmla="*/ 8 w 19"/>
                  <a:gd name="T15" fmla="*/ 8 h 30"/>
                  <a:gd name="T16" fmla="*/ 10 w 19"/>
                  <a:gd name="T17" fmla="*/ 10 h 30"/>
                  <a:gd name="T18" fmla="*/ 10 w 19"/>
                  <a:gd name="T19" fmla="*/ 11 h 30"/>
                  <a:gd name="T20" fmla="*/ 11 w 19"/>
                  <a:gd name="T21" fmla="*/ 12 h 30"/>
                  <a:gd name="T22" fmla="*/ 12 w 19"/>
                  <a:gd name="T23" fmla="*/ 15 h 30"/>
                  <a:gd name="T24" fmla="*/ 13 w 19"/>
                  <a:gd name="T25" fmla="*/ 17 h 30"/>
                  <a:gd name="T26" fmla="*/ 14 w 19"/>
                  <a:gd name="T27" fmla="*/ 18 h 30"/>
                  <a:gd name="T28" fmla="*/ 17 w 19"/>
                  <a:gd name="T29" fmla="*/ 21 h 30"/>
                  <a:gd name="T30" fmla="*/ 18 w 19"/>
                  <a:gd name="T31" fmla="*/ 22 h 30"/>
                  <a:gd name="T32" fmla="*/ 18 w 19"/>
                  <a:gd name="T33" fmla="*/ 24 h 30"/>
                  <a:gd name="T34" fmla="*/ 19 w 19"/>
                  <a:gd name="T35" fmla="*/ 28 h 30"/>
                  <a:gd name="T36" fmla="*/ 18 w 19"/>
                  <a:gd name="T37" fmla="*/ 30 h 30"/>
                  <a:gd name="T38" fmla="*/ 15 w 19"/>
                  <a:gd name="T39" fmla="*/ 30 h 30"/>
                  <a:gd name="T40" fmla="*/ 14 w 19"/>
                  <a:gd name="T41" fmla="*/ 30 h 30"/>
                  <a:gd name="T42" fmla="*/ 12 w 19"/>
                  <a:gd name="T43" fmla="*/ 29 h 30"/>
                  <a:gd name="T44" fmla="*/ 10 w 19"/>
                  <a:gd name="T45" fmla="*/ 29 h 30"/>
                  <a:gd name="T46" fmla="*/ 9 w 19"/>
                  <a:gd name="T47" fmla="*/ 28 h 30"/>
                  <a:gd name="T48" fmla="*/ 7 w 19"/>
                  <a:gd name="T49" fmla="*/ 25 h 30"/>
                  <a:gd name="T50" fmla="*/ 6 w 19"/>
                  <a:gd name="T51" fmla="*/ 22 h 30"/>
                  <a:gd name="T52" fmla="*/ 4 w 19"/>
                  <a:gd name="T53" fmla="*/ 20 h 30"/>
                  <a:gd name="T54" fmla="*/ 2 w 19"/>
                  <a:gd name="T55" fmla="*/ 18 h 30"/>
                  <a:gd name="T56" fmla="*/ 2 w 19"/>
                  <a:gd name="T57" fmla="*/ 17 h 30"/>
                  <a:gd name="T58" fmla="*/ 2 w 19"/>
                  <a:gd name="T59" fmla="*/ 17 h 30"/>
                  <a:gd name="T60" fmla="*/ 1 w 19"/>
                  <a:gd name="T61" fmla="*/ 15 h 30"/>
                  <a:gd name="T62" fmla="*/ 0 w 19"/>
                  <a:gd name="T63" fmla="*/ 12 h 30"/>
                  <a:gd name="T64" fmla="*/ 0 w 19"/>
                  <a:gd name="T65" fmla="*/ 12 h 30"/>
                  <a:gd name="T66" fmla="*/ 0 w 19"/>
                  <a:gd name="T67" fmla="*/ 10 h 30"/>
                  <a:gd name="T68" fmla="*/ 0 w 19"/>
                  <a:gd name="T69" fmla="*/ 8 h 30"/>
                  <a:gd name="T70" fmla="*/ 0 w 19"/>
                  <a:gd name="T71" fmla="*/ 6 h 30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9"/>
                  <a:gd name="T109" fmla="*/ 0 h 30"/>
                  <a:gd name="T110" fmla="*/ 19 w 19"/>
                  <a:gd name="T111" fmla="*/ 30 h 30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9" h="30">
                    <a:moveTo>
                      <a:pt x="0" y="6"/>
                    </a:moveTo>
                    <a:lnTo>
                      <a:pt x="0" y="6"/>
                    </a:lnTo>
                    <a:lnTo>
                      <a:pt x="2" y="4"/>
                    </a:lnTo>
                    <a:lnTo>
                      <a:pt x="3" y="3"/>
                    </a:lnTo>
                    <a:lnTo>
                      <a:pt x="4" y="0"/>
                    </a:lnTo>
                    <a:lnTo>
                      <a:pt x="6" y="1"/>
                    </a:lnTo>
                    <a:lnTo>
                      <a:pt x="7" y="2"/>
                    </a:lnTo>
                    <a:lnTo>
                      <a:pt x="7" y="3"/>
                    </a:lnTo>
                    <a:lnTo>
                      <a:pt x="8" y="3"/>
                    </a:lnTo>
                    <a:lnTo>
                      <a:pt x="8" y="6"/>
                    </a:lnTo>
                    <a:lnTo>
                      <a:pt x="9" y="6"/>
                    </a:lnTo>
                    <a:lnTo>
                      <a:pt x="8" y="8"/>
                    </a:lnTo>
                    <a:lnTo>
                      <a:pt x="9" y="9"/>
                    </a:lnTo>
                    <a:lnTo>
                      <a:pt x="10" y="10"/>
                    </a:lnTo>
                    <a:lnTo>
                      <a:pt x="10" y="11"/>
                    </a:lnTo>
                    <a:lnTo>
                      <a:pt x="11" y="12"/>
                    </a:lnTo>
                    <a:lnTo>
                      <a:pt x="12" y="13"/>
                    </a:lnTo>
                    <a:lnTo>
                      <a:pt x="12" y="15"/>
                    </a:lnTo>
                    <a:lnTo>
                      <a:pt x="13" y="17"/>
                    </a:lnTo>
                    <a:lnTo>
                      <a:pt x="14" y="18"/>
                    </a:lnTo>
                    <a:lnTo>
                      <a:pt x="15" y="20"/>
                    </a:lnTo>
                    <a:lnTo>
                      <a:pt x="17" y="21"/>
                    </a:lnTo>
                    <a:lnTo>
                      <a:pt x="18" y="22"/>
                    </a:lnTo>
                    <a:lnTo>
                      <a:pt x="18" y="24"/>
                    </a:lnTo>
                    <a:lnTo>
                      <a:pt x="19" y="25"/>
                    </a:lnTo>
                    <a:lnTo>
                      <a:pt x="19" y="28"/>
                    </a:lnTo>
                    <a:lnTo>
                      <a:pt x="18" y="30"/>
                    </a:lnTo>
                    <a:lnTo>
                      <a:pt x="17" y="30"/>
                    </a:lnTo>
                    <a:lnTo>
                      <a:pt x="15" y="30"/>
                    </a:lnTo>
                    <a:lnTo>
                      <a:pt x="14" y="30"/>
                    </a:lnTo>
                    <a:lnTo>
                      <a:pt x="12" y="29"/>
                    </a:lnTo>
                    <a:lnTo>
                      <a:pt x="11" y="29"/>
                    </a:lnTo>
                    <a:lnTo>
                      <a:pt x="10" y="29"/>
                    </a:lnTo>
                    <a:lnTo>
                      <a:pt x="9" y="28"/>
                    </a:lnTo>
                    <a:lnTo>
                      <a:pt x="7" y="25"/>
                    </a:lnTo>
                    <a:lnTo>
                      <a:pt x="7" y="24"/>
                    </a:lnTo>
                    <a:lnTo>
                      <a:pt x="6" y="22"/>
                    </a:lnTo>
                    <a:lnTo>
                      <a:pt x="4" y="20"/>
                    </a:lnTo>
                    <a:lnTo>
                      <a:pt x="2" y="18"/>
                    </a:lnTo>
                    <a:lnTo>
                      <a:pt x="2" y="17"/>
                    </a:lnTo>
                    <a:lnTo>
                      <a:pt x="1" y="15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C677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64" name="Freeform 171"/>
              <p:cNvSpPr>
                <a:spLocks/>
              </p:cNvSpPr>
              <p:nvPr/>
            </p:nvSpPr>
            <p:spPr bwMode="auto">
              <a:xfrm>
                <a:off x="4761" y="909"/>
                <a:ext cx="19" cy="30"/>
              </a:xfrm>
              <a:custGeom>
                <a:avLst/>
                <a:gdLst>
                  <a:gd name="T0" fmla="*/ 0 w 19"/>
                  <a:gd name="T1" fmla="*/ 6 h 30"/>
                  <a:gd name="T2" fmla="*/ 3 w 19"/>
                  <a:gd name="T3" fmla="*/ 3 h 30"/>
                  <a:gd name="T4" fmla="*/ 4 w 19"/>
                  <a:gd name="T5" fmla="*/ 0 h 30"/>
                  <a:gd name="T6" fmla="*/ 7 w 19"/>
                  <a:gd name="T7" fmla="*/ 2 h 30"/>
                  <a:gd name="T8" fmla="*/ 7 w 19"/>
                  <a:gd name="T9" fmla="*/ 3 h 30"/>
                  <a:gd name="T10" fmla="*/ 8 w 19"/>
                  <a:gd name="T11" fmla="*/ 6 h 30"/>
                  <a:gd name="T12" fmla="*/ 9 w 19"/>
                  <a:gd name="T13" fmla="*/ 6 h 30"/>
                  <a:gd name="T14" fmla="*/ 8 w 19"/>
                  <a:gd name="T15" fmla="*/ 8 h 30"/>
                  <a:gd name="T16" fmla="*/ 10 w 19"/>
                  <a:gd name="T17" fmla="*/ 10 h 30"/>
                  <a:gd name="T18" fmla="*/ 10 w 19"/>
                  <a:gd name="T19" fmla="*/ 11 h 30"/>
                  <a:gd name="T20" fmla="*/ 11 w 19"/>
                  <a:gd name="T21" fmla="*/ 12 h 30"/>
                  <a:gd name="T22" fmla="*/ 12 w 19"/>
                  <a:gd name="T23" fmla="*/ 15 h 30"/>
                  <a:gd name="T24" fmla="*/ 13 w 19"/>
                  <a:gd name="T25" fmla="*/ 17 h 30"/>
                  <a:gd name="T26" fmla="*/ 14 w 19"/>
                  <a:gd name="T27" fmla="*/ 18 h 30"/>
                  <a:gd name="T28" fmla="*/ 17 w 19"/>
                  <a:gd name="T29" fmla="*/ 21 h 30"/>
                  <a:gd name="T30" fmla="*/ 18 w 19"/>
                  <a:gd name="T31" fmla="*/ 22 h 30"/>
                  <a:gd name="T32" fmla="*/ 18 w 19"/>
                  <a:gd name="T33" fmla="*/ 24 h 30"/>
                  <a:gd name="T34" fmla="*/ 19 w 19"/>
                  <a:gd name="T35" fmla="*/ 28 h 30"/>
                  <a:gd name="T36" fmla="*/ 18 w 19"/>
                  <a:gd name="T37" fmla="*/ 30 h 30"/>
                  <a:gd name="T38" fmla="*/ 15 w 19"/>
                  <a:gd name="T39" fmla="*/ 30 h 30"/>
                  <a:gd name="T40" fmla="*/ 14 w 19"/>
                  <a:gd name="T41" fmla="*/ 30 h 30"/>
                  <a:gd name="T42" fmla="*/ 12 w 19"/>
                  <a:gd name="T43" fmla="*/ 29 h 30"/>
                  <a:gd name="T44" fmla="*/ 10 w 19"/>
                  <a:gd name="T45" fmla="*/ 29 h 30"/>
                  <a:gd name="T46" fmla="*/ 9 w 19"/>
                  <a:gd name="T47" fmla="*/ 28 h 30"/>
                  <a:gd name="T48" fmla="*/ 7 w 19"/>
                  <a:gd name="T49" fmla="*/ 25 h 30"/>
                  <a:gd name="T50" fmla="*/ 6 w 19"/>
                  <a:gd name="T51" fmla="*/ 22 h 30"/>
                  <a:gd name="T52" fmla="*/ 4 w 19"/>
                  <a:gd name="T53" fmla="*/ 20 h 30"/>
                  <a:gd name="T54" fmla="*/ 2 w 19"/>
                  <a:gd name="T55" fmla="*/ 18 h 30"/>
                  <a:gd name="T56" fmla="*/ 2 w 19"/>
                  <a:gd name="T57" fmla="*/ 17 h 30"/>
                  <a:gd name="T58" fmla="*/ 2 w 19"/>
                  <a:gd name="T59" fmla="*/ 17 h 30"/>
                  <a:gd name="T60" fmla="*/ 1 w 19"/>
                  <a:gd name="T61" fmla="*/ 15 h 30"/>
                  <a:gd name="T62" fmla="*/ 0 w 19"/>
                  <a:gd name="T63" fmla="*/ 12 h 30"/>
                  <a:gd name="T64" fmla="*/ 0 w 19"/>
                  <a:gd name="T65" fmla="*/ 12 h 30"/>
                  <a:gd name="T66" fmla="*/ 0 w 19"/>
                  <a:gd name="T67" fmla="*/ 10 h 30"/>
                  <a:gd name="T68" fmla="*/ 0 w 19"/>
                  <a:gd name="T69" fmla="*/ 8 h 3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9"/>
                  <a:gd name="T106" fmla="*/ 0 h 30"/>
                  <a:gd name="T107" fmla="*/ 19 w 19"/>
                  <a:gd name="T108" fmla="*/ 30 h 30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9" h="30">
                    <a:moveTo>
                      <a:pt x="0" y="6"/>
                    </a:moveTo>
                    <a:lnTo>
                      <a:pt x="0" y="6"/>
                    </a:lnTo>
                    <a:lnTo>
                      <a:pt x="2" y="4"/>
                    </a:lnTo>
                    <a:lnTo>
                      <a:pt x="3" y="3"/>
                    </a:lnTo>
                    <a:lnTo>
                      <a:pt x="4" y="0"/>
                    </a:lnTo>
                    <a:lnTo>
                      <a:pt x="6" y="1"/>
                    </a:lnTo>
                    <a:lnTo>
                      <a:pt x="7" y="2"/>
                    </a:lnTo>
                    <a:lnTo>
                      <a:pt x="7" y="3"/>
                    </a:lnTo>
                    <a:lnTo>
                      <a:pt x="8" y="3"/>
                    </a:lnTo>
                    <a:lnTo>
                      <a:pt x="8" y="6"/>
                    </a:lnTo>
                    <a:lnTo>
                      <a:pt x="9" y="6"/>
                    </a:lnTo>
                    <a:lnTo>
                      <a:pt x="8" y="8"/>
                    </a:lnTo>
                    <a:lnTo>
                      <a:pt x="9" y="9"/>
                    </a:lnTo>
                    <a:lnTo>
                      <a:pt x="10" y="10"/>
                    </a:lnTo>
                    <a:lnTo>
                      <a:pt x="10" y="11"/>
                    </a:lnTo>
                    <a:lnTo>
                      <a:pt x="11" y="12"/>
                    </a:lnTo>
                    <a:lnTo>
                      <a:pt x="12" y="13"/>
                    </a:lnTo>
                    <a:lnTo>
                      <a:pt x="12" y="15"/>
                    </a:lnTo>
                    <a:lnTo>
                      <a:pt x="13" y="17"/>
                    </a:lnTo>
                    <a:lnTo>
                      <a:pt x="14" y="18"/>
                    </a:lnTo>
                    <a:lnTo>
                      <a:pt x="15" y="20"/>
                    </a:lnTo>
                    <a:lnTo>
                      <a:pt x="17" y="21"/>
                    </a:lnTo>
                    <a:lnTo>
                      <a:pt x="18" y="22"/>
                    </a:lnTo>
                    <a:lnTo>
                      <a:pt x="18" y="24"/>
                    </a:lnTo>
                    <a:lnTo>
                      <a:pt x="19" y="25"/>
                    </a:lnTo>
                    <a:lnTo>
                      <a:pt x="19" y="28"/>
                    </a:lnTo>
                    <a:lnTo>
                      <a:pt x="18" y="30"/>
                    </a:lnTo>
                    <a:lnTo>
                      <a:pt x="17" y="30"/>
                    </a:lnTo>
                    <a:lnTo>
                      <a:pt x="15" y="30"/>
                    </a:lnTo>
                    <a:lnTo>
                      <a:pt x="14" y="30"/>
                    </a:lnTo>
                    <a:lnTo>
                      <a:pt x="12" y="29"/>
                    </a:lnTo>
                    <a:lnTo>
                      <a:pt x="11" y="29"/>
                    </a:lnTo>
                    <a:lnTo>
                      <a:pt x="10" y="29"/>
                    </a:lnTo>
                    <a:lnTo>
                      <a:pt x="9" y="28"/>
                    </a:lnTo>
                    <a:lnTo>
                      <a:pt x="7" y="25"/>
                    </a:lnTo>
                    <a:lnTo>
                      <a:pt x="7" y="24"/>
                    </a:lnTo>
                    <a:lnTo>
                      <a:pt x="6" y="22"/>
                    </a:lnTo>
                    <a:lnTo>
                      <a:pt x="4" y="20"/>
                    </a:lnTo>
                    <a:lnTo>
                      <a:pt x="2" y="18"/>
                    </a:lnTo>
                    <a:lnTo>
                      <a:pt x="2" y="17"/>
                    </a:lnTo>
                    <a:lnTo>
                      <a:pt x="1" y="15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0" y="8"/>
                    </a:lnTo>
                    <a:lnTo>
                      <a:pt x="0" y="7"/>
                    </a:lnTo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65" name="Freeform 172"/>
              <p:cNvSpPr>
                <a:spLocks/>
              </p:cNvSpPr>
              <p:nvPr/>
            </p:nvSpPr>
            <p:spPr bwMode="auto">
              <a:xfrm>
                <a:off x="4797" y="900"/>
                <a:ext cx="10" cy="8"/>
              </a:xfrm>
              <a:custGeom>
                <a:avLst/>
                <a:gdLst>
                  <a:gd name="T0" fmla="*/ 3 w 10"/>
                  <a:gd name="T1" fmla="*/ 0 h 8"/>
                  <a:gd name="T2" fmla="*/ 3 w 10"/>
                  <a:gd name="T3" fmla="*/ 0 h 8"/>
                  <a:gd name="T4" fmla="*/ 1 w 10"/>
                  <a:gd name="T5" fmla="*/ 1 h 8"/>
                  <a:gd name="T6" fmla="*/ 0 w 10"/>
                  <a:gd name="T7" fmla="*/ 2 h 8"/>
                  <a:gd name="T8" fmla="*/ 0 w 10"/>
                  <a:gd name="T9" fmla="*/ 1 h 8"/>
                  <a:gd name="T10" fmla="*/ 0 w 10"/>
                  <a:gd name="T11" fmla="*/ 1 h 8"/>
                  <a:gd name="T12" fmla="*/ 0 w 10"/>
                  <a:gd name="T13" fmla="*/ 2 h 8"/>
                  <a:gd name="T14" fmla="*/ 0 w 10"/>
                  <a:gd name="T15" fmla="*/ 5 h 8"/>
                  <a:gd name="T16" fmla="*/ 0 w 10"/>
                  <a:gd name="T17" fmla="*/ 5 h 8"/>
                  <a:gd name="T18" fmla="*/ 1 w 10"/>
                  <a:gd name="T19" fmla="*/ 6 h 8"/>
                  <a:gd name="T20" fmla="*/ 1 w 10"/>
                  <a:gd name="T21" fmla="*/ 7 h 8"/>
                  <a:gd name="T22" fmla="*/ 3 w 10"/>
                  <a:gd name="T23" fmla="*/ 7 h 8"/>
                  <a:gd name="T24" fmla="*/ 3 w 10"/>
                  <a:gd name="T25" fmla="*/ 7 h 8"/>
                  <a:gd name="T26" fmla="*/ 4 w 10"/>
                  <a:gd name="T27" fmla="*/ 8 h 8"/>
                  <a:gd name="T28" fmla="*/ 6 w 10"/>
                  <a:gd name="T29" fmla="*/ 7 h 8"/>
                  <a:gd name="T30" fmla="*/ 6 w 10"/>
                  <a:gd name="T31" fmla="*/ 7 h 8"/>
                  <a:gd name="T32" fmla="*/ 6 w 10"/>
                  <a:gd name="T33" fmla="*/ 8 h 8"/>
                  <a:gd name="T34" fmla="*/ 7 w 10"/>
                  <a:gd name="T35" fmla="*/ 8 h 8"/>
                  <a:gd name="T36" fmla="*/ 7 w 10"/>
                  <a:gd name="T37" fmla="*/ 8 h 8"/>
                  <a:gd name="T38" fmla="*/ 7 w 10"/>
                  <a:gd name="T39" fmla="*/ 8 h 8"/>
                  <a:gd name="T40" fmla="*/ 8 w 10"/>
                  <a:gd name="T41" fmla="*/ 8 h 8"/>
                  <a:gd name="T42" fmla="*/ 9 w 10"/>
                  <a:gd name="T43" fmla="*/ 7 h 8"/>
                  <a:gd name="T44" fmla="*/ 9 w 10"/>
                  <a:gd name="T45" fmla="*/ 7 h 8"/>
                  <a:gd name="T46" fmla="*/ 9 w 10"/>
                  <a:gd name="T47" fmla="*/ 5 h 8"/>
                  <a:gd name="T48" fmla="*/ 9 w 10"/>
                  <a:gd name="T49" fmla="*/ 5 h 8"/>
                  <a:gd name="T50" fmla="*/ 10 w 10"/>
                  <a:gd name="T51" fmla="*/ 5 h 8"/>
                  <a:gd name="T52" fmla="*/ 9 w 10"/>
                  <a:gd name="T53" fmla="*/ 4 h 8"/>
                  <a:gd name="T54" fmla="*/ 9 w 10"/>
                  <a:gd name="T55" fmla="*/ 4 h 8"/>
                  <a:gd name="T56" fmla="*/ 7 w 10"/>
                  <a:gd name="T57" fmla="*/ 1 h 8"/>
                  <a:gd name="T58" fmla="*/ 7 w 10"/>
                  <a:gd name="T59" fmla="*/ 1 h 8"/>
                  <a:gd name="T60" fmla="*/ 5 w 10"/>
                  <a:gd name="T61" fmla="*/ 0 h 8"/>
                  <a:gd name="T62" fmla="*/ 5 w 10"/>
                  <a:gd name="T63" fmla="*/ 0 h 8"/>
                  <a:gd name="T64" fmla="*/ 5 w 10"/>
                  <a:gd name="T65" fmla="*/ 0 h 8"/>
                  <a:gd name="T66" fmla="*/ 3 w 10"/>
                  <a:gd name="T67" fmla="*/ 0 h 8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10"/>
                  <a:gd name="T103" fmla="*/ 0 h 8"/>
                  <a:gd name="T104" fmla="*/ 10 w 10"/>
                  <a:gd name="T105" fmla="*/ 8 h 8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10" h="8">
                    <a:moveTo>
                      <a:pt x="3" y="0"/>
                    </a:moveTo>
                    <a:lnTo>
                      <a:pt x="3" y="0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0" y="5"/>
                    </a:lnTo>
                    <a:lnTo>
                      <a:pt x="1" y="6"/>
                    </a:lnTo>
                    <a:lnTo>
                      <a:pt x="1" y="7"/>
                    </a:lnTo>
                    <a:lnTo>
                      <a:pt x="3" y="7"/>
                    </a:lnTo>
                    <a:lnTo>
                      <a:pt x="4" y="8"/>
                    </a:lnTo>
                    <a:lnTo>
                      <a:pt x="6" y="7"/>
                    </a:lnTo>
                    <a:lnTo>
                      <a:pt x="6" y="8"/>
                    </a:lnTo>
                    <a:lnTo>
                      <a:pt x="7" y="8"/>
                    </a:lnTo>
                    <a:lnTo>
                      <a:pt x="8" y="8"/>
                    </a:lnTo>
                    <a:lnTo>
                      <a:pt x="9" y="7"/>
                    </a:lnTo>
                    <a:lnTo>
                      <a:pt x="9" y="5"/>
                    </a:lnTo>
                    <a:lnTo>
                      <a:pt x="10" y="5"/>
                    </a:lnTo>
                    <a:lnTo>
                      <a:pt x="9" y="4"/>
                    </a:lnTo>
                    <a:lnTo>
                      <a:pt x="7" y="1"/>
                    </a:lnTo>
                    <a:lnTo>
                      <a:pt x="5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C67715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159" name="Freeform 173"/>
            <p:cNvSpPr>
              <a:spLocks/>
            </p:cNvSpPr>
            <p:nvPr/>
          </p:nvSpPr>
          <p:spPr bwMode="auto">
            <a:xfrm>
              <a:off x="7439026" y="1684338"/>
              <a:ext cx="82550" cy="1060450"/>
            </a:xfrm>
            <a:custGeom>
              <a:avLst/>
              <a:gdLst>
                <a:gd name="T0" fmla="*/ 2147483646 w 52"/>
                <a:gd name="T1" fmla="*/ 2147483646 h 668"/>
                <a:gd name="T2" fmla="*/ 2147483646 w 52"/>
                <a:gd name="T3" fmla="*/ 2147483646 h 668"/>
                <a:gd name="T4" fmla="*/ 2147483646 w 52"/>
                <a:gd name="T5" fmla="*/ 2147483646 h 668"/>
                <a:gd name="T6" fmla="*/ 2147483646 w 52"/>
                <a:gd name="T7" fmla="*/ 2147483646 h 668"/>
                <a:gd name="T8" fmla="*/ 2147483646 w 52"/>
                <a:gd name="T9" fmla="*/ 2147483646 h 668"/>
                <a:gd name="T10" fmla="*/ 2147483646 w 52"/>
                <a:gd name="T11" fmla="*/ 2147483646 h 668"/>
                <a:gd name="T12" fmla="*/ 2147483646 w 52"/>
                <a:gd name="T13" fmla="*/ 2147483646 h 668"/>
                <a:gd name="T14" fmla="*/ 2147483646 w 52"/>
                <a:gd name="T15" fmla="*/ 0 h 668"/>
                <a:gd name="T16" fmla="*/ 2147483646 w 52"/>
                <a:gd name="T17" fmla="*/ 0 h 668"/>
                <a:gd name="T18" fmla="*/ 2147483646 w 52"/>
                <a:gd name="T19" fmla="*/ 2147483646 h 668"/>
                <a:gd name="T20" fmla="*/ 2147483646 w 52"/>
                <a:gd name="T21" fmla="*/ 2147483646 h 668"/>
                <a:gd name="T22" fmla="*/ 2147483646 w 52"/>
                <a:gd name="T23" fmla="*/ 2147483646 h 668"/>
                <a:gd name="T24" fmla="*/ 2147483646 w 52"/>
                <a:gd name="T25" fmla="*/ 2147483646 h 668"/>
                <a:gd name="T26" fmla="*/ 2147483646 w 52"/>
                <a:gd name="T27" fmla="*/ 2147483646 h 668"/>
                <a:gd name="T28" fmla="*/ 2147483646 w 52"/>
                <a:gd name="T29" fmla="*/ 2147483646 h 668"/>
                <a:gd name="T30" fmla="*/ 2147483646 w 52"/>
                <a:gd name="T31" fmla="*/ 2147483646 h 668"/>
                <a:gd name="T32" fmla="*/ 2147483646 w 52"/>
                <a:gd name="T33" fmla="*/ 2147483646 h 668"/>
                <a:gd name="T34" fmla="*/ 0 w 52"/>
                <a:gd name="T35" fmla="*/ 2147483646 h 668"/>
                <a:gd name="T36" fmla="*/ 0 w 52"/>
                <a:gd name="T37" fmla="*/ 2147483646 h 668"/>
                <a:gd name="T38" fmla="*/ 2147483646 w 52"/>
                <a:gd name="T39" fmla="*/ 2147483646 h 668"/>
                <a:gd name="T40" fmla="*/ 2147483646 w 52"/>
                <a:gd name="T41" fmla="*/ 2147483646 h 668"/>
                <a:gd name="T42" fmla="*/ 2147483646 w 52"/>
                <a:gd name="T43" fmla="*/ 2147483646 h 668"/>
                <a:gd name="T44" fmla="*/ 2147483646 w 52"/>
                <a:gd name="T45" fmla="*/ 2147483646 h 668"/>
                <a:gd name="T46" fmla="*/ 2147483646 w 52"/>
                <a:gd name="T47" fmla="*/ 2147483646 h 668"/>
                <a:gd name="T48" fmla="*/ 2147483646 w 52"/>
                <a:gd name="T49" fmla="*/ 2147483646 h 668"/>
                <a:gd name="T50" fmla="*/ 2147483646 w 52"/>
                <a:gd name="T51" fmla="*/ 2147483646 h 668"/>
                <a:gd name="T52" fmla="*/ 2147483646 w 52"/>
                <a:gd name="T53" fmla="*/ 2147483646 h 668"/>
                <a:gd name="T54" fmla="*/ 2147483646 w 52"/>
                <a:gd name="T55" fmla="*/ 2147483646 h 668"/>
                <a:gd name="T56" fmla="*/ 2147483646 w 52"/>
                <a:gd name="T57" fmla="*/ 2147483646 h 668"/>
                <a:gd name="T58" fmla="*/ 2147483646 w 52"/>
                <a:gd name="T59" fmla="*/ 2147483646 h 668"/>
                <a:gd name="T60" fmla="*/ 2147483646 w 52"/>
                <a:gd name="T61" fmla="*/ 2147483646 h 668"/>
                <a:gd name="T62" fmla="*/ 2147483646 w 52"/>
                <a:gd name="T63" fmla="*/ 2147483646 h 668"/>
                <a:gd name="T64" fmla="*/ 2147483646 w 52"/>
                <a:gd name="T65" fmla="*/ 2147483646 h 668"/>
                <a:gd name="T66" fmla="*/ 2147483646 w 52"/>
                <a:gd name="T67" fmla="*/ 2147483646 h 668"/>
                <a:gd name="T68" fmla="*/ 2147483646 w 52"/>
                <a:gd name="T69" fmla="*/ 2147483646 h 668"/>
                <a:gd name="T70" fmla="*/ 2147483646 w 52"/>
                <a:gd name="T71" fmla="*/ 2147483646 h 668"/>
                <a:gd name="T72" fmla="*/ 2147483646 w 52"/>
                <a:gd name="T73" fmla="*/ 2147483646 h 668"/>
                <a:gd name="T74" fmla="*/ 2147483646 w 52"/>
                <a:gd name="T75" fmla="*/ 2147483646 h 668"/>
                <a:gd name="T76" fmla="*/ 2147483646 w 52"/>
                <a:gd name="T77" fmla="*/ 2147483646 h 668"/>
                <a:gd name="T78" fmla="*/ 2147483646 w 52"/>
                <a:gd name="T79" fmla="*/ 2147483646 h 668"/>
                <a:gd name="T80" fmla="*/ 2147483646 w 52"/>
                <a:gd name="T81" fmla="*/ 2147483646 h 668"/>
                <a:gd name="T82" fmla="*/ 2147483646 w 52"/>
                <a:gd name="T83" fmla="*/ 2147483646 h 668"/>
                <a:gd name="T84" fmla="*/ 2147483646 w 52"/>
                <a:gd name="T85" fmla="*/ 2147483646 h 668"/>
                <a:gd name="T86" fmla="*/ 2147483646 w 52"/>
                <a:gd name="T87" fmla="*/ 2147483646 h 668"/>
                <a:gd name="T88" fmla="*/ 2147483646 w 52"/>
                <a:gd name="T89" fmla="*/ 2147483646 h 668"/>
                <a:gd name="T90" fmla="*/ 2147483646 w 52"/>
                <a:gd name="T91" fmla="*/ 2147483646 h 668"/>
                <a:gd name="T92" fmla="*/ 2147483646 w 52"/>
                <a:gd name="T93" fmla="*/ 2147483646 h 668"/>
                <a:gd name="T94" fmla="*/ 2147483646 w 52"/>
                <a:gd name="T95" fmla="*/ 2147483646 h 66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52"/>
                <a:gd name="T145" fmla="*/ 0 h 668"/>
                <a:gd name="T146" fmla="*/ 52 w 52"/>
                <a:gd name="T147" fmla="*/ 668 h 668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2" h="668">
                  <a:moveTo>
                    <a:pt x="30" y="9"/>
                  </a:moveTo>
                  <a:lnTo>
                    <a:pt x="30" y="9"/>
                  </a:lnTo>
                  <a:lnTo>
                    <a:pt x="32" y="8"/>
                  </a:lnTo>
                  <a:lnTo>
                    <a:pt x="33" y="6"/>
                  </a:lnTo>
                  <a:lnTo>
                    <a:pt x="33" y="2"/>
                  </a:lnTo>
                  <a:lnTo>
                    <a:pt x="34" y="0"/>
                  </a:lnTo>
                  <a:lnTo>
                    <a:pt x="31" y="2"/>
                  </a:lnTo>
                  <a:lnTo>
                    <a:pt x="19" y="10"/>
                  </a:lnTo>
                  <a:lnTo>
                    <a:pt x="8" y="18"/>
                  </a:lnTo>
                  <a:lnTo>
                    <a:pt x="7" y="30"/>
                  </a:lnTo>
                  <a:lnTo>
                    <a:pt x="5" y="66"/>
                  </a:lnTo>
                  <a:lnTo>
                    <a:pt x="1" y="123"/>
                  </a:lnTo>
                  <a:lnTo>
                    <a:pt x="0" y="200"/>
                  </a:lnTo>
                  <a:lnTo>
                    <a:pt x="0" y="245"/>
                  </a:lnTo>
                  <a:lnTo>
                    <a:pt x="1" y="295"/>
                  </a:lnTo>
                  <a:lnTo>
                    <a:pt x="4" y="348"/>
                  </a:lnTo>
                  <a:lnTo>
                    <a:pt x="7" y="405"/>
                  </a:lnTo>
                  <a:lnTo>
                    <a:pt x="10" y="466"/>
                  </a:lnTo>
                  <a:lnTo>
                    <a:pt x="17" y="531"/>
                  </a:lnTo>
                  <a:lnTo>
                    <a:pt x="23" y="598"/>
                  </a:lnTo>
                  <a:lnTo>
                    <a:pt x="32" y="668"/>
                  </a:lnTo>
                  <a:lnTo>
                    <a:pt x="52" y="668"/>
                  </a:lnTo>
                  <a:lnTo>
                    <a:pt x="50" y="651"/>
                  </a:lnTo>
                  <a:lnTo>
                    <a:pt x="43" y="603"/>
                  </a:lnTo>
                  <a:lnTo>
                    <a:pt x="34" y="532"/>
                  </a:lnTo>
                  <a:lnTo>
                    <a:pt x="26" y="442"/>
                  </a:lnTo>
                  <a:lnTo>
                    <a:pt x="22" y="391"/>
                  </a:lnTo>
                  <a:lnTo>
                    <a:pt x="19" y="340"/>
                  </a:lnTo>
                  <a:lnTo>
                    <a:pt x="17" y="286"/>
                  </a:lnTo>
                  <a:lnTo>
                    <a:pt x="17" y="231"/>
                  </a:lnTo>
                  <a:lnTo>
                    <a:pt x="17" y="177"/>
                  </a:lnTo>
                  <a:lnTo>
                    <a:pt x="19" y="123"/>
                  </a:lnTo>
                  <a:lnTo>
                    <a:pt x="22" y="71"/>
                  </a:lnTo>
                  <a:lnTo>
                    <a:pt x="29" y="21"/>
                  </a:lnTo>
                  <a:lnTo>
                    <a:pt x="29" y="20"/>
                  </a:lnTo>
                  <a:lnTo>
                    <a:pt x="29" y="18"/>
                  </a:lnTo>
                  <a:lnTo>
                    <a:pt x="29" y="16"/>
                  </a:lnTo>
                  <a:lnTo>
                    <a:pt x="29" y="13"/>
                  </a:lnTo>
                  <a:lnTo>
                    <a:pt x="30" y="9"/>
                  </a:lnTo>
                  <a:close/>
                </a:path>
              </a:pathLst>
            </a:custGeom>
            <a:solidFill>
              <a:srgbClr val="006838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60" name="Freeform 174"/>
            <p:cNvSpPr>
              <a:spLocks noEditPoints="1"/>
            </p:cNvSpPr>
            <p:nvPr/>
          </p:nvSpPr>
          <p:spPr bwMode="auto">
            <a:xfrm>
              <a:off x="6646863" y="1554163"/>
              <a:ext cx="823913" cy="1190625"/>
            </a:xfrm>
            <a:custGeom>
              <a:avLst/>
              <a:gdLst>
                <a:gd name="T0" fmla="*/ 2147483646 w 519"/>
                <a:gd name="T1" fmla="*/ 2147483646 h 750"/>
                <a:gd name="T2" fmla="*/ 2147483646 w 519"/>
                <a:gd name="T3" fmla="*/ 2147483646 h 750"/>
                <a:gd name="T4" fmla="*/ 2147483646 w 519"/>
                <a:gd name="T5" fmla="*/ 2147483646 h 750"/>
                <a:gd name="T6" fmla="*/ 2147483646 w 519"/>
                <a:gd name="T7" fmla="*/ 2147483646 h 750"/>
                <a:gd name="T8" fmla="*/ 2147483646 w 519"/>
                <a:gd name="T9" fmla="*/ 2147483646 h 750"/>
                <a:gd name="T10" fmla="*/ 2147483646 w 519"/>
                <a:gd name="T11" fmla="*/ 2147483646 h 750"/>
                <a:gd name="T12" fmla="*/ 2147483646 w 519"/>
                <a:gd name="T13" fmla="*/ 2147483646 h 750"/>
                <a:gd name="T14" fmla="*/ 2147483646 w 519"/>
                <a:gd name="T15" fmla="*/ 2147483646 h 750"/>
                <a:gd name="T16" fmla="*/ 2147483646 w 519"/>
                <a:gd name="T17" fmla="*/ 2147483646 h 750"/>
                <a:gd name="T18" fmla="*/ 2147483646 w 519"/>
                <a:gd name="T19" fmla="*/ 2147483646 h 750"/>
                <a:gd name="T20" fmla="*/ 2147483646 w 519"/>
                <a:gd name="T21" fmla="*/ 2147483646 h 750"/>
                <a:gd name="T22" fmla="*/ 2147483646 w 519"/>
                <a:gd name="T23" fmla="*/ 2147483646 h 750"/>
                <a:gd name="T24" fmla="*/ 2147483646 w 519"/>
                <a:gd name="T25" fmla="*/ 2147483646 h 750"/>
                <a:gd name="T26" fmla="*/ 2147483646 w 519"/>
                <a:gd name="T27" fmla="*/ 2147483646 h 750"/>
                <a:gd name="T28" fmla="*/ 2147483646 w 519"/>
                <a:gd name="T29" fmla="*/ 2147483646 h 750"/>
                <a:gd name="T30" fmla="*/ 2147483646 w 519"/>
                <a:gd name="T31" fmla="*/ 2147483646 h 750"/>
                <a:gd name="T32" fmla="*/ 2147483646 w 519"/>
                <a:gd name="T33" fmla="*/ 2147483646 h 750"/>
                <a:gd name="T34" fmla="*/ 2147483646 w 519"/>
                <a:gd name="T35" fmla="*/ 2147483646 h 750"/>
                <a:gd name="T36" fmla="*/ 2147483646 w 519"/>
                <a:gd name="T37" fmla="*/ 2147483646 h 750"/>
                <a:gd name="T38" fmla="*/ 2147483646 w 519"/>
                <a:gd name="T39" fmla="*/ 2147483646 h 750"/>
                <a:gd name="T40" fmla="*/ 2147483646 w 519"/>
                <a:gd name="T41" fmla="*/ 2147483646 h 750"/>
                <a:gd name="T42" fmla="*/ 2147483646 w 519"/>
                <a:gd name="T43" fmla="*/ 2147483646 h 750"/>
                <a:gd name="T44" fmla="*/ 2147483646 w 519"/>
                <a:gd name="T45" fmla="*/ 2147483646 h 750"/>
                <a:gd name="T46" fmla="*/ 2147483646 w 519"/>
                <a:gd name="T47" fmla="*/ 2147483646 h 750"/>
                <a:gd name="T48" fmla="*/ 2147483646 w 519"/>
                <a:gd name="T49" fmla="*/ 2147483646 h 750"/>
                <a:gd name="T50" fmla="*/ 2147483646 w 519"/>
                <a:gd name="T51" fmla="*/ 2147483646 h 750"/>
                <a:gd name="T52" fmla="*/ 2147483646 w 519"/>
                <a:gd name="T53" fmla="*/ 2147483646 h 750"/>
                <a:gd name="T54" fmla="*/ 2147483646 w 519"/>
                <a:gd name="T55" fmla="*/ 2147483646 h 750"/>
                <a:gd name="T56" fmla="*/ 2147483646 w 519"/>
                <a:gd name="T57" fmla="*/ 2147483646 h 750"/>
                <a:gd name="T58" fmla="*/ 2147483646 w 519"/>
                <a:gd name="T59" fmla="*/ 2147483646 h 750"/>
                <a:gd name="T60" fmla="*/ 2147483646 w 519"/>
                <a:gd name="T61" fmla="*/ 2147483646 h 750"/>
                <a:gd name="T62" fmla="*/ 2147483646 w 519"/>
                <a:gd name="T63" fmla="*/ 2147483646 h 750"/>
                <a:gd name="T64" fmla="*/ 2147483646 w 519"/>
                <a:gd name="T65" fmla="*/ 2147483646 h 750"/>
                <a:gd name="T66" fmla="*/ 2147483646 w 519"/>
                <a:gd name="T67" fmla="*/ 2147483646 h 750"/>
                <a:gd name="T68" fmla="*/ 2147483646 w 519"/>
                <a:gd name="T69" fmla="*/ 2147483646 h 750"/>
                <a:gd name="T70" fmla="*/ 2147483646 w 519"/>
                <a:gd name="T71" fmla="*/ 2147483646 h 750"/>
                <a:gd name="T72" fmla="*/ 2147483646 w 519"/>
                <a:gd name="T73" fmla="*/ 2147483646 h 750"/>
                <a:gd name="T74" fmla="*/ 2147483646 w 519"/>
                <a:gd name="T75" fmla="*/ 2147483646 h 750"/>
                <a:gd name="T76" fmla="*/ 2147483646 w 519"/>
                <a:gd name="T77" fmla="*/ 2147483646 h 750"/>
                <a:gd name="T78" fmla="*/ 2147483646 w 519"/>
                <a:gd name="T79" fmla="*/ 2147483646 h 750"/>
                <a:gd name="T80" fmla="*/ 2147483646 w 519"/>
                <a:gd name="T81" fmla="*/ 2147483646 h 750"/>
                <a:gd name="T82" fmla="*/ 2147483646 w 519"/>
                <a:gd name="T83" fmla="*/ 2147483646 h 750"/>
                <a:gd name="T84" fmla="*/ 2147483646 w 519"/>
                <a:gd name="T85" fmla="*/ 2147483646 h 750"/>
                <a:gd name="T86" fmla="*/ 2147483646 w 519"/>
                <a:gd name="T87" fmla="*/ 2147483646 h 750"/>
                <a:gd name="T88" fmla="*/ 2147483646 w 519"/>
                <a:gd name="T89" fmla="*/ 2147483646 h 750"/>
                <a:gd name="T90" fmla="*/ 2147483646 w 519"/>
                <a:gd name="T91" fmla="*/ 2147483646 h 750"/>
                <a:gd name="T92" fmla="*/ 2147483646 w 519"/>
                <a:gd name="T93" fmla="*/ 2147483646 h 750"/>
                <a:gd name="T94" fmla="*/ 2147483646 w 519"/>
                <a:gd name="T95" fmla="*/ 2147483646 h 750"/>
                <a:gd name="T96" fmla="*/ 2147483646 w 519"/>
                <a:gd name="T97" fmla="*/ 2147483646 h 750"/>
                <a:gd name="T98" fmla="*/ 2147483646 w 519"/>
                <a:gd name="T99" fmla="*/ 2147483646 h 75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519"/>
                <a:gd name="T151" fmla="*/ 0 h 750"/>
                <a:gd name="T152" fmla="*/ 519 w 519"/>
                <a:gd name="T153" fmla="*/ 750 h 750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519" h="750">
                  <a:moveTo>
                    <a:pt x="183" y="5"/>
                  </a:moveTo>
                  <a:lnTo>
                    <a:pt x="183" y="5"/>
                  </a:lnTo>
                  <a:lnTo>
                    <a:pt x="191" y="7"/>
                  </a:lnTo>
                  <a:lnTo>
                    <a:pt x="209" y="13"/>
                  </a:lnTo>
                  <a:lnTo>
                    <a:pt x="223" y="19"/>
                  </a:lnTo>
                  <a:lnTo>
                    <a:pt x="238" y="26"/>
                  </a:lnTo>
                  <a:lnTo>
                    <a:pt x="255" y="35"/>
                  </a:lnTo>
                  <a:lnTo>
                    <a:pt x="272" y="47"/>
                  </a:lnTo>
                  <a:lnTo>
                    <a:pt x="290" y="60"/>
                  </a:lnTo>
                  <a:lnTo>
                    <a:pt x="308" y="77"/>
                  </a:lnTo>
                  <a:lnTo>
                    <a:pt x="326" y="97"/>
                  </a:lnTo>
                  <a:lnTo>
                    <a:pt x="335" y="108"/>
                  </a:lnTo>
                  <a:lnTo>
                    <a:pt x="343" y="119"/>
                  </a:lnTo>
                  <a:lnTo>
                    <a:pt x="351" y="132"/>
                  </a:lnTo>
                  <a:lnTo>
                    <a:pt x="360" y="145"/>
                  </a:lnTo>
                  <a:lnTo>
                    <a:pt x="368" y="158"/>
                  </a:lnTo>
                  <a:lnTo>
                    <a:pt x="374" y="173"/>
                  </a:lnTo>
                  <a:lnTo>
                    <a:pt x="381" y="189"/>
                  </a:lnTo>
                  <a:lnTo>
                    <a:pt x="387" y="206"/>
                  </a:lnTo>
                  <a:lnTo>
                    <a:pt x="393" y="224"/>
                  </a:lnTo>
                  <a:lnTo>
                    <a:pt x="398" y="243"/>
                  </a:lnTo>
                  <a:lnTo>
                    <a:pt x="519" y="750"/>
                  </a:lnTo>
                  <a:lnTo>
                    <a:pt x="499" y="750"/>
                  </a:lnTo>
                  <a:lnTo>
                    <a:pt x="480" y="671"/>
                  </a:lnTo>
                  <a:lnTo>
                    <a:pt x="459" y="588"/>
                  </a:lnTo>
                  <a:lnTo>
                    <a:pt x="431" y="492"/>
                  </a:lnTo>
                  <a:lnTo>
                    <a:pt x="417" y="441"/>
                  </a:lnTo>
                  <a:lnTo>
                    <a:pt x="402" y="392"/>
                  </a:lnTo>
                  <a:lnTo>
                    <a:pt x="386" y="344"/>
                  </a:lnTo>
                  <a:lnTo>
                    <a:pt x="371" y="299"/>
                  </a:lnTo>
                  <a:lnTo>
                    <a:pt x="356" y="258"/>
                  </a:lnTo>
                  <a:lnTo>
                    <a:pt x="340" y="224"/>
                  </a:lnTo>
                  <a:lnTo>
                    <a:pt x="332" y="210"/>
                  </a:lnTo>
                  <a:lnTo>
                    <a:pt x="326" y="196"/>
                  </a:lnTo>
                  <a:lnTo>
                    <a:pt x="319" y="185"/>
                  </a:lnTo>
                  <a:lnTo>
                    <a:pt x="313" y="178"/>
                  </a:lnTo>
                  <a:lnTo>
                    <a:pt x="311" y="173"/>
                  </a:lnTo>
                  <a:lnTo>
                    <a:pt x="303" y="162"/>
                  </a:lnTo>
                  <a:lnTo>
                    <a:pt x="291" y="146"/>
                  </a:lnTo>
                  <a:lnTo>
                    <a:pt x="282" y="136"/>
                  </a:lnTo>
                  <a:lnTo>
                    <a:pt x="272" y="125"/>
                  </a:lnTo>
                  <a:lnTo>
                    <a:pt x="261" y="114"/>
                  </a:lnTo>
                  <a:lnTo>
                    <a:pt x="247" y="102"/>
                  </a:lnTo>
                  <a:lnTo>
                    <a:pt x="231" y="91"/>
                  </a:lnTo>
                  <a:lnTo>
                    <a:pt x="215" y="79"/>
                  </a:lnTo>
                  <a:lnTo>
                    <a:pt x="195" y="67"/>
                  </a:lnTo>
                  <a:lnTo>
                    <a:pt x="174" y="56"/>
                  </a:lnTo>
                  <a:lnTo>
                    <a:pt x="151" y="46"/>
                  </a:lnTo>
                  <a:lnTo>
                    <a:pt x="125" y="36"/>
                  </a:lnTo>
                  <a:lnTo>
                    <a:pt x="101" y="28"/>
                  </a:lnTo>
                  <a:lnTo>
                    <a:pt x="80" y="23"/>
                  </a:lnTo>
                  <a:lnTo>
                    <a:pt x="62" y="19"/>
                  </a:lnTo>
                  <a:lnTo>
                    <a:pt x="49" y="18"/>
                  </a:lnTo>
                  <a:lnTo>
                    <a:pt x="38" y="18"/>
                  </a:lnTo>
                  <a:lnTo>
                    <a:pt x="29" y="19"/>
                  </a:lnTo>
                  <a:lnTo>
                    <a:pt x="23" y="21"/>
                  </a:lnTo>
                  <a:lnTo>
                    <a:pt x="18" y="24"/>
                  </a:lnTo>
                  <a:lnTo>
                    <a:pt x="15" y="28"/>
                  </a:lnTo>
                  <a:lnTo>
                    <a:pt x="13" y="33"/>
                  </a:lnTo>
                  <a:lnTo>
                    <a:pt x="10" y="43"/>
                  </a:lnTo>
                  <a:lnTo>
                    <a:pt x="9" y="47"/>
                  </a:lnTo>
                  <a:lnTo>
                    <a:pt x="6" y="52"/>
                  </a:lnTo>
                  <a:lnTo>
                    <a:pt x="4" y="55"/>
                  </a:lnTo>
                  <a:lnTo>
                    <a:pt x="0" y="57"/>
                  </a:lnTo>
                  <a:lnTo>
                    <a:pt x="2" y="54"/>
                  </a:lnTo>
                  <a:lnTo>
                    <a:pt x="10" y="45"/>
                  </a:lnTo>
                  <a:lnTo>
                    <a:pt x="15" y="39"/>
                  </a:lnTo>
                  <a:lnTo>
                    <a:pt x="22" y="33"/>
                  </a:lnTo>
                  <a:lnTo>
                    <a:pt x="31" y="27"/>
                  </a:lnTo>
                  <a:lnTo>
                    <a:pt x="40" y="21"/>
                  </a:lnTo>
                  <a:lnTo>
                    <a:pt x="52" y="15"/>
                  </a:lnTo>
                  <a:lnTo>
                    <a:pt x="66" y="10"/>
                  </a:lnTo>
                  <a:lnTo>
                    <a:pt x="80" y="5"/>
                  </a:lnTo>
                  <a:lnTo>
                    <a:pt x="97" y="2"/>
                  </a:lnTo>
                  <a:lnTo>
                    <a:pt x="116" y="0"/>
                  </a:lnTo>
                  <a:lnTo>
                    <a:pt x="136" y="0"/>
                  </a:lnTo>
                  <a:lnTo>
                    <a:pt x="159" y="1"/>
                  </a:lnTo>
                  <a:lnTo>
                    <a:pt x="183" y="5"/>
                  </a:lnTo>
                  <a:close/>
                  <a:moveTo>
                    <a:pt x="507" y="749"/>
                  </a:moveTo>
                  <a:lnTo>
                    <a:pt x="511" y="749"/>
                  </a:lnTo>
                  <a:lnTo>
                    <a:pt x="496" y="672"/>
                  </a:lnTo>
                  <a:lnTo>
                    <a:pt x="481" y="600"/>
                  </a:lnTo>
                  <a:lnTo>
                    <a:pt x="464" y="535"/>
                  </a:lnTo>
                  <a:lnTo>
                    <a:pt x="447" y="473"/>
                  </a:lnTo>
                  <a:lnTo>
                    <a:pt x="429" y="417"/>
                  </a:lnTo>
                  <a:lnTo>
                    <a:pt x="410" y="366"/>
                  </a:lnTo>
                  <a:lnTo>
                    <a:pt x="393" y="318"/>
                  </a:lnTo>
                  <a:lnTo>
                    <a:pt x="374" y="277"/>
                  </a:lnTo>
                  <a:lnTo>
                    <a:pt x="354" y="237"/>
                  </a:lnTo>
                  <a:lnTo>
                    <a:pt x="336" y="203"/>
                  </a:lnTo>
                  <a:lnTo>
                    <a:pt x="317" y="171"/>
                  </a:lnTo>
                  <a:lnTo>
                    <a:pt x="297" y="144"/>
                  </a:lnTo>
                  <a:lnTo>
                    <a:pt x="279" y="120"/>
                  </a:lnTo>
                  <a:lnTo>
                    <a:pt x="260" y="99"/>
                  </a:lnTo>
                  <a:lnTo>
                    <a:pt x="241" y="80"/>
                  </a:lnTo>
                  <a:lnTo>
                    <a:pt x="224" y="65"/>
                  </a:lnTo>
                  <a:lnTo>
                    <a:pt x="206" y="52"/>
                  </a:lnTo>
                  <a:lnTo>
                    <a:pt x="190" y="41"/>
                  </a:lnTo>
                  <a:lnTo>
                    <a:pt x="173" y="32"/>
                  </a:lnTo>
                  <a:lnTo>
                    <a:pt x="157" y="25"/>
                  </a:lnTo>
                  <a:lnTo>
                    <a:pt x="143" y="20"/>
                  </a:lnTo>
                  <a:lnTo>
                    <a:pt x="128" y="16"/>
                  </a:lnTo>
                  <a:lnTo>
                    <a:pt x="115" y="14"/>
                  </a:lnTo>
                  <a:lnTo>
                    <a:pt x="103" y="12"/>
                  </a:lnTo>
                  <a:lnTo>
                    <a:pt x="92" y="12"/>
                  </a:lnTo>
                  <a:lnTo>
                    <a:pt x="82" y="12"/>
                  </a:lnTo>
                  <a:lnTo>
                    <a:pt x="67" y="14"/>
                  </a:lnTo>
                  <a:lnTo>
                    <a:pt x="57" y="16"/>
                  </a:lnTo>
                  <a:lnTo>
                    <a:pt x="54" y="18"/>
                  </a:lnTo>
                  <a:lnTo>
                    <a:pt x="69" y="16"/>
                  </a:lnTo>
                  <a:lnTo>
                    <a:pt x="84" y="15"/>
                  </a:lnTo>
                  <a:lnTo>
                    <a:pt x="100" y="15"/>
                  </a:lnTo>
                  <a:lnTo>
                    <a:pt x="115" y="18"/>
                  </a:lnTo>
                  <a:lnTo>
                    <a:pt x="129" y="20"/>
                  </a:lnTo>
                  <a:lnTo>
                    <a:pt x="144" y="24"/>
                  </a:lnTo>
                  <a:lnTo>
                    <a:pt x="157" y="28"/>
                  </a:lnTo>
                  <a:lnTo>
                    <a:pt x="170" y="34"/>
                  </a:lnTo>
                  <a:lnTo>
                    <a:pt x="183" y="41"/>
                  </a:lnTo>
                  <a:lnTo>
                    <a:pt x="196" y="48"/>
                  </a:lnTo>
                  <a:lnTo>
                    <a:pt x="209" y="57"/>
                  </a:lnTo>
                  <a:lnTo>
                    <a:pt x="222" y="66"/>
                  </a:lnTo>
                  <a:lnTo>
                    <a:pt x="234" y="76"/>
                  </a:lnTo>
                  <a:lnTo>
                    <a:pt x="245" y="87"/>
                  </a:lnTo>
                  <a:lnTo>
                    <a:pt x="257" y="98"/>
                  </a:lnTo>
                  <a:lnTo>
                    <a:pt x="268" y="110"/>
                  </a:lnTo>
                  <a:lnTo>
                    <a:pt x="289" y="136"/>
                  </a:lnTo>
                  <a:lnTo>
                    <a:pt x="309" y="164"/>
                  </a:lnTo>
                  <a:lnTo>
                    <a:pt x="328" y="194"/>
                  </a:lnTo>
                  <a:lnTo>
                    <a:pt x="347" y="226"/>
                  </a:lnTo>
                  <a:lnTo>
                    <a:pt x="363" y="259"/>
                  </a:lnTo>
                  <a:lnTo>
                    <a:pt x="379" y="293"/>
                  </a:lnTo>
                  <a:lnTo>
                    <a:pt x="394" y="328"/>
                  </a:lnTo>
                  <a:lnTo>
                    <a:pt x="408" y="363"/>
                  </a:lnTo>
                  <a:lnTo>
                    <a:pt x="420" y="398"/>
                  </a:lnTo>
                  <a:lnTo>
                    <a:pt x="432" y="435"/>
                  </a:lnTo>
                  <a:lnTo>
                    <a:pt x="443" y="469"/>
                  </a:lnTo>
                  <a:lnTo>
                    <a:pt x="453" y="504"/>
                  </a:lnTo>
                  <a:lnTo>
                    <a:pt x="471" y="569"/>
                  </a:lnTo>
                  <a:lnTo>
                    <a:pt x="484" y="627"/>
                  </a:lnTo>
                  <a:lnTo>
                    <a:pt x="495" y="676"/>
                  </a:lnTo>
                  <a:lnTo>
                    <a:pt x="502" y="715"/>
                  </a:lnTo>
                  <a:lnTo>
                    <a:pt x="507" y="749"/>
                  </a:lnTo>
                  <a:close/>
                </a:path>
              </a:pathLst>
            </a:custGeom>
            <a:solidFill>
              <a:srgbClr val="006838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94" name="Group 175"/>
          <p:cNvGrpSpPr>
            <a:grpSpLocks/>
          </p:cNvGrpSpPr>
          <p:nvPr/>
        </p:nvGrpSpPr>
        <p:grpSpPr bwMode="auto">
          <a:xfrm>
            <a:off x="992188" y="3984625"/>
            <a:ext cx="2036762" cy="2416175"/>
            <a:chOff x="992188" y="3925888"/>
            <a:chExt cx="2036762" cy="2416175"/>
          </a:xfrm>
        </p:grpSpPr>
        <p:sp>
          <p:nvSpPr>
            <p:cNvPr id="3122" name="Freeform 175"/>
            <p:cNvSpPr>
              <a:spLocks noEditPoints="1"/>
            </p:cNvSpPr>
            <p:nvPr/>
          </p:nvSpPr>
          <p:spPr bwMode="auto">
            <a:xfrm>
              <a:off x="992188" y="3925888"/>
              <a:ext cx="2036762" cy="2416175"/>
            </a:xfrm>
            <a:custGeom>
              <a:avLst/>
              <a:gdLst>
                <a:gd name="T0" fmla="*/ 2147483646 w 1283"/>
                <a:gd name="T1" fmla="*/ 2147483646 h 1522"/>
                <a:gd name="T2" fmla="*/ 2147483646 w 1283"/>
                <a:gd name="T3" fmla="*/ 2147483646 h 1522"/>
                <a:gd name="T4" fmla="*/ 2147483646 w 1283"/>
                <a:gd name="T5" fmla="*/ 2147483646 h 1522"/>
                <a:gd name="T6" fmla="*/ 2147483646 w 1283"/>
                <a:gd name="T7" fmla="*/ 2147483646 h 1522"/>
                <a:gd name="T8" fmla="*/ 2147483646 w 1283"/>
                <a:gd name="T9" fmla="*/ 2147483646 h 1522"/>
                <a:gd name="T10" fmla="*/ 2147483646 w 1283"/>
                <a:gd name="T11" fmla="*/ 2147483646 h 1522"/>
                <a:gd name="T12" fmla="*/ 2147483646 w 1283"/>
                <a:gd name="T13" fmla="*/ 2147483646 h 1522"/>
                <a:gd name="T14" fmla="*/ 2147483646 w 1283"/>
                <a:gd name="T15" fmla="*/ 2147483646 h 1522"/>
                <a:gd name="T16" fmla="*/ 2147483646 w 1283"/>
                <a:gd name="T17" fmla="*/ 2147483646 h 1522"/>
                <a:gd name="T18" fmla="*/ 2147483646 w 1283"/>
                <a:gd name="T19" fmla="*/ 2147483646 h 1522"/>
                <a:gd name="T20" fmla="*/ 2147483646 w 1283"/>
                <a:gd name="T21" fmla="*/ 2147483646 h 1522"/>
                <a:gd name="T22" fmla="*/ 2147483646 w 1283"/>
                <a:gd name="T23" fmla="*/ 2147483646 h 1522"/>
                <a:gd name="T24" fmla="*/ 2147483646 w 1283"/>
                <a:gd name="T25" fmla="*/ 2147483646 h 1522"/>
                <a:gd name="T26" fmla="*/ 2147483646 w 1283"/>
                <a:gd name="T27" fmla="*/ 2147483646 h 1522"/>
                <a:gd name="T28" fmla="*/ 2147483646 w 1283"/>
                <a:gd name="T29" fmla="*/ 2147483646 h 1522"/>
                <a:gd name="T30" fmla="*/ 2147483646 w 1283"/>
                <a:gd name="T31" fmla="*/ 2147483646 h 1522"/>
                <a:gd name="T32" fmla="*/ 2147483646 w 1283"/>
                <a:gd name="T33" fmla="*/ 2147483646 h 1522"/>
                <a:gd name="T34" fmla="*/ 2147483646 w 1283"/>
                <a:gd name="T35" fmla="*/ 2147483646 h 1522"/>
                <a:gd name="T36" fmla="*/ 2147483646 w 1283"/>
                <a:gd name="T37" fmla="*/ 2147483646 h 1522"/>
                <a:gd name="T38" fmla="*/ 2147483646 w 1283"/>
                <a:gd name="T39" fmla="*/ 2147483646 h 1522"/>
                <a:gd name="T40" fmla="*/ 2147483646 w 1283"/>
                <a:gd name="T41" fmla="*/ 2147483646 h 1522"/>
                <a:gd name="T42" fmla="*/ 2147483646 w 1283"/>
                <a:gd name="T43" fmla="*/ 2147483646 h 1522"/>
                <a:gd name="T44" fmla="*/ 2147483646 w 1283"/>
                <a:gd name="T45" fmla="*/ 2147483646 h 1522"/>
                <a:gd name="T46" fmla="*/ 2147483646 w 1283"/>
                <a:gd name="T47" fmla="*/ 2147483646 h 1522"/>
                <a:gd name="T48" fmla="*/ 2147483646 w 1283"/>
                <a:gd name="T49" fmla="*/ 2147483646 h 1522"/>
                <a:gd name="T50" fmla="*/ 2147483646 w 1283"/>
                <a:gd name="T51" fmla="*/ 2147483646 h 1522"/>
                <a:gd name="T52" fmla="*/ 2147483646 w 1283"/>
                <a:gd name="T53" fmla="*/ 2147483646 h 1522"/>
                <a:gd name="T54" fmla="*/ 2147483646 w 1283"/>
                <a:gd name="T55" fmla="*/ 2147483646 h 1522"/>
                <a:gd name="T56" fmla="*/ 2147483646 w 1283"/>
                <a:gd name="T57" fmla="*/ 2147483646 h 1522"/>
                <a:gd name="T58" fmla="*/ 2147483646 w 1283"/>
                <a:gd name="T59" fmla="*/ 2147483646 h 1522"/>
                <a:gd name="T60" fmla="*/ 2147483646 w 1283"/>
                <a:gd name="T61" fmla="*/ 2147483646 h 1522"/>
                <a:gd name="T62" fmla="*/ 2147483646 w 1283"/>
                <a:gd name="T63" fmla="*/ 2147483646 h 1522"/>
                <a:gd name="T64" fmla="*/ 2147483646 w 1283"/>
                <a:gd name="T65" fmla="*/ 2147483646 h 1522"/>
                <a:gd name="T66" fmla="*/ 2147483646 w 1283"/>
                <a:gd name="T67" fmla="*/ 2147483646 h 1522"/>
                <a:gd name="T68" fmla="*/ 2147483646 w 1283"/>
                <a:gd name="T69" fmla="*/ 2147483646 h 1522"/>
                <a:gd name="T70" fmla="*/ 2147483646 w 1283"/>
                <a:gd name="T71" fmla="*/ 2147483646 h 1522"/>
                <a:gd name="T72" fmla="*/ 2147483646 w 1283"/>
                <a:gd name="T73" fmla="*/ 2147483646 h 1522"/>
                <a:gd name="T74" fmla="*/ 2147483646 w 1283"/>
                <a:gd name="T75" fmla="*/ 2147483646 h 1522"/>
                <a:gd name="T76" fmla="*/ 2147483646 w 1283"/>
                <a:gd name="T77" fmla="*/ 2147483646 h 1522"/>
                <a:gd name="T78" fmla="*/ 2147483646 w 1283"/>
                <a:gd name="T79" fmla="*/ 2147483646 h 1522"/>
                <a:gd name="T80" fmla="*/ 2147483646 w 1283"/>
                <a:gd name="T81" fmla="*/ 2147483646 h 1522"/>
                <a:gd name="T82" fmla="*/ 2147483646 w 1283"/>
                <a:gd name="T83" fmla="*/ 0 h 1522"/>
                <a:gd name="T84" fmla="*/ 2147483646 w 1283"/>
                <a:gd name="T85" fmla="*/ 2147483646 h 1522"/>
                <a:gd name="T86" fmla="*/ 2147483646 w 1283"/>
                <a:gd name="T87" fmla="*/ 2147483646 h 1522"/>
                <a:gd name="T88" fmla="*/ 2147483646 w 1283"/>
                <a:gd name="T89" fmla="*/ 2147483646 h 1522"/>
                <a:gd name="T90" fmla="*/ 2147483646 w 1283"/>
                <a:gd name="T91" fmla="*/ 2147483646 h 1522"/>
                <a:gd name="T92" fmla="*/ 2147483646 w 1283"/>
                <a:gd name="T93" fmla="*/ 2147483646 h 1522"/>
                <a:gd name="T94" fmla="*/ 2147483646 w 1283"/>
                <a:gd name="T95" fmla="*/ 2147483646 h 1522"/>
                <a:gd name="T96" fmla="*/ 2147483646 w 1283"/>
                <a:gd name="T97" fmla="*/ 2147483646 h 1522"/>
                <a:gd name="T98" fmla="*/ 2147483646 w 1283"/>
                <a:gd name="T99" fmla="*/ 2147483646 h 1522"/>
                <a:gd name="T100" fmla="*/ 2147483646 w 1283"/>
                <a:gd name="T101" fmla="*/ 2147483646 h 1522"/>
                <a:gd name="T102" fmla="*/ 2147483646 w 1283"/>
                <a:gd name="T103" fmla="*/ 2147483646 h 1522"/>
                <a:gd name="T104" fmla="*/ 2147483646 w 1283"/>
                <a:gd name="T105" fmla="*/ 2147483646 h 1522"/>
                <a:gd name="T106" fmla="*/ 2147483646 w 1283"/>
                <a:gd name="T107" fmla="*/ 2147483646 h 1522"/>
                <a:gd name="T108" fmla="*/ 2147483646 w 1283"/>
                <a:gd name="T109" fmla="*/ 2147483646 h 1522"/>
                <a:gd name="T110" fmla="*/ 2147483646 w 1283"/>
                <a:gd name="T111" fmla="*/ 2147483646 h 1522"/>
                <a:gd name="T112" fmla="*/ 2147483646 w 1283"/>
                <a:gd name="T113" fmla="*/ 2147483646 h 1522"/>
                <a:gd name="T114" fmla="*/ 2147483646 w 1283"/>
                <a:gd name="T115" fmla="*/ 2147483646 h 1522"/>
                <a:gd name="T116" fmla="*/ 2147483646 w 1283"/>
                <a:gd name="T117" fmla="*/ 2147483646 h 1522"/>
                <a:gd name="T118" fmla="*/ 2147483646 w 1283"/>
                <a:gd name="T119" fmla="*/ 2147483646 h 1522"/>
                <a:gd name="T120" fmla="*/ 2147483646 w 1283"/>
                <a:gd name="T121" fmla="*/ 2147483646 h 152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283"/>
                <a:gd name="T184" fmla="*/ 0 h 1522"/>
                <a:gd name="T185" fmla="*/ 1283 w 1283"/>
                <a:gd name="T186" fmla="*/ 1522 h 152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283" h="1522">
                  <a:moveTo>
                    <a:pt x="957" y="366"/>
                  </a:moveTo>
                  <a:lnTo>
                    <a:pt x="957" y="366"/>
                  </a:lnTo>
                  <a:lnTo>
                    <a:pt x="998" y="373"/>
                  </a:lnTo>
                  <a:lnTo>
                    <a:pt x="1024" y="379"/>
                  </a:lnTo>
                  <a:lnTo>
                    <a:pt x="1040" y="384"/>
                  </a:lnTo>
                  <a:lnTo>
                    <a:pt x="1045" y="385"/>
                  </a:lnTo>
                  <a:lnTo>
                    <a:pt x="1062" y="391"/>
                  </a:lnTo>
                  <a:lnTo>
                    <a:pt x="1077" y="398"/>
                  </a:lnTo>
                  <a:lnTo>
                    <a:pt x="1092" y="404"/>
                  </a:lnTo>
                  <a:lnTo>
                    <a:pt x="1108" y="413"/>
                  </a:lnTo>
                  <a:lnTo>
                    <a:pt x="1121" y="422"/>
                  </a:lnTo>
                  <a:lnTo>
                    <a:pt x="1134" y="432"/>
                  </a:lnTo>
                  <a:lnTo>
                    <a:pt x="1157" y="450"/>
                  </a:lnTo>
                  <a:lnTo>
                    <a:pt x="1176" y="468"/>
                  </a:lnTo>
                  <a:lnTo>
                    <a:pt x="1190" y="483"/>
                  </a:lnTo>
                  <a:lnTo>
                    <a:pt x="1201" y="497"/>
                  </a:lnTo>
                  <a:lnTo>
                    <a:pt x="1215" y="518"/>
                  </a:lnTo>
                  <a:lnTo>
                    <a:pt x="1225" y="537"/>
                  </a:lnTo>
                  <a:lnTo>
                    <a:pt x="1232" y="553"/>
                  </a:lnTo>
                  <a:lnTo>
                    <a:pt x="1236" y="568"/>
                  </a:lnTo>
                  <a:lnTo>
                    <a:pt x="1238" y="579"/>
                  </a:lnTo>
                  <a:lnTo>
                    <a:pt x="1239" y="587"/>
                  </a:lnTo>
                  <a:lnTo>
                    <a:pt x="1239" y="595"/>
                  </a:lnTo>
                  <a:lnTo>
                    <a:pt x="1225" y="585"/>
                  </a:lnTo>
                  <a:lnTo>
                    <a:pt x="1214" y="580"/>
                  </a:lnTo>
                  <a:lnTo>
                    <a:pt x="1204" y="575"/>
                  </a:lnTo>
                  <a:lnTo>
                    <a:pt x="1185" y="570"/>
                  </a:lnTo>
                  <a:lnTo>
                    <a:pt x="1170" y="568"/>
                  </a:lnTo>
                  <a:lnTo>
                    <a:pt x="1160" y="568"/>
                  </a:lnTo>
                  <a:lnTo>
                    <a:pt x="1155" y="569"/>
                  </a:lnTo>
                  <a:lnTo>
                    <a:pt x="1152" y="572"/>
                  </a:lnTo>
                  <a:lnTo>
                    <a:pt x="1151" y="574"/>
                  </a:lnTo>
                  <a:lnTo>
                    <a:pt x="1151" y="576"/>
                  </a:lnTo>
                  <a:lnTo>
                    <a:pt x="1159" y="581"/>
                  </a:lnTo>
                  <a:lnTo>
                    <a:pt x="1171" y="587"/>
                  </a:lnTo>
                  <a:lnTo>
                    <a:pt x="1197" y="605"/>
                  </a:lnTo>
                  <a:lnTo>
                    <a:pt x="1228" y="628"/>
                  </a:lnTo>
                  <a:lnTo>
                    <a:pt x="1219" y="620"/>
                  </a:lnTo>
                  <a:lnTo>
                    <a:pt x="1209" y="615"/>
                  </a:lnTo>
                  <a:lnTo>
                    <a:pt x="1198" y="611"/>
                  </a:lnTo>
                  <a:lnTo>
                    <a:pt x="1189" y="608"/>
                  </a:lnTo>
                  <a:lnTo>
                    <a:pt x="1175" y="605"/>
                  </a:lnTo>
                  <a:lnTo>
                    <a:pt x="1169" y="605"/>
                  </a:lnTo>
                  <a:lnTo>
                    <a:pt x="1181" y="623"/>
                  </a:lnTo>
                  <a:lnTo>
                    <a:pt x="1193" y="640"/>
                  </a:lnTo>
                  <a:lnTo>
                    <a:pt x="1214" y="673"/>
                  </a:lnTo>
                  <a:lnTo>
                    <a:pt x="1227" y="697"/>
                  </a:lnTo>
                  <a:lnTo>
                    <a:pt x="1232" y="707"/>
                  </a:lnTo>
                  <a:lnTo>
                    <a:pt x="1211" y="671"/>
                  </a:lnTo>
                  <a:lnTo>
                    <a:pt x="1201" y="660"/>
                  </a:lnTo>
                  <a:lnTo>
                    <a:pt x="1190" y="649"/>
                  </a:lnTo>
                  <a:lnTo>
                    <a:pt x="1179" y="639"/>
                  </a:lnTo>
                  <a:lnTo>
                    <a:pt x="1168" y="631"/>
                  </a:lnTo>
                  <a:lnTo>
                    <a:pt x="1160" y="626"/>
                  </a:lnTo>
                  <a:lnTo>
                    <a:pt x="1157" y="625"/>
                  </a:lnTo>
                  <a:lnTo>
                    <a:pt x="1155" y="625"/>
                  </a:lnTo>
                  <a:lnTo>
                    <a:pt x="1154" y="626"/>
                  </a:lnTo>
                  <a:lnTo>
                    <a:pt x="1153" y="628"/>
                  </a:lnTo>
                  <a:lnTo>
                    <a:pt x="1154" y="631"/>
                  </a:lnTo>
                  <a:lnTo>
                    <a:pt x="1157" y="637"/>
                  </a:lnTo>
                  <a:lnTo>
                    <a:pt x="1164" y="652"/>
                  </a:lnTo>
                  <a:lnTo>
                    <a:pt x="1170" y="672"/>
                  </a:lnTo>
                  <a:lnTo>
                    <a:pt x="1177" y="693"/>
                  </a:lnTo>
                  <a:lnTo>
                    <a:pt x="1182" y="716"/>
                  </a:lnTo>
                  <a:lnTo>
                    <a:pt x="1192" y="753"/>
                  </a:lnTo>
                  <a:lnTo>
                    <a:pt x="1196" y="770"/>
                  </a:lnTo>
                  <a:lnTo>
                    <a:pt x="1199" y="791"/>
                  </a:lnTo>
                  <a:lnTo>
                    <a:pt x="1201" y="809"/>
                  </a:lnTo>
                  <a:lnTo>
                    <a:pt x="1203" y="829"/>
                  </a:lnTo>
                  <a:lnTo>
                    <a:pt x="1203" y="847"/>
                  </a:lnTo>
                  <a:lnTo>
                    <a:pt x="1203" y="882"/>
                  </a:lnTo>
                  <a:lnTo>
                    <a:pt x="1200" y="915"/>
                  </a:lnTo>
                  <a:lnTo>
                    <a:pt x="1196" y="945"/>
                  </a:lnTo>
                  <a:lnTo>
                    <a:pt x="1189" y="973"/>
                  </a:lnTo>
                  <a:lnTo>
                    <a:pt x="1182" y="998"/>
                  </a:lnTo>
                  <a:lnTo>
                    <a:pt x="1174" y="1021"/>
                  </a:lnTo>
                  <a:lnTo>
                    <a:pt x="1165" y="1042"/>
                  </a:lnTo>
                  <a:lnTo>
                    <a:pt x="1156" y="1060"/>
                  </a:lnTo>
                  <a:lnTo>
                    <a:pt x="1147" y="1075"/>
                  </a:lnTo>
                  <a:lnTo>
                    <a:pt x="1140" y="1087"/>
                  </a:lnTo>
                  <a:lnTo>
                    <a:pt x="1127" y="1103"/>
                  </a:lnTo>
                  <a:lnTo>
                    <a:pt x="1123" y="1110"/>
                  </a:lnTo>
                  <a:lnTo>
                    <a:pt x="1112" y="1120"/>
                  </a:lnTo>
                  <a:lnTo>
                    <a:pt x="1103" y="1130"/>
                  </a:lnTo>
                  <a:lnTo>
                    <a:pt x="1095" y="1142"/>
                  </a:lnTo>
                  <a:lnTo>
                    <a:pt x="1087" y="1153"/>
                  </a:lnTo>
                  <a:lnTo>
                    <a:pt x="1080" y="1165"/>
                  </a:lnTo>
                  <a:lnTo>
                    <a:pt x="1075" y="1176"/>
                  </a:lnTo>
                  <a:lnTo>
                    <a:pt x="1065" y="1198"/>
                  </a:lnTo>
                  <a:lnTo>
                    <a:pt x="1058" y="1218"/>
                  </a:lnTo>
                  <a:lnTo>
                    <a:pt x="1054" y="1233"/>
                  </a:lnTo>
                  <a:lnTo>
                    <a:pt x="1051" y="1247"/>
                  </a:lnTo>
                  <a:lnTo>
                    <a:pt x="1051" y="1259"/>
                  </a:lnTo>
                  <a:lnTo>
                    <a:pt x="1051" y="1269"/>
                  </a:lnTo>
                  <a:lnTo>
                    <a:pt x="1054" y="1285"/>
                  </a:lnTo>
                  <a:lnTo>
                    <a:pt x="1057" y="1293"/>
                  </a:lnTo>
                  <a:lnTo>
                    <a:pt x="1058" y="1296"/>
                  </a:lnTo>
                  <a:lnTo>
                    <a:pt x="1051" y="1293"/>
                  </a:lnTo>
                  <a:lnTo>
                    <a:pt x="1059" y="1313"/>
                  </a:lnTo>
                  <a:lnTo>
                    <a:pt x="1066" y="1323"/>
                  </a:lnTo>
                  <a:lnTo>
                    <a:pt x="1068" y="1327"/>
                  </a:lnTo>
                  <a:lnTo>
                    <a:pt x="1069" y="1327"/>
                  </a:lnTo>
                  <a:lnTo>
                    <a:pt x="1063" y="1329"/>
                  </a:lnTo>
                  <a:lnTo>
                    <a:pt x="1069" y="1342"/>
                  </a:lnTo>
                  <a:lnTo>
                    <a:pt x="1077" y="1352"/>
                  </a:lnTo>
                  <a:lnTo>
                    <a:pt x="1084" y="1359"/>
                  </a:lnTo>
                  <a:lnTo>
                    <a:pt x="1089" y="1364"/>
                  </a:lnTo>
                  <a:lnTo>
                    <a:pt x="1093" y="1367"/>
                  </a:lnTo>
                  <a:lnTo>
                    <a:pt x="1097" y="1369"/>
                  </a:lnTo>
                  <a:lnTo>
                    <a:pt x="1100" y="1370"/>
                  </a:lnTo>
                  <a:lnTo>
                    <a:pt x="1107" y="1382"/>
                  </a:lnTo>
                  <a:lnTo>
                    <a:pt x="1112" y="1392"/>
                  </a:lnTo>
                  <a:lnTo>
                    <a:pt x="1116" y="1402"/>
                  </a:lnTo>
                  <a:lnTo>
                    <a:pt x="1119" y="1411"/>
                  </a:lnTo>
                  <a:lnTo>
                    <a:pt x="1121" y="1417"/>
                  </a:lnTo>
                  <a:lnTo>
                    <a:pt x="1121" y="1424"/>
                  </a:lnTo>
                  <a:lnTo>
                    <a:pt x="1121" y="1430"/>
                  </a:lnTo>
                  <a:lnTo>
                    <a:pt x="1121" y="1434"/>
                  </a:lnTo>
                  <a:lnTo>
                    <a:pt x="1118" y="1441"/>
                  </a:lnTo>
                  <a:lnTo>
                    <a:pt x="1114" y="1445"/>
                  </a:lnTo>
                  <a:lnTo>
                    <a:pt x="1112" y="1446"/>
                  </a:lnTo>
                  <a:lnTo>
                    <a:pt x="1111" y="1447"/>
                  </a:lnTo>
                  <a:lnTo>
                    <a:pt x="1107" y="1451"/>
                  </a:lnTo>
                  <a:lnTo>
                    <a:pt x="1102" y="1455"/>
                  </a:lnTo>
                  <a:lnTo>
                    <a:pt x="1098" y="1457"/>
                  </a:lnTo>
                  <a:lnTo>
                    <a:pt x="1092" y="1459"/>
                  </a:lnTo>
                  <a:lnTo>
                    <a:pt x="1081" y="1461"/>
                  </a:lnTo>
                  <a:lnTo>
                    <a:pt x="1070" y="1462"/>
                  </a:lnTo>
                  <a:lnTo>
                    <a:pt x="1059" y="1461"/>
                  </a:lnTo>
                  <a:lnTo>
                    <a:pt x="1052" y="1460"/>
                  </a:lnTo>
                  <a:lnTo>
                    <a:pt x="1043" y="1459"/>
                  </a:lnTo>
                  <a:lnTo>
                    <a:pt x="1042" y="1460"/>
                  </a:lnTo>
                  <a:lnTo>
                    <a:pt x="1037" y="1461"/>
                  </a:lnTo>
                  <a:lnTo>
                    <a:pt x="1026" y="1462"/>
                  </a:lnTo>
                  <a:lnTo>
                    <a:pt x="1011" y="1464"/>
                  </a:lnTo>
                  <a:lnTo>
                    <a:pt x="993" y="1464"/>
                  </a:lnTo>
                  <a:lnTo>
                    <a:pt x="963" y="1461"/>
                  </a:lnTo>
                  <a:lnTo>
                    <a:pt x="948" y="1460"/>
                  </a:lnTo>
                  <a:lnTo>
                    <a:pt x="927" y="1461"/>
                  </a:lnTo>
                  <a:lnTo>
                    <a:pt x="910" y="1460"/>
                  </a:lnTo>
                  <a:lnTo>
                    <a:pt x="905" y="1459"/>
                  </a:lnTo>
                  <a:lnTo>
                    <a:pt x="899" y="1457"/>
                  </a:lnTo>
                  <a:lnTo>
                    <a:pt x="892" y="1454"/>
                  </a:lnTo>
                  <a:lnTo>
                    <a:pt x="889" y="1449"/>
                  </a:lnTo>
                  <a:lnTo>
                    <a:pt x="888" y="1445"/>
                  </a:lnTo>
                  <a:lnTo>
                    <a:pt x="888" y="1442"/>
                  </a:lnTo>
                  <a:lnTo>
                    <a:pt x="881" y="1425"/>
                  </a:lnTo>
                  <a:lnTo>
                    <a:pt x="876" y="1409"/>
                  </a:lnTo>
                  <a:lnTo>
                    <a:pt x="873" y="1393"/>
                  </a:lnTo>
                  <a:lnTo>
                    <a:pt x="869" y="1379"/>
                  </a:lnTo>
                  <a:lnTo>
                    <a:pt x="867" y="1357"/>
                  </a:lnTo>
                  <a:lnTo>
                    <a:pt x="866" y="1348"/>
                  </a:lnTo>
                  <a:lnTo>
                    <a:pt x="866" y="1307"/>
                  </a:lnTo>
                  <a:lnTo>
                    <a:pt x="872" y="1270"/>
                  </a:lnTo>
                  <a:lnTo>
                    <a:pt x="875" y="1246"/>
                  </a:lnTo>
                  <a:lnTo>
                    <a:pt x="876" y="1240"/>
                  </a:lnTo>
                  <a:lnTo>
                    <a:pt x="875" y="1247"/>
                  </a:lnTo>
                  <a:lnTo>
                    <a:pt x="873" y="1255"/>
                  </a:lnTo>
                  <a:lnTo>
                    <a:pt x="871" y="1263"/>
                  </a:lnTo>
                  <a:lnTo>
                    <a:pt x="863" y="1183"/>
                  </a:lnTo>
                  <a:lnTo>
                    <a:pt x="862" y="1201"/>
                  </a:lnTo>
                  <a:lnTo>
                    <a:pt x="861" y="1213"/>
                  </a:lnTo>
                  <a:lnTo>
                    <a:pt x="860" y="1221"/>
                  </a:lnTo>
                  <a:lnTo>
                    <a:pt x="857" y="1225"/>
                  </a:lnTo>
                  <a:lnTo>
                    <a:pt x="856" y="1226"/>
                  </a:lnTo>
                  <a:lnTo>
                    <a:pt x="855" y="1226"/>
                  </a:lnTo>
                  <a:lnTo>
                    <a:pt x="854" y="1225"/>
                  </a:lnTo>
                  <a:lnTo>
                    <a:pt x="856" y="1236"/>
                  </a:lnTo>
                  <a:lnTo>
                    <a:pt x="856" y="1247"/>
                  </a:lnTo>
                  <a:lnTo>
                    <a:pt x="856" y="1267"/>
                  </a:lnTo>
                  <a:lnTo>
                    <a:pt x="855" y="1288"/>
                  </a:lnTo>
                  <a:lnTo>
                    <a:pt x="851" y="1314"/>
                  </a:lnTo>
                  <a:lnTo>
                    <a:pt x="850" y="1335"/>
                  </a:lnTo>
                  <a:lnTo>
                    <a:pt x="850" y="1352"/>
                  </a:lnTo>
                  <a:lnTo>
                    <a:pt x="852" y="1365"/>
                  </a:lnTo>
                  <a:lnTo>
                    <a:pt x="854" y="1374"/>
                  </a:lnTo>
                  <a:lnTo>
                    <a:pt x="857" y="1379"/>
                  </a:lnTo>
                  <a:lnTo>
                    <a:pt x="861" y="1383"/>
                  </a:lnTo>
                  <a:lnTo>
                    <a:pt x="867" y="1392"/>
                  </a:lnTo>
                  <a:lnTo>
                    <a:pt x="873" y="1403"/>
                  </a:lnTo>
                  <a:lnTo>
                    <a:pt x="877" y="1414"/>
                  </a:lnTo>
                  <a:lnTo>
                    <a:pt x="880" y="1425"/>
                  </a:lnTo>
                  <a:lnTo>
                    <a:pt x="883" y="1442"/>
                  </a:lnTo>
                  <a:lnTo>
                    <a:pt x="884" y="1449"/>
                  </a:lnTo>
                  <a:lnTo>
                    <a:pt x="883" y="1458"/>
                  </a:lnTo>
                  <a:lnTo>
                    <a:pt x="881" y="1466"/>
                  </a:lnTo>
                  <a:lnTo>
                    <a:pt x="878" y="1473"/>
                  </a:lnTo>
                  <a:lnTo>
                    <a:pt x="874" y="1480"/>
                  </a:lnTo>
                  <a:lnTo>
                    <a:pt x="867" y="1489"/>
                  </a:lnTo>
                  <a:lnTo>
                    <a:pt x="863" y="1491"/>
                  </a:lnTo>
                  <a:lnTo>
                    <a:pt x="853" y="1494"/>
                  </a:lnTo>
                  <a:lnTo>
                    <a:pt x="835" y="1498"/>
                  </a:lnTo>
                  <a:lnTo>
                    <a:pt x="812" y="1503"/>
                  </a:lnTo>
                  <a:lnTo>
                    <a:pt x="807" y="1506"/>
                  </a:lnTo>
                  <a:lnTo>
                    <a:pt x="800" y="1511"/>
                  </a:lnTo>
                  <a:lnTo>
                    <a:pt x="785" y="1516"/>
                  </a:lnTo>
                  <a:lnTo>
                    <a:pt x="768" y="1522"/>
                  </a:lnTo>
                  <a:lnTo>
                    <a:pt x="745" y="1522"/>
                  </a:lnTo>
                  <a:lnTo>
                    <a:pt x="729" y="1521"/>
                  </a:lnTo>
                  <a:lnTo>
                    <a:pt x="716" y="1518"/>
                  </a:lnTo>
                  <a:lnTo>
                    <a:pt x="705" y="1518"/>
                  </a:lnTo>
                  <a:lnTo>
                    <a:pt x="697" y="1517"/>
                  </a:lnTo>
                  <a:lnTo>
                    <a:pt x="693" y="1515"/>
                  </a:lnTo>
                  <a:lnTo>
                    <a:pt x="689" y="1513"/>
                  </a:lnTo>
                  <a:lnTo>
                    <a:pt x="688" y="1511"/>
                  </a:lnTo>
                  <a:lnTo>
                    <a:pt x="687" y="1509"/>
                  </a:lnTo>
                  <a:lnTo>
                    <a:pt x="688" y="1507"/>
                  </a:lnTo>
                  <a:lnTo>
                    <a:pt x="687" y="1509"/>
                  </a:lnTo>
                  <a:lnTo>
                    <a:pt x="687" y="1511"/>
                  </a:lnTo>
                  <a:lnTo>
                    <a:pt x="689" y="1514"/>
                  </a:lnTo>
                  <a:lnTo>
                    <a:pt x="694" y="1518"/>
                  </a:lnTo>
                  <a:lnTo>
                    <a:pt x="696" y="1516"/>
                  </a:lnTo>
                  <a:lnTo>
                    <a:pt x="695" y="1515"/>
                  </a:lnTo>
                  <a:lnTo>
                    <a:pt x="689" y="1517"/>
                  </a:lnTo>
                  <a:lnTo>
                    <a:pt x="685" y="1517"/>
                  </a:lnTo>
                  <a:lnTo>
                    <a:pt x="682" y="1517"/>
                  </a:lnTo>
                  <a:lnTo>
                    <a:pt x="678" y="1516"/>
                  </a:lnTo>
                  <a:lnTo>
                    <a:pt x="676" y="1515"/>
                  </a:lnTo>
                  <a:lnTo>
                    <a:pt x="673" y="1512"/>
                  </a:lnTo>
                  <a:lnTo>
                    <a:pt x="672" y="1511"/>
                  </a:lnTo>
                  <a:lnTo>
                    <a:pt x="665" y="1511"/>
                  </a:lnTo>
                  <a:lnTo>
                    <a:pt x="656" y="1511"/>
                  </a:lnTo>
                  <a:lnTo>
                    <a:pt x="648" y="1509"/>
                  </a:lnTo>
                  <a:lnTo>
                    <a:pt x="639" y="1505"/>
                  </a:lnTo>
                  <a:lnTo>
                    <a:pt x="626" y="1500"/>
                  </a:lnTo>
                  <a:lnTo>
                    <a:pt x="620" y="1498"/>
                  </a:lnTo>
                  <a:lnTo>
                    <a:pt x="616" y="1494"/>
                  </a:lnTo>
                  <a:lnTo>
                    <a:pt x="614" y="1490"/>
                  </a:lnTo>
                  <a:lnTo>
                    <a:pt x="611" y="1487"/>
                  </a:lnTo>
                  <a:lnTo>
                    <a:pt x="610" y="1482"/>
                  </a:lnTo>
                  <a:lnTo>
                    <a:pt x="611" y="1479"/>
                  </a:lnTo>
                  <a:lnTo>
                    <a:pt x="611" y="1475"/>
                  </a:lnTo>
                  <a:lnTo>
                    <a:pt x="615" y="1468"/>
                  </a:lnTo>
                  <a:lnTo>
                    <a:pt x="619" y="1460"/>
                  </a:lnTo>
                  <a:lnTo>
                    <a:pt x="623" y="1456"/>
                  </a:lnTo>
                  <a:lnTo>
                    <a:pt x="629" y="1450"/>
                  </a:lnTo>
                  <a:lnTo>
                    <a:pt x="619" y="1449"/>
                  </a:lnTo>
                  <a:lnTo>
                    <a:pt x="615" y="1431"/>
                  </a:lnTo>
                  <a:lnTo>
                    <a:pt x="601" y="1425"/>
                  </a:lnTo>
                  <a:lnTo>
                    <a:pt x="591" y="1419"/>
                  </a:lnTo>
                  <a:lnTo>
                    <a:pt x="580" y="1412"/>
                  </a:lnTo>
                  <a:lnTo>
                    <a:pt x="571" y="1405"/>
                  </a:lnTo>
                  <a:lnTo>
                    <a:pt x="562" y="1398"/>
                  </a:lnTo>
                  <a:lnTo>
                    <a:pt x="555" y="1391"/>
                  </a:lnTo>
                  <a:lnTo>
                    <a:pt x="544" y="1378"/>
                  </a:lnTo>
                  <a:lnTo>
                    <a:pt x="536" y="1366"/>
                  </a:lnTo>
                  <a:lnTo>
                    <a:pt x="531" y="1356"/>
                  </a:lnTo>
                  <a:lnTo>
                    <a:pt x="528" y="1347"/>
                  </a:lnTo>
                  <a:lnTo>
                    <a:pt x="475" y="1299"/>
                  </a:lnTo>
                  <a:lnTo>
                    <a:pt x="430" y="1255"/>
                  </a:lnTo>
                  <a:lnTo>
                    <a:pt x="391" y="1215"/>
                  </a:lnTo>
                  <a:lnTo>
                    <a:pt x="358" y="1179"/>
                  </a:lnTo>
                  <a:lnTo>
                    <a:pt x="330" y="1146"/>
                  </a:lnTo>
                  <a:lnTo>
                    <a:pt x="308" y="1118"/>
                  </a:lnTo>
                  <a:lnTo>
                    <a:pt x="290" y="1091"/>
                  </a:lnTo>
                  <a:lnTo>
                    <a:pt x="276" y="1069"/>
                  </a:lnTo>
                  <a:lnTo>
                    <a:pt x="266" y="1051"/>
                  </a:lnTo>
                  <a:lnTo>
                    <a:pt x="259" y="1034"/>
                  </a:lnTo>
                  <a:lnTo>
                    <a:pt x="253" y="1021"/>
                  </a:lnTo>
                  <a:lnTo>
                    <a:pt x="250" y="1010"/>
                  </a:lnTo>
                  <a:lnTo>
                    <a:pt x="249" y="1002"/>
                  </a:lnTo>
                  <a:lnTo>
                    <a:pt x="249" y="996"/>
                  </a:lnTo>
                  <a:lnTo>
                    <a:pt x="249" y="993"/>
                  </a:lnTo>
                  <a:lnTo>
                    <a:pt x="247" y="1001"/>
                  </a:lnTo>
                  <a:lnTo>
                    <a:pt x="247" y="1012"/>
                  </a:lnTo>
                  <a:lnTo>
                    <a:pt x="249" y="1024"/>
                  </a:lnTo>
                  <a:lnTo>
                    <a:pt x="252" y="1036"/>
                  </a:lnTo>
                  <a:lnTo>
                    <a:pt x="257" y="1049"/>
                  </a:lnTo>
                  <a:lnTo>
                    <a:pt x="263" y="1062"/>
                  </a:lnTo>
                  <a:lnTo>
                    <a:pt x="271" y="1076"/>
                  </a:lnTo>
                  <a:lnTo>
                    <a:pt x="279" y="1090"/>
                  </a:lnTo>
                  <a:lnTo>
                    <a:pt x="300" y="1120"/>
                  </a:lnTo>
                  <a:lnTo>
                    <a:pt x="323" y="1150"/>
                  </a:lnTo>
                  <a:lnTo>
                    <a:pt x="349" y="1179"/>
                  </a:lnTo>
                  <a:lnTo>
                    <a:pt x="375" y="1209"/>
                  </a:lnTo>
                  <a:lnTo>
                    <a:pt x="403" y="1237"/>
                  </a:lnTo>
                  <a:lnTo>
                    <a:pt x="430" y="1264"/>
                  </a:lnTo>
                  <a:lnTo>
                    <a:pt x="479" y="1309"/>
                  </a:lnTo>
                  <a:lnTo>
                    <a:pt x="513" y="1340"/>
                  </a:lnTo>
                  <a:lnTo>
                    <a:pt x="526" y="1352"/>
                  </a:lnTo>
                  <a:lnTo>
                    <a:pt x="533" y="1374"/>
                  </a:lnTo>
                  <a:lnTo>
                    <a:pt x="539" y="1392"/>
                  </a:lnTo>
                  <a:lnTo>
                    <a:pt x="541" y="1400"/>
                  </a:lnTo>
                  <a:lnTo>
                    <a:pt x="541" y="1408"/>
                  </a:lnTo>
                  <a:lnTo>
                    <a:pt x="541" y="1410"/>
                  </a:lnTo>
                  <a:lnTo>
                    <a:pt x="540" y="1413"/>
                  </a:lnTo>
                  <a:lnTo>
                    <a:pt x="536" y="1420"/>
                  </a:lnTo>
                  <a:lnTo>
                    <a:pt x="529" y="1427"/>
                  </a:lnTo>
                  <a:lnTo>
                    <a:pt x="522" y="1434"/>
                  </a:lnTo>
                  <a:lnTo>
                    <a:pt x="509" y="1444"/>
                  </a:lnTo>
                  <a:lnTo>
                    <a:pt x="504" y="1448"/>
                  </a:lnTo>
                  <a:lnTo>
                    <a:pt x="494" y="1456"/>
                  </a:lnTo>
                  <a:lnTo>
                    <a:pt x="484" y="1461"/>
                  </a:lnTo>
                  <a:lnTo>
                    <a:pt x="473" y="1466"/>
                  </a:lnTo>
                  <a:lnTo>
                    <a:pt x="462" y="1469"/>
                  </a:lnTo>
                  <a:lnTo>
                    <a:pt x="451" y="1471"/>
                  </a:lnTo>
                  <a:lnTo>
                    <a:pt x="440" y="1472"/>
                  </a:lnTo>
                  <a:lnTo>
                    <a:pt x="430" y="1472"/>
                  </a:lnTo>
                  <a:lnTo>
                    <a:pt x="420" y="1472"/>
                  </a:lnTo>
                  <a:lnTo>
                    <a:pt x="402" y="1471"/>
                  </a:lnTo>
                  <a:lnTo>
                    <a:pt x="387" y="1468"/>
                  </a:lnTo>
                  <a:lnTo>
                    <a:pt x="375" y="1465"/>
                  </a:lnTo>
                  <a:lnTo>
                    <a:pt x="361" y="1462"/>
                  </a:lnTo>
                  <a:lnTo>
                    <a:pt x="343" y="1460"/>
                  </a:lnTo>
                  <a:lnTo>
                    <a:pt x="322" y="1459"/>
                  </a:lnTo>
                  <a:lnTo>
                    <a:pt x="298" y="1458"/>
                  </a:lnTo>
                  <a:lnTo>
                    <a:pt x="260" y="1459"/>
                  </a:lnTo>
                  <a:lnTo>
                    <a:pt x="242" y="1459"/>
                  </a:lnTo>
                  <a:lnTo>
                    <a:pt x="231" y="1459"/>
                  </a:lnTo>
                  <a:lnTo>
                    <a:pt x="220" y="1457"/>
                  </a:lnTo>
                  <a:lnTo>
                    <a:pt x="212" y="1455"/>
                  </a:lnTo>
                  <a:lnTo>
                    <a:pt x="203" y="1451"/>
                  </a:lnTo>
                  <a:lnTo>
                    <a:pt x="195" y="1448"/>
                  </a:lnTo>
                  <a:lnTo>
                    <a:pt x="189" y="1444"/>
                  </a:lnTo>
                  <a:lnTo>
                    <a:pt x="182" y="1439"/>
                  </a:lnTo>
                  <a:lnTo>
                    <a:pt x="178" y="1435"/>
                  </a:lnTo>
                  <a:lnTo>
                    <a:pt x="170" y="1425"/>
                  </a:lnTo>
                  <a:lnTo>
                    <a:pt x="164" y="1417"/>
                  </a:lnTo>
                  <a:lnTo>
                    <a:pt x="161" y="1410"/>
                  </a:lnTo>
                  <a:lnTo>
                    <a:pt x="161" y="1403"/>
                  </a:lnTo>
                  <a:lnTo>
                    <a:pt x="162" y="1397"/>
                  </a:lnTo>
                  <a:lnTo>
                    <a:pt x="163" y="1390"/>
                  </a:lnTo>
                  <a:lnTo>
                    <a:pt x="166" y="1385"/>
                  </a:lnTo>
                  <a:lnTo>
                    <a:pt x="172" y="1374"/>
                  </a:lnTo>
                  <a:lnTo>
                    <a:pt x="181" y="1364"/>
                  </a:lnTo>
                  <a:lnTo>
                    <a:pt x="192" y="1355"/>
                  </a:lnTo>
                  <a:lnTo>
                    <a:pt x="204" y="1347"/>
                  </a:lnTo>
                  <a:lnTo>
                    <a:pt x="217" y="1340"/>
                  </a:lnTo>
                  <a:lnTo>
                    <a:pt x="230" y="1333"/>
                  </a:lnTo>
                  <a:lnTo>
                    <a:pt x="244" y="1327"/>
                  </a:lnTo>
                  <a:lnTo>
                    <a:pt x="257" y="1323"/>
                  </a:lnTo>
                  <a:lnTo>
                    <a:pt x="280" y="1316"/>
                  </a:lnTo>
                  <a:lnTo>
                    <a:pt x="296" y="1312"/>
                  </a:lnTo>
                  <a:lnTo>
                    <a:pt x="302" y="1311"/>
                  </a:lnTo>
                  <a:lnTo>
                    <a:pt x="275" y="1316"/>
                  </a:lnTo>
                  <a:lnTo>
                    <a:pt x="252" y="1323"/>
                  </a:lnTo>
                  <a:lnTo>
                    <a:pt x="233" y="1330"/>
                  </a:lnTo>
                  <a:lnTo>
                    <a:pt x="215" y="1337"/>
                  </a:lnTo>
                  <a:lnTo>
                    <a:pt x="201" y="1345"/>
                  </a:lnTo>
                  <a:lnTo>
                    <a:pt x="189" y="1353"/>
                  </a:lnTo>
                  <a:lnTo>
                    <a:pt x="180" y="1361"/>
                  </a:lnTo>
                  <a:lnTo>
                    <a:pt x="172" y="1369"/>
                  </a:lnTo>
                  <a:lnTo>
                    <a:pt x="167" y="1377"/>
                  </a:lnTo>
                  <a:lnTo>
                    <a:pt x="162" y="1385"/>
                  </a:lnTo>
                  <a:lnTo>
                    <a:pt x="159" y="1391"/>
                  </a:lnTo>
                  <a:lnTo>
                    <a:pt x="158" y="1398"/>
                  </a:lnTo>
                  <a:lnTo>
                    <a:pt x="156" y="1405"/>
                  </a:lnTo>
                  <a:lnTo>
                    <a:pt x="156" y="1409"/>
                  </a:lnTo>
                  <a:lnTo>
                    <a:pt x="99" y="1379"/>
                  </a:lnTo>
                  <a:lnTo>
                    <a:pt x="89" y="1379"/>
                  </a:lnTo>
                  <a:lnTo>
                    <a:pt x="80" y="1376"/>
                  </a:lnTo>
                  <a:lnTo>
                    <a:pt x="72" y="1372"/>
                  </a:lnTo>
                  <a:lnTo>
                    <a:pt x="65" y="1368"/>
                  </a:lnTo>
                  <a:lnTo>
                    <a:pt x="57" y="1361"/>
                  </a:lnTo>
                  <a:lnTo>
                    <a:pt x="50" y="1355"/>
                  </a:lnTo>
                  <a:lnTo>
                    <a:pt x="45" y="1347"/>
                  </a:lnTo>
                  <a:lnTo>
                    <a:pt x="39" y="1338"/>
                  </a:lnTo>
                  <a:lnTo>
                    <a:pt x="35" y="1329"/>
                  </a:lnTo>
                  <a:lnTo>
                    <a:pt x="31" y="1319"/>
                  </a:lnTo>
                  <a:lnTo>
                    <a:pt x="23" y="1297"/>
                  </a:lnTo>
                  <a:lnTo>
                    <a:pt x="17" y="1274"/>
                  </a:lnTo>
                  <a:lnTo>
                    <a:pt x="13" y="1249"/>
                  </a:lnTo>
                  <a:lnTo>
                    <a:pt x="10" y="1225"/>
                  </a:lnTo>
                  <a:lnTo>
                    <a:pt x="7" y="1202"/>
                  </a:lnTo>
                  <a:lnTo>
                    <a:pt x="5" y="1162"/>
                  </a:lnTo>
                  <a:lnTo>
                    <a:pt x="5" y="1133"/>
                  </a:lnTo>
                  <a:lnTo>
                    <a:pt x="6" y="1122"/>
                  </a:lnTo>
                  <a:lnTo>
                    <a:pt x="3" y="1101"/>
                  </a:lnTo>
                  <a:lnTo>
                    <a:pt x="1" y="1083"/>
                  </a:lnTo>
                  <a:lnTo>
                    <a:pt x="1" y="1065"/>
                  </a:lnTo>
                  <a:lnTo>
                    <a:pt x="0" y="1050"/>
                  </a:lnTo>
                  <a:lnTo>
                    <a:pt x="1" y="1022"/>
                  </a:lnTo>
                  <a:lnTo>
                    <a:pt x="4" y="999"/>
                  </a:lnTo>
                  <a:lnTo>
                    <a:pt x="7" y="981"/>
                  </a:lnTo>
                  <a:lnTo>
                    <a:pt x="11" y="965"/>
                  </a:lnTo>
                  <a:lnTo>
                    <a:pt x="14" y="953"/>
                  </a:lnTo>
                  <a:lnTo>
                    <a:pt x="14" y="943"/>
                  </a:lnTo>
                  <a:lnTo>
                    <a:pt x="14" y="938"/>
                  </a:lnTo>
                  <a:lnTo>
                    <a:pt x="15" y="931"/>
                  </a:lnTo>
                  <a:lnTo>
                    <a:pt x="21" y="915"/>
                  </a:lnTo>
                  <a:lnTo>
                    <a:pt x="28" y="895"/>
                  </a:lnTo>
                  <a:lnTo>
                    <a:pt x="38" y="874"/>
                  </a:lnTo>
                  <a:lnTo>
                    <a:pt x="57" y="839"/>
                  </a:lnTo>
                  <a:lnTo>
                    <a:pt x="66" y="822"/>
                  </a:lnTo>
                  <a:lnTo>
                    <a:pt x="67" y="816"/>
                  </a:lnTo>
                  <a:lnTo>
                    <a:pt x="70" y="808"/>
                  </a:lnTo>
                  <a:lnTo>
                    <a:pt x="78" y="792"/>
                  </a:lnTo>
                  <a:lnTo>
                    <a:pt x="89" y="774"/>
                  </a:lnTo>
                  <a:lnTo>
                    <a:pt x="101" y="757"/>
                  </a:lnTo>
                  <a:lnTo>
                    <a:pt x="122" y="728"/>
                  </a:lnTo>
                  <a:lnTo>
                    <a:pt x="132" y="716"/>
                  </a:lnTo>
                  <a:lnTo>
                    <a:pt x="126" y="730"/>
                  </a:lnTo>
                  <a:lnTo>
                    <a:pt x="123" y="743"/>
                  </a:lnTo>
                  <a:lnTo>
                    <a:pt x="122" y="755"/>
                  </a:lnTo>
                  <a:lnTo>
                    <a:pt x="122" y="761"/>
                  </a:lnTo>
                  <a:lnTo>
                    <a:pt x="122" y="766"/>
                  </a:lnTo>
                  <a:lnTo>
                    <a:pt x="124" y="772"/>
                  </a:lnTo>
                  <a:lnTo>
                    <a:pt x="126" y="777"/>
                  </a:lnTo>
                  <a:lnTo>
                    <a:pt x="134" y="789"/>
                  </a:lnTo>
                  <a:lnTo>
                    <a:pt x="138" y="796"/>
                  </a:lnTo>
                  <a:lnTo>
                    <a:pt x="144" y="799"/>
                  </a:lnTo>
                  <a:lnTo>
                    <a:pt x="149" y="802"/>
                  </a:lnTo>
                  <a:lnTo>
                    <a:pt x="156" y="803"/>
                  </a:lnTo>
                  <a:lnTo>
                    <a:pt x="163" y="803"/>
                  </a:lnTo>
                  <a:lnTo>
                    <a:pt x="170" y="800"/>
                  </a:lnTo>
                  <a:lnTo>
                    <a:pt x="178" y="797"/>
                  </a:lnTo>
                  <a:lnTo>
                    <a:pt x="185" y="794"/>
                  </a:lnTo>
                  <a:lnTo>
                    <a:pt x="200" y="784"/>
                  </a:lnTo>
                  <a:lnTo>
                    <a:pt x="213" y="774"/>
                  </a:lnTo>
                  <a:lnTo>
                    <a:pt x="224" y="764"/>
                  </a:lnTo>
                  <a:lnTo>
                    <a:pt x="230" y="755"/>
                  </a:lnTo>
                  <a:lnTo>
                    <a:pt x="236" y="737"/>
                  </a:lnTo>
                  <a:lnTo>
                    <a:pt x="248" y="695"/>
                  </a:lnTo>
                  <a:lnTo>
                    <a:pt x="275" y="598"/>
                  </a:lnTo>
                  <a:lnTo>
                    <a:pt x="282" y="572"/>
                  </a:lnTo>
                  <a:lnTo>
                    <a:pt x="282" y="570"/>
                  </a:lnTo>
                  <a:lnTo>
                    <a:pt x="279" y="579"/>
                  </a:lnTo>
                  <a:lnTo>
                    <a:pt x="261" y="632"/>
                  </a:lnTo>
                  <a:lnTo>
                    <a:pt x="226" y="749"/>
                  </a:lnTo>
                  <a:lnTo>
                    <a:pt x="219" y="759"/>
                  </a:lnTo>
                  <a:lnTo>
                    <a:pt x="212" y="766"/>
                  </a:lnTo>
                  <a:lnTo>
                    <a:pt x="199" y="776"/>
                  </a:lnTo>
                  <a:lnTo>
                    <a:pt x="188" y="783"/>
                  </a:lnTo>
                  <a:lnTo>
                    <a:pt x="178" y="788"/>
                  </a:lnTo>
                  <a:lnTo>
                    <a:pt x="170" y="792"/>
                  </a:lnTo>
                  <a:lnTo>
                    <a:pt x="162" y="794"/>
                  </a:lnTo>
                  <a:lnTo>
                    <a:pt x="156" y="795"/>
                  </a:lnTo>
                  <a:lnTo>
                    <a:pt x="151" y="795"/>
                  </a:lnTo>
                  <a:lnTo>
                    <a:pt x="147" y="794"/>
                  </a:lnTo>
                  <a:lnTo>
                    <a:pt x="144" y="793"/>
                  </a:lnTo>
                  <a:lnTo>
                    <a:pt x="141" y="791"/>
                  </a:lnTo>
                  <a:lnTo>
                    <a:pt x="137" y="786"/>
                  </a:lnTo>
                  <a:lnTo>
                    <a:pt x="136" y="782"/>
                  </a:lnTo>
                  <a:lnTo>
                    <a:pt x="136" y="781"/>
                  </a:lnTo>
                  <a:lnTo>
                    <a:pt x="133" y="775"/>
                  </a:lnTo>
                  <a:lnTo>
                    <a:pt x="129" y="772"/>
                  </a:lnTo>
                  <a:lnTo>
                    <a:pt x="125" y="769"/>
                  </a:lnTo>
                  <a:lnTo>
                    <a:pt x="124" y="764"/>
                  </a:lnTo>
                  <a:lnTo>
                    <a:pt x="124" y="758"/>
                  </a:lnTo>
                  <a:lnTo>
                    <a:pt x="128" y="736"/>
                  </a:lnTo>
                  <a:lnTo>
                    <a:pt x="137" y="708"/>
                  </a:lnTo>
                  <a:lnTo>
                    <a:pt x="147" y="677"/>
                  </a:lnTo>
                  <a:lnTo>
                    <a:pt x="167" y="622"/>
                  </a:lnTo>
                  <a:lnTo>
                    <a:pt x="177" y="596"/>
                  </a:lnTo>
                  <a:lnTo>
                    <a:pt x="178" y="581"/>
                  </a:lnTo>
                  <a:lnTo>
                    <a:pt x="180" y="566"/>
                  </a:lnTo>
                  <a:lnTo>
                    <a:pt x="183" y="551"/>
                  </a:lnTo>
                  <a:lnTo>
                    <a:pt x="186" y="537"/>
                  </a:lnTo>
                  <a:lnTo>
                    <a:pt x="196" y="512"/>
                  </a:lnTo>
                  <a:lnTo>
                    <a:pt x="206" y="489"/>
                  </a:lnTo>
                  <a:lnTo>
                    <a:pt x="216" y="470"/>
                  </a:lnTo>
                  <a:lnTo>
                    <a:pt x="225" y="456"/>
                  </a:lnTo>
                  <a:lnTo>
                    <a:pt x="234" y="443"/>
                  </a:lnTo>
                  <a:lnTo>
                    <a:pt x="229" y="448"/>
                  </a:lnTo>
                  <a:lnTo>
                    <a:pt x="229" y="447"/>
                  </a:lnTo>
                  <a:lnTo>
                    <a:pt x="234" y="438"/>
                  </a:lnTo>
                  <a:lnTo>
                    <a:pt x="238" y="429"/>
                  </a:lnTo>
                  <a:lnTo>
                    <a:pt x="246" y="420"/>
                  </a:lnTo>
                  <a:lnTo>
                    <a:pt x="262" y="396"/>
                  </a:lnTo>
                  <a:lnTo>
                    <a:pt x="279" y="377"/>
                  </a:lnTo>
                  <a:lnTo>
                    <a:pt x="287" y="365"/>
                  </a:lnTo>
                  <a:lnTo>
                    <a:pt x="295" y="354"/>
                  </a:lnTo>
                  <a:lnTo>
                    <a:pt x="307" y="339"/>
                  </a:lnTo>
                  <a:lnTo>
                    <a:pt x="325" y="322"/>
                  </a:lnTo>
                  <a:lnTo>
                    <a:pt x="325" y="312"/>
                  </a:lnTo>
                  <a:lnTo>
                    <a:pt x="328" y="302"/>
                  </a:lnTo>
                  <a:lnTo>
                    <a:pt x="331" y="292"/>
                  </a:lnTo>
                  <a:lnTo>
                    <a:pt x="337" y="282"/>
                  </a:lnTo>
                  <a:lnTo>
                    <a:pt x="343" y="272"/>
                  </a:lnTo>
                  <a:lnTo>
                    <a:pt x="351" y="263"/>
                  </a:lnTo>
                  <a:lnTo>
                    <a:pt x="367" y="244"/>
                  </a:lnTo>
                  <a:lnTo>
                    <a:pt x="382" y="227"/>
                  </a:lnTo>
                  <a:lnTo>
                    <a:pt x="395" y="215"/>
                  </a:lnTo>
                  <a:lnTo>
                    <a:pt x="408" y="203"/>
                  </a:lnTo>
                  <a:lnTo>
                    <a:pt x="404" y="204"/>
                  </a:lnTo>
                  <a:lnTo>
                    <a:pt x="398" y="205"/>
                  </a:lnTo>
                  <a:lnTo>
                    <a:pt x="386" y="211"/>
                  </a:lnTo>
                  <a:lnTo>
                    <a:pt x="375" y="217"/>
                  </a:lnTo>
                  <a:lnTo>
                    <a:pt x="365" y="225"/>
                  </a:lnTo>
                  <a:lnTo>
                    <a:pt x="349" y="238"/>
                  </a:lnTo>
                  <a:lnTo>
                    <a:pt x="342" y="245"/>
                  </a:lnTo>
                  <a:lnTo>
                    <a:pt x="350" y="235"/>
                  </a:lnTo>
                  <a:lnTo>
                    <a:pt x="360" y="224"/>
                  </a:lnTo>
                  <a:lnTo>
                    <a:pt x="373" y="214"/>
                  </a:lnTo>
                  <a:lnTo>
                    <a:pt x="386" y="204"/>
                  </a:lnTo>
                  <a:lnTo>
                    <a:pt x="410" y="188"/>
                  </a:lnTo>
                  <a:lnTo>
                    <a:pt x="420" y="181"/>
                  </a:lnTo>
                  <a:lnTo>
                    <a:pt x="395" y="193"/>
                  </a:lnTo>
                  <a:lnTo>
                    <a:pt x="372" y="205"/>
                  </a:lnTo>
                  <a:lnTo>
                    <a:pt x="352" y="219"/>
                  </a:lnTo>
                  <a:lnTo>
                    <a:pt x="334" y="232"/>
                  </a:lnTo>
                  <a:lnTo>
                    <a:pt x="316" y="244"/>
                  </a:lnTo>
                  <a:lnTo>
                    <a:pt x="302" y="257"/>
                  </a:lnTo>
                  <a:lnTo>
                    <a:pt x="289" y="269"/>
                  </a:lnTo>
                  <a:lnTo>
                    <a:pt x="276" y="281"/>
                  </a:lnTo>
                  <a:lnTo>
                    <a:pt x="259" y="302"/>
                  </a:lnTo>
                  <a:lnTo>
                    <a:pt x="247" y="318"/>
                  </a:lnTo>
                  <a:lnTo>
                    <a:pt x="240" y="331"/>
                  </a:lnTo>
                  <a:lnTo>
                    <a:pt x="238" y="334"/>
                  </a:lnTo>
                  <a:lnTo>
                    <a:pt x="240" y="326"/>
                  </a:lnTo>
                  <a:lnTo>
                    <a:pt x="244" y="317"/>
                  </a:lnTo>
                  <a:lnTo>
                    <a:pt x="252" y="301"/>
                  </a:lnTo>
                  <a:lnTo>
                    <a:pt x="263" y="286"/>
                  </a:lnTo>
                  <a:lnTo>
                    <a:pt x="275" y="270"/>
                  </a:lnTo>
                  <a:lnTo>
                    <a:pt x="290" y="256"/>
                  </a:lnTo>
                  <a:lnTo>
                    <a:pt x="304" y="243"/>
                  </a:lnTo>
                  <a:lnTo>
                    <a:pt x="319" y="231"/>
                  </a:lnTo>
                  <a:lnTo>
                    <a:pt x="335" y="220"/>
                  </a:lnTo>
                  <a:lnTo>
                    <a:pt x="364" y="201"/>
                  </a:lnTo>
                  <a:lnTo>
                    <a:pt x="388" y="187"/>
                  </a:lnTo>
                  <a:lnTo>
                    <a:pt x="406" y="178"/>
                  </a:lnTo>
                  <a:lnTo>
                    <a:pt x="413" y="175"/>
                  </a:lnTo>
                  <a:lnTo>
                    <a:pt x="405" y="174"/>
                  </a:lnTo>
                  <a:lnTo>
                    <a:pt x="397" y="175"/>
                  </a:lnTo>
                  <a:lnTo>
                    <a:pt x="387" y="177"/>
                  </a:lnTo>
                  <a:lnTo>
                    <a:pt x="378" y="181"/>
                  </a:lnTo>
                  <a:lnTo>
                    <a:pt x="368" y="186"/>
                  </a:lnTo>
                  <a:lnTo>
                    <a:pt x="358" y="191"/>
                  </a:lnTo>
                  <a:lnTo>
                    <a:pt x="338" y="203"/>
                  </a:lnTo>
                  <a:lnTo>
                    <a:pt x="319" y="215"/>
                  </a:lnTo>
                  <a:lnTo>
                    <a:pt x="305" y="226"/>
                  </a:lnTo>
                  <a:lnTo>
                    <a:pt x="291" y="238"/>
                  </a:lnTo>
                  <a:lnTo>
                    <a:pt x="294" y="233"/>
                  </a:lnTo>
                  <a:lnTo>
                    <a:pt x="302" y="224"/>
                  </a:lnTo>
                  <a:lnTo>
                    <a:pt x="311" y="216"/>
                  </a:lnTo>
                  <a:lnTo>
                    <a:pt x="319" y="209"/>
                  </a:lnTo>
                  <a:lnTo>
                    <a:pt x="328" y="201"/>
                  </a:lnTo>
                  <a:lnTo>
                    <a:pt x="348" y="189"/>
                  </a:lnTo>
                  <a:lnTo>
                    <a:pt x="367" y="179"/>
                  </a:lnTo>
                  <a:lnTo>
                    <a:pt x="384" y="170"/>
                  </a:lnTo>
                  <a:lnTo>
                    <a:pt x="398" y="165"/>
                  </a:lnTo>
                  <a:lnTo>
                    <a:pt x="412" y="160"/>
                  </a:lnTo>
                  <a:lnTo>
                    <a:pt x="415" y="155"/>
                  </a:lnTo>
                  <a:lnTo>
                    <a:pt x="419" y="148"/>
                  </a:lnTo>
                  <a:lnTo>
                    <a:pt x="424" y="143"/>
                  </a:lnTo>
                  <a:lnTo>
                    <a:pt x="430" y="137"/>
                  </a:lnTo>
                  <a:lnTo>
                    <a:pt x="446" y="127"/>
                  </a:lnTo>
                  <a:lnTo>
                    <a:pt x="461" y="119"/>
                  </a:lnTo>
                  <a:lnTo>
                    <a:pt x="476" y="111"/>
                  </a:lnTo>
                  <a:lnTo>
                    <a:pt x="489" y="106"/>
                  </a:lnTo>
                  <a:lnTo>
                    <a:pt x="502" y="100"/>
                  </a:lnTo>
                  <a:lnTo>
                    <a:pt x="497" y="98"/>
                  </a:lnTo>
                  <a:lnTo>
                    <a:pt x="493" y="97"/>
                  </a:lnTo>
                  <a:lnTo>
                    <a:pt x="482" y="96"/>
                  </a:lnTo>
                  <a:lnTo>
                    <a:pt x="470" y="97"/>
                  </a:lnTo>
                  <a:lnTo>
                    <a:pt x="458" y="99"/>
                  </a:lnTo>
                  <a:lnTo>
                    <a:pt x="437" y="103"/>
                  </a:lnTo>
                  <a:lnTo>
                    <a:pt x="428" y="107"/>
                  </a:lnTo>
                  <a:lnTo>
                    <a:pt x="432" y="102"/>
                  </a:lnTo>
                  <a:lnTo>
                    <a:pt x="437" y="99"/>
                  </a:lnTo>
                  <a:lnTo>
                    <a:pt x="443" y="97"/>
                  </a:lnTo>
                  <a:lnTo>
                    <a:pt x="449" y="95"/>
                  </a:lnTo>
                  <a:lnTo>
                    <a:pt x="463" y="92"/>
                  </a:lnTo>
                  <a:lnTo>
                    <a:pt x="477" y="92"/>
                  </a:lnTo>
                  <a:lnTo>
                    <a:pt x="491" y="92"/>
                  </a:lnTo>
                  <a:lnTo>
                    <a:pt x="502" y="93"/>
                  </a:lnTo>
                  <a:lnTo>
                    <a:pt x="511" y="95"/>
                  </a:lnTo>
                  <a:lnTo>
                    <a:pt x="508" y="92"/>
                  </a:lnTo>
                  <a:lnTo>
                    <a:pt x="503" y="89"/>
                  </a:lnTo>
                  <a:lnTo>
                    <a:pt x="486" y="85"/>
                  </a:lnTo>
                  <a:lnTo>
                    <a:pt x="471" y="82"/>
                  </a:lnTo>
                  <a:lnTo>
                    <a:pt x="464" y="81"/>
                  </a:lnTo>
                  <a:lnTo>
                    <a:pt x="471" y="80"/>
                  </a:lnTo>
                  <a:lnTo>
                    <a:pt x="477" y="80"/>
                  </a:lnTo>
                  <a:lnTo>
                    <a:pt x="493" y="82"/>
                  </a:lnTo>
                  <a:lnTo>
                    <a:pt x="507" y="85"/>
                  </a:lnTo>
                  <a:lnTo>
                    <a:pt x="517" y="87"/>
                  </a:lnTo>
                  <a:lnTo>
                    <a:pt x="521" y="88"/>
                  </a:lnTo>
                  <a:lnTo>
                    <a:pt x="555" y="76"/>
                  </a:lnTo>
                  <a:lnTo>
                    <a:pt x="585" y="67"/>
                  </a:lnTo>
                  <a:lnTo>
                    <a:pt x="611" y="62"/>
                  </a:lnTo>
                  <a:lnTo>
                    <a:pt x="633" y="59"/>
                  </a:lnTo>
                  <a:lnTo>
                    <a:pt x="653" y="59"/>
                  </a:lnTo>
                  <a:lnTo>
                    <a:pt x="668" y="62"/>
                  </a:lnTo>
                  <a:lnTo>
                    <a:pt x="683" y="65"/>
                  </a:lnTo>
                  <a:lnTo>
                    <a:pt x="694" y="70"/>
                  </a:lnTo>
                  <a:lnTo>
                    <a:pt x="703" y="77"/>
                  </a:lnTo>
                  <a:lnTo>
                    <a:pt x="710" y="84"/>
                  </a:lnTo>
                  <a:lnTo>
                    <a:pt x="716" y="90"/>
                  </a:lnTo>
                  <a:lnTo>
                    <a:pt x="719" y="96"/>
                  </a:lnTo>
                  <a:lnTo>
                    <a:pt x="724" y="107"/>
                  </a:lnTo>
                  <a:lnTo>
                    <a:pt x="726" y="109"/>
                  </a:lnTo>
                  <a:lnTo>
                    <a:pt x="727" y="110"/>
                  </a:lnTo>
                  <a:lnTo>
                    <a:pt x="728" y="109"/>
                  </a:lnTo>
                  <a:lnTo>
                    <a:pt x="729" y="106"/>
                  </a:lnTo>
                  <a:lnTo>
                    <a:pt x="729" y="99"/>
                  </a:lnTo>
                  <a:lnTo>
                    <a:pt x="728" y="90"/>
                  </a:lnTo>
                  <a:lnTo>
                    <a:pt x="731" y="96"/>
                  </a:lnTo>
                  <a:lnTo>
                    <a:pt x="733" y="101"/>
                  </a:lnTo>
                  <a:lnTo>
                    <a:pt x="737" y="110"/>
                  </a:lnTo>
                  <a:lnTo>
                    <a:pt x="738" y="115"/>
                  </a:lnTo>
                  <a:lnTo>
                    <a:pt x="739" y="116"/>
                  </a:lnTo>
                  <a:lnTo>
                    <a:pt x="741" y="118"/>
                  </a:lnTo>
                  <a:lnTo>
                    <a:pt x="743" y="115"/>
                  </a:lnTo>
                  <a:lnTo>
                    <a:pt x="746" y="111"/>
                  </a:lnTo>
                  <a:lnTo>
                    <a:pt x="754" y="100"/>
                  </a:lnTo>
                  <a:lnTo>
                    <a:pt x="763" y="84"/>
                  </a:lnTo>
                  <a:lnTo>
                    <a:pt x="762" y="87"/>
                  </a:lnTo>
                  <a:lnTo>
                    <a:pt x="763" y="91"/>
                  </a:lnTo>
                  <a:lnTo>
                    <a:pt x="764" y="97"/>
                  </a:lnTo>
                  <a:lnTo>
                    <a:pt x="765" y="100"/>
                  </a:lnTo>
                  <a:lnTo>
                    <a:pt x="769" y="107"/>
                  </a:lnTo>
                  <a:lnTo>
                    <a:pt x="772" y="110"/>
                  </a:lnTo>
                  <a:lnTo>
                    <a:pt x="773" y="86"/>
                  </a:lnTo>
                  <a:lnTo>
                    <a:pt x="774" y="93"/>
                  </a:lnTo>
                  <a:lnTo>
                    <a:pt x="775" y="104"/>
                  </a:lnTo>
                  <a:lnTo>
                    <a:pt x="778" y="116"/>
                  </a:lnTo>
                  <a:lnTo>
                    <a:pt x="779" y="87"/>
                  </a:lnTo>
                  <a:lnTo>
                    <a:pt x="780" y="96"/>
                  </a:lnTo>
                  <a:lnTo>
                    <a:pt x="783" y="103"/>
                  </a:lnTo>
                  <a:lnTo>
                    <a:pt x="787" y="114"/>
                  </a:lnTo>
                  <a:lnTo>
                    <a:pt x="791" y="121"/>
                  </a:lnTo>
                  <a:lnTo>
                    <a:pt x="794" y="123"/>
                  </a:lnTo>
                  <a:lnTo>
                    <a:pt x="801" y="99"/>
                  </a:lnTo>
                  <a:lnTo>
                    <a:pt x="810" y="78"/>
                  </a:lnTo>
                  <a:lnTo>
                    <a:pt x="820" y="61"/>
                  </a:lnTo>
                  <a:lnTo>
                    <a:pt x="830" y="46"/>
                  </a:lnTo>
                  <a:lnTo>
                    <a:pt x="840" y="34"/>
                  </a:lnTo>
                  <a:lnTo>
                    <a:pt x="850" y="24"/>
                  </a:lnTo>
                  <a:lnTo>
                    <a:pt x="861" y="17"/>
                  </a:lnTo>
                  <a:lnTo>
                    <a:pt x="871" y="11"/>
                  </a:lnTo>
                  <a:lnTo>
                    <a:pt x="879" y="7"/>
                  </a:lnTo>
                  <a:lnTo>
                    <a:pt x="889" y="3"/>
                  </a:lnTo>
                  <a:lnTo>
                    <a:pt x="897" y="1"/>
                  </a:lnTo>
                  <a:lnTo>
                    <a:pt x="903" y="1"/>
                  </a:lnTo>
                  <a:lnTo>
                    <a:pt x="913" y="0"/>
                  </a:lnTo>
                  <a:lnTo>
                    <a:pt x="918" y="1"/>
                  </a:lnTo>
                  <a:lnTo>
                    <a:pt x="901" y="3"/>
                  </a:lnTo>
                  <a:lnTo>
                    <a:pt x="888" y="8"/>
                  </a:lnTo>
                  <a:lnTo>
                    <a:pt x="876" y="13"/>
                  </a:lnTo>
                  <a:lnTo>
                    <a:pt x="865" y="19"/>
                  </a:lnTo>
                  <a:lnTo>
                    <a:pt x="856" y="26"/>
                  </a:lnTo>
                  <a:lnTo>
                    <a:pt x="849" y="34"/>
                  </a:lnTo>
                  <a:lnTo>
                    <a:pt x="842" y="42"/>
                  </a:lnTo>
                  <a:lnTo>
                    <a:pt x="836" y="50"/>
                  </a:lnTo>
                  <a:lnTo>
                    <a:pt x="832" y="58"/>
                  </a:lnTo>
                  <a:lnTo>
                    <a:pt x="829" y="66"/>
                  </a:lnTo>
                  <a:lnTo>
                    <a:pt x="825" y="79"/>
                  </a:lnTo>
                  <a:lnTo>
                    <a:pt x="823" y="88"/>
                  </a:lnTo>
                  <a:lnTo>
                    <a:pt x="823" y="91"/>
                  </a:lnTo>
                  <a:lnTo>
                    <a:pt x="828" y="80"/>
                  </a:lnTo>
                  <a:lnTo>
                    <a:pt x="833" y="70"/>
                  </a:lnTo>
                  <a:lnTo>
                    <a:pt x="840" y="62"/>
                  </a:lnTo>
                  <a:lnTo>
                    <a:pt x="847" y="54"/>
                  </a:lnTo>
                  <a:lnTo>
                    <a:pt x="855" y="46"/>
                  </a:lnTo>
                  <a:lnTo>
                    <a:pt x="863" y="40"/>
                  </a:lnTo>
                  <a:lnTo>
                    <a:pt x="872" y="34"/>
                  </a:lnTo>
                  <a:lnTo>
                    <a:pt x="880" y="29"/>
                  </a:lnTo>
                  <a:lnTo>
                    <a:pt x="889" y="24"/>
                  </a:lnTo>
                  <a:lnTo>
                    <a:pt x="899" y="21"/>
                  </a:lnTo>
                  <a:lnTo>
                    <a:pt x="919" y="15"/>
                  </a:lnTo>
                  <a:lnTo>
                    <a:pt x="939" y="12"/>
                  </a:lnTo>
                  <a:lnTo>
                    <a:pt x="958" y="10"/>
                  </a:lnTo>
                  <a:lnTo>
                    <a:pt x="978" y="10"/>
                  </a:lnTo>
                  <a:lnTo>
                    <a:pt x="997" y="10"/>
                  </a:lnTo>
                  <a:lnTo>
                    <a:pt x="1013" y="12"/>
                  </a:lnTo>
                  <a:lnTo>
                    <a:pt x="1028" y="13"/>
                  </a:lnTo>
                  <a:lnTo>
                    <a:pt x="1049" y="18"/>
                  </a:lnTo>
                  <a:lnTo>
                    <a:pt x="1057" y="20"/>
                  </a:lnTo>
                  <a:lnTo>
                    <a:pt x="1041" y="17"/>
                  </a:lnTo>
                  <a:lnTo>
                    <a:pt x="1025" y="15"/>
                  </a:lnTo>
                  <a:lnTo>
                    <a:pt x="1010" y="14"/>
                  </a:lnTo>
                  <a:lnTo>
                    <a:pt x="996" y="13"/>
                  </a:lnTo>
                  <a:lnTo>
                    <a:pt x="969" y="15"/>
                  </a:lnTo>
                  <a:lnTo>
                    <a:pt x="946" y="19"/>
                  </a:lnTo>
                  <a:lnTo>
                    <a:pt x="925" y="24"/>
                  </a:lnTo>
                  <a:lnTo>
                    <a:pt x="908" y="31"/>
                  </a:lnTo>
                  <a:lnTo>
                    <a:pt x="892" y="39"/>
                  </a:lnTo>
                  <a:lnTo>
                    <a:pt x="879" y="47"/>
                  </a:lnTo>
                  <a:lnTo>
                    <a:pt x="868" y="56"/>
                  </a:lnTo>
                  <a:lnTo>
                    <a:pt x="858" y="66"/>
                  </a:lnTo>
                  <a:lnTo>
                    <a:pt x="852" y="74"/>
                  </a:lnTo>
                  <a:lnTo>
                    <a:pt x="846" y="82"/>
                  </a:lnTo>
                  <a:lnTo>
                    <a:pt x="839" y="95"/>
                  </a:lnTo>
                  <a:lnTo>
                    <a:pt x="836" y="99"/>
                  </a:lnTo>
                  <a:lnTo>
                    <a:pt x="842" y="90"/>
                  </a:lnTo>
                  <a:lnTo>
                    <a:pt x="847" y="82"/>
                  </a:lnTo>
                  <a:lnTo>
                    <a:pt x="854" y="75"/>
                  </a:lnTo>
                  <a:lnTo>
                    <a:pt x="861" y="67"/>
                  </a:lnTo>
                  <a:lnTo>
                    <a:pt x="874" y="56"/>
                  </a:lnTo>
                  <a:lnTo>
                    <a:pt x="888" y="46"/>
                  </a:lnTo>
                  <a:lnTo>
                    <a:pt x="902" y="39"/>
                  </a:lnTo>
                  <a:lnTo>
                    <a:pt x="918" y="32"/>
                  </a:lnTo>
                  <a:lnTo>
                    <a:pt x="933" y="28"/>
                  </a:lnTo>
                  <a:lnTo>
                    <a:pt x="948" y="24"/>
                  </a:lnTo>
                  <a:lnTo>
                    <a:pt x="962" y="23"/>
                  </a:lnTo>
                  <a:lnTo>
                    <a:pt x="976" y="22"/>
                  </a:lnTo>
                  <a:lnTo>
                    <a:pt x="998" y="22"/>
                  </a:lnTo>
                  <a:lnTo>
                    <a:pt x="1013" y="23"/>
                  </a:lnTo>
                  <a:lnTo>
                    <a:pt x="1019" y="23"/>
                  </a:lnTo>
                  <a:lnTo>
                    <a:pt x="997" y="22"/>
                  </a:lnTo>
                  <a:lnTo>
                    <a:pt x="976" y="23"/>
                  </a:lnTo>
                  <a:lnTo>
                    <a:pt x="957" y="28"/>
                  </a:lnTo>
                  <a:lnTo>
                    <a:pt x="940" y="32"/>
                  </a:lnTo>
                  <a:lnTo>
                    <a:pt x="924" y="40"/>
                  </a:lnTo>
                  <a:lnTo>
                    <a:pt x="910" y="47"/>
                  </a:lnTo>
                  <a:lnTo>
                    <a:pt x="897" y="56"/>
                  </a:lnTo>
                  <a:lnTo>
                    <a:pt x="886" y="65"/>
                  </a:lnTo>
                  <a:lnTo>
                    <a:pt x="877" y="75"/>
                  </a:lnTo>
                  <a:lnTo>
                    <a:pt x="868" y="84"/>
                  </a:lnTo>
                  <a:lnTo>
                    <a:pt x="856" y="100"/>
                  </a:lnTo>
                  <a:lnTo>
                    <a:pt x="850" y="112"/>
                  </a:lnTo>
                  <a:lnTo>
                    <a:pt x="846" y="116"/>
                  </a:lnTo>
                  <a:lnTo>
                    <a:pt x="856" y="113"/>
                  </a:lnTo>
                  <a:lnTo>
                    <a:pt x="869" y="111"/>
                  </a:lnTo>
                  <a:lnTo>
                    <a:pt x="897" y="107"/>
                  </a:lnTo>
                  <a:lnTo>
                    <a:pt x="931" y="104"/>
                  </a:lnTo>
                  <a:lnTo>
                    <a:pt x="935" y="101"/>
                  </a:lnTo>
                  <a:lnTo>
                    <a:pt x="941" y="97"/>
                  </a:lnTo>
                  <a:lnTo>
                    <a:pt x="948" y="88"/>
                  </a:lnTo>
                  <a:lnTo>
                    <a:pt x="955" y="78"/>
                  </a:lnTo>
                  <a:lnTo>
                    <a:pt x="961" y="67"/>
                  </a:lnTo>
                  <a:lnTo>
                    <a:pt x="965" y="57"/>
                  </a:lnTo>
                  <a:lnTo>
                    <a:pt x="967" y="50"/>
                  </a:lnTo>
                  <a:lnTo>
                    <a:pt x="969" y="42"/>
                  </a:lnTo>
                  <a:lnTo>
                    <a:pt x="968" y="54"/>
                  </a:lnTo>
                  <a:lnTo>
                    <a:pt x="964" y="66"/>
                  </a:lnTo>
                  <a:lnTo>
                    <a:pt x="959" y="79"/>
                  </a:lnTo>
                  <a:lnTo>
                    <a:pt x="953" y="91"/>
                  </a:lnTo>
                  <a:lnTo>
                    <a:pt x="942" y="112"/>
                  </a:lnTo>
                  <a:lnTo>
                    <a:pt x="937" y="120"/>
                  </a:lnTo>
                  <a:lnTo>
                    <a:pt x="957" y="120"/>
                  </a:lnTo>
                  <a:lnTo>
                    <a:pt x="965" y="120"/>
                  </a:lnTo>
                  <a:lnTo>
                    <a:pt x="974" y="119"/>
                  </a:lnTo>
                  <a:lnTo>
                    <a:pt x="986" y="115"/>
                  </a:lnTo>
                  <a:lnTo>
                    <a:pt x="993" y="113"/>
                  </a:lnTo>
                  <a:lnTo>
                    <a:pt x="997" y="112"/>
                  </a:lnTo>
                  <a:lnTo>
                    <a:pt x="988" y="116"/>
                  </a:lnTo>
                  <a:lnTo>
                    <a:pt x="979" y="121"/>
                  </a:lnTo>
                  <a:lnTo>
                    <a:pt x="968" y="124"/>
                  </a:lnTo>
                  <a:lnTo>
                    <a:pt x="979" y="129"/>
                  </a:lnTo>
                  <a:lnTo>
                    <a:pt x="991" y="134"/>
                  </a:lnTo>
                  <a:lnTo>
                    <a:pt x="1002" y="141"/>
                  </a:lnTo>
                  <a:lnTo>
                    <a:pt x="1013" y="148"/>
                  </a:lnTo>
                  <a:lnTo>
                    <a:pt x="1034" y="166"/>
                  </a:lnTo>
                  <a:lnTo>
                    <a:pt x="1053" y="183"/>
                  </a:lnTo>
                  <a:lnTo>
                    <a:pt x="1069" y="200"/>
                  </a:lnTo>
                  <a:lnTo>
                    <a:pt x="1081" y="214"/>
                  </a:lnTo>
                  <a:lnTo>
                    <a:pt x="1092" y="227"/>
                  </a:lnTo>
                  <a:lnTo>
                    <a:pt x="1102" y="234"/>
                  </a:lnTo>
                  <a:lnTo>
                    <a:pt x="1113" y="241"/>
                  </a:lnTo>
                  <a:lnTo>
                    <a:pt x="1124" y="245"/>
                  </a:lnTo>
                  <a:lnTo>
                    <a:pt x="1136" y="250"/>
                  </a:lnTo>
                  <a:lnTo>
                    <a:pt x="1160" y="258"/>
                  </a:lnTo>
                  <a:lnTo>
                    <a:pt x="1183" y="264"/>
                  </a:lnTo>
                  <a:lnTo>
                    <a:pt x="1203" y="268"/>
                  </a:lnTo>
                  <a:lnTo>
                    <a:pt x="1220" y="271"/>
                  </a:lnTo>
                  <a:lnTo>
                    <a:pt x="1235" y="273"/>
                  </a:lnTo>
                  <a:lnTo>
                    <a:pt x="1245" y="276"/>
                  </a:lnTo>
                  <a:lnTo>
                    <a:pt x="1254" y="279"/>
                  </a:lnTo>
                  <a:lnTo>
                    <a:pt x="1260" y="282"/>
                  </a:lnTo>
                  <a:lnTo>
                    <a:pt x="1267" y="286"/>
                  </a:lnTo>
                  <a:lnTo>
                    <a:pt x="1271" y="290"/>
                  </a:lnTo>
                  <a:lnTo>
                    <a:pt x="1276" y="293"/>
                  </a:lnTo>
                  <a:lnTo>
                    <a:pt x="1280" y="300"/>
                  </a:lnTo>
                  <a:lnTo>
                    <a:pt x="1282" y="306"/>
                  </a:lnTo>
                  <a:lnTo>
                    <a:pt x="1283" y="311"/>
                  </a:lnTo>
                  <a:lnTo>
                    <a:pt x="1282" y="316"/>
                  </a:lnTo>
                  <a:lnTo>
                    <a:pt x="1276" y="334"/>
                  </a:lnTo>
                  <a:lnTo>
                    <a:pt x="1268" y="347"/>
                  </a:lnTo>
                  <a:lnTo>
                    <a:pt x="1261" y="355"/>
                  </a:lnTo>
                  <a:lnTo>
                    <a:pt x="1256" y="359"/>
                  </a:lnTo>
                  <a:lnTo>
                    <a:pt x="1250" y="361"/>
                  </a:lnTo>
                  <a:lnTo>
                    <a:pt x="1246" y="361"/>
                  </a:lnTo>
                  <a:lnTo>
                    <a:pt x="1243" y="360"/>
                  </a:lnTo>
                  <a:lnTo>
                    <a:pt x="1188" y="370"/>
                  </a:lnTo>
                  <a:lnTo>
                    <a:pt x="1171" y="371"/>
                  </a:lnTo>
                  <a:lnTo>
                    <a:pt x="1156" y="372"/>
                  </a:lnTo>
                  <a:lnTo>
                    <a:pt x="1141" y="372"/>
                  </a:lnTo>
                  <a:lnTo>
                    <a:pt x="1126" y="372"/>
                  </a:lnTo>
                  <a:lnTo>
                    <a:pt x="1099" y="370"/>
                  </a:lnTo>
                  <a:lnTo>
                    <a:pt x="1076" y="366"/>
                  </a:lnTo>
                  <a:lnTo>
                    <a:pt x="1056" y="361"/>
                  </a:lnTo>
                  <a:lnTo>
                    <a:pt x="1042" y="358"/>
                  </a:lnTo>
                  <a:lnTo>
                    <a:pt x="1029" y="354"/>
                  </a:lnTo>
                  <a:lnTo>
                    <a:pt x="1011" y="350"/>
                  </a:lnTo>
                  <a:lnTo>
                    <a:pt x="995" y="349"/>
                  </a:lnTo>
                  <a:lnTo>
                    <a:pt x="981" y="350"/>
                  </a:lnTo>
                  <a:lnTo>
                    <a:pt x="969" y="353"/>
                  </a:lnTo>
                  <a:lnTo>
                    <a:pt x="959" y="355"/>
                  </a:lnTo>
                  <a:lnTo>
                    <a:pt x="953" y="357"/>
                  </a:lnTo>
                  <a:lnTo>
                    <a:pt x="946" y="359"/>
                  </a:lnTo>
                  <a:lnTo>
                    <a:pt x="957" y="366"/>
                  </a:lnTo>
                  <a:close/>
                  <a:moveTo>
                    <a:pt x="705" y="112"/>
                  </a:moveTo>
                  <a:lnTo>
                    <a:pt x="705" y="112"/>
                  </a:lnTo>
                  <a:lnTo>
                    <a:pt x="705" y="110"/>
                  </a:lnTo>
                  <a:lnTo>
                    <a:pt x="704" y="103"/>
                  </a:lnTo>
                  <a:lnTo>
                    <a:pt x="699" y="96"/>
                  </a:lnTo>
                  <a:lnTo>
                    <a:pt x="696" y="91"/>
                  </a:lnTo>
                  <a:lnTo>
                    <a:pt x="692" y="87"/>
                  </a:lnTo>
                  <a:lnTo>
                    <a:pt x="686" y="82"/>
                  </a:lnTo>
                  <a:lnTo>
                    <a:pt x="679" y="79"/>
                  </a:lnTo>
                  <a:lnTo>
                    <a:pt x="671" y="76"/>
                  </a:lnTo>
                  <a:lnTo>
                    <a:pt x="661" y="74"/>
                  </a:lnTo>
                  <a:lnTo>
                    <a:pt x="649" y="74"/>
                  </a:lnTo>
                  <a:lnTo>
                    <a:pt x="634" y="74"/>
                  </a:lnTo>
                  <a:lnTo>
                    <a:pt x="618" y="76"/>
                  </a:lnTo>
                  <a:lnTo>
                    <a:pt x="598" y="79"/>
                  </a:lnTo>
                  <a:lnTo>
                    <a:pt x="605" y="82"/>
                  </a:lnTo>
                  <a:lnTo>
                    <a:pt x="618" y="92"/>
                  </a:lnTo>
                  <a:lnTo>
                    <a:pt x="626" y="99"/>
                  </a:lnTo>
                  <a:lnTo>
                    <a:pt x="632" y="106"/>
                  </a:lnTo>
                  <a:lnTo>
                    <a:pt x="637" y="113"/>
                  </a:lnTo>
                  <a:lnTo>
                    <a:pt x="639" y="118"/>
                  </a:lnTo>
                  <a:lnTo>
                    <a:pt x="639" y="122"/>
                  </a:lnTo>
                  <a:lnTo>
                    <a:pt x="639" y="124"/>
                  </a:lnTo>
                  <a:lnTo>
                    <a:pt x="639" y="129"/>
                  </a:lnTo>
                  <a:lnTo>
                    <a:pt x="640" y="132"/>
                  </a:lnTo>
                  <a:lnTo>
                    <a:pt x="641" y="135"/>
                  </a:lnTo>
                  <a:lnTo>
                    <a:pt x="643" y="137"/>
                  </a:lnTo>
                  <a:lnTo>
                    <a:pt x="645" y="138"/>
                  </a:lnTo>
                  <a:lnTo>
                    <a:pt x="648" y="140"/>
                  </a:lnTo>
                  <a:lnTo>
                    <a:pt x="653" y="140"/>
                  </a:lnTo>
                  <a:lnTo>
                    <a:pt x="660" y="137"/>
                  </a:lnTo>
                  <a:lnTo>
                    <a:pt x="665" y="133"/>
                  </a:lnTo>
                  <a:lnTo>
                    <a:pt x="671" y="125"/>
                  </a:lnTo>
                  <a:lnTo>
                    <a:pt x="674" y="116"/>
                  </a:lnTo>
                  <a:lnTo>
                    <a:pt x="675" y="111"/>
                  </a:lnTo>
                  <a:lnTo>
                    <a:pt x="674" y="107"/>
                  </a:lnTo>
                  <a:lnTo>
                    <a:pt x="673" y="104"/>
                  </a:lnTo>
                  <a:lnTo>
                    <a:pt x="672" y="102"/>
                  </a:lnTo>
                  <a:lnTo>
                    <a:pt x="673" y="102"/>
                  </a:lnTo>
                  <a:lnTo>
                    <a:pt x="677" y="103"/>
                  </a:lnTo>
                  <a:lnTo>
                    <a:pt x="679" y="104"/>
                  </a:lnTo>
                  <a:lnTo>
                    <a:pt x="682" y="107"/>
                  </a:lnTo>
                  <a:lnTo>
                    <a:pt x="683" y="110"/>
                  </a:lnTo>
                  <a:lnTo>
                    <a:pt x="685" y="114"/>
                  </a:lnTo>
                  <a:lnTo>
                    <a:pt x="697" y="123"/>
                  </a:lnTo>
                  <a:lnTo>
                    <a:pt x="701" y="120"/>
                  </a:lnTo>
                  <a:lnTo>
                    <a:pt x="704" y="116"/>
                  </a:lnTo>
                  <a:lnTo>
                    <a:pt x="705" y="114"/>
                  </a:lnTo>
                  <a:lnTo>
                    <a:pt x="705" y="112"/>
                  </a:lnTo>
                  <a:close/>
                  <a:moveTo>
                    <a:pt x="548" y="114"/>
                  </a:moveTo>
                  <a:lnTo>
                    <a:pt x="530" y="103"/>
                  </a:lnTo>
                  <a:lnTo>
                    <a:pt x="515" y="111"/>
                  </a:lnTo>
                  <a:lnTo>
                    <a:pt x="543" y="119"/>
                  </a:lnTo>
                  <a:lnTo>
                    <a:pt x="547" y="118"/>
                  </a:lnTo>
                  <a:lnTo>
                    <a:pt x="549" y="115"/>
                  </a:lnTo>
                  <a:lnTo>
                    <a:pt x="548" y="114"/>
                  </a:lnTo>
                  <a:close/>
                  <a:moveTo>
                    <a:pt x="481" y="132"/>
                  </a:moveTo>
                  <a:lnTo>
                    <a:pt x="438" y="156"/>
                  </a:lnTo>
                  <a:lnTo>
                    <a:pt x="428" y="167"/>
                  </a:lnTo>
                  <a:lnTo>
                    <a:pt x="432" y="165"/>
                  </a:lnTo>
                  <a:lnTo>
                    <a:pt x="446" y="159"/>
                  </a:lnTo>
                  <a:lnTo>
                    <a:pt x="462" y="154"/>
                  </a:lnTo>
                  <a:lnTo>
                    <a:pt x="471" y="152"/>
                  </a:lnTo>
                  <a:lnTo>
                    <a:pt x="480" y="151"/>
                  </a:lnTo>
                  <a:lnTo>
                    <a:pt x="481" y="148"/>
                  </a:lnTo>
                  <a:lnTo>
                    <a:pt x="484" y="144"/>
                  </a:lnTo>
                  <a:lnTo>
                    <a:pt x="487" y="142"/>
                  </a:lnTo>
                  <a:lnTo>
                    <a:pt x="491" y="140"/>
                  </a:lnTo>
                  <a:lnTo>
                    <a:pt x="494" y="137"/>
                  </a:lnTo>
                  <a:lnTo>
                    <a:pt x="498" y="137"/>
                  </a:lnTo>
                  <a:lnTo>
                    <a:pt x="500" y="136"/>
                  </a:lnTo>
                  <a:lnTo>
                    <a:pt x="502" y="136"/>
                  </a:lnTo>
                  <a:lnTo>
                    <a:pt x="499" y="134"/>
                  </a:lnTo>
                  <a:lnTo>
                    <a:pt x="497" y="133"/>
                  </a:lnTo>
                  <a:lnTo>
                    <a:pt x="488" y="131"/>
                  </a:lnTo>
                  <a:lnTo>
                    <a:pt x="484" y="132"/>
                  </a:lnTo>
                  <a:lnTo>
                    <a:pt x="481" y="132"/>
                  </a:lnTo>
                  <a:close/>
                  <a:moveTo>
                    <a:pt x="719" y="110"/>
                  </a:moveTo>
                  <a:lnTo>
                    <a:pt x="719" y="110"/>
                  </a:lnTo>
                  <a:lnTo>
                    <a:pt x="717" y="104"/>
                  </a:lnTo>
                  <a:lnTo>
                    <a:pt x="713" y="99"/>
                  </a:lnTo>
                  <a:lnTo>
                    <a:pt x="709" y="91"/>
                  </a:lnTo>
                  <a:lnTo>
                    <a:pt x="703" y="85"/>
                  </a:lnTo>
                  <a:lnTo>
                    <a:pt x="695" y="78"/>
                  </a:lnTo>
                  <a:lnTo>
                    <a:pt x="683" y="71"/>
                  </a:lnTo>
                  <a:lnTo>
                    <a:pt x="676" y="68"/>
                  </a:lnTo>
                  <a:lnTo>
                    <a:pt x="670" y="66"/>
                  </a:lnTo>
                  <a:lnTo>
                    <a:pt x="661" y="65"/>
                  </a:lnTo>
                  <a:lnTo>
                    <a:pt x="652" y="64"/>
                  </a:lnTo>
                  <a:lnTo>
                    <a:pt x="642" y="64"/>
                  </a:lnTo>
                  <a:lnTo>
                    <a:pt x="631" y="64"/>
                  </a:lnTo>
                  <a:lnTo>
                    <a:pt x="620" y="65"/>
                  </a:lnTo>
                  <a:lnTo>
                    <a:pt x="607" y="67"/>
                  </a:lnTo>
                  <a:lnTo>
                    <a:pt x="594" y="70"/>
                  </a:lnTo>
                  <a:lnTo>
                    <a:pt x="578" y="75"/>
                  </a:lnTo>
                  <a:lnTo>
                    <a:pt x="563" y="80"/>
                  </a:lnTo>
                  <a:lnTo>
                    <a:pt x="545" y="87"/>
                  </a:lnTo>
                  <a:lnTo>
                    <a:pt x="528" y="96"/>
                  </a:lnTo>
                  <a:lnTo>
                    <a:pt x="509" y="104"/>
                  </a:lnTo>
                  <a:lnTo>
                    <a:pt x="488" y="115"/>
                  </a:lnTo>
                  <a:lnTo>
                    <a:pt x="466" y="129"/>
                  </a:lnTo>
                  <a:lnTo>
                    <a:pt x="443" y="142"/>
                  </a:lnTo>
                  <a:lnTo>
                    <a:pt x="419" y="158"/>
                  </a:lnTo>
                  <a:lnTo>
                    <a:pt x="430" y="152"/>
                  </a:lnTo>
                  <a:lnTo>
                    <a:pt x="458" y="135"/>
                  </a:lnTo>
                  <a:lnTo>
                    <a:pt x="477" y="125"/>
                  </a:lnTo>
                  <a:lnTo>
                    <a:pt x="499" y="114"/>
                  </a:lnTo>
                  <a:lnTo>
                    <a:pt x="524" y="103"/>
                  </a:lnTo>
                  <a:lnTo>
                    <a:pt x="548" y="92"/>
                  </a:lnTo>
                  <a:lnTo>
                    <a:pt x="574" y="84"/>
                  </a:lnTo>
                  <a:lnTo>
                    <a:pt x="599" y="77"/>
                  </a:lnTo>
                  <a:lnTo>
                    <a:pt x="612" y="74"/>
                  </a:lnTo>
                  <a:lnTo>
                    <a:pt x="625" y="73"/>
                  </a:lnTo>
                  <a:lnTo>
                    <a:pt x="637" y="71"/>
                  </a:lnTo>
                  <a:lnTo>
                    <a:pt x="649" y="70"/>
                  </a:lnTo>
                  <a:lnTo>
                    <a:pt x="660" y="71"/>
                  </a:lnTo>
                  <a:lnTo>
                    <a:pt x="671" y="74"/>
                  </a:lnTo>
                  <a:lnTo>
                    <a:pt x="681" y="76"/>
                  </a:lnTo>
                  <a:lnTo>
                    <a:pt x="689" y="80"/>
                  </a:lnTo>
                  <a:lnTo>
                    <a:pt x="698" y="86"/>
                  </a:lnTo>
                  <a:lnTo>
                    <a:pt x="706" y="92"/>
                  </a:lnTo>
                  <a:lnTo>
                    <a:pt x="712" y="100"/>
                  </a:lnTo>
                  <a:lnTo>
                    <a:pt x="719" y="110"/>
                  </a:lnTo>
                  <a:close/>
                  <a:moveTo>
                    <a:pt x="601" y="108"/>
                  </a:moveTo>
                  <a:lnTo>
                    <a:pt x="584" y="88"/>
                  </a:lnTo>
                  <a:lnTo>
                    <a:pt x="535" y="102"/>
                  </a:lnTo>
                  <a:lnTo>
                    <a:pt x="560" y="114"/>
                  </a:lnTo>
                  <a:lnTo>
                    <a:pt x="564" y="112"/>
                  </a:lnTo>
                  <a:lnTo>
                    <a:pt x="576" y="107"/>
                  </a:lnTo>
                  <a:lnTo>
                    <a:pt x="583" y="106"/>
                  </a:lnTo>
                  <a:lnTo>
                    <a:pt x="589" y="104"/>
                  </a:lnTo>
                  <a:lnTo>
                    <a:pt x="596" y="104"/>
                  </a:lnTo>
                  <a:lnTo>
                    <a:pt x="599" y="106"/>
                  </a:lnTo>
                  <a:lnTo>
                    <a:pt x="601" y="108"/>
                  </a:lnTo>
                  <a:close/>
                </a:path>
              </a:pathLst>
            </a:custGeom>
            <a:solidFill>
              <a:srgbClr val="888A8C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3" name="Freeform 176"/>
            <p:cNvSpPr>
              <a:spLocks/>
            </p:cNvSpPr>
            <p:nvPr/>
          </p:nvSpPr>
          <p:spPr bwMode="auto">
            <a:xfrm>
              <a:off x="2563813" y="5116513"/>
              <a:ext cx="1587" cy="1588"/>
            </a:xfrm>
            <a:custGeom>
              <a:avLst/>
              <a:gdLst>
                <a:gd name="T0" fmla="*/ 0 w 1587"/>
                <a:gd name="T1" fmla="*/ 2147483646 h 1"/>
                <a:gd name="T2" fmla="*/ 0 w 1587"/>
                <a:gd name="T3" fmla="*/ 2147483646 h 1"/>
                <a:gd name="T4" fmla="*/ 0 w 1587"/>
                <a:gd name="T5" fmla="*/ 0 h 1"/>
                <a:gd name="T6" fmla="*/ 0 w 1587"/>
                <a:gd name="T7" fmla="*/ 0 h 1"/>
                <a:gd name="T8" fmla="*/ 0 w 1587"/>
                <a:gd name="T9" fmla="*/ 2147483646 h 1"/>
                <a:gd name="T10" fmla="*/ 0 w 1587"/>
                <a:gd name="T11" fmla="*/ 2147483646 h 1"/>
                <a:gd name="T12" fmla="*/ 0 w 1587"/>
                <a:gd name="T13" fmla="*/ 2147483646 h 1"/>
                <a:gd name="T14" fmla="*/ 0 w 1587"/>
                <a:gd name="T15" fmla="*/ 2147483646 h 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87"/>
                <a:gd name="T25" fmla="*/ 0 h 1"/>
                <a:gd name="T26" fmla="*/ 1587 w 1587"/>
                <a:gd name="T27" fmla="*/ 1 h 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87" h="1">
                  <a:moveTo>
                    <a:pt x="0" y="1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80808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4" name="Freeform 178"/>
            <p:cNvSpPr>
              <a:spLocks/>
            </p:cNvSpPr>
            <p:nvPr/>
          </p:nvSpPr>
          <p:spPr bwMode="auto">
            <a:xfrm>
              <a:off x="1439863" y="4079876"/>
              <a:ext cx="1212850" cy="1198563"/>
            </a:xfrm>
            <a:custGeom>
              <a:avLst/>
              <a:gdLst>
                <a:gd name="T0" fmla="*/ 2147483646 w 764"/>
                <a:gd name="T1" fmla="*/ 2147483646 h 755"/>
                <a:gd name="T2" fmla="*/ 2147483646 w 764"/>
                <a:gd name="T3" fmla="*/ 2147483646 h 755"/>
                <a:gd name="T4" fmla="*/ 2147483646 w 764"/>
                <a:gd name="T5" fmla="*/ 2147483646 h 755"/>
                <a:gd name="T6" fmla="*/ 2147483646 w 764"/>
                <a:gd name="T7" fmla="*/ 2147483646 h 755"/>
                <a:gd name="T8" fmla="*/ 2147483646 w 764"/>
                <a:gd name="T9" fmla="*/ 2147483646 h 755"/>
                <a:gd name="T10" fmla="*/ 2147483646 w 764"/>
                <a:gd name="T11" fmla="*/ 2147483646 h 755"/>
                <a:gd name="T12" fmla="*/ 2147483646 w 764"/>
                <a:gd name="T13" fmla="*/ 2147483646 h 755"/>
                <a:gd name="T14" fmla="*/ 2147483646 w 764"/>
                <a:gd name="T15" fmla="*/ 2147483646 h 755"/>
                <a:gd name="T16" fmla="*/ 2147483646 w 764"/>
                <a:gd name="T17" fmla="*/ 2147483646 h 755"/>
                <a:gd name="T18" fmla="*/ 2147483646 w 764"/>
                <a:gd name="T19" fmla="*/ 2147483646 h 755"/>
                <a:gd name="T20" fmla="*/ 2147483646 w 764"/>
                <a:gd name="T21" fmla="*/ 2147483646 h 755"/>
                <a:gd name="T22" fmla="*/ 2147483646 w 764"/>
                <a:gd name="T23" fmla="*/ 2147483646 h 755"/>
                <a:gd name="T24" fmla="*/ 2147483646 w 764"/>
                <a:gd name="T25" fmla="*/ 2147483646 h 755"/>
                <a:gd name="T26" fmla="*/ 2147483646 w 764"/>
                <a:gd name="T27" fmla="*/ 2147483646 h 755"/>
                <a:gd name="T28" fmla="*/ 2147483646 w 764"/>
                <a:gd name="T29" fmla="*/ 2147483646 h 755"/>
                <a:gd name="T30" fmla="*/ 2147483646 w 764"/>
                <a:gd name="T31" fmla="*/ 2147483646 h 755"/>
                <a:gd name="T32" fmla="*/ 2147483646 w 764"/>
                <a:gd name="T33" fmla="*/ 2147483646 h 755"/>
                <a:gd name="T34" fmla="*/ 2147483646 w 764"/>
                <a:gd name="T35" fmla="*/ 2147483646 h 755"/>
                <a:gd name="T36" fmla="*/ 2147483646 w 764"/>
                <a:gd name="T37" fmla="*/ 2147483646 h 755"/>
                <a:gd name="T38" fmla="*/ 2147483646 w 764"/>
                <a:gd name="T39" fmla="*/ 2147483646 h 755"/>
                <a:gd name="T40" fmla="*/ 2147483646 w 764"/>
                <a:gd name="T41" fmla="*/ 2147483646 h 755"/>
                <a:gd name="T42" fmla="*/ 2147483646 w 764"/>
                <a:gd name="T43" fmla="*/ 2147483646 h 755"/>
                <a:gd name="T44" fmla="*/ 2147483646 w 764"/>
                <a:gd name="T45" fmla="*/ 2147483646 h 755"/>
                <a:gd name="T46" fmla="*/ 2147483646 w 764"/>
                <a:gd name="T47" fmla="*/ 2147483646 h 755"/>
                <a:gd name="T48" fmla="*/ 2147483646 w 764"/>
                <a:gd name="T49" fmla="*/ 2147483646 h 755"/>
                <a:gd name="T50" fmla="*/ 2147483646 w 764"/>
                <a:gd name="T51" fmla="*/ 2147483646 h 755"/>
                <a:gd name="T52" fmla="*/ 2147483646 w 764"/>
                <a:gd name="T53" fmla="*/ 2147483646 h 755"/>
                <a:gd name="T54" fmla="*/ 2147483646 w 764"/>
                <a:gd name="T55" fmla="*/ 2147483646 h 755"/>
                <a:gd name="T56" fmla="*/ 2147483646 w 764"/>
                <a:gd name="T57" fmla="*/ 2147483646 h 755"/>
                <a:gd name="T58" fmla="*/ 2147483646 w 764"/>
                <a:gd name="T59" fmla="*/ 2147483646 h 755"/>
                <a:gd name="T60" fmla="*/ 2147483646 w 764"/>
                <a:gd name="T61" fmla="*/ 2147483646 h 755"/>
                <a:gd name="T62" fmla="*/ 0 w 764"/>
                <a:gd name="T63" fmla="*/ 2147483646 h 755"/>
                <a:gd name="T64" fmla="*/ 2147483646 w 764"/>
                <a:gd name="T65" fmla="*/ 2147483646 h 755"/>
                <a:gd name="T66" fmla="*/ 2147483646 w 764"/>
                <a:gd name="T67" fmla="*/ 2147483646 h 755"/>
                <a:gd name="T68" fmla="*/ 2147483646 w 764"/>
                <a:gd name="T69" fmla="*/ 2147483646 h 755"/>
                <a:gd name="T70" fmla="*/ 2147483646 w 764"/>
                <a:gd name="T71" fmla="*/ 2147483646 h 755"/>
                <a:gd name="T72" fmla="*/ 2147483646 w 764"/>
                <a:gd name="T73" fmla="*/ 2147483646 h 755"/>
                <a:gd name="T74" fmla="*/ 2147483646 w 764"/>
                <a:gd name="T75" fmla="*/ 2147483646 h 755"/>
                <a:gd name="T76" fmla="*/ 2147483646 w 764"/>
                <a:gd name="T77" fmla="*/ 2147483646 h 755"/>
                <a:gd name="T78" fmla="*/ 2147483646 w 764"/>
                <a:gd name="T79" fmla="*/ 2147483646 h 755"/>
                <a:gd name="T80" fmla="*/ 2147483646 w 764"/>
                <a:gd name="T81" fmla="*/ 2147483646 h 755"/>
                <a:gd name="T82" fmla="*/ 2147483646 w 764"/>
                <a:gd name="T83" fmla="*/ 2147483646 h 755"/>
                <a:gd name="T84" fmla="*/ 2147483646 w 764"/>
                <a:gd name="T85" fmla="*/ 2147483646 h 755"/>
                <a:gd name="T86" fmla="*/ 2147483646 w 764"/>
                <a:gd name="T87" fmla="*/ 2147483646 h 755"/>
                <a:gd name="T88" fmla="*/ 2147483646 w 764"/>
                <a:gd name="T89" fmla="*/ 2147483646 h 755"/>
                <a:gd name="T90" fmla="*/ 2147483646 w 764"/>
                <a:gd name="T91" fmla="*/ 2147483646 h 755"/>
                <a:gd name="T92" fmla="*/ 2147483646 w 764"/>
                <a:gd name="T93" fmla="*/ 2147483646 h 755"/>
                <a:gd name="T94" fmla="*/ 2147483646 w 764"/>
                <a:gd name="T95" fmla="*/ 2147483646 h 755"/>
                <a:gd name="T96" fmla="*/ 2147483646 w 764"/>
                <a:gd name="T97" fmla="*/ 2147483646 h 755"/>
                <a:gd name="T98" fmla="*/ 2147483646 w 764"/>
                <a:gd name="T99" fmla="*/ 2147483646 h 755"/>
                <a:gd name="T100" fmla="*/ 2147483646 w 764"/>
                <a:gd name="T101" fmla="*/ 2147483646 h 755"/>
                <a:gd name="T102" fmla="*/ 2147483646 w 764"/>
                <a:gd name="T103" fmla="*/ 2147483646 h 755"/>
                <a:gd name="T104" fmla="*/ 2147483646 w 764"/>
                <a:gd name="T105" fmla="*/ 2147483646 h 755"/>
                <a:gd name="T106" fmla="*/ 2147483646 w 764"/>
                <a:gd name="T107" fmla="*/ 2147483646 h 755"/>
                <a:gd name="T108" fmla="*/ 2147483646 w 764"/>
                <a:gd name="T109" fmla="*/ 2147483646 h 755"/>
                <a:gd name="T110" fmla="*/ 2147483646 w 764"/>
                <a:gd name="T111" fmla="*/ 2147483646 h 755"/>
                <a:gd name="T112" fmla="*/ 2147483646 w 764"/>
                <a:gd name="T113" fmla="*/ 2147483646 h 755"/>
                <a:gd name="T114" fmla="*/ 2147483646 w 764"/>
                <a:gd name="T115" fmla="*/ 2147483646 h 755"/>
                <a:gd name="T116" fmla="*/ 2147483646 w 764"/>
                <a:gd name="T117" fmla="*/ 2147483646 h 755"/>
                <a:gd name="T118" fmla="*/ 2147483646 w 764"/>
                <a:gd name="T119" fmla="*/ 2147483646 h 75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764"/>
                <a:gd name="T181" fmla="*/ 0 h 755"/>
                <a:gd name="T182" fmla="*/ 764 w 764"/>
                <a:gd name="T183" fmla="*/ 755 h 75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764" h="755">
                  <a:moveTo>
                    <a:pt x="763" y="465"/>
                  </a:moveTo>
                  <a:lnTo>
                    <a:pt x="763" y="465"/>
                  </a:lnTo>
                  <a:lnTo>
                    <a:pt x="764" y="459"/>
                  </a:lnTo>
                  <a:lnTo>
                    <a:pt x="764" y="452"/>
                  </a:lnTo>
                  <a:lnTo>
                    <a:pt x="764" y="447"/>
                  </a:lnTo>
                  <a:lnTo>
                    <a:pt x="763" y="440"/>
                  </a:lnTo>
                  <a:lnTo>
                    <a:pt x="760" y="433"/>
                  </a:lnTo>
                  <a:lnTo>
                    <a:pt x="758" y="427"/>
                  </a:lnTo>
                  <a:lnTo>
                    <a:pt x="750" y="415"/>
                  </a:lnTo>
                  <a:lnTo>
                    <a:pt x="740" y="404"/>
                  </a:lnTo>
                  <a:lnTo>
                    <a:pt x="730" y="394"/>
                  </a:lnTo>
                  <a:lnTo>
                    <a:pt x="720" y="385"/>
                  </a:lnTo>
                  <a:lnTo>
                    <a:pt x="711" y="378"/>
                  </a:lnTo>
                  <a:lnTo>
                    <a:pt x="709" y="373"/>
                  </a:lnTo>
                  <a:lnTo>
                    <a:pt x="719" y="377"/>
                  </a:lnTo>
                  <a:lnTo>
                    <a:pt x="728" y="383"/>
                  </a:lnTo>
                  <a:lnTo>
                    <a:pt x="742" y="395"/>
                  </a:lnTo>
                  <a:lnTo>
                    <a:pt x="753" y="405"/>
                  </a:lnTo>
                  <a:lnTo>
                    <a:pt x="757" y="409"/>
                  </a:lnTo>
                  <a:lnTo>
                    <a:pt x="751" y="398"/>
                  </a:lnTo>
                  <a:lnTo>
                    <a:pt x="743" y="388"/>
                  </a:lnTo>
                  <a:lnTo>
                    <a:pt x="736" y="380"/>
                  </a:lnTo>
                  <a:lnTo>
                    <a:pt x="727" y="371"/>
                  </a:lnTo>
                  <a:lnTo>
                    <a:pt x="711" y="359"/>
                  </a:lnTo>
                  <a:lnTo>
                    <a:pt x="702" y="353"/>
                  </a:lnTo>
                  <a:lnTo>
                    <a:pt x="699" y="350"/>
                  </a:lnTo>
                  <a:lnTo>
                    <a:pt x="701" y="349"/>
                  </a:lnTo>
                  <a:lnTo>
                    <a:pt x="702" y="349"/>
                  </a:lnTo>
                  <a:lnTo>
                    <a:pt x="706" y="350"/>
                  </a:lnTo>
                  <a:lnTo>
                    <a:pt x="717" y="355"/>
                  </a:lnTo>
                  <a:lnTo>
                    <a:pt x="731" y="364"/>
                  </a:lnTo>
                  <a:lnTo>
                    <a:pt x="722" y="355"/>
                  </a:lnTo>
                  <a:lnTo>
                    <a:pt x="714" y="348"/>
                  </a:lnTo>
                  <a:lnTo>
                    <a:pt x="704" y="342"/>
                  </a:lnTo>
                  <a:lnTo>
                    <a:pt x="694" y="338"/>
                  </a:lnTo>
                  <a:lnTo>
                    <a:pt x="681" y="310"/>
                  </a:lnTo>
                  <a:lnTo>
                    <a:pt x="664" y="283"/>
                  </a:lnTo>
                  <a:lnTo>
                    <a:pt x="660" y="263"/>
                  </a:lnTo>
                  <a:lnTo>
                    <a:pt x="637" y="254"/>
                  </a:lnTo>
                  <a:lnTo>
                    <a:pt x="616" y="245"/>
                  </a:lnTo>
                  <a:lnTo>
                    <a:pt x="604" y="239"/>
                  </a:lnTo>
                  <a:lnTo>
                    <a:pt x="593" y="232"/>
                  </a:lnTo>
                  <a:lnTo>
                    <a:pt x="583" y="225"/>
                  </a:lnTo>
                  <a:lnTo>
                    <a:pt x="574" y="218"/>
                  </a:lnTo>
                  <a:lnTo>
                    <a:pt x="568" y="211"/>
                  </a:lnTo>
                  <a:lnTo>
                    <a:pt x="565" y="206"/>
                  </a:lnTo>
                  <a:lnTo>
                    <a:pt x="564" y="203"/>
                  </a:lnTo>
                  <a:lnTo>
                    <a:pt x="563" y="198"/>
                  </a:lnTo>
                  <a:lnTo>
                    <a:pt x="563" y="195"/>
                  </a:lnTo>
                  <a:lnTo>
                    <a:pt x="564" y="191"/>
                  </a:lnTo>
                  <a:lnTo>
                    <a:pt x="567" y="187"/>
                  </a:lnTo>
                  <a:lnTo>
                    <a:pt x="569" y="184"/>
                  </a:lnTo>
                  <a:lnTo>
                    <a:pt x="573" y="180"/>
                  </a:lnTo>
                  <a:lnTo>
                    <a:pt x="579" y="176"/>
                  </a:lnTo>
                  <a:lnTo>
                    <a:pt x="585" y="172"/>
                  </a:lnTo>
                  <a:lnTo>
                    <a:pt x="597" y="167"/>
                  </a:lnTo>
                  <a:lnTo>
                    <a:pt x="608" y="160"/>
                  </a:lnTo>
                  <a:lnTo>
                    <a:pt x="625" y="148"/>
                  </a:lnTo>
                  <a:lnTo>
                    <a:pt x="636" y="139"/>
                  </a:lnTo>
                  <a:lnTo>
                    <a:pt x="639" y="137"/>
                  </a:lnTo>
                  <a:lnTo>
                    <a:pt x="639" y="136"/>
                  </a:lnTo>
                  <a:lnTo>
                    <a:pt x="620" y="144"/>
                  </a:lnTo>
                  <a:lnTo>
                    <a:pt x="587" y="157"/>
                  </a:lnTo>
                  <a:lnTo>
                    <a:pt x="571" y="162"/>
                  </a:lnTo>
                  <a:lnTo>
                    <a:pt x="564" y="164"/>
                  </a:lnTo>
                  <a:lnTo>
                    <a:pt x="558" y="166"/>
                  </a:lnTo>
                  <a:lnTo>
                    <a:pt x="554" y="164"/>
                  </a:lnTo>
                  <a:lnTo>
                    <a:pt x="552" y="163"/>
                  </a:lnTo>
                  <a:lnTo>
                    <a:pt x="552" y="160"/>
                  </a:lnTo>
                  <a:lnTo>
                    <a:pt x="554" y="155"/>
                  </a:lnTo>
                  <a:lnTo>
                    <a:pt x="560" y="151"/>
                  </a:lnTo>
                  <a:lnTo>
                    <a:pt x="570" y="146"/>
                  </a:lnTo>
                  <a:lnTo>
                    <a:pt x="596" y="129"/>
                  </a:lnTo>
                  <a:lnTo>
                    <a:pt x="620" y="114"/>
                  </a:lnTo>
                  <a:lnTo>
                    <a:pt x="626" y="110"/>
                  </a:lnTo>
                  <a:lnTo>
                    <a:pt x="627" y="108"/>
                  </a:lnTo>
                  <a:lnTo>
                    <a:pt x="625" y="107"/>
                  </a:lnTo>
                  <a:lnTo>
                    <a:pt x="621" y="110"/>
                  </a:lnTo>
                  <a:lnTo>
                    <a:pt x="614" y="113"/>
                  </a:lnTo>
                  <a:lnTo>
                    <a:pt x="595" y="125"/>
                  </a:lnTo>
                  <a:lnTo>
                    <a:pt x="574" y="137"/>
                  </a:lnTo>
                  <a:lnTo>
                    <a:pt x="568" y="141"/>
                  </a:lnTo>
                  <a:lnTo>
                    <a:pt x="563" y="142"/>
                  </a:lnTo>
                  <a:lnTo>
                    <a:pt x="556" y="142"/>
                  </a:lnTo>
                  <a:lnTo>
                    <a:pt x="551" y="141"/>
                  </a:lnTo>
                  <a:lnTo>
                    <a:pt x="549" y="139"/>
                  </a:lnTo>
                  <a:lnTo>
                    <a:pt x="549" y="137"/>
                  </a:lnTo>
                  <a:lnTo>
                    <a:pt x="551" y="130"/>
                  </a:lnTo>
                  <a:lnTo>
                    <a:pt x="554" y="124"/>
                  </a:lnTo>
                  <a:lnTo>
                    <a:pt x="558" y="119"/>
                  </a:lnTo>
                  <a:lnTo>
                    <a:pt x="567" y="111"/>
                  </a:lnTo>
                  <a:lnTo>
                    <a:pt x="579" y="99"/>
                  </a:lnTo>
                  <a:lnTo>
                    <a:pt x="586" y="93"/>
                  </a:lnTo>
                  <a:lnTo>
                    <a:pt x="595" y="88"/>
                  </a:lnTo>
                  <a:lnTo>
                    <a:pt x="604" y="83"/>
                  </a:lnTo>
                  <a:lnTo>
                    <a:pt x="613" y="79"/>
                  </a:lnTo>
                  <a:lnTo>
                    <a:pt x="623" y="75"/>
                  </a:lnTo>
                  <a:lnTo>
                    <a:pt x="632" y="74"/>
                  </a:lnTo>
                  <a:lnTo>
                    <a:pt x="642" y="73"/>
                  </a:lnTo>
                  <a:lnTo>
                    <a:pt x="652" y="75"/>
                  </a:lnTo>
                  <a:lnTo>
                    <a:pt x="662" y="79"/>
                  </a:lnTo>
                  <a:lnTo>
                    <a:pt x="672" y="85"/>
                  </a:lnTo>
                  <a:lnTo>
                    <a:pt x="669" y="80"/>
                  </a:lnTo>
                  <a:lnTo>
                    <a:pt x="663" y="75"/>
                  </a:lnTo>
                  <a:lnTo>
                    <a:pt x="657" y="71"/>
                  </a:lnTo>
                  <a:lnTo>
                    <a:pt x="651" y="69"/>
                  </a:lnTo>
                  <a:lnTo>
                    <a:pt x="646" y="68"/>
                  </a:lnTo>
                  <a:lnTo>
                    <a:pt x="640" y="67"/>
                  </a:lnTo>
                  <a:lnTo>
                    <a:pt x="632" y="67"/>
                  </a:lnTo>
                  <a:lnTo>
                    <a:pt x="625" y="68"/>
                  </a:lnTo>
                  <a:lnTo>
                    <a:pt x="616" y="70"/>
                  </a:lnTo>
                  <a:lnTo>
                    <a:pt x="606" y="73"/>
                  </a:lnTo>
                  <a:lnTo>
                    <a:pt x="595" y="79"/>
                  </a:lnTo>
                  <a:lnTo>
                    <a:pt x="583" y="85"/>
                  </a:lnTo>
                  <a:lnTo>
                    <a:pt x="572" y="93"/>
                  </a:lnTo>
                  <a:lnTo>
                    <a:pt x="563" y="102"/>
                  </a:lnTo>
                  <a:lnTo>
                    <a:pt x="556" y="110"/>
                  </a:lnTo>
                  <a:lnTo>
                    <a:pt x="550" y="117"/>
                  </a:lnTo>
                  <a:lnTo>
                    <a:pt x="546" y="125"/>
                  </a:lnTo>
                  <a:lnTo>
                    <a:pt x="543" y="134"/>
                  </a:lnTo>
                  <a:lnTo>
                    <a:pt x="541" y="140"/>
                  </a:lnTo>
                  <a:lnTo>
                    <a:pt x="541" y="148"/>
                  </a:lnTo>
                  <a:lnTo>
                    <a:pt x="541" y="155"/>
                  </a:lnTo>
                  <a:lnTo>
                    <a:pt x="542" y="167"/>
                  </a:lnTo>
                  <a:lnTo>
                    <a:pt x="546" y="175"/>
                  </a:lnTo>
                  <a:lnTo>
                    <a:pt x="548" y="181"/>
                  </a:lnTo>
                  <a:lnTo>
                    <a:pt x="543" y="173"/>
                  </a:lnTo>
                  <a:lnTo>
                    <a:pt x="541" y="166"/>
                  </a:lnTo>
                  <a:lnTo>
                    <a:pt x="539" y="158"/>
                  </a:lnTo>
                  <a:lnTo>
                    <a:pt x="538" y="150"/>
                  </a:lnTo>
                  <a:lnTo>
                    <a:pt x="538" y="144"/>
                  </a:lnTo>
                  <a:lnTo>
                    <a:pt x="539" y="136"/>
                  </a:lnTo>
                  <a:lnTo>
                    <a:pt x="541" y="129"/>
                  </a:lnTo>
                  <a:lnTo>
                    <a:pt x="543" y="123"/>
                  </a:lnTo>
                  <a:lnTo>
                    <a:pt x="550" y="110"/>
                  </a:lnTo>
                  <a:lnTo>
                    <a:pt x="559" y="99"/>
                  </a:lnTo>
                  <a:lnTo>
                    <a:pt x="569" y="88"/>
                  </a:lnTo>
                  <a:lnTo>
                    <a:pt x="580" y="78"/>
                  </a:lnTo>
                  <a:lnTo>
                    <a:pt x="592" y="69"/>
                  </a:lnTo>
                  <a:lnTo>
                    <a:pt x="604" y="61"/>
                  </a:lnTo>
                  <a:lnTo>
                    <a:pt x="626" y="49"/>
                  </a:lnTo>
                  <a:lnTo>
                    <a:pt x="641" y="41"/>
                  </a:lnTo>
                  <a:lnTo>
                    <a:pt x="647" y="39"/>
                  </a:lnTo>
                  <a:lnTo>
                    <a:pt x="627" y="44"/>
                  </a:lnTo>
                  <a:lnTo>
                    <a:pt x="616" y="44"/>
                  </a:lnTo>
                  <a:lnTo>
                    <a:pt x="614" y="44"/>
                  </a:lnTo>
                  <a:lnTo>
                    <a:pt x="614" y="43"/>
                  </a:lnTo>
                  <a:lnTo>
                    <a:pt x="617" y="40"/>
                  </a:lnTo>
                  <a:lnTo>
                    <a:pt x="634" y="33"/>
                  </a:lnTo>
                  <a:lnTo>
                    <a:pt x="641" y="28"/>
                  </a:lnTo>
                  <a:lnTo>
                    <a:pt x="647" y="25"/>
                  </a:lnTo>
                  <a:lnTo>
                    <a:pt x="649" y="22"/>
                  </a:lnTo>
                  <a:lnTo>
                    <a:pt x="650" y="18"/>
                  </a:lnTo>
                  <a:lnTo>
                    <a:pt x="650" y="16"/>
                  </a:lnTo>
                  <a:lnTo>
                    <a:pt x="649" y="15"/>
                  </a:lnTo>
                  <a:lnTo>
                    <a:pt x="648" y="14"/>
                  </a:lnTo>
                  <a:lnTo>
                    <a:pt x="645" y="13"/>
                  </a:lnTo>
                  <a:lnTo>
                    <a:pt x="635" y="12"/>
                  </a:lnTo>
                  <a:lnTo>
                    <a:pt x="621" y="13"/>
                  </a:lnTo>
                  <a:lnTo>
                    <a:pt x="608" y="15"/>
                  </a:lnTo>
                  <a:lnTo>
                    <a:pt x="595" y="17"/>
                  </a:lnTo>
                  <a:lnTo>
                    <a:pt x="572" y="24"/>
                  </a:lnTo>
                  <a:lnTo>
                    <a:pt x="562" y="26"/>
                  </a:lnTo>
                  <a:lnTo>
                    <a:pt x="558" y="23"/>
                  </a:lnTo>
                  <a:lnTo>
                    <a:pt x="554" y="19"/>
                  </a:lnTo>
                  <a:lnTo>
                    <a:pt x="553" y="17"/>
                  </a:lnTo>
                  <a:lnTo>
                    <a:pt x="552" y="14"/>
                  </a:lnTo>
                  <a:lnTo>
                    <a:pt x="552" y="12"/>
                  </a:lnTo>
                  <a:lnTo>
                    <a:pt x="551" y="10"/>
                  </a:lnTo>
                  <a:lnTo>
                    <a:pt x="549" y="7"/>
                  </a:lnTo>
                  <a:lnTo>
                    <a:pt x="545" y="6"/>
                  </a:lnTo>
                  <a:lnTo>
                    <a:pt x="543" y="6"/>
                  </a:lnTo>
                  <a:lnTo>
                    <a:pt x="543" y="7"/>
                  </a:lnTo>
                  <a:lnTo>
                    <a:pt x="543" y="10"/>
                  </a:lnTo>
                  <a:lnTo>
                    <a:pt x="546" y="17"/>
                  </a:lnTo>
                  <a:lnTo>
                    <a:pt x="549" y="25"/>
                  </a:lnTo>
                  <a:lnTo>
                    <a:pt x="550" y="27"/>
                  </a:lnTo>
                  <a:lnTo>
                    <a:pt x="549" y="27"/>
                  </a:lnTo>
                  <a:lnTo>
                    <a:pt x="543" y="25"/>
                  </a:lnTo>
                  <a:lnTo>
                    <a:pt x="539" y="22"/>
                  </a:lnTo>
                  <a:lnTo>
                    <a:pt x="536" y="18"/>
                  </a:lnTo>
                  <a:lnTo>
                    <a:pt x="534" y="14"/>
                  </a:lnTo>
                  <a:lnTo>
                    <a:pt x="534" y="10"/>
                  </a:lnTo>
                  <a:lnTo>
                    <a:pt x="535" y="5"/>
                  </a:lnTo>
                  <a:lnTo>
                    <a:pt x="538" y="3"/>
                  </a:lnTo>
                  <a:lnTo>
                    <a:pt x="543" y="1"/>
                  </a:lnTo>
                  <a:lnTo>
                    <a:pt x="539" y="0"/>
                  </a:lnTo>
                  <a:lnTo>
                    <a:pt x="535" y="0"/>
                  </a:lnTo>
                  <a:lnTo>
                    <a:pt x="531" y="2"/>
                  </a:lnTo>
                  <a:lnTo>
                    <a:pt x="529" y="4"/>
                  </a:lnTo>
                  <a:lnTo>
                    <a:pt x="527" y="6"/>
                  </a:lnTo>
                  <a:lnTo>
                    <a:pt x="525" y="10"/>
                  </a:lnTo>
                  <a:lnTo>
                    <a:pt x="523" y="17"/>
                  </a:lnTo>
                  <a:lnTo>
                    <a:pt x="520" y="26"/>
                  </a:lnTo>
                  <a:lnTo>
                    <a:pt x="519" y="33"/>
                  </a:lnTo>
                  <a:lnTo>
                    <a:pt x="517" y="35"/>
                  </a:lnTo>
                  <a:lnTo>
                    <a:pt x="516" y="37"/>
                  </a:lnTo>
                  <a:lnTo>
                    <a:pt x="514" y="38"/>
                  </a:lnTo>
                  <a:lnTo>
                    <a:pt x="512" y="38"/>
                  </a:lnTo>
                  <a:lnTo>
                    <a:pt x="508" y="34"/>
                  </a:lnTo>
                  <a:lnTo>
                    <a:pt x="504" y="27"/>
                  </a:lnTo>
                  <a:lnTo>
                    <a:pt x="502" y="25"/>
                  </a:lnTo>
                  <a:lnTo>
                    <a:pt x="501" y="25"/>
                  </a:lnTo>
                  <a:lnTo>
                    <a:pt x="501" y="26"/>
                  </a:lnTo>
                  <a:lnTo>
                    <a:pt x="500" y="29"/>
                  </a:lnTo>
                  <a:lnTo>
                    <a:pt x="501" y="38"/>
                  </a:lnTo>
                  <a:lnTo>
                    <a:pt x="497" y="32"/>
                  </a:lnTo>
                  <a:lnTo>
                    <a:pt x="495" y="26"/>
                  </a:lnTo>
                  <a:lnTo>
                    <a:pt x="492" y="23"/>
                  </a:lnTo>
                  <a:lnTo>
                    <a:pt x="491" y="23"/>
                  </a:lnTo>
                  <a:lnTo>
                    <a:pt x="491" y="26"/>
                  </a:lnTo>
                  <a:lnTo>
                    <a:pt x="491" y="28"/>
                  </a:lnTo>
                  <a:lnTo>
                    <a:pt x="490" y="29"/>
                  </a:lnTo>
                  <a:lnTo>
                    <a:pt x="485" y="25"/>
                  </a:lnTo>
                  <a:lnTo>
                    <a:pt x="483" y="21"/>
                  </a:lnTo>
                  <a:lnTo>
                    <a:pt x="480" y="13"/>
                  </a:lnTo>
                  <a:lnTo>
                    <a:pt x="479" y="6"/>
                  </a:lnTo>
                  <a:lnTo>
                    <a:pt x="478" y="4"/>
                  </a:lnTo>
                  <a:lnTo>
                    <a:pt x="478" y="5"/>
                  </a:lnTo>
                  <a:lnTo>
                    <a:pt x="474" y="14"/>
                  </a:lnTo>
                  <a:lnTo>
                    <a:pt x="472" y="19"/>
                  </a:lnTo>
                  <a:lnTo>
                    <a:pt x="469" y="25"/>
                  </a:lnTo>
                  <a:lnTo>
                    <a:pt x="467" y="26"/>
                  </a:lnTo>
                  <a:lnTo>
                    <a:pt x="464" y="27"/>
                  </a:lnTo>
                  <a:lnTo>
                    <a:pt x="461" y="28"/>
                  </a:lnTo>
                  <a:lnTo>
                    <a:pt x="459" y="28"/>
                  </a:lnTo>
                  <a:lnTo>
                    <a:pt x="455" y="27"/>
                  </a:lnTo>
                  <a:lnTo>
                    <a:pt x="451" y="25"/>
                  </a:lnTo>
                  <a:lnTo>
                    <a:pt x="447" y="22"/>
                  </a:lnTo>
                  <a:lnTo>
                    <a:pt x="442" y="17"/>
                  </a:lnTo>
                  <a:lnTo>
                    <a:pt x="441" y="18"/>
                  </a:lnTo>
                  <a:lnTo>
                    <a:pt x="440" y="22"/>
                  </a:lnTo>
                  <a:lnTo>
                    <a:pt x="438" y="23"/>
                  </a:lnTo>
                  <a:lnTo>
                    <a:pt x="437" y="23"/>
                  </a:lnTo>
                  <a:lnTo>
                    <a:pt x="434" y="21"/>
                  </a:lnTo>
                  <a:lnTo>
                    <a:pt x="430" y="18"/>
                  </a:lnTo>
                  <a:lnTo>
                    <a:pt x="428" y="23"/>
                  </a:lnTo>
                  <a:lnTo>
                    <a:pt x="425" y="27"/>
                  </a:lnTo>
                  <a:lnTo>
                    <a:pt x="422" y="32"/>
                  </a:lnTo>
                  <a:lnTo>
                    <a:pt x="417" y="34"/>
                  </a:lnTo>
                  <a:lnTo>
                    <a:pt x="414" y="35"/>
                  </a:lnTo>
                  <a:lnTo>
                    <a:pt x="412" y="34"/>
                  </a:lnTo>
                  <a:lnTo>
                    <a:pt x="408" y="33"/>
                  </a:lnTo>
                  <a:lnTo>
                    <a:pt x="405" y="30"/>
                  </a:lnTo>
                  <a:lnTo>
                    <a:pt x="402" y="26"/>
                  </a:lnTo>
                  <a:lnTo>
                    <a:pt x="399" y="21"/>
                  </a:lnTo>
                  <a:lnTo>
                    <a:pt x="394" y="28"/>
                  </a:lnTo>
                  <a:lnTo>
                    <a:pt x="389" y="36"/>
                  </a:lnTo>
                  <a:lnTo>
                    <a:pt x="382" y="43"/>
                  </a:lnTo>
                  <a:lnTo>
                    <a:pt x="374" y="48"/>
                  </a:lnTo>
                  <a:lnTo>
                    <a:pt x="371" y="49"/>
                  </a:lnTo>
                  <a:lnTo>
                    <a:pt x="367" y="50"/>
                  </a:lnTo>
                  <a:lnTo>
                    <a:pt x="363" y="49"/>
                  </a:lnTo>
                  <a:lnTo>
                    <a:pt x="359" y="47"/>
                  </a:lnTo>
                  <a:lnTo>
                    <a:pt x="356" y="44"/>
                  </a:lnTo>
                  <a:lnTo>
                    <a:pt x="352" y="38"/>
                  </a:lnTo>
                  <a:lnTo>
                    <a:pt x="351" y="32"/>
                  </a:lnTo>
                  <a:lnTo>
                    <a:pt x="350" y="26"/>
                  </a:lnTo>
                  <a:lnTo>
                    <a:pt x="348" y="22"/>
                  </a:lnTo>
                  <a:lnTo>
                    <a:pt x="346" y="17"/>
                  </a:lnTo>
                  <a:lnTo>
                    <a:pt x="341" y="14"/>
                  </a:lnTo>
                  <a:lnTo>
                    <a:pt x="339" y="13"/>
                  </a:lnTo>
                  <a:lnTo>
                    <a:pt x="336" y="13"/>
                  </a:lnTo>
                  <a:lnTo>
                    <a:pt x="328" y="15"/>
                  </a:lnTo>
                  <a:lnTo>
                    <a:pt x="318" y="17"/>
                  </a:lnTo>
                  <a:lnTo>
                    <a:pt x="292" y="25"/>
                  </a:lnTo>
                  <a:lnTo>
                    <a:pt x="276" y="32"/>
                  </a:lnTo>
                  <a:lnTo>
                    <a:pt x="256" y="40"/>
                  </a:lnTo>
                  <a:lnTo>
                    <a:pt x="234" y="50"/>
                  </a:lnTo>
                  <a:lnTo>
                    <a:pt x="212" y="61"/>
                  </a:lnTo>
                  <a:lnTo>
                    <a:pt x="189" y="74"/>
                  </a:lnTo>
                  <a:lnTo>
                    <a:pt x="167" y="90"/>
                  </a:lnTo>
                  <a:lnTo>
                    <a:pt x="145" y="107"/>
                  </a:lnTo>
                  <a:lnTo>
                    <a:pt x="135" y="116"/>
                  </a:lnTo>
                  <a:lnTo>
                    <a:pt x="125" y="126"/>
                  </a:lnTo>
                  <a:lnTo>
                    <a:pt x="115" y="137"/>
                  </a:lnTo>
                  <a:lnTo>
                    <a:pt x="106" y="148"/>
                  </a:lnTo>
                  <a:lnTo>
                    <a:pt x="98" y="159"/>
                  </a:lnTo>
                  <a:lnTo>
                    <a:pt x="91" y="171"/>
                  </a:lnTo>
                  <a:lnTo>
                    <a:pt x="83" y="184"/>
                  </a:lnTo>
                  <a:lnTo>
                    <a:pt x="78" y="197"/>
                  </a:lnTo>
                  <a:lnTo>
                    <a:pt x="74" y="211"/>
                  </a:lnTo>
                  <a:lnTo>
                    <a:pt x="69" y="225"/>
                  </a:lnTo>
                  <a:lnTo>
                    <a:pt x="66" y="219"/>
                  </a:lnTo>
                  <a:lnTo>
                    <a:pt x="65" y="215"/>
                  </a:lnTo>
                  <a:lnTo>
                    <a:pt x="65" y="211"/>
                  </a:lnTo>
                  <a:lnTo>
                    <a:pt x="64" y="214"/>
                  </a:lnTo>
                  <a:lnTo>
                    <a:pt x="64" y="218"/>
                  </a:lnTo>
                  <a:lnTo>
                    <a:pt x="66" y="231"/>
                  </a:lnTo>
                  <a:lnTo>
                    <a:pt x="59" y="238"/>
                  </a:lnTo>
                  <a:lnTo>
                    <a:pt x="53" y="249"/>
                  </a:lnTo>
                  <a:lnTo>
                    <a:pt x="50" y="236"/>
                  </a:lnTo>
                  <a:lnTo>
                    <a:pt x="49" y="225"/>
                  </a:lnTo>
                  <a:lnTo>
                    <a:pt x="49" y="214"/>
                  </a:lnTo>
                  <a:lnTo>
                    <a:pt x="47" y="216"/>
                  </a:lnTo>
                  <a:lnTo>
                    <a:pt x="47" y="219"/>
                  </a:lnTo>
                  <a:lnTo>
                    <a:pt x="46" y="229"/>
                  </a:lnTo>
                  <a:lnTo>
                    <a:pt x="47" y="242"/>
                  </a:lnTo>
                  <a:lnTo>
                    <a:pt x="49" y="256"/>
                  </a:lnTo>
                  <a:lnTo>
                    <a:pt x="46" y="267"/>
                  </a:lnTo>
                  <a:lnTo>
                    <a:pt x="44" y="279"/>
                  </a:lnTo>
                  <a:lnTo>
                    <a:pt x="41" y="269"/>
                  </a:lnTo>
                  <a:lnTo>
                    <a:pt x="40" y="261"/>
                  </a:lnTo>
                  <a:lnTo>
                    <a:pt x="40" y="253"/>
                  </a:lnTo>
                  <a:lnTo>
                    <a:pt x="38" y="261"/>
                  </a:lnTo>
                  <a:lnTo>
                    <a:pt x="38" y="270"/>
                  </a:lnTo>
                  <a:lnTo>
                    <a:pt x="41" y="280"/>
                  </a:lnTo>
                  <a:lnTo>
                    <a:pt x="43" y="290"/>
                  </a:lnTo>
                  <a:lnTo>
                    <a:pt x="44" y="303"/>
                  </a:lnTo>
                  <a:lnTo>
                    <a:pt x="46" y="310"/>
                  </a:lnTo>
                  <a:lnTo>
                    <a:pt x="48" y="318"/>
                  </a:lnTo>
                  <a:lnTo>
                    <a:pt x="42" y="309"/>
                  </a:lnTo>
                  <a:lnTo>
                    <a:pt x="36" y="302"/>
                  </a:lnTo>
                  <a:lnTo>
                    <a:pt x="33" y="294"/>
                  </a:lnTo>
                  <a:lnTo>
                    <a:pt x="31" y="286"/>
                  </a:lnTo>
                  <a:lnTo>
                    <a:pt x="27" y="275"/>
                  </a:lnTo>
                  <a:lnTo>
                    <a:pt x="26" y="271"/>
                  </a:lnTo>
                  <a:lnTo>
                    <a:pt x="26" y="276"/>
                  </a:lnTo>
                  <a:lnTo>
                    <a:pt x="26" y="283"/>
                  </a:lnTo>
                  <a:lnTo>
                    <a:pt x="26" y="288"/>
                  </a:lnTo>
                  <a:lnTo>
                    <a:pt x="29" y="295"/>
                  </a:lnTo>
                  <a:lnTo>
                    <a:pt x="33" y="306"/>
                  </a:lnTo>
                  <a:lnTo>
                    <a:pt x="40" y="317"/>
                  </a:lnTo>
                  <a:lnTo>
                    <a:pt x="46" y="327"/>
                  </a:lnTo>
                  <a:lnTo>
                    <a:pt x="52" y="335"/>
                  </a:lnTo>
                  <a:lnTo>
                    <a:pt x="58" y="341"/>
                  </a:lnTo>
                  <a:lnTo>
                    <a:pt x="52" y="337"/>
                  </a:lnTo>
                  <a:lnTo>
                    <a:pt x="45" y="331"/>
                  </a:lnTo>
                  <a:lnTo>
                    <a:pt x="40" y="325"/>
                  </a:lnTo>
                  <a:lnTo>
                    <a:pt x="34" y="317"/>
                  </a:lnTo>
                  <a:lnTo>
                    <a:pt x="24" y="299"/>
                  </a:lnTo>
                  <a:lnTo>
                    <a:pt x="15" y="282"/>
                  </a:lnTo>
                  <a:lnTo>
                    <a:pt x="9" y="264"/>
                  </a:lnTo>
                  <a:lnTo>
                    <a:pt x="4" y="249"/>
                  </a:lnTo>
                  <a:lnTo>
                    <a:pt x="0" y="236"/>
                  </a:lnTo>
                  <a:lnTo>
                    <a:pt x="0" y="243"/>
                  </a:lnTo>
                  <a:lnTo>
                    <a:pt x="1" y="253"/>
                  </a:lnTo>
                  <a:lnTo>
                    <a:pt x="3" y="263"/>
                  </a:lnTo>
                  <a:lnTo>
                    <a:pt x="5" y="273"/>
                  </a:lnTo>
                  <a:lnTo>
                    <a:pt x="13" y="293"/>
                  </a:lnTo>
                  <a:lnTo>
                    <a:pt x="22" y="312"/>
                  </a:lnTo>
                  <a:lnTo>
                    <a:pt x="31" y="328"/>
                  </a:lnTo>
                  <a:lnTo>
                    <a:pt x="38" y="342"/>
                  </a:lnTo>
                  <a:lnTo>
                    <a:pt x="46" y="354"/>
                  </a:lnTo>
                  <a:lnTo>
                    <a:pt x="74" y="385"/>
                  </a:lnTo>
                  <a:lnTo>
                    <a:pt x="67" y="399"/>
                  </a:lnTo>
                  <a:lnTo>
                    <a:pt x="58" y="415"/>
                  </a:lnTo>
                  <a:lnTo>
                    <a:pt x="47" y="431"/>
                  </a:lnTo>
                  <a:lnTo>
                    <a:pt x="36" y="447"/>
                  </a:lnTo>
                  <a:lnTo>
                    <a:pt x="33" y="450"/>
                  </a:lnTo>
                  <a:lnTo>
                    <a:pt x="26" y="460"/>
                  </a:lnTo>
                  <a:lnTo>
                    <a:pt x="18" y="475"/>
                  </a:lnTo>
                  <a:lnTo>
                    <a:pt x="13" y="485"/>
                  </a:lnTo>
                  <a:lnTo>
                    <a:pt x="10" y="496"/>
                  </a:lnTo>
                  <a:lnTo>
                    <a:pt x="8" y="507"/>
                  </a:lnTo>
                  <a:lnTo>
                    <a:pt x="5" y="520"/>
                  </a:lnTo>
                  <a:lnTo>
                    <a:pt x="5" y="533"/>
                  </a:lnTo>
                  <a:lnTo>
                    <a:pt x="7" y="549"/>
                  </a:lnTo>
                  <a:lnTo>
                    <a:pt x="10" y="564"/>
                  </a:lnTo>
                  <a:lnTo>
                    <a:pt x="15" y="579"/>
                  </a:lnTo>
                  <a:lnTo>
                    <a:pt x="23" y="596"/>
                  </a:lnTo>
                  <a:lnTo>
                    <a:pt x="34" y="613"/>
                  </a:lnTo>
                  <a:lnTo>
                    <a:pt x="41" y="628"/>
                  </a:lnTo>
                  <a:lnTo>
                    <a:pt x="55" y="662"/>
                  </a:lnTo>
                  <a:lnTo>
                    <a:pt x="65" y="682"/>
                  </a:lnTo>
                  <a:lnTo>
                    <a:pt x="75" y="699"/>
                  </a:lnTo>
                  <a:lnTo>
                    <a:pt x="83" y="713"/>
                  </a:lnTo>
                  <a:lnTo>
                    <a:pt x="88" y="719"/>
                  </a:lnTo>
                  <a:lnTo>
                    <a:pt x="92" y="723"/>
                  </a:lnTo>
                  <a:lnTo>
                    <a:pt x="94" y="724"/>
                  </a:lnTo>
                  <a:lnTo>
                    <a:pt x="102" y="728"/>
                  </a:lnTo>
                  <a:lnTo>
                    <a:pt x="113" y="732"/>
                  </a:lnTo>
                  <a:lnTo>
                    <a:pt x="120" y="734"/>
                  </a:lnTo>
                  <a:lnTo>
                    <a:pt x="127" y="736"/>
                  </a:lnTo>
                  <a:lnTo>
                    <a:pt x="136" y="736"/>
                  </a:lnTo>
                  <a:lnTo>
                    <a:pt x="146" y="737"/>
                  </a:lnTo>
                  <a:lnTo>
                    <a:pt x="157" y="736"/>
                  </a:lnTo>
                  <a:lnTo>
                    <a:pt x="169" y="734"/>
                  </a:lnTo>
                  <a:lnTo>
                    <a:pt x="181" y="731"/>
                  </a:lnTo>
                  <a:lnTo>
                    <a:pt x="194" y="725"/>
                  </a:lnTo>
                  <a:lnTo>
                    <a:pt x="207" y="719"/>
                  </a:lnTo>
                  <a:lnTo>
                    <a:pt x="222" y="710"/>
                  </a:lnTo>
                  <a:lnTo>
                    <a:pt x="218" y="705"/>
                  </a:lnTo>
                  <a:lnTo>
                    <a:pt x="210" y="692"/>
                  </a:lnTo>
                  <a:lnTo>
                    <a:pt x="205" y="685"/>
                  </a:lnTo>
                  <a:lnTo>
                    <a:pt x="201" y="675"/>
                  </a:lnTo>
                  <a:lnTo>
                    <a:pt x="199" y="665"/>
                  </a:lnTo>
                  <a:lnTo>
                    <a:pt x="199" y="655"/>
                  </a:lnTo>
                  <a:lnTo>
                    <a:pt x="197" y="655"/>
                  </a:lnTo>
                  <a:lnTo>
                    <a:pt x="193" y="655"/>
                  </a:lnTo>
                  <a:lnTo>
                    <a:pt x="189" y="654"/>
                  </a:lnTo>
                  <a:lnTo>
                    <a:pt x="183" y="651"/>
                  </a:lnTo>
                  <a:lnTo>
                    <a:pt x="177" y="646"/>
                  </a:lnTo>
                  <a:lnTo>
                    <a:pt x="169" y="640"/>
                  </a:lnTo>
                  <a:lnTo>
                    <a:pt x="161" y="630"/>
                  </a:lnTo>
                  <a:lnTo>
                    <a:pt x="147" y="613"/>
                  </a:lnTo>
                  <a:lnTo>
                    <a:pt x="134" y="599"/>
                  </a:lnTo>
                  <a:lnTo>
                    <a:pt x="121" y="587"/>
                  </a:lnTo>
                  <a:lnTo>
                    <a:pt x="125" y="588"/>
                  </a:lnTo>
                  <a:lnTo>
                    <a:pt x="128" y="588"/>
                  </a:lnTo>
                  <a:lnTo>
                    <a:pt x="133" y="587"/>
                  </a:lnTo>
                  <a:lnTo>
                    <a:pt x="138" y="587"/>
                  </a:lnTo>
                  <a:lnTo>
                    <a:pt x="146" y="590"/>
                  </a:lnTo>
                  <a:lnTo>
                    <a:pt x="155" y="596"/>
                  </a:lnTo>
                  <a:lnTo>
                    <a:pt x="165" y="606"/>
                  </a:lnTo>
                  <a:lnTo>
                    <a:pt x="178" y="621"/>
                  </a:lnTo>
                  <a:lnTo>
                    <a:pt x="182" y="624"/>
                  </a:lnTo>
                  <a:lnTo>
                    <a:pt x="187" y="628"/>
                  </a:lnTo>
                  <a:lnTo>
                    <a:pt x="193" y="630"/>
                  </a:lnTo>
                  <a:lnTo>
                    <a:pt x="198" y="630"/>
                  </a:lnTo>
                  <a:lnTo>
                    <a:pt x="202" y="629"/>
                  </a:lnTo>
                  <a:lnTo>
                    <a:pt x="206" y="628"/>
                  </a:lnTo>
                  <a:lnTo>
                    <a:pt x="212" y="624"/>
                  </a:lnTo>
                  <a:lnTo>
                    <a:pt x="218" y="621"/>
                  </a:lnTo>
                  <a:lnTo>
                    <a:pt x="225" y="616"/>
                  </a:lnTo>
                  <a:lnTo>
                    <a:pt x="232" y="608"/>
                  </a:lnTo>
                  <a:lnTo>
                    <a:pt x="239" y="599"/>
                  </a:lnTo>
                  <a:lnTo>
                    <a:pt x="243" y="598"/>
                  </a:lnTo>
                  <a:lnTo>
                    <a:pt x="249" y="595"/>
                  </a:lnTo>
                  <a:lnTo>
                    <a:pt x="255" y="595"/>
                  </a:lnTo>
                  <a:lnTo>
                    <a:pt x="260" y="595"/>
                  </a:lnTo>
                  <a:lnTo>
                    <a:pt x="267" y="595"/>
                  </a:lnTo>
                  <a:lnTo>
                    <a:pt x="273" y="597"/>
                  </a:lnTo>
                  <a:lnTo>
                    <a:pt x="250" y="616"/>
                  </a:lnTo>
                  <a:lnTo>
                    <a:pt x="233" y="631"/>
                  </a:lnTo>
                  <a:lnTo>
                    <a:pt x="225" y="638"/>
                  </a:lnTo>
                  <a:lnTo>
                    <a:pt x="221" y="643"/>
                  </a:lnTo>
                  <a:lnTo>
                    <a:pt x="211" y="652"/>
                  </a:lnTo>
                  <a:lnTo>
                    <a:pt x="211" y="656"/>
                  </a:lnTo>
                  <a:lnTo>
                    <a:pt x="211" y="661"/>
                  </a:lnTo>
                  <a:lnTo>
                    <a:pt x="211" y="668"/>
                  </a:lnTo>
                  <a:lnTo>
                    <a:pt x="213" y="676"/>
                  </a:lnTo>
                  <a:lnTo>
                    <a:pt x="217" y="686"/>
                  </a:lnTo>
                  <a:lnTo>
                    <a:pt x="223" y="696"/>
                  </a:lnTo>
                  <a:lnTo>
                    <a:pt x="231" y="707"/>
                  </a:lnTo>
                  <a:lnTo>
                    <a:pt x="247" y="716"/>
                  </a:lnTo>
                  <a:lnTo>
                    <a:pt x="266" y="725"/>
                  </a:lnTo>
                  <a:lnTo>
                    <a:pt x="288" y="735"/>
                  </a:lnTo>
                  <a:lnTo>
                    <a:pt x="312" y="744"/>
                  </a:lnTo>
                  <a:lnTo>
                    <a:pt x="324" y="748"/>
                  </a:lnTo>
                  <a:lnTo>
                    <a:pt x="336" y="752"/>
                  </a:lnTo>
                  <a:lnTo>
                    <a:pt x="347" y="754"/>
                  </a:lnTo>
                  <a:lnTo>
                    <a:pt x="358" y="755"/>
                  </a:lnTo>
                  <a:lnTo>
                    <a:pt x="369" y="754"/>
                  </a:lnTo>
                  <a:lnTo>
                    <a:pt x="378" y="752"/>
                  </a:lnTo>
                  <a:lnTo>
                    <a:pt x="380" y="753"/>
                  </a:lnTo>
                  <a:lnTo>
                    <a:pt x="389" y="754"/>
                  </a:lnTo>
                  <a:lnTo>
                    <a:pt x="401" y="754"/>
                  </a:lnTo>
                  <a:lnTo>
                    <a:pt x="408" y="754"/>
                  </a:lnTo>
                  <a:lnTo>
                    <a:pt x="417" y="752"/>
                  </a:lnTo>
                  <a:lnTo>
                    <a:pt x="426" y="751"/>
                  </a:lnTo>
                  <a:lnTo>
                    <a:pt x="435" y="747"/>
                  </a:lnTo>
                  <a:lnTo>
                    <a:pt x="445" y="743"/>
                  </a:lnTo>
                  <a:lnTo>
                    <a:pt x="453" y="736"/>
                  </a:lnTo>
                  <a:lnTo>
                    <a:pt x="463" y="730"/>
                  </a:lnTo>
                  <a:lnTo>
                    <a:pt x="473" y="721"/>
                  </a:lnTo>
                  <a:lnTo>
                    <a:pt x="483" y="710"/>
                  </a:lnTo>
                  <a:lnTo>
                    <a:pt x="492" y="697"/>
                  </a:lnTo>
                  <a:lnTo>
                    <a:pt x="505" y="695"/>
                  </a:lnTo>
                  <a:lnTo>
                    <a:pt x="520" y="691"/>
                  </a:lnTo>
                  <a:lnTo>
                    <a:pt x="540" y="686"/>
                  </a:lnTo>
                  <a:lnTo>
                    <a:pt x="538" y="687"/>
                  </a:lnTo>
                  <a:lnTo>
                    <a:pt x="542" y="686"/>
                  </a:lnTo>
                  <a:lnTo>
                    <a:pt x="559" y="680"/>
                  </a:lnTo>
                  <a:lnTo>
                    <a:pt x="578" y="674"/>
                  </a:lnTo>
                  <a:lnTo>
                    <a:pt x="574" y="680"/>
                  </a:lnTo>
                  <a:lnTo>
                    <a:pt x="572" y="685"/>
                  </a:lnTo>
                  <a:lnTo>
                    <a:pt x="569" y="687"/>
                  </a:lnTo>
                  <a:lnTo>
                    <a:pt x="568" y="688"/>
                  </a:lnTo>
                  <a:lnTo>
                    <a:pt x="572" y="686"/>
                  </a:lnTo>
                  <a:lnTo>
                    <a:pt x="576" y="682"/>
                  </a:lnTo>
                  <a:lnTo>
                    <a:pt x="590" y="668"/>
                  </a:lnTo>
                  <a:lnTo>
                    <a:pt x="603" y="662"/>
                  </a:lnTo>
                  <a:lnTo>
                    <a:pt x="616" y="655"/>
                  </a:lnTo>
                  <a:lnTo>
                    <a:pt x="613" y="664"/>
                  </a:lnTo>
                  <a:lnTo>
                    <a:pt x="607" y="672"/>
                  </a:lnTo>
                  <a:lnTo>
                    <a:pt x="601" y="678"/>
                  </a:lnTo>
                  <a:lnTo>
                    <a:pt x="595" y="685"/>
                  </a:lnTo>
                  <a:lnTo>
                    <a:pt x="584" y="695"/>
                  </a:lnTo>
                  <a:lnTo>
                    <a:pt x="580" y="699"/>
                  </a:lnTo>
                  <a:lnTo>
                    <a:pt x="582" y="698"/>
                  </a:lnTo>
                  <a:lnTo>
                    <a:pt x="585" y="697"/>
                  </a:lnTo>
                  <a:lnTo>
                    <a:pt x="593" y="691"/>
                  </a:lnTo>
                  <a:lnTo>
                    <a:pt x="601" y="684"/>
                  </a:lnTo>
                  <a:lnTo>
                    <a:pt x="610" y="675"/>
                  </a:lnTo>
                  <a:lnTo>
                    <a:pt x="628" y="655"/>
                  </a:lnTo>
                  <a:lnTo>
                    <a:pt x="640" y="641"/>
                  </a:lnTo>
                  <a:lnTo>
                    <a:pt x="643" y="639"/>
                  </a:lnTo>
                  <a:lnTo>
                    <a:pt x="642" y="647"/>
                  </a:lnTo>
                  <a:lnTo>
                    <a:pt x="639" y="655"/>
                  </a:lnTo>
                  <a:lnTo>
                    <a:pt x="635" y="662"/>
                  </a:lnTo>
                  <a:lnTo>
                    <a:pt x="630" y="668"/>
                  </a:lnTo>
                  <a:lnTo>
                    <a:pt x="621" y="678"/>
                  </a:lnTo>
                  <a:lnTo>
                    <a:pt x="617" y="682"/>
                  </a:lnTo>
                  <a:lnTo>
                    <a:pt x="626" y="676"/>
                  </a:lnTo>
                  <a:lnTo>
                    <a:pt x="634" y="669"/>
                  </a:lnTo>
                  <a:lnTo>
                    <a:pt x="640" y="661"/>
                  </a:lnTo>
                  <a:lnTo>
                    <a:pt x="648" y="651"/>
                  </a:lnTo>
                  <a:lnTo>
                    <a:pt x="658" y="633"/>
                  </a:lnTo>
                  <a:lnTo>
                    <a:pt x="663" y="623"/>
                  </a:lnTo>
                  <a:lnTo>
                    <a:pt x="662" y="635"/>
                  </a:lnTo>
                  <a:lnTo>
                    <a:pt x="660" y="646"/>
                  </a:lnTo>
                  <a:lnTo>
                    <a:pt x="655" y="656"/>
                  </a:lnTo>
                  <a:lnTo>
                    <a:pt x="651" y="665"/>
                  </a:lnTo>
                  <a:lnTo>
                    <a:pt x="647" y="672"/>
                  </a:lnTo>
                  <a:lnTo>
                    <a:pt x="642" y="677"/>
                  </a:lnTo>
                  <a:lnTo>
                    <a:pt x="639" y="680"/>
                  </a:lnTo>
                  <a:lnTo>
                    <a:pt x="643" y="678"/>
                  </a:lnTo>
                  <a:lnTo>
                    <a:pt x="648" y="675"/>
                  </a:lnTo>
                  <a:lnTo>
                    <a:pt x="654" y="667"/>
                  </a:lnTo>
                  <a:lnTo>
                    <a:pt x="661" y="658"/>
                  </a:lnTo>
                  <a:lnTo>
                    <a:pt x="665" y="649"/>
                  </a:lnTo>
                  <a:lnTo>
                    <a:pt x="669" y="639"/>
                  </a:lnTo>
                  <a:lnTo>
                    <a:pt x="672" y="629"/>
                  </a:lnTo>
                  <a:lnTo>
                    <a:pt x="674" y="616"/>
                  </a:lnTo>
                  <a:lnTo>
                    <a:pt x="675" y="616"/>
                  </a:lnTo>
                  <a:lnTo>
                    <a:pt x="675" y="623"/>
                  </a:lnTo>
                  <a:lnTo>
                    <a:pt x="674" y="632"/>
                  </a:lnTo>
                  <a:lnTo>
                    <a:pt x="673" y="641"/>
                  </a:lnTo>
                  <a:lnTo>
                    <a:pt x="670" y="650"/>
                  </a:lnTo>
                  <a:lnTo>
                    <a:pt x="662" y="667"/>
                  </a:lnTo>
                  <a:lnTo>
                    <a:pt x="653" y="685"/>
                  </a:lnTo>
                  <a:lnTo>
                    <a:pt x="643" y="700"/>
                  </a:lnTo>
                  <a:lnTo>
                    <a:pt x="636" y="712"/>
                  </a:lnTo>
                  <a:lnTo>
                    <a:pt x="627" y="723"/>
                  </a:lnTo>
                  <a:lnTo>
                    <a:pt x="632" y="719"/>
                  </a:lnTo>
                  <a:lnTo>
                    <a:pt x="639" y="713"/>
                  </a:lnTo>
                  <a:lnTo>
                    <a:pt x="649" y="701"/>
                  </a:lnTo>
                  <a:lnTo>
                    <a:pt x="659" y="687"/>
                  </a:lnTo>
                  <a:lnTo>
                    <a:pt x="668" y="671"/>
                  </a:lnTo>
                  <a:lnTo>
                    <a:pt x="675" y="655"/>
                  </a:lnTo>
                  <a:lnTo>
                    <a:pt x="682" y="641"/>
                  </a:lnTo>
                  <a:lnTo>
                    <a:pt x="691" y="620"/>
                  </a:lnTo>
                  <a:lnTo>
                    <a:pt x="673" y="678"/>
                  </a:lnTo>
                  <a:lnTo>
                    <a:pt x="663" y="710"/>
                  </a:lnTo>
                  <a:lnTo>
                    <a:pt x="663" y="714"/>
                  </a:lnTo>
                  <a:lnTo>
                    <a:pt x="666" y="707"/>
                  </a:lnTo>
                  <a:lnTo>
                    <a:pt x="710" y="598"/>
                  </a:lnTo>
                  <a:lnTo>
                    <a:pt x="710" y="612"/>
                  </a:lnTo>
                  <a:lnTo>
                    <a:pt x="708" y="628"/>
                  </a:lnTo>
                  <a:lnTo>
                    <a:pt x="706" y="643"/>
                  </a:lnTo>
                  <a:lnTo>
                    <a:pt x="702" y="656"/>
                  </a:lnTo>
                  <a:lnTo>
                    <a:pt x="694" y="678"/>
                  </a:lnTo>
                  <a:lnTo>
                    <a:pt x="691" y="687"/>
                  </a:lnTo>
                  <a:lnTo>
                    <a:pt x="709" y="652"/>
                  </a:lnTo>
                  <a:lnTo>
                    <a:pt x="714" y="643"/>
                  </a:lnTo>
                  <a:lnTo>
                    <a:pt x="717" y="633"/>
                  </a:lnTo>
                  <a:lnTo>
                    <a:pt x="721" y="617"/>
                  </a:lnTo>
                  <a:lnTo>
                    <a:pt x="724" y="601"/>
                  </a:lnTo>
                  <a:lnTo>
                    <a:pt x="724" y="588"/>
                  </a:lnTo>
                  <a:lnTo>
                    <a:pt x="722" y="577"/>
                  </a:lnTo>
                  <a:lnTo>
                    <a:pt x="721" y="568"/>
                  </a:lnTo>
                  <a:lnTo>
                    <a:pt x="719" y="562"/>
                  </a:lnTo>
                  <a:lnTo>
                    <a:pt x="724" y="565"/>
                  </a:lnTo>
                  <a:lnTo>
                    <a:pt x="727" y="568"/>
                  </a:lnTo>
                  <a:lnTo>
                    <a:pt x="729" y="573"/>
                  </a:lnTo>
                  <a:lnTo>
                    <a:pt x="731" y="578"/>
                  </a:lnTo>
                  <a:lnTo>
                    <a:pt x="733" y="589"/>
                  </a:lnTo>
                  <a:lnTo>
                    <a:pt x="733" y="600"/>
                  </a:lnTo>
                  <a:lnTo>
                    <a:pt x="732" y="611"/>
                  </a:lnTo>
                  <a:lnTo>
                    <a:pt x="731" y="620"/>
                  </a:lnTo>
                  <a:lnTo>
                    <a:pt x="729" y="629"/>
                  </a:lnTo>
                  <a:lnTo>
                    <a:pt x="732" y="621"/>
                  </a:lnTo>
                  <a:lnTo>
                    <a:pt x="736" y="612"/>
                  </a:lnTo>
                  <a:lnTo>
                    <a:pt x="738" y="605"/>
                  </a:lnTo>
                  <a:lnTo>
                    <a:pt x="739" y="596"/>
                  </a:lnTo>
                  <a:lnTo>
                    <a:pt x="740" y="579"/>
                  </a:lnTo>
                  <a:lnTo>
                    <a:pt x="739" y="564"/>
                  </a:lnTo>
                  <a:lnTo>
                    <a:pt x="738" y="551"/>
                  </a:lnTo>
                  <a:lnTo>
                    <a:pt x="736" y="540"/>
                  </a:lnTo>
                  <a:lnTo>
                    <a:pt x="733" y="530"/>
                  </a:lnTo>
                  <a:lnTo>
                    <a:pt x="738" y="538"/>
                  </a:lnTo>
                  <a:lnTo>
                    <a:pt x="741" y="545"/>
                  </a:lnTo>
                  <a:lnTo>
                    <a:pt x="743" y="555"/>
                  </a:lnTo>
                  <a:lnTo>
                    <a:pt x="746" y="564"/>
                  </a:lnTo>
                  <a:lnTo>
                    <a:pt x="747" y="579"/>
                  </a:lnTo>
                  <a:lnTo>
                    <a:pt x="747" y="586"/>
                  </a:lnTo>
                  <a:lnTo>
                    <a:pt x="749" y="580"/>
                  </a:lnTo>
                  <a:lnTo>
                    <a:pt x="750" y="575"/>
                  </a:lnTo>
                  <a:lnTo>
                    <a:pt x="750" y="561"/>
                  </a:lnTo>
                  <a:lnTo>
                    <a:pt x="748" y="545"/>
                  </a:lnTo>
                  <a:lnTo>
                    <a:pt x="746" y="530"/>
                  </a:lnTo>
                  <a:lnTo>
                    <a:pt x="739" y="504"/>
                  </a:lnTo>
                  <a:lnTo>
                    <a:pt x="736" y="493"/>
                  </a:lnTo>
                  <a:lnTo>
                    <a:pt x="739" y="499"/>
                  </a:lnTo>
                  <a:lnTo>
                    <a:pt x="742" y="507"/>
                  </a:lnTo>
                  <a:lnTo>
                    <a:pt x="747" y="523"/>
                  </a:lnTo>
                  <a:lnTo>
                    <a:pt x="751" y="542"/>
                  </a:lnTo>
                  <a:lnTo>
                    <a:pt x="752" y="534"/>
                  </a:lnTo>
                  <a:lnTo>
                    <a:pt x="752" y="526"/>
                  </a:lnTo>
                  <a:lnTo>
                    <a:pt x="750" y="506"/>
                  </a:lnTo>
                  <a:lnTo>
                    <a:pt x="746" y="487"/>
                  </a:lnTo>
                  <a:lnTo>
                    <a:pt x="740" y="469"/>
                  </a:lnTo>
                  <a:lnTo>
                    <a:pt x="732" y="443"/>
                  </a:lnTo>
                  <a:lnTo>
                    <a:pt x="731" y="440"/>
                  </a:lnTo>
                  <a:lnTo>
                    <a:pt x="731" y="439"/>
                  </a:lnTo>
                  <a:lnTo>
                    <a:pt x="736" y="443"/>
                  </a:lnTo>
                  <a:lnTo>
                    <a:pt x="741" y="453"/>
                  </a:lnTo>
                  <a:lnTo>
                    <a:pt x="746" y="464"/>
                  </a:lnTo>
                  <a:lnTo>
                    <a:pt x="749" y="474"/>
                  </a:lnTo>
                  <a:lnTo>
                    <a:pt x="751" y="485"/>
                  </a:lnTo>
                  <a:lnTo>
                    <a:pt x="753" y="500"/>
                  </a:lnTo>
                  <a:lnTo>
                    <a:pt x="754" y="507"/>
                  </a:lnTo>
                  <a:lnTo>
                    <a:pt x="757" y="498"/>
                  </a:lnTo>
                  <a:lnTo>
                    <a:pt x="758" y="490"/>
                  </a:lnTo>
                  <a:lnTo>
                    <a:pt x="758" y="482"/>
                  </a:lnTo>
                  <a:lnTo>
                    <a:pt x="757" y="474"/>
                  </a:lnTo>
                  <a:lnTo>
                    <a:pt x="755" y="466"/>
                  </a:lnTo>
                  <a:lnTo>
                    <a:pt x="753" y="459"/>
                  </a:lnTo>
                  <a:lnTo>
                    <a:pt x="748" y="443"/>
                  </a:lnTo>
                  <a:lnTo>
                    <a:pt x="741" y="430"/>
                  </a:lnTo>
                  <a:lnTo>
                    <a:pt x="733" y="419"/>
                  </a:lnTo>
                  <a:lnTo>
                    <a:pt x="726" y="409"/>
                  </a:lnTo>
                  <a:lnTo>
                    <a:pt x="719" y="400"/>
                  </a:lnTo>
                  <a:lnTo>
                    <a:pt x="718" y="397"/>
                  </a:lnTo>
                  <a:lnTo>
                    <a:pt x="726" y="403"/>
                  </a:lnTo>
                  <a:lnTo>
                    <a:pt x="732" y="408"/>
                  </a:lnTo>
                  <a:lnTo>
                    <a:pt x="743" y="420"/>
                  </a:lnTo>
                  <a:lnTo>
                    <a:pt x="751" y="431"/>
                  </a:lnTo>
                  <a:lnTo>
                    <a:pt x="757" y="442"/>
                  </a:lnTo>
                  <a:lnTo>
                    <a:pt x="760" y="451"/>
                  </a:lnTo>
                  <a:lnTo>
                    <a:pt x="762" y="459"/>
                  </a:lnTo>
                  <a:lnTo>
                    <a:pt x="763" y="465"/>
                  </a:lnTo>
                  <a:close/>
                </a:path>
              </a:pathLst>
            </a:custGeom>
            <a:solidFill>
              <a:srgbClr val="80808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5" name="Freeform 179"/>
            <p:cNvSpPr>
              <a:spLocks/>
            </p:cNvSpPr>
            <p:nvPr/>
          </p:nvSpPr>
          <p:spPr bwMode="auto">
            <a:xfrm>
              <a:off x="1958975" y="4473576"/>
              <a:ext cx="355600" cy="354013"/>
            </a:xfrm>
            <a:custGeom>
              <a:avLst/>
              <a:gdLst>
                <a:gd name="T0" fmla="*/ 2147483646 w 224"/>
                <a:gd name="T1" fmla="*/ 2147483646 h 223"/>
                <a:gd name="T2" fmla="*/ 2147483646 w 224"/>
                <a:gd name="T3" fmla="*/ 2147483646 h 223"/>
                <a:gd name="T4" fmla="*/ 2147483646 w 224"/>
                <a:gd name="T5" fmla="*/ 2147483646 h 223"/>
                <a:gd name="T6" fmla="*/ 0 w 224"/>
                <a:gd name="T7" fmla="*/ 2147483646 h 223"/>
                <a:gd name="T8" fmla="*/ 2147483646 w 224"/>
                <a:gd name="T9" fmla="*/ 2147483646 h 223"/>
                <a:gd name="T10" fmla="*/ 2147483646 w 224"/>
                <a:gd name="T11" fmla="*/ 2147483646 h 223"/>
                <a:gd name="T12" fmla="*/ 2147483646 w 224"/>
                <a:gd name="T13" fmla="*/ 2147483646 h 223"/>
                <a:gd name="T14" fmla="*/ 2147483646 w 224"/>
                <a:gd name="T15" fmla="*/ 2147483646 h 223"/>
                <a:gd name="T16" fmla="*/ 2147483646 w 224"/>
                <a:gd name="T17" fmla="*/ 2147483646 h 223"/>
                <a:gd name="T18" fmla="*/ 2147483646 w 224"/>
                <a:gd name="T19" fmla="*/ 2147483646 h 223"/>
                <a:gd name="T20" fmla="*/ 2147483646 w 224"/>
                <a:gd name="T21" fmla="*/ 2147483646 h 223"/>
                <a:gd name="T22" fmla="*/ 2147483646 w 224"/>
                <a:gd name="T23" fmla="*/ 2147483646 h 223"/>
                <a:gd name="T24" fmla="*/ 2147483646 w 224"/>
                <a:gd name="T25" fmla="*/ 2147483646 h 223"/>
                <a:gd name="T26" fmla="*/ 2147483646 w 224"/>
                <a:gd name="T27" fmla="*/ 2147483646 h 223"/>
                <a:gd name="T28" fmla="*/ 2147483646 w 224"/>
                <a:gd name="T29" fmla="*/ 2147483646 h 223"/>
                <a:gd name="T30" fmla="*/ 2147483646 w 224"/>
                <a:gd name="T31" fmla="*/ 2147483646 h 223"/>
                <a:gd name="T32" fmla="*/ 2147483646 w 224"/>
                <a:gd name="T33" fmla="*/ 0 h 223"/>
                <a:gd name="T34" fmla="*/ 2147483646 w 224"/>
                <a:gd name="T35" fmla="*/ 2147483646 h 223"/>
                <a:gd name="T36" fmla="*/ 2147483646 w 224"/>
                <a:gd name="T37" fmla="*/ 2147483646 h 223"/>
                <a:gd name="T38" fmla="*/ 2147483646 w 224"/>
                <a:gd name="T39" fmla="*/ 2147483646 h 223"/>
                <a:gd name="T40" fmla="*/ 2147483646 w 224"/>
                <a:gd name="T41" fmla="*/ 2147483646 h 223"/>
                <a:gd name="T42" fmla="*/ 2147483646 w 224"/>
                <a:gd name="T43" fmla="*/ 2147483646 h 223"/>
                <a:gd name="T44" fmla="*/ 2147483646 w 224"/>
                <a:gd name="T45" fmla="*/ 2147483646 h 223"/>
                <a:gd name="T46" fmla="*/ 2147483646 w 224"/>
                <a:gd name="T47" fmla="*/ 2147483646 h 223"/>
                <a:gd name="T48" fmla="*/ 2147483646 w 224"/>
                <a:gd name="T49" fmla="*/ 2147483646 h 223"/>
                <a:gd name="T50" fmla="*/ 2147483646 w 224"/>
                <a:gd name="T51" fmla="*/ 2147483646 h 223"/>
                <a:gd name="T52" fmla="*/ 2147483646 w 224"/>
                <a:gd name="T53" fmla="*/ 2147483646 h 223"/>
                <a:gd name="T54" fmla="*/ 2147483646 w 224"/>
                <a:gd name="T55" fmla="*/ 2147483646 h 223"/>
                <a:gd name="T56" fmla="*/ 2147483646 w 224"/>
                <a:gd name="T57" fmla="*/ 2147483646 h 223"/>
                <a:gd name="T58" fmla="*/ 2147483646 w 224"/>
                <a:gd name="T59" fmla="*/ 2147483646 h 223"/>
                <a:gd name="T60" fmla="*/ 2147483646 w 224"/>
                <a:gd name="T61" fmla="*/ 2147483646 h 223"/>
                <a:gd name="T62" fmla="*/ 2147483646 w 224"/>
                <a:gd name="T63" fmla="*/ 2147483646 h 223"/>
                <a:gd name="T64" fmla="*/ 2147483646 w 224"/>
                <a:gd name="T65" fmla="*/ 2147483646 h 223"/>
                <a:gd name="T66" fmla="*/ 2147483646 w 224"/>
                <a:gd name="T67" fmla="*/ 2147483646 h 223"/>
                <a:gd name="T68" fmla="*/ 2147483646 w 224"/>
                <a:gd name="T69" fmla="*/ 2147483646 h 223"/>
                <a:gd name="T70" fmla="*/ 2147483646 w 224"/>
                <a:gd name="T71" fmla="*/ 2147483646 h 223"/>
                <a:gd name="T72" fmla="*/ 2147483646 w 224"/>
                <a:gd name="T73" fmla="*/ 2147483646 h 223"/>
                <a:gd name="T74" fmla="*/ 2147483646 w 224"/>
                <a:gd name="T75" fmla="*/ 2147483646 h 223"/>
                <a:gd name="T76" fmla="*/ 2147483646 w 224"/>
                <a:gd name="T77" fmla="*/ 2147483646 h 223"/>
                <a:gd name="T78" fmla="*/ 2147483646 w 224"/>
                <a:gd name="T79" fmla="*/ 2147483646 h 223"/>
                <a:gd name="T80" fmla="*/ 2147483646 w 224"/>
                <a:gd name="T81" fmla="*/ 2147483646 h 223"/>
                <a:gd name="T82" fmla="*/ 2147483646 w 224"/>
                <a:gd name="T83" fmla="*/ 2147483646 h 223"/>
                <a:gd name="T84" fmla="*/ 2147483646 w 224"/>
                <a:gd name="T85" fmla="*/ 2147483646 h 223"/>
                <a:gd name="T86" fmla="*/ 2147483646 w 224"/>
                <a:gd name="T87" fmla="*/ 2147483646 h 223"/>
                <a:gd name="T88" fmla="*/ 2147483646 w 224"/>
                <a:gd name="T89" fmla="*/ 2147483646 h 223"/>
                <a:gd name="T90" fmla="*/ 2147483646 w 224"/>
                <a:gd name="T91" fmla="*/ 2147483646 h 223"/>
                <a:gd name="T92" fmla="*/ 2147483646 w 224"/>
                <a:gd name="T93" fmla="*/ 2147483646 h 223"/>
                <a:gd name="T94" fmla="*/ 2147483646 w 224"/>
                <a:gd name="T95" fmla="*/ 2147483646 h 223"/>
                <a:gd name="T96" fmla="*/ 2147483646 w 224"/>
                <a:gd name="T97" fmla="*/ 2147483646 h 223"/>
                <a:gd name="T98" fmla="*/ 2147483646 w 224"/>
                <a:gd name="T99" fmla="*/ 2147483646 h 223"/>
                <a:gd name="T100" fmla="*/ 2147483646 w 224"/>
                <a:gd name="T101" fmla="*/ 2147483646 h 223"/>
                <a:gd name="T102" fmla="*/ 2147483646 w 224"/>
                <a:gd name="T103" fmla="*/ 2147483646 h 223"/>
                <a:gd name="T104" fmla="*/ 2147483646 w 224"/>
                <a:gd name="T105" fmla="*/ 2147483646 h 223"/>
                <a:gd name="T106" fmla="*/ 2147483646 w 224"/>
                <a:gd name="T107" fmla="*/ 2147483646 h 223"/>
                <a:gd name="T108" fmla="*/ 2147483646 w 224"/>
                <a:gd name="T109" fmla="*/ 2147483646 h 223"/>
                <a:gd name="T110" fmla="*/ 2147483646 w 224"/>
                <a:gd name="T111" fmla="*/ 2147483646 h 223"/>
                <a:gd name="T112" fmla="*/ 2147483646 w 224"/>
                <a:gd name="T113" fmla="*/ 2147483646 h 223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24"/>
                <a:gd name="T172" fmla="*/ 0 h 223"/>
                <a:gd name="T173" fmla="*/ 224 w 224"/>
                <a:gd name="T174" fmla="*/ 223 h 223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24" h="223">
                  <a:moveTo>
                    <a:pt x="40" y="200"/>
                  </a:moveTo>
                  <a:lnTo>
                    <a:pt x="40" y="200"/>
                  </a:lnTo>
                  <a:lnTo>
                    <a:pt x="38" y="196"/>
                  </a:lnTo>
                  <a:lnTo>
                    <a:pt x="30" y="188"/>
                  </a:lnTo>
                  <a:lnTo>
                    <a:pt x="21" y="173"/>
                  </a:lnTo>
                  <a:lnTo>
                    <a:pt x="17" y="165"/>
                  </a:lnTo>
                  <a:lnTo>
                    <a:pt x="12" y="155"/>
                  </a:lnTo>
                  <a:lnTo>
                    <a:pt x="8" y="143"/>
                  </a:lnTo>
                  <a:lnTo>
                    <a:pt x="5" y="130"/>
                  </a:lnTo>
                  <a:lnTo>
                    <a:pt x="1" y="118"/>
                  </a:lnTo>
                  <a:lnTo>
                    <a:pt x="0" y="104"/>
                  </a:lnTo>
                  <a:lnTo>
                    <a:pt x="0" y="90"/>
                  </a:lnTo>
                  <a:lnTo>
                    <a:pt x="1" y="75"/>
                  </a:lnTo>
                  <a:lnTo>
                    <a:pt x="5" y="59"/>
                  </a:lnTo>
                  <a:lnTo>
                    <a:pt x="10" y="44"/>
                  </a:lnTo>
                  <a:lnTo>
                    <a:pt x="9" y="48"/>
                  </a:lnTo>
                  <a:lnTo>
                    <a:pt x="8" y="60"/>
                  </a:lnTo>
                  <a:lnTo>
                    <a:pt x="7" y="78"/>
                  </a:lnTo>
                  <a:lnTo>
                    <a:pt x="7" y="89"/>
                  </a:lnTo>
                  <a:lnTo>
                    <a:pt x="8" y="100"/>
                  </a:lnTo>
                  <a:lnTo>
                    <a:pt x="7" y="92"/>
                  </a:lnTo>
                  <a:lnTo>
                    <a:pt x="7" y="83"/>
                  </a:lnTo>
                  <a:lnTo>
                    <a:pt x="8" y="72"/>
                  </a:lnTo>
                  <a:lnTo>
                    <a:pt x="10" y="59"/>
                  </a:lnTo>
                  <a:lnTo>
                    <a:pt x="12" y="53"/>
                  </a:lnTo>
                  <a:lnTo>
                    <a:pt x="16" y="45"/>
                  </a:lnTo>
                  <a:lnTo>
                    <a:pt x="20" y="38"/>
                  </a:lnTo>
                  <a:lnTo>
                    <a:pt x="24" y="31"/>
                  </a:lnTo>
                  <a:lnTo>
                    <a:pt x="30" y="24"/>
                  </a:lnTo>
                  <a:lnTo>
                    <a:pt x="38" y="17"/>
                  </a:lnTo>
                  <a:lnTo>
                    <a:pt x="34" y="21"/>
                  </a:lnTo>
                  <a:lnTo>
                    <a:pt x="28" y="32"/>
                  </a:lnTo>
                  <a:lnTo>
                    <a:pt x="23" y="38"/>
                  </a:lnTo>
                  <a:lnTo>
                    <a:pt x="20" y="47"/>
                  </a:lnTo>
                  <a:lnTo>
                    <a:pt x="18" y="56"/>
                  </a:lnTo>
                  <a:lnTo>
                    <a:pt x="16" y="66"/>
                  </a:lnTo>
                  <a:lnTo>
                    <a:pt x="20" y="55"/>
                  </a:lnTo>
                  <a:lnTo>
                    <a:pt x="24" y="45"/>
                  </a:lnTo>
                  <a:lnTo>
                    <a:pt x="32" y="32"/>
                  </a:lnTo>
                  <a:lnTo>
                    <a:pt x="41" y="20"/>
                  </a:lnTo>
                  <a:lnTo>
                    <a:pt x="45" y="14"/>
                  </a:lnTo>
                  <a:lnTo>
                    <a:pt x="51" y="10"/>
                  </a:lnTo>
                  <a:lnTo>
                    <a:pt x="57" y="5"/>
                  </a:lnTo>
                  <a:lnTo>
                    <a:pt x="63" y="2"/>
                  </a:lnTo>
                  <a:lnTo>
                    <a:pt x="70" y="0"/>
                  </a:lnTo>
                  <a:lnTo>
                    <a:pt x="77" y="0"/>
                  </a:lnTo>
                  <a:lnTo>
                    <a:pt x="70" y="1"/>
                  </a:lnTo>
                  <a:lnTo>
                    <a:pt x="64" y="4"/>
                  </a:lnTo>
                  <a:lnTo>
                    <a:pt x="56" y="9"/>
                  </a:lnTo>
                  <a:lnTo>
                    <a:pt x="48" y="15"/>
                  </a:lnTo>
                  <a:lnTo>
                    <a:pt x="41" y="24"/>
                  </a:lnTo>
                  <a:lnTo>
                    <a:pt x="38" y="29"/>
                  </a:lnTo>
                  <a:lnTo>
                    <a:pt x="35" y="36"/>
                  </a:lnTo>
                  <a:lnTo>
                    <a:pt x="32" y="43"/>
                  </a:lnTo>
                  <a:lnTo>
                    <a:pt x="31" y="51"/>
                  </a:lnTo>
                  <a:lnTo>
                    <a:pt x="32" y="48"/>
                  </a:lnTo>
                  <a:lnTo>
                    <a:pt x="36" y="40"/>
                  </a:lnTo>
                  <a:lnTo>
                    <a:pt x="44" y="31"/>
                  </a:lnTo>
                  <a:lnTo>
                    <a:pt x="55" y="19"/>
                  </a:lnTo>
                  <a:lnTo>
                    <a:pt x="63" y="14"/>
                  </a:lnTo>
                  <a:lnTo>
                    <a:pt x="69" y="9"/>
                  </a:lnTo>
                  <a:lnTo>
                    <a:pt x="78" y="5"/>
                  </a:lnTo>
                  <a:lnTo>
                    <a:pt x="87" y="2"/>
                  </a:lnTo>
                  <a:lnTo>
                    <a:pt x="97" y="0"/>
                  </a:lnTo>
                  <a:lnTo>
                    <a:pt x="108" y="0"/>
                  </a:lnTo>
                  <a:lnTo>
                    <a:pt x="120" y="1"/>
                  </a:lnTo>
                  <a:lnTo>
                    <a:pt x="132" y="5"/>
                  </a:lnTo>
                  <a:lnTo>
                    <a:pt x="123" y="2"/>
                  </a:lnTo>
                  <a:lnTo>
                    <a:pt x="113" y="1"/>
                  </a:lnTo>
                  <a:lnTo>
                    <a:pt x="101" y="2"/>
                  </a:lnTo>
                  <a:lnTo>
                    <a:pt x="95" y="3"/>
                  </a:lnTo>
                  <a:lnTo>
                    <a:pt x="87" y="4"/>
                  </a:lnTo>
                  <a:lnTo>
                    <a:pt x="79" y="8"/>
                  </a:lnTo>
                  <a:lnTo>
                    <a:pt x="73" y="12"/>
                  </a:lnTo>
                  <a:lnTo>
                    <a:pt x="65" y="16"/>
                  </a:lnTo>
                  <a:lnTo>
                    <a:pt x="57" y="24"/>
                  </a:lnTo>
                  <a:lnTo>
                    <a:pt x="51" y="32"/>
                  </a:lnTo>
                  <a:lnTo>
                    <a:pt x="44" y="42"/>
                  </a:lnTo>
                  <a:lnTo>
                    <a:pt x="46" y="38"/>
                  </a:lnTo>
                  <a:lnTo>
                    <a:pt x="53" y="32"/>
                  </a:lnTo>
                  <a:lnTo>
                    <a:pt x="65" y="22"/>
                  </a:lnTo>
                  <a:lnTo>
                    <a:pt x="73" y="17"/>
                  </a:lnTo>
                  <a:lnTo>
                    <a:pt x="80" y="13"/>
                  </a:lnTo>
                  <a:lnTo>
                    <a:pt x="90" y="10"/>
                  </a:lnTo>
                  <a:lnTo>
                    <a:pt x="100" y="8"/>
                  </a:lnTo>
                  <a:lnTo>
                    <a:pt x="112" y="8"/>
                  </a:lnTo>
                  <a:lnTo>
                    <a:pt x="124" y="9"/>
                  </a:lnTo>
                  <a:lnTo>
                    <a:pt x="137" y="12"/>
                  </a:lnTo>
                  <a:lnTo>
                    <a:pt x="152" y="17"/>
                  </a:lnTo>
                  <a:lnTo>
                    <a:pt x="167" y="25"/>
                  </a:lnTo>
                  <a:lnTo>
                    <a:pt x="184" y="37"/>
                  </a:lnTo>
                  <a:lnTo>
                    <a:pt x="173" y="31"/>
                  </a:lnTo>
                  <a:lnTo>
                    <a:pt x="162" y="25"/>
                  </a:lnTo>
                  <a:lnTo>
                    <a:pt x="147" y="20"/>
                  </a:lnTo>
                  <a:lnTo>
                    <a:pt x="131" y="15"/>
                  </a:lnTo>
                  <a:lnTo>
                    <a:pt x="123" y="13"/>
                  </a:lnTo>
                  <a:lnTo>
                    <a:pt x="114" y="12"/>
                  </a:lnTo>
                  <a:lnTo>
                    <a:pt x="107" y="12"/>
                  </a:lnTo>
                  <a:lnTo>
                    <a:pt x="99" y="13"/>
                  </a:lnTo>
                  <a:lnTo>
                    <a:pt x="91" y="16"/>
                  </a:lnTo>
                  <a:lnTo>
                    <a:pt x="85" y="20"/>
                  </a:lnTo>
                  <a:lnTo>
                    <a:pt x="87" y="19"/>
                  </a:lnTo>
                  <a:lnTo>
                    <a:pt x="91" y="15"/>
                  </a:lnTo>
                  <a:lnTo>
                    <a:pt x="96" y="14"/>
                  </a:lnTo>
                  <a:lnTo>
                    <a:pt x="100" y="13"/>
                  </a:lnTo>
                  <a:lnTo>
                    <a:pt x="107" y="13"/>
                  </a:lnTo>
                  <a:lnTo>
                    <a:pt x="114" y="13"/>
                  </a:lnTo>
                  <a:lnTo>
                    <a:pt x="123" y="15"/>
                  </a:lnTo>
                  <a:lnTo>
                    <a:pt x="133" y="19"/>
                  </a:lnTo>
                  <a:lnTo>
                    <a:pt x="144" y="24"/>
                  </a:lnTo>
                  <a:lnTo>
                    <a:pt x="157" y="31"/>
                  </a:lnTo>
                  <a:lnTo>
                    <a:pt x="171" y="40"/>
                  </a:lnTo>
                  <a:lnTo>
                    <a:pt x="187" y="51"/>
                  </a:lnTo>
                  <a:lnTo>
                    <a:pt x="206" y="67"/>
                  </a:lnTo>
                  <a:lnTo>
                    <a:pt x="224" y="84"/>
                  </a:lnTo>
                  <a:lnTo>
                    <a:pt x="213" y="75"/>
                  </a:lnTo>
                  <a:lnTo>
                    <a:pt x="201" y="65"/>
                  </a:lnTo>
                  <a:lnTo>
                    <a:pt x="187" y="54"/>
                  </a:lnTo>
                  <a:lnTo>
                    <a:pt x="170" y="43"/>
                  </a:lnTo>
                  <a:lnTo>
                    <a:pt x="152" y="34"/>
                  </a:lnTo>
                  <a:lnTo>
                    <a:pt x="143" y="31"/>
                  </a:lnTo>
                  <a:lnTo>
                    <a:pt x="135" y="28"/>
                  </a:lnTo>
                  <a:lnTo>
                    <a:pt x="126" y="27"/>
                  </a:lnTo>
                  <a:lnTo>
                    <a:pt x="119" y="27"/>
                  </a:lnTo>
                  <a:lnTo>
                    <a:pt x="125" y="28"/>
                  </a:lnTo>
                  <a:lnTo>
                    <a:pt x="143" y="34"/>
                  </a:lnTo>
                  <a:lnTo>
                    <a:pt x="153" y="38"/>
                  </a:lnTo>
                  <a:lnTo>
                    <a:pt x="164" y="45"/>
                  </a:lnTo>
                  <a:lnTo>
                    <a:pt x="174" y="53"/>
                  </a:lnTo>
                  <a:lnTo>
                    <a:pt x="182" y="61"/>
                  </a:lnTo>
                  <a:lnTo>
                    <a:pt x="187" y="67"/>
                  </a:lnTo>
                  <a:lnTo>
                    <a:pt x="190" y="72"/>
                  </a:lnTo>
                  <a:lnTo>
                    <a:pt x="192" y="78"/>
                  </a:lnTo>
                  <a:lnTo>
                    <a:pt x="195" y="84"/>
                  </a:lnTo>
                  <a:lnTo>
                    <a:pt x="196" y="92"/>
                  </a:lnTo>
                  <a:lnTo>
                    <a:pt x="196" y="100"/>
                  </a:lnTo>
                  <a:lnTo>
                    <a:pt x="196" y="107"/>
                  </a:lnTo>
                  <a:lnTo>
                    <a:pt x="193" y="116"/>
                  </a:lnTo>
                  <a:lnTo>
                    <a:pt x="190" y="126"/>
                  </a:lnTo>
                  <a:lnTo>
                    <a:pt x="186" y="136"/>
                  </a:lnTo>
                  <a:lnTo>
                    <a:pt x="180" y="146"/>
                  </a:lnTo>
                  <a:lnTo>
                    <a:pt x="174" y="158"/>
                  </a:lnTo>
                  <a:lnTo>
                    <a:pt x="165" y="169"/>
                  </a:lnTo>
                  <a:lnTo>
                    <a:pt x="155" y="182"/>
                  </a:lnTo>
                  <a:lnTo>
                    <a:pt x="143" y="195"/>
                  </a:lnTo>
                  <a:lnTo>
                    <a:pt x="129" y="208"/>
                  </a:lnTo>
                  <a:lnTo>
                    <a:pt x="122" y="212"/>
                  </a:lnTo>
                  <a:lnTo>
                    <a:pt x="106" y="218"/>
                  </a:lnTo>
                  <a:lnTo>
                    <a:pt x="95" y="222"/>
                  </a:lnTo>
                  <a:lnTo>
                    <a:pt x="85" y="223"/>
                  </a:lnTo>
                  <a:lnTo>
                    <a:pt x="74" y="223"/>
                  </a:lnTo>
                  <a:lnTo>
                    <a:pt x="69" y="222"/>
                  </a:lnTo>
                  <a:lnTo>
                    <a:pt x="65" y="219"/>
                  </a:lnTo>
                  <a:lnTo>
                    <a:pt x="56" y="214"/>
                  </a:lnTo>
                  <a:lnTo>
                    <a:pt x="47" y="207"/>
                  </a:lnTo>
                  <a:lnTo>
                    <a:pt x="40" y="200"/>
                  </a:lnTo>
                  <a:close/>
                </a:path>
              </a:pathLst>
            </a:custGeom>
            <a:solidFill>
              <a:srgbClr val="AFB1B4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6" name="Freeform 180"/>
            <p:cNvSpPr>
              <a:spLocks/>
            </p:cNvSpPr>
            <p:nvPr/>
          </p:nvSpPr>
          <p:spPr bwMode="auto">
            <a:xfrm>
              <a:off x="2060575" y="4576763"/>
              <a:ext cx="119062" cy="149225"/>
            </a:xfrm>
            <a:custGeom>
              <a:avLst/>
              <a:gdLst>
                <a:gd name="T0" fmla="*/ 2147483646 w 75"/>
                <a:gd name="T1" fmla="*/ 2147483646 h 94"/>
                <a:gd name="T2" fmla="*/ 2147483646 w 75"/>
                <a:gd name="T3" fmla="*/ 2147483646 h 94"/>
                <a:gd name="T4" fmla="*/ 2147483646 w 75"/>
                <a:gd name="T5" fmla="*/ 2147483646 h 94"/>
                <a:gd name="T6" fmla="*/ 2147483646 w 75"/>
                <a:gd name="T7" fmla="*/ 2147483646 h 94"/>
                <a:gd name="T8" fmla="*/ 2147483646 w 75"/>
                <a:gd name="T9" fmla="*/ 2147483646 h 94"/>
                <a:gd name="T10" fmla="*/ 2147483646 w 75"/>
                <a:gd name="T11" fmla="*/ 2147483646 h 94"/>
                <a:gd name="T12" fmla="*/ 2147483646 w 75"/>
                <a:gd name="T13" fmla="*/ 2147483646 h 94"/>
                <a:gd name="T14" fmla="*/ 2147483646 w 75"/>
                <a:gd name="T15" fmla="*/ 2147483646 h 94"/>
                <a:gd name="T16" fmla="*/ 2147483646 w 75"/>
                <a:gd name="T17" fmla="*/ 2147483646 h 94"/>
                <a:gd name="T18" fmla="*/ 2147483646 w 75"/>
                <a:gd name="T19" fmla="*/ 2147483646 h 94"/>
                <a:gd name="T20" fmla="*/ 0 w 75"/>
                <a:gd name="T21" fmla="*/ 2147483646 h 94"/>
                <a:gd name="T22" fmla="*/ 2147483646 w 75"/>
                <a:gd name="T23" fmla="*/ 2147483646 h 94"/>
                <a:gd name="T24" fmla="*/ 2147483646 w 75"/>
                <a:gd name="T25" fmla="*/ 2147483646 h 94"/>
                <a:gd name="T26" fmla="*/ 2147483646 w 75"/>
                <a:gd name="T27" fmla="*/ 2147483646 h 94"/>
                <a:gd name="T28" fmla="*/ 2147483646 w 75"/>
                <a:gd name="T29" fmla="*/ 2147483646 h 94"/>
                <a:gd name="T30" fmla="*/ 2147483646 w 75"/>
                <a:gd name="T31" fmla="*/ 2147483646 h 94"/>
                <a:gd name="T32" fmla="*/ 2147483646 w 75"/>
                <a:gd name="T33" fmla="*/ 2147483646 h 94"/>
                <a:gd name="T34" fmla="*/ 2147483646 w 75"/>
                <a:gd name="T35" fmla="*/ 2147483646 h 94"/>
                <a:gd name="T36" fmla="*/ 2147483646 w 75"/>
                <a:gd name="T37" fmla="*/ 2147483646 h 94"/>
                <a:gd name="T38" fmla="*/ 2147483646 w 75"/>
                <a:gd name="T39" fmla="*/ 2147483646 h 94"/>
                <a:gd name="T40" fmla="*/ 2147483646 w 75"/>
                <a:gd name="T41" fmla="*/ 0 h 94"/>
                <a:gd name="T42" fmla="*/ 2147483646 w 75"/>
                <a:gd name="T43" fmla="*/ 0 h 94"/>
                <a:gd name="T44" fmla="*/ 2147483646 w 75"/>
                <a:gd name="T45" fmla="*/ 0 h 94"/>
                <a:gd name="T46" fmla="*/ 2147483646 w 75"/>
                <a:gd name="T47" fmla="*/ 2147483646 h 94"/>
                <a:gd name="T48" fmla="*/ 2147483646 w 75"/>
                <a:gd name="T49" fmla="*/ 2147483646 h 94"/>
                <a:gd name="T50" fmla="*/ 2147483646 w 75"/>
                <a:gd name="T51" fmla="*/ 2147483646 h 94"/>
                <a:gd name="T52" fmla="*/ 2147483646 w 75"/>
                <a:gd name="T53" fmla="*/ 2147483646 h 94"/>
                <a:gd name="T54" fmla="*/ 2147483646 w 75"/>
                <a:gd name="T55" fmla="*/ 2147483646 h 94"/>
                <a:gd name="T56" fmla="*/ 2147483646 w 75"/>
                <a:gd name="T57" fmla="*/ 2147483646 h 94"/>
                <a:gd name="T58" fmla="*/ 2147483646 w 75"/>
                <a:gd name="T59" fmla="*/ 2147483646 h 94"/>
                <a:gd name="T60" fmla="*/ 2147483646 w 75"/>
                <a:gd name="T61" fmla="*/ 2147483646 h 94"/>
                <a:gd name="T62" fmla="*/ 2147483646 w 75"/>
                <a:gd name="T63" fmla="*/ 2147483646 h 94"/>
                <a:gd name="T64" fmla="*/ 2147483646 w 75"/>
                <a:gd name="T65" fmla="*/ 2147483646 h 94"/>
                <a:gd name="T66" fmla="*/ 2147483646 w 75"/>
                <a:gd name="T67" fmla="*/ 2147483646 h 94"/>
                <a:gd name="T68" fmla="*/ 2147483646 w 75"/>
                <a:gd name="T69" fmla="*/ 2147483646 h 94"/>
                <a:gd name="T70" fmla="*/ 2147483646 w 75"/>
                <a:gd name="T71" fmla="*/ 2147483646 h 94"/>
                <a:gd name="T72" fmla="*/ 2147483646 w 75"/>
                <a:gd name="T73" fmla="*/ 2147483646 h 94"/>
                <a:gd name="T74" fmla="*/ 2147483646 w 75"/>
                <a:gd name="T75" fmla="*/ 2147483646 h 94"/>
                <a:gd name="T76" fmla="*/ 2147483646 w 75"/>
                <a:gd name="T77" fmla="*/ 2147483646 h 94"/>
                <a:gd name="T78" fmla="*/ 2147483646 w 75"/>
                <a:gd name="T79" fmla="*/ 2147483646 h 94"/>
                <a:gd name="T80" fmla="*/ 2147483646 w 75"/>
                <a:gd name="T81" fmla="*/ 2147483646 h 94"/>
                <a:gd name="T82" fmla="*/ 2147483646 w 75"/>
                <a:gd name="T83" fmla="*/ 2147483646 h 94"/>
                <a:gd name="T84" fmla="*/ 2147483646 w 75"/>
                <a:gd name="T85" fmla="*/ 2147483646 h 94"/>
                <a:gd name="T86" fmla="*/ 2147483646 w 75"/>
                <a:gd name="T87" fmla="*/ 2147483646 h 94"/>
                <a:gd name="T88" fmla="*/ 2147483646 w 75"/>
                <a:gd name="T89" fmla="*/ 2147483646 h 94"/>
                <a:gd name="T90" fmla="*/ 2147483646 w 75"/>
                <a:gd name="T91" fmla="*/ 2147483646 h 94"/>
                <a:gd name="T92" fmla="*/ 2147483646 w 75"/>
                <a:gd name="T93" fmla="*/ 2147483646 h 9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75"/>
                <a:gd name="T142" fmla="*/ 0 h 94"/>
                <a:gd name="T143" fmla="*/ 75 w 75"/>
                <a:gd name="T144" fmla="*/ 94 h 9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75" h="94">
                  <a:moveTo>
                    <a:pt x="9" y="92"/>
                  </a:moveTo>
                  <a:lnTo>
                    <a:pt x="9" y="92"/>
                  </a:lnTo>
                  <a:lnTo>
                    <a:pt x="9" y="89"/>
                  </a:lnTo>
                  <a:lnTo>
                    <a:pt x="9" y="80"/>
                  </a:lnTo>
                  <a:lnTo>
                    <a:pt x="9" y="73"/>
                  </a:lnTo>
                  <a:lnTo>
                    <a:pt x="6" y="67"/>
                  </a:lnTo>
                  <a:lnTo>
                    <a:pt x="4" y="59"/>
                  </a:lnTo>
                  <a:lnTo>
                    <a:pt x="1" y="50"/>
                  </a:lnTo>
                  <a:lnTo>
                    <a:pt x="1" y="48"/>
                  </a:lnTo>
                  <a:lnTo>
                    <a:pt x="0" y="42"/>
                  </a:lnTo>
                  <a:lnTo>
                    <a:pt x="1" y="34"/>
                  </a:lnTo>
                  <a:lnTo>
                    <a:pt x="2" y="29"/>
                  </a:lnTo>
                  <a:lnTo>
                    <a:pt x="4" y="25"/>
                  </a:lnTo>
                  <a:lnTo>
                    <a:pt x="8" y="19"/>
                  </a:lnTo>
                  <a:lnTo>
                    <a:pt x="11" y="15"/>
                  </a:lnTo>
                  <a:lnTo>
                    <a:pt x="16" y="11"/>
                  </a:lnTo>
                  <a:lnTo>
                    <a:pt x="22" y="7"/>
                  </a:lnTo>
                  <a:lnTo>
                    <a:pt x="31" y="4"/>
                  </a:lnTo>
                  <a:lnTo>
                    <a:pt x="39" y="1"/>
                  </a:lnTo>
                  <a:lnTo>
                    <a:pt x="50" y="0"/>
                  </a:lnTo>
                  <a:lnTo>
                    <a:pt x="64" y="0"/>
                  </a:lnTo>
                  <a:lnTo>
                    <a:pt x="66" y="3"/>
                  </a:lnTo>
                  <a:lnTo>
                    <a:pt x="69" y="12"/>
                  </a:lnTo>
                  <a:lnTo>
                    <a:pt x="72" y="24"/>
                  </a:lnTo>
                  <a:lnTo>
                    <a:pt x="73" y="31"/>
                  </a:lnTo>
                  <a:lnTo>
                    <a:pt x="75" y="39"/>
                  </a:lnTo>
                  <a:lnTo>
                    <a:pt x="73" y="47"/>
                  </a:lnTo>
                  <a:lnTo>
                    <a:pt x="72" y="53"/>
                  </a:lnTo>
                  <a:lnTo>
                    <a:pt x="69" y="61"/>
                  </a:lnTo>
                  <a:lnTo>
                    <a:pt x="65" y="68"/>
                  </a:lnTo>
                  <a:lnTo>
                    <a:pt x="58" y="73"/>
                  </a:lnTo>
                  <a:lnTo>
                    <a:pt x="49" y="78"/>
                  </a:lnTo>
                  <a:lnTo>
                    <a:pt x="38" y="81"/>
                  </a:lnTo>
                  <a:lnTo>
                    <a:pt x="24" y="83"/>
                  </a:lnTo>
                  <a:lnTo>
                    <a:pt x="20" y="84"/>
                  </a:lnTo>
                  <a:lnTo>
                    <a:pt x="16" y="86"/>
                  </a:lnTo>
                  <a:lnTo>
                    <a:pt x="15" y="87"/>
                  </a:lnTo>
                  <a:lnTo>
                    <a:pt x="14" y="90"/>
                  </a:lnTo>
                  <a:lnTo>
                    <a:pt x="11" y="93"/>
                  </a:lnTo>
                  <a:lnTo>
                    <a:pt x="9" y="94"/>
                  </a:lnTo>
                  <a:lnTo>
                    <a:pt x="9" y="93"/>
                  </a:lnTo>
                  <a:lnTo>
                    <a:pt x="9" y="92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7" name="Freeform 181"/>
            <p:cNvSpPr>
              <a:spLocks/>
            </p:cNvSpPr>
            <p:nvPr/>
          </p:nvSpPr>
          <p:spPr bwMode="auto">
            <a:xfrm>
              <a:off x="2103438" y="4602163"/>
              <a:ext cx="33337" cy="31750"/>
            </a:xfrm>
            <a:custGeom>
              <a:avLst/>
              <a:gdLst>
                <a:gd name="T0" fmla="*/ 2147483646 w 21"/>
                <a:gd name="T1" fmla="*/ 2147483646 h 20"/>
                <a:gd name="T2" fmla="*/ 2147483646 w 21"/>
                <a:gd name="T3" fmla="*/ 2147483646 h 20"/>
                <a:gd name="T4" fmla="*/ 2147483646 w 21"/>
                <a:gd name="T5" fmla="*/ 2147483646 h 20"/>
                <a:gd name="T6" fmla="*/ 2147483646 w 21"/>
                <a:gd name="T7" fmla="*/ 2147483646 h 20"/>
                <a:gd name="T8" fmla="*/ 2147483646 w 21"/>
                <a:gd name="T9" fmla="*/ 2147483646 h 20"/>
                <a:gd name="T10" fmla="*/ 2147483646 w 21"/>
                <a:gd name="T11" fmla="*/ 2147483646 h 20"/>
                <a:gd name="T12" fmla="*/ 2147483646 w 21"/>
                <a:gd name="T13" fmla="*/ 2147483646 h 20"/>
                <a:gd name="T14" fmla="*/ 2147483646 w 21"/>
                <a:gd name="T15" fmla="*/ 2147483646 h 20"/>
                <a:gd name="T16" fmla="*/ 2147483646 w 21"/>
                <a:gd name="T17" fmla="*/ 2147483646 h 20"/>
                <a:gd name="T18" fmla="*/ 2147483646 w 21"/>
                <a:gd name="T19" fmla="*/ 2147483646 h 20"/>
                <a:gd name="T20" fmla="*/ 0 w 21"/>
                <a:gd name="T21" fmla="*/ 2147483646 h 20"/>
                <a:gd name="T22" fmla="*/ 0 w 21"/>
                <a:gd name="T23" fmla="*/ 2147483646 h 20"/>
                <a:gd name="T24" fmla="*/ 2147483646 w 21"/>
                <a:gd name="T25" fmla="*/ 2147483646 h 20"/>
                <a:gd name="T26" fmla="*/ 2147483646 w 21"/>
                <a:gd name="T27" fmla="*/ 2147483646 h 20"/>
                <a:gd name="T28" fmla="*/ 2147483646 w 21"/>
                <a:gd name="T29" fmla="*/ 0 h 20"/>
                <a:gd name="T30" fmla="*/ 2147483646 w 21"/>
                <a:gd name="T31" fmla="*/ 0 h 20"/>
                <a:gd name="T32" fmla="*/ 2147483646 w 21"/>
                <a:gd name="T33" fmla="*/ 0 h 20"/>
                <a:gd name="T34" fmla="*/ 2147483646 w 21"/>
                <a:gd name="T35" fmla="*/ 2147483646 h 20"/>
                <a:gd name="T36" fmla="*/ 2147483646 w 21"/>
                <a:gd name="T37" fmla="*/ 2147483646 h 20"/>
                <a:gd name="T38" fmla="*/ 2147483646 w 21"/>
                <a:gd name="T39" fmla="*/ 2147483646 h 20"/>
                <a:gd name="T40" fmla="*/ 2147483646 w 21"/>
                <a:gd name="T41" fmla="*/ 2147483646 h 20"/>
                <a:gd name="T42" fmla="*/ 2147483646 w 21"/>
                <a:gd name="T43" fmla="*/ 2147483646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1"/>
                <a:gd name="T67" fmla="*/ 0 h 20"/>
                <a:gd name="T68" fmla="*/ 21 w 21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1" h="20">
                  <a:moveTo>
                    <a:pt x="21" y="10"/>
                  </a:moveTo>
                  <a:lnTo>
                    <a:pt x="21" y="10"/>
                  </a:lnTo>
                  <a:lnTo>
                    <a:pt x="20" y="14"/>
                  </a:lnTo>
                  <a:lnTo>
                    <a:pt x="18" y="18"/>
                  </a:lnTo>
                  <a:lnTo>
                    <a:pt x="15" y="20"/>
                  </a:lnTo>
                  <a:lnTo>
                    <a:pt x="10" y="20"/>
                  </a:lnTo>
                  <a:lnTo>
                    <a:pt x="7" y="19"/>
                  </a:lnTo>
                  <a:lnTo>
                    <a:pt x="4" y="17"/>
                  </a:lnTo>
                  <a:lnTo>
                    <a:pt x="1" y="13"/>
                  </a:lnTo>
                  <a:lnTo>
                    <a:pt x="0" y="10"/>
                  </a:lnTo>
                  <a:lnTo>
                    <a:pt x="1" y="6"/>
                  </a:lnTo>
                  <a:lnTo>
                    <a:pt x="4" y="2"/>
                  </a:lnTo>
                  <a:lnTo>
                    <a:pt x="7" y="0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18" y="3"/>
                  </a:lnTo>
                  <a:lnTo>
                    <a:pt x="20" y="7"/>
                  </a:lnTo>
                  <a:lnTo>
                    <a:pt x="21" y="10"/>
                  </a:lnTo>
                  <a:close/>
                </a:path>
              </a:pathLst>
            </a:custGeom>
            <a:solidFill>
              <a:srgbClr val="BCBEC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8" name="Freeform 196"/>
            <p:cNvSpPr>
              <a:spLocks/>
            </p:cNvSpPr>
            <p:nvPr/>
          </p:nvSpPr>
          <p:spPr bwMode="auto">
            <a:xfrm>
              <a:off x="1990725" y="5297488"/>
              <a:ext cx="620712" cy="506413"/>
            </a:xfrm>
            <a:custGeom>
              <a:avLst/>
              <a:gdLst>
                <a:gd name="T0" fmla="*/ 2147483646 w 391"/>
                <a:gd name="T1" fmla="*/ 2147483646 h 319"/>
                <a:gd name="T2" fmla="*/ 2147483646 w 391"/>
                <a:gd name="T3" fmla="*/ 2147483646 h 319"/>
                <a:gd name="T4" fmla="*/ 2147483646 w 391"/>
                <a:gd name="T5" fmla="*/ 2147483646 h 319"/>
                <a:gd name="T6" fmla="*/ 2147483646 w 391"/>
                <a:gd name="T7" fmla="*/ 2147483646 h 319"/>
                <a:gd name="T8" fmla="*/ 2147483646 w 391"/>
                <a:gd name="T9" fmla="*/ 2147483646 h 319"/>
                <a:gd name="T10" fmla="*/ 2147483646 w 391"/>
                <a:gd name="T11" fmla="*/ 2147483646 h 319"/>
                <a:gd name="T12" fmla="*/ 2147483646 w 391"/>
                <a:gd name="T13" fmla="*/ 2147483646 h 319"/>
                <a:gd name="T14" fmla="*/ 2147483646 w 391"/>
                <a:gd name="T15" fmla="*/ 2147483646 h 319"/>
                <a:gd name="T16" fmla="*/ 2147483646 w 391"/>
                <a:gd name="T17" fmla="*/ 2147483646 h 319"/>
                <a:gd name="T18" fmla="*/ 2147483646 w 391"/>
                <a:gd name="T19" fmla="*/ 2147483646 h 319"/>
                <a:gd name="T20" fmla="*/ 2147483646 w 391"/>
                <a:gd name="T21" fmla="*/ 2147483646 h 319"/>
                <a:gd name="T22" fmla="*/ 2147483646 w 391"/>
                <a:gd name="T23" fmla="*/ 2147483646 h 319"/>
                <a:gd name="T24" fmla="*/ 2147483646 w 391"/>
                <a:gd name="T25" fmla="*/ 2147483646 h 319"/>
                <a:gd name="T26" fmla="*/ 2147483646 w 391"/>
                <a:gd name="T27" fmla="*/ 2147483646 h 319"/>
                <a:gd name="T28" fmla="*/ 2147483646 w 391"/>
                <a:gd name="T29" fmla="*/ 2147483646 h 319"/>
                <a:gd name="T30" fmla="*/ 2147483646 w 391"/>
                <a:gd name="T31" fmla="*/ 0 h 319"/>
                <a:gd name="T32" fmla="*/ 2147483646 w 391"/>
                <a:gd name="T33" fmla="*/ 2147483646 h 319"/>
                <a:gd name="T34" fmla="*/ 2147483646 w 391"/>
                <a:gd name="T35" fmla="*/ 2147483646 h 319"/>
                <a:gd name="T36" fmla="*/ 2147483646 w 391"/>
                <a:gd name="T37" fmla="*/ 2147483646 h 319"/>
                <a:gd name="T38" fmla="*/ 2147483646 w 391"/>
                <a:gd name="T39" fmla="*/ 2147483646 h 319"/>
                <a:gd name="T40" fmla="*/ 2147483646 w 391"/>
                <a:gd name="T41" fmla="*/ 2147483646 h 319"/>
                <a:gd name="T42" fmla="*/ 2147483646 w 391"/>
                <a:gd name="T43" fmla="*/ 2147483646 h 319"/>
                <a:gd name="T44" fmla="*/ 2147483646 w 391"/>
                <a:gd name="T45" fmla="*/ 2147483646 h 319"/>
                <a:gd name="T46" fmla="*/ 2147483646 w 391"/>
                <a:gd name="T47" fmla="*/ 2147483646 h 319"/>
                <a:gd name="T48" fmla="*/ 2147483646 w 391"/>
                <a:gd name="T49" fmla="*/ 2147483646 h 319"/>
                <a:gd name="T50" fmla="*/ 2147483646 w 391"/>
                <a:gd name="T51" fmla="*/ 2147483646 h 319"/>
                <a:gd name="T52" fmla="*/ 2147483646 w 391"/>
                <a:gd name="T53" fmla="*/ 2147483646 h 319"/>
                <a:gd name="T54" fmla="*/ 2147483646 w 391"/>
                <a:gd name="T55" fmla="*/ 2147483646 h 319"/>
                <a:gd name="T56" fmla="*/ 2147483646 w 391"/>
                <a:gd name="T57" fmla="*/ 2147483646 h 319"/>
                <a:gd name="T58" fmla="*/ 2147483646 w 391"/>
                <a:gd name="T59" fmla="*/ 2147483646 h 319"/>
                <a:gd name="T60" fmla="*/ 2147483646 w 391"/>
                <a:gd name="T61" fmla="*/ 2147483646 h 319"/>
                <a:gd name="T62" fmla="*/ 2147483646 w 391"/>
                <a:gd name="T63" fmla="*/ 2147483646 h 319"/>
                <a:gd name="T64" fmla="*/ 2147483646 w 391"/>
                <a:gd name="T65" fmla="*/ 2147483646 h 319"/>
                <a:gd name="T66" fmla="*/ 2147483646 w 391"/>
                <a:gd name="T67" fmla="*/ 2147483646 h 319"/>
                <a:gd name="T68" fmla="*/ 2147483646 w 391"/>
                <a:gd name="T69" fmla="*/ 2147483646 h 319"/>
                <a:gd name="T70" fmla="*/ 2147483646 w 391"/>
                <a:gd name="T71" fmla="*/ 2147483646 h 319"/>
                <a:gd name="T72" fmla="*/ 2147483646 w 391"/>
                <a:gd name="T73" fmla="*/ 2147483646 h 319"/>
                <a:gd name="T74" fmla="*/ 2147483646 w 391"/>
                <a:gd name="T75" fmla="*/ 2147483646 h 319"/>
                <a:gd name="T76" fmla="*/ 2147483646 w 391"/>
                <a:gd name="T77" fmla="*/ 2147483646 h 319"/>
                <a:gd name="T78" fmla="*/ 2147483646 w 391"/>
                <a:gd name="T79" fmla="*/ 2147483646 h 319"/>
                <a:gd name="T80" fmla="*/ 2147483646 w 391"/>
                <a:gd name="T81" fmla="*/ 2147483646 h 319"/>
                <a:gd name="T82" fmla="*/ 2147483646 w 391"/>
                <a:gd name="T83" fmla="*/ 2147483646 h 319"/>
                <a:gd name="T84" fmla="*/ 0 w 391"/>
                <a:gd name="T85" fmla="*/ 2147483646 h 319"/>
                <a:gd name="T86" fmla="*/ 2147483646 w 391"/>
                <a:gd name="T87" fmla="*/ 2147483646 h 319"/>
                <a:gd name="T88" fmla="*/ 2147483646 w 391"/>
                <a:gd name="T89" fmla="*/ 2147483646 h 319"/>
                <a:gd name="T90" fmla="*/ 2147483646 w 391"/>
                <a:gd name="T91" fmla="*/ 2147483646 h 319"/>
                <a:gd name="T92" fmla="*/ 2147483646 w 391"/>
                <a:gd name="T93" fmla="*/ 2147483646 h 319"/>
                <a:gd name="T94" fmla="*/ 2147483646 w 391"/>
                <a:gd name="T95" fmla="*/ 2147483646 h 319"/>
                <a:gd name="T96" fmla="*/ 2147483646 w 391"/>
                <a:gd name="T97" fmla="*/ 2147483646 h 319"/>
                <a:gd name="T98" fmla="*/ 2147483646 w 391"/>
                <a:gd name="T99" fmla="*/ 2147483646 h 319"/>
                <a:gd name="T100" fmla="*/ 2147483646 w 391"/>
                <a:gd name="T101" fmla="*/ 2147483646 h 319"/>
                <a:gd name="T102" fmla="*/ 2147483646 w 391"/>
                <a:gd name="T103" fmla="*/ 2147483646 h 319"/>
                <a:gd name="T104" fmla="*/ 2147483646 w 391"/>
                <a:gd name="T105" fmla="*/ 2147483646 h 319"/>
                <a:gd name="T106" fmla="*/ 2147483646 w 391"/>
                <a:gd name="T107" fmla="*/ 2147483646 h 319"/>
                <a:gd name="T108" fmla="*/ 2147483646 w 391"/>
                <a:gd name="T109" fmla="*/ 2147483646 h 319"/>
                <a:gd name="T110" fmla="*/ 2147483646 w 391"/>
                <a:gd name="T111" fmla="*/ 2147483646 h 319"/>
                <a:gd name="T112" fmla="*/ 2147483646 w 391"/>
                <a:gd name="T113" fmla="*/ 2147483646 h 319"/>
                <a:gd name="T114" fmla="*/ 2147483646 w 391"/>
                <a:gd name="T115" fmla="*/ 2147483646 h 319"/>
                <a:gd name="T116" fmla="*/ 2147483646 w 391"/>
                <a:gd name="T117" fmla="*/ 2147483646 h 319"/>
                <a:gd name="T118" fmla="*/ 2147483646 w 391"/>
                <a:gd name="T119" fmla="*/ 2147483646 h 31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391"/>
                <a:gd name="T181" fmla="*/ 0 h 319"/>
                <a:gd name="T182" fmla="*/ 391 w 391"/>
                <a:gd name="T183" fmla="*/ 319 h 319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391" h="319">
                  <a:moveTo>
                    <a:pt x="234" y="319"/>
                  </a:moveTo>
                  <a:lnTo>
                    <a:pt x="234" y="319"/>
                  </a:lnTo>
                  <a:lnTo>
                    <a:pt x="242" y="314"/>
                  </a:lnTo>
                  <a:lnTo>
                    <a:pt x="261" y="300"/>
                  </a:lnTo>
                  <a:lnTo>
                    <a:pt x="273" y="289"/>
                  </a:lnTo>
                  <a:lnTo>
                    <a:pt x="288" y="277"/>
                  </a:lnTo>
                  <a:lnTo>
                    <a:pt x="303" y="263"/>
                  </a:lnTo>
                  <a:lnTo>
                    <a:pt x="318" y="246"/>
                  </a:lnTo>
                  <a:lnTo>
                    <a:pt x="334" y="228"/>
                  </a:lnTo>
                  <a:lnTo>
                    <a:pt x="348" y="209"/>
                  </a:lnTo>
                  <a:lnTo>
                    <a:pt x="361" y="188"/>
                  </a:lnTo>
                  <a:lnTo>
                    <a:pt x="372" y="165"/>
                  </a:lnTo>
                  <a:lnTo>
                    <a:pt x="378" y="154"/>
                  </a:lnTo>
                  <a:lnTo>
                    <a:pt x="381" y="142"/>
                  </a:lnTo>
                  <a:lnTo>
                    <a:pt x="385" y="129"/>
                  </a:lnTo>
                  <a:lnTo>
                    <a:pt x="388" y="115"/>
                  </a:lnTo>
                  <a:lnTo>
                    <a:pt x="390" y="103"/>
                  </a:lnTo>
                  <a:lnTo>
                    <a:pt x="391" y="89"/>
                  </a:lnTo>
                  <a:lnTo>
                    <a:pt x="390" y="76"/>
                  </a:lnTo>
                  <a:lnTo>
                    <a:pt x="389" y="62"/>
                  </a:lnTo>
                  <a:lnTo>
                    <a:pt x="390" y="66"/>
                  </a:lnTo>
                  <a:lnTo>
                    <a:pt x="390" y="77"/>
                  </a:lnTo>
                  <a:lnTo>
                    <a:pt x="389" y="93"/>
                  </a:lnTo>
                  <a:lnTo>
                    <a:pt x="388" y="102"/>
                  </a:lnTo>
                  <a:lnTo>
                    <a:pt x="385" y="113"/>
                  </a:lnTo>
                  <a:lnTo>
                    <a:pt x="382" y="123"/>
                  </a:lnTo>
                  <a:lnTo>
                    <a:pt x="378" y="134"/>
                  </a:lnTo>
                  <a:lnTo>
                    <a:pt x="372" y="145"/>
                  </a:lnTo>
                  <a:lnTo>
                    <a:pt x="364" y="155"/>
                  </a:lnTo>
                  <a:lnTo>
                    <a:pt x="355" y="166"/>
                  </a:lnTo>
                  <a:lnTo>
                    <a:pt x="344" y="175"/>
                  </a:lnTo>
                  <a:lnTo>
                    <a:pt x="330" y="183"/>
                  </a:lnTo>
                  <a:lnTo>
                    <a:pt x="315" y="190"/>
                  </a:lnTo>
                  <a:lnTo>
                    <a:pt x="317" y="186"/>
                  </a:lnTo>
                  <a:lnTo>
                    <a:pt x="322" y="175"/>
                  </a:lnTo>
                  <a:lnTo>
                    <a:pt x="327" y="156"/>
                  </a:lnTo>
                  <a:lnTo>
                    <a:pt x="330" y="145"/>
                  </a:lnTo>
                  <a:lnTo>
                    <a:pt x="333" y="132"/>
                  </a:lnTo>
                  <a:lnTo>
                    <a:pt x="334" y="119"/>
                  </a:lnTo>
                  <a:lnTo>
                    <a:pt x="334" y="103"/>
                  </a:lnTo>
                  <a:lnTo>
                    <a:pt x="334" y="88"/>
                  </a:lnTo>
                  <a:lnTo>
                    <a:pt x="332" y="71"/>
                  </a:lnTo>
                  <a:lnTo>
                    <a:pt x="327" y="54"/>
                  </a:lnTo>
                  <a:lnTo>
                    <a:pt x="322" y="36"/>
                  </a:lnTo>
                  <a:lnTo>
                    <a:pt x="314" y="19"/>
                  </a:lnTo>
                  <a:lnTo>
                    <a:pt x="303" y="0"/>
                  </a:lnTo>
                  <a:lnTo>
                    <a:pt x="306" y="11"/>
                  </a:lnTo>
                  <a:lnTo>
                    <a:pt x="310" y="24"/>
                  </a:lnTo>
                  <a:lnTo>
                    <a:pt x="311" y="41"/>
                  </a:lnTo>
                  <a:lnTo>
                    <a:pt x="311" y="61"/>
                  </a:lnTo>
                  <a:lnTo>
                    <a:pt x="310" y="71"/>
                  </a:lnTo>
                  <a:lnTo>
                    <a:pt x="307" y="82"/>
                  </a:lnTo>
                  <a:lnTo>
                    <a:pt x="304" y="95"/>
                  </a:lnTo>
                  <a:lnTo>
                    <a:pt x="301" y="107"/>
                  </a:lnTo>
                  <a:lnTo>
                    <a:pt x="295" y="119"/>
                  </a:lnTo>
                  <a:lnTo>
                    <a:pt x="289" y="131"/>
                  </a:lnTo>
                  <a:lnTo>
                    <a:pt x="290" y="122"/>
                  </a:lnTo>
                  <a:lnTo>
                    <a:pt x="290" y="112"/>
                  </a:lnTo>
                  <a:lnTo>
                    <a:pt x="289" y="101"/>
                  </a:lnTo>
                  <a:lnTo>
                    <a:pt x="287" y="87"/>
                  </a:lnTo>
                  <a:lnTo>
                    <a:pt x="282" y="71"/>
                  </a:lnTo>
                  <a:lnTo>
                    <a:pt x="276" y="57"/>
                  </a:lnTo>
                  <a:lnTo>
                    <a:pt x="271" y="50"/>
                  </a:lnTo>
                  <a:lnTo>
                    <a:pt x="267" y="43"/>
                  </a:lnTo>
                  <a:lnTo>
                    <a:pt x="260" y="35"/>
                  </a:lnTo>
                  <a:lnTo>
                    <a:pt x="254" y="29"/>
                  </a:lnTo>
                  <a:lnTo>
                    <a:pt x="246" y="23"/>
                  </a:lnTo>
                  <a:lnTo>
                    <a:pt x="237" y="18"/>
                  </a:lnTo>
                  <a:lnTo>
                    <a:pt x="226" y="13"/>
                  </a:lnTo>
                  <a:lnTo>
                    <a:pt x="215" y="9"/>
                  </a:lnTo>
                  <a:lnTo>
                    <a:pt x="203" y="7"/>
                  </a:lnTo>
                  <a:lnTo>
                    <a:pt x="190" y="5"/>
                  </a:lnTo>
                  <a:lnTo>
                    <a:pt x="175" y="3"/>
                  </a:lnTo>
                  <a:lnTo>
                    <a:pt x="158" y="3"/>
                  </a:lnTo>
                  <a:lnTo>
                    <a:pt x="139" y="5"/>
                  </a:lnTo>
                  <a:lnTo>
                    <a:pt x="121" y="8"/>
                  </a:lnTo>
                  <a:lnTo>
                    <a:pt x="99" y="12"/>
                  </a:lnTo>
                  <a:lnTo>
                    <a:pt x="76" y="18"/>
                  </a:lnTo>
                  <a:lnTo>
                    <a:pt x="52" y="25"/>
                  </a:lnTo>
                  <a:lnTo>
                    <a:pt x="25" y="34"/>
                  </a:lnTo>
                  <a:lnTo>
                    <a:pt x="36" y="32"/>
                  </a:lnTo>
                  <a:lnTo>
                    <a:pt x="67" y="29"/>
                  </a:lnTo>
                  <a:lnTo>
                    <a:pt x="87" y="28"/>
                  </a:lnTo>
                  <a:lnTo>
                    <a:pt x="108" y="26"/>
                  </a:lnTo>
                  <a:lnTo>
                    <a:pt x="130" y="26"/>
                  </a:lnTo>
                  <a:lnTo>
                    <a:pt x="153" y="28"/>
                  </a:lnTo>
                  <a:lnTo>
                    <a:pt x="173" y="31"/>
                  </a:lnTo>
                  <a:lnTo>
                    <a:pt x="184" y="33"/>
                  </a:lnTo>
                  <a:lnTo>
                    <a:pt x="193" y="36"/>
                  </a:lnTo>
                  <a:lnTo>
                    <a:pt x="203" y="40"/>
                  </a:lnTo>
                  <a:lnTo>
                    <a:pt x="211" y="44"/>
                  </a:lnTo>
                  <a:lnTo>
                    <a:pt x="218" y="48"/>
                  </a:lnTo>
                  <a:lnTo>
                    <a:pt x="224" y="54"/>
                  </a:lnTo>
                  <a:lnTo>
                    <a:pt x="229" y="61"/>
                  </a:lnTo>
                  <a:lnTo>
                    <a:pt x="234" y="68"/>
                  </a:lnTo>
                  <a:lnTo>
                    <a:pt x="236" y="76"/>
                  </a:lnTo>
                  <a:lnTo>
                    <a:pt x="237" y="85"/>
                  </a:lnTo>
                  <a:lnTo>
                    <a:pt x="237" y="95"/>
                  </a:lnTo>
                  <a:lnTo>
                    <a:pt x="235" y="106"/>
                  </a:lnTo>
                  <a:lnTo>
                    <a:pt x="231" y="118"/>
                  </a:lnTo>
                  <a:lnTo>
                    <a:pt x="225" y="131"/>
                  </a:lnTo>
                  <a:lnTo>
                    <a:pt x="220" y="125"/>
                  </a:lnTo>
                  <a:lnTo>
                    <a:pt x="203" y="114"/>
                  </a:lnTo>
                  <a:lnTo>
                    <a:pt x="193" y="107"/>
                  </a:lnTo>
                  <a:lnTo>
                    <a:pt x="180" y="100"/>
                  </a:lnTo>
                  <a:lnTo>
                    <a:pt x="166" y="93"/>
                  </a:lnTo>
                  <a:lnTo>
                    <a:pt x="150" y="89"/>
                  </a:lnTo>
                  <a:lnTo>
                    <a:pt x="133" y="86"/>
                  </a:lnTo>
                  <a:lnTo>
                    <a:pt x="124" y="86"/>
                  </a:lnTo>
                  <a:lnTo>
                    <a:pt x="115" y="86"/>
                  </a:lnTo>
                  <a:lnTo>
                    <a:pt x="106" y="87"/>
                  </a:lnTo>
                  <a:lnTo>
                    <a:pt x="97" y="89"/>
                  </a:lnTo>
                  <a:lnTo>
                    <a:pt x="87" y="92"/>
                  </a:lnTo>
                  <a:lnTo>
                    <a:pt x="78" y="97"/>
                  </a:lnTo>
                  <a:lnTo>
                    <a:pt x="68" y="101"/>
                  </a:lnTo>
                  <a:lnTo>
                    <a:pt x="58" y="108"/>
                  </a:lnTo>
                  <a:lnTo>
                    <a:pt x="48" y="115"/>
                  </a:lnTo>
                  <a:lnTo>
                    <a:pt x="38" y="125"/>
                  </a:lnTo>
                  <a:lnTo>
                    <a:pt x="28" y="135"/>
                  </a:lnTo>
                  <a:lnTo>
                    <a:pt x="20" y="147"/>
                  </a:lnTo>
                  <a:lnTo>
                    <a:pt x="10" y="160"/>
                  </a:lnTo>
                  <a:lnTo>
                    <a:pt x="0" y="176"/>
                  </a:lnTo>
                  <a:lnTo>
                    <a:pt x="7" y="171"/>
                  </a:lnTo>
                  <a:lnTo>
                    <a:pt x="22" y="160"/>
                  </a:lnTo>
                  <a:lnTo>
                    <a:pt x="44" y="146"/>
                  </a:lnTo>
                  <a:lnTo>
                    <a:pt x="56" y="140"/>
                  </a:lnTo>
                  <a:lnTo>
                    <a:pt x="69" y="133"/>
                  </a:lnTo>
                  <a:lnTo>
                    <a:pt x="82" y="127"/>
                  </a:lnTo>
                  <a:lnTo>
                    <a:pt x="94" y="123"/>
                  </a:lnTo>
                  <a:lnTo>
                    <a:pt x="106" y="121"/>
                  </a:lnTo>
                  <a:lnTo>
                    <a:pt x="112" y="121"/>
                  </a:lnTo>
                  <a:lnTo>
                    <a:pt x="117" y="121"/>
                  </a:lnTo>
                  <a:lnTo>
                    <a:pt x="122" y="122"/>
                  </a:lnTo>
                  <a:lnTo>
                    <a:pt x="126" y="124"/>
                  </a:lnTo>
                  <a:lnTo>
                    <a:pt x="131" y="126"/>
                  </a:lnTo>
                  <a:lnTo>
                    <a:pt x="134" y="130"/>
                  </a:lnTo>
                  <a:lnTo>
                    <a:pt x="136" y="134"/>
                  </a:lnTo>
                  <a:lnTo>
                    <a:pt x="139" y="140"/>
                  </a:lnTo>
                  <a:lnTo>
                    <a:pt x="140" y="146"/>
                  </a:lnTo>
                  <a:lnTo>
                    <a:pt x="142" y="154"/>
                  </a:lnTo>
                  <a:lnTo>
                    <a:pt x="136" y="155"/>
                  </a:lnTo>
                  <a:lnTo>
                    <a:pt x="124" y="158"/>
                  </a:lnTo>
                  <a:lnTo>
                    <a:pt x="109" y="164"/>
                  </a:lnTo>
                  <a:lnTo>
                    <a:pt x="100" y="168"/>
                  </a:lnTo>
                  <a:lnTo>
                    <a:pt x="91" y="174"/>
                  </a:lnTo>
                  <a:lnTo>
                    <a:pt x="84" y="180"/>
                  </a:lnTo>
                  <a:lnTo>
                    <a:pt x="78" y="187"/>
                  </a:lnTo>
                  <a:lnTo>
                    <a:pt x="74" y="196"/>
                  </a:lnTo>
                  <a:lnTo>
                    <a:pt x="70" y="205"/>
                  </a:lnTo>
                  <a:lnTo>
                    <a:pt x="70" y="211"/>
                  </a:lnTo>
                  <a:lnTo>
                    <a:pt x="70" y="216"/>
                  </a:lnTo>
                  <a:lnTo>
                    <a:pt x="71" y="223"/>
                  </a:lnTo>
                  <a:lnTo>
                    <a:pt x="74" y="230"/>
                  </a:lnTo>
                  <a:lnTo>
                    <a:pt x="76" y="236"/>
                  </a:lnTo>
                  <a:lnTo>
                    <a:pt x="79" y="244"/>
                  </a:lnTo>
                  <a:lnTo>
                    <a:pt x="89" y="259"/>
                  </a:lnTo>
                  <a:lnTo>
                    <a:pt x="90" y="255"/>
                  </a:lnTo>
                  <a:lnTo>
                    <a:pt x="92" y="243"/>
                  </a:lnTo>
                  <a:lnTo>
                    <a:pt x="97" y="227"/>
                  </a:lnTo>
                  <a:lnTo>
                    <a:pt x="101" y="220"/>
                  </a:lnTo>
                  <a:lnTo>
                    <a:pt x="105" y="212"/>
                  </a:lnTo>
                  <a:lnTo>
                    <a:pt x="111" y="207"/>
                  </a:lnTo>
                  <a:lnTo>
                    <a:pt x="117" y="201"/>
                  </a:lnTo>
                  <a:lnTo>
                    <a:pt x="125" y="199"/>
                  </a:lnTo>
                  <a:lnTo>
                    <a:pt x="130" y="198"/>
                  </a:lnTo>
                  <a:lnTo>
                    <a:pt x="135" y="198"/>
                  </a:lnTo>
                  <a:lnTo>
                    <a:pt x="139" y="199"/>
                  </a:lnTo>
                  <a:lnTo>
                    <a:pt x="145" y="201"/>
                  </a:lnTo>
                  <a:lnTo>
                    <a:pt x="157" y="207"/>
                  </a:lnTo>
                  <a:lnTo>
                    <a:pt x="171" y="216"/>
                  </a:lnTo>
                  <a:lnTo>
                    <a:pt x="187" y="230"/>
                  </a:lnTo>
                  <a:lnTo>
                    <a:pt x="234" y="319"/>
                  </a:lnTo>
                  <a:close/>
                </a:path>
              </a:pathLst>
            </a:custGeom>
            <a:solidFill>
              <a:srgbClr val="939598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3129" name="Group 259"/>
            <p:cNvGrpSpPr>
              <a:grpSpLocks/>
            </p:cNvGrpSpPr>
            <p:nvPr/>
          </p:nvGrpSpPr>
          <p:grpSpPr bwMode="auto">
            <a:xfrm>
              <a:off x="1885950" y="4887913"/>
              <a:ext cx="409575" cy="258763"/>
              <a:chOff x="1176" y="3019"/>
              <a:chExt cx="258" cy="163"/>
            </a:xfrm>
          </p:grpSpPr>
          <p:sp>
            <p:nvSpPr>
              <p:cNvPr id="3143" name="Freeform 182"/>
              <p:cNvSpPr>
                <a:spLocks/>
              </p:cNvSpPr>
              <p:nvPr/>
            </p:nvSpPr>
            <p:spPr bwMode="auto">
              <a:xfrm>
                <a:off x="1255" y="3097"/>
                <a:ext cx="6" cy="6"/>
              </a:xfrm>
              <a:custGeom>
                <a:avLst/>
                <a:gdLst>
                  <a:gd name="T0" fmla="*/ 6 w 6"/>
                  <a:gd name="T1" fmla="*/ 3 h 6"/>
                  <a:gd name="T2" fmla="*/ 6 w 6"/>
                  <a:gd name="T3" fmla="*/ 3 h 6"/>
                  <a:gd name="T4" fmla="*/ 5 w 6"/>
                  <a:gd name="T5" fmla="*/ 6 h 6"/>
                  <a:gd name="T6" fmla="*/ 2 w 6"/>
                  <a:gd name="T7" fmla="*/ 6 h 6"/>
                  <a:gd name="T8" fmla="*/ 2 w 6"/>
                  <a:gd name="T9" fmla="*/ 6 h 6"/>
                  <a:gd name="T10" fmla="*/ 0 w 6"/>
                  <a:gd name="T11" fmla="*/ 4 h 6"/>
                  <a:gd name="T12" fmla="*/ 0 w 6"/>
                  <a:gd name="T13" fmla="*/ 3 h 6"/>
                  <a:gd name="T14" fmla="*/ 0 w 6"/>
                  <a:gd name="T15" fmla="*/ 3 h 6"/>
                  <a:gd name="T16" fmla="*/ 1 w 6"/>
                  <a:gd name="T17" fmla="*/ 1 h 6"/>
                  <a:gd name="T18" fmla="*/ 2 w 6"/>
                  <a:gd name="T19" fmla="*/ 0 h 6"/>
                  <a:gd name="T20" fmla="*/ 2 w 6"/>
                  <a:gd name="T21" fmla="*/ 0 h 6"/>
                  <a:gd name="T22" fmla="*/ 5 w 6"/>
                  <a:gd name="T23" fmla="*/ 1 h 6"/>
                  <a:gd name="T24" fmla="*/ 6 w 6"/>
                  <a:gd name="T25" fmla="*/ 3 h 6"/>
                  <a:gd name="T26" fmla="*/ 6 w 6"/>
                  <a:gd name="T27" fmla="*/ 3 h 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6"/>
                  <a:gd name="T43" fmla="*/ 0 h 6"/>
                  <a:gd name="T44" fmla="*/ 6 w 6"/>
                  <a:gd name="T45" fmla="*/ 6 h 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6" h="6">
                    <a:moveTo>
                      <a:pt x="6" y="3"/>
                    </a:moveTo>
                    <a:lnTo>
                      <a:pt x="6" y="3"/>
                    </a:lnTo>
                    <a:lnTo>
                      <a:pt x="5" y="6"/>
                    </a:lnTo>
                    <a:lnTo>
                      <a:pt x="2" y="6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1" y="1"/>
                    </a:lnTo>
                    <a:lnTo>
                      <a:pt x="2" y="0"/>
                    </a:lnTo>
                    <a:lnTo>
                      <a:pt x="5" y="1"/>
                    </a:lnTo>
                    <a:lnTo>
                      <a:pt x="6" y="3"/>
                    </a:lnTo>
                    <a:close/>
                  </a:path>
                </a:pathLst>
              </a:custGeom>
              <a:solidFill>
                <a:srgbClr val="6D6E71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4" name="Freeform 184"/>
              <p:cNvSpPr>
                <a:spLocks/>
              </p:cNvSpPr>
              <p:nvPr/>
            </p:nvSpPr>
            <p:spPr bwMode="auto">
              <a:xfrm>
                <a:off x="1224" y="3076"/>
                <a:ext cx="6" cy="5"/>
              </a:xfrm>
              <a:custGeom>
                <a:avLst/>
                <a:gdLst>
                  <a:gd name="T0" fmla="*/ 6 w 6"/>
                  <a:gd name="T1" fmla="*/ 2 h 5"/>
                  <a:gd name="T2" fmla="*/ 6 w 6"/>
                  <a:gd name="T3" fmla="*/ 2 h 5"/>
                  <a:gd name="T4" fmla="*/ 5 w 6"/>
                  <a:gd name="T5" fmla="*/ 5 h 5"/>
                  <a:gd name="T6" fmla="*/ 3 w 6"/>
                  <a:gd name="T7" fmla="*/ 5 h 5"/>
                  <a:gd name="T8" fmla="*/ 3 w 6"/>
                  <a:gd name="T9" fmla="*/ 5 h 5"/>
                  <a:gd name="T10" fmla="*/ 0 w 6"/>
                  <a:gd name="T11" fmla="*/ 5 h 5"/>
                  <a:gd name="T12" fmla="*/ 0 w 6"/>
                  <a:gd name="T13" fmla="*/ 2 h 5"/>
                  <a:gd name="T14" fmla="*/ 0 w 6"/>
                  <a:gd name="T15" fmla="*/ 2 h 5"/>
                  <a:gd name="T16" fmla="*/ 1 w 6"/>
                  <a:gd name="T17" fmla="*/ 0 h 5"/>
                  <a:gd name="T18" fmla="*/ 3 w 6"/>
                  <a:gd name="T19" fmla="*/ 0 h 5"/>
                  <a:gd name="T20" fmla="*/ 3 w 6"/>
                  <a:gd name="T21" fmla="*/ 0 h 5"/>
                  <a:gd name="T22" fmla="*/ 5 w 6"/>
                  <a:gd name="T23" fmla="*/ 0 h 5"/>
                  <a:gd name="T24" fmla="*/ 6 w 6"/>
                  <a:gd name="T25" fmla="*/ 2 h 5"/>
                  <a:gd name="T26" fmla="*/ 6 w 6"/>
                  <a:gd name="T27" fmla="*/ 2 h 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6"/>
                  <a:gd name="T43" fmla="*/ 0 h 5"/>
                  <a:gd name="T44" fmla="*/ 6 w 6"/>
                  <a:gd name="T45" fmla="*/ 5 h 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6" h="5">
                    <a:moveTo>
                      <a:pt x="6" y="2"/>
                    </a:moveTo>
                    <a:lnTo>
                      <a:pt x="6" y="2"/>
                    </a:lnTo>
                    <a:lnTo>
                      <a:pt x="5" y="5"/>
                    </a:lnTo>
                    <a:lnTo>
                      <a:pt x="3" y="5"/>
                    </a:lnTo>
                    <a:lnTo>
                      <a:pt x="0" y="5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5" y="0"/>
                    </a:lnTo>
                    <a:lnTo>
                      <a:pt x="6" y="2"/>
                    </a:lnTo>
                    <a:close/>
                  </a:path>
                </a:pathLst>
              </a:custGeom>
              <a:solidFill>
                <a:srgbClr val="6D6E71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5" name="Freeform 185"/>
              <p:cNvSpPr>
                <a:spLocks/>
              </p:cNvSpPr>
              <p:nvPr/>
            </p:nvSpPr>
            <p:spPr bwMode="auto">
              <a:xfrm>
                <a:off x="1205" y="3098"/>
                <a:ext cx="4" cy="5"/>
              </a:xfrm>
              <a:custGeom>
                <a:avLst/>
                <a:gdLst>
                  <a:gd name="T0" fmla="*/ 4 w 4"/>
                  <a:gd name="T1" fmla="*/ 2 h 5"/>
                  <a:gd name="T2" fmla="*/ 4 w 4"/>
                  <a:gd name="T3" fmla="*/ 2 h 5"/>
                  <a:gd name="T4" fmla="*/ 4 w 4"/>
                  <a:gd name="T5" fmla="*/ 5 h 5"/>
                  <a:gd name="T6" fmla="*/ 2 w 4"/>
                  <a:gd name="T7" fmla="*/ 5 h 5"/>
                  <a:gd name="T8" fmla="*/ 2 w 4"/>
                  <a:gd name="T9" fmla="*/ 5 h 5"/>
                  <a:gd name="T10" fmla="*/ 0 w 4"/>
                  <a:gd name="T11" fmla="*/ 5 h 5"/>
                  <a:gd name="T12" fmla="*/ 0 w 4"/>
                  <a:gd name="T13" fmla="*/ 2 h 5"/>
                  <a:gd name="T14" fmla="*/ 0 w 4"/>
                  <a:gd name="T15" fmla="*/ 2 h 5"/>
                  <a:gd name="T16" fmla="*/ 0 w 4"/>
                  <a:gd name="T17" fmla="*/ 0 h 5"/>
                  <a:gd name="T18" fmla="*/ 2 w 4"/>
                  <a:gd name="T19" fmla="*/ 0 h 5"/>
                  <a:gd name="T20" fmla="*/ 2 w 4"/>
                  <a:gd name="T21" fmla="*/ 0 h 5"/>
                  <a:gd name="T22" fmla="*/ 4 w 4"/>
                  <a:gd name="T23" fmla="*/ 0 h 5"/>
                  <a:gd name="T24" fmla="*/ 4 w 4"/>
                  <a:gd name="T25" fmla="*/ 2 h 5"/>
                  <a:gd name="T26" fmla="*/ 4 w 4"/>
                  <a:gd name="T27" fmla="*/ 2 h 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4"/>
                  <a:gd name="T43" fmla="*/ 0 h 5"/>
                  <a:gd name="T44" fmla="*/ 4 w 4"/>
                  <a:gd name="T45" fmla="*/ 5 h 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4" h="5">
                    <a:moveTo>
                      <a:pt x="4" y="2"/>
                    </a:moveTo>
                    <a:lnTo>
                      <a:pt x="4" y="2"/>
                    </a:lnTo>
                    <a:lnTo>
                      <a:pt x="4" y="5"/>
                    </a:lnTo>
                    <a:lnTo>
                      <a:pt x="2" y="5"/>
                    </a:lnTo>
                    <a:lnTo>
                      <a:pt x="0" y="5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6D6E71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6" name="Freeform 186"/>
              <p:cNvSpPr>
                <a:spLocks/>
              </p:cNvSpPr>
              <p:nvPr/>
            </p:nvSpPr>
            <p:spPr bwMode="auto">
              <a:xfrm>
                <a:off x="1256" y="3139"/>
                <a:ext cx="5" cy="4"/>
              </a:xfrm>
              <a:custGeom>
                <a:avLst/>
                <a:gdLst>
                  <a:gd name="T0" fmla="*/ 5 w 5"/>
                  <a:gd name="T1" fmla="*/ 2 h 4"/>
                  <a:gd name="T2" fmla="*/ 5 w 5"/>
                  <a:gd name="T3" fmla="*/ 2 h 4"/>
                  <a:gd name="T4" fmla="*/ 4 w 5"/>
                  <a:gd name="T5" fmla="*/ 4 h 4"/>
                  <a:gd name="T6" fmla="*/ 2 w 5"/>
                  <a:gd name="T7" fmla="*/ 4 h 4"/>
                  <a:gd name="T8" fmla="*/ 2 w 5"/>
                  <a:gd name="T9" fmla="*/ 4 h 4"/>
                  <a:gd name="T10" fmla="*/ 0 w 5"/>
                  <a:gd name="T11" fmla="*/ 4 h 4"/>
                  <a:gd name="T12" fmla="*/ 0 w 5"/>
                  <a:gd name="T13" fmla="*/ 2 h 4"/>
                  <a:gd name="T14" fmla="*/ 0 w 5"/>
                  <a:gd name="T15" fmla="*/ 2 h 4"/>
                  <a:gd name="T16" fmla="*/ 0 w 5"/>
                  <a:gd name="T17" fmla="*/ 1 h 4"/>
                  <a:gd name="T18" fmla="*/ 2 w 5"/>
                  <a:gd name="T19" fmla="*/ 0 h 4"/>
                  <a:gd name="T20" fmla="*/ 2 w 5"/>
                  <a:gd name="T21" fmla="*/ 0 h 4"/>
                  <a:gd name="T22" fmla="*/ 4 w 5"/>
                  <a:gd name="T23" fmla="*/ 1 h 4"/>
                  <a:gd name="T24" fmla="*/ 5 w 5"/>
                  <a:gd name="T25" fmla="*/ 2 h 4"/>
                  <a:gd name="T26" fmla="*/ 5 w 5"/>
                  <a:gd name="T27" fmla="*/ 2 h 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"/>
                  <a:gd name="T43" fmla="*/ 0 h 4"/>
                  <a:gd name="T44" fmla="*/ 5 w 5"/>
                  <a:gd name="T45" fmla="*/ 4 h 4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" h="4">
                    <a:moveTo>
                      <a:pt x="5" y="2"/>
                    </a:moveTo>
                    <a:lnTo>
                      <a:pt x="5" y="2"/>
                    </a:lnTo>
                    <a:lnTo>
                      <a:pt x="4" y="4"/>
                    </a:lnTo>
                    <a:lnTo>
                      <a:pt x="2" y="4"/>
                    </a:lnTo>
                    <a:lnTo>
                      <a:pt x="0" y="4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4" y="1"/>
                    </a:lnTo>
                    <a:lnTo>
                      <a:pt x="5" y="2"/>
                    </a:lnTo>
                    <a:close/>
                  </a:path>
                </a:pathLst>
              </a:custGeom>
              <a:solidFill>
                <a:srgbClr val="6D6E71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7" name="Freeform 187"/>
              <p:cNvSpPr>
                <a:spLocks/>
              </p:cNvSpPr>
              <p:nvPr/>
            </p:nvSpPr>
            <p:spPr bwMode="auto">
              <a:xfrm>
                <a:off x="1223" y="3126"/>
                <a:ext cx="6" cy="4"/>
              </a:xfrm>
              <a:custGeom>
                <a:avLst/>
                <a:gdLst>
                  <a:gd name="T0" fmla="*/ 6 w 6"/>
                  <a:gd name="T1" fmla="*/ 2 h 4"/>
                  <a:gd name="T2" fmla="*/ 6 w 6"/>
                  <a:gd name="T3" fmla="*/ 2 h 4"/>
                  <a:gd name="T4" fmla="*/ 5 w 6"/>
                  <a:gd name="T5" fmla="*/ 4 h 4"/>
                  <a:gd name="T6" fmla="*/ 2 w 6"/>
                  <a:gd name="T7" fmla="*/ 4 h 4"/>
                  <a:gd name="T8" fmla="*/ 2 w 6"/>
                  <a:gd name="T9" fmla="*/ 4 h 4"/>
                  <a:gd name="T10" fmla="*/ 1 w 6"/>
                  <a:gd name="T11" fmla="*/ 4 h 4"/>
                  <a:gd name="T12" fmla="*/ 0 w 6"/>
                  <a:gd name="T13" fmla="*/ 2 h 4"/>
                  <a:gd name="T14" fmla="*/ 0 w 6"/>
                  <a:gd name="T15" fmla="*/ 2 h 4"/>
                  <a:gd name="T16" fmla="*/ 1 w 6"/>
                  <a:gd name="T17" fmla="*/ 0 h 4"/>
                  <a:gd name="T18" fmla="*/ 4 w 6"/>
                  <a:gd name="T19" fmla="*/ 0 h 4"/>
                  <a:gd name="T20" fmla="*/ 4 w 6"/>
                  <a:gd name="T21" fmla="*/ 0 h 4"/>
                  <a:gd name="T22" fmla="*/ 5 w 6"/>
                  <a:gd name="T23" fmla="*/ 0 h 4"/>
                  <a:gd name="T24" fmla="*/ 6 w 6"/>
                  <a:gd name="T25" fmla="*/ 2 h 4"/>
                  <a:gd name="T26" fmla="*/ 6 w 6"/>
                  <a:gd name="T27" fmla="*/ 2 h 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6"/>
                  <a:gd name="T43" fmla="*/ 0 h 4"/>
                  <a:gd name="T44" fmla="*/ 6 w 6"/>
                  <a:gd name="T45" fmla="*/ 4 h 4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6" h="4">
                    <a:moveTo>
                      <a:pt x="6" y="2"/>
                    </a:moveTo>
                    <a:lnTo>
                      <a:pt x="6" y="2"/>
                    </a:lnTo>
                    <a:lnTo>
                      <a:pt x="5" y="4"/>
                    </a:lnTo>
                    <a:lnTo>
                      <a:pt x="2" y="4"/>
                    </a:lnTo>
                    <a:lnTo>
                      <a:pt x="1" y="4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6" y="2"/>
                    </a:lnTo>
                    <a:close/>
                  </a:path>
                </a:pathLst>
              </a:custGeom>
              <a:solidFill>
                <a:srgbClr val="6D6E71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8" name="Freeform 188"/>
              <p:cNvSpPr>
                <a:spLocks/>
              </p:cNvSpPr>
              <p:nvPr/>
            </p:nvSpPr>
            <p:spPr bwMode="auto">
              <a:xfrm>
                <a:off x="1206" y="3150"/>
                <a:ext cx="5" cy="5"/>
              </a:xfrm>
              <a:custGeom>
                <a:avLst/>
                <a:gdLst>
                  <a:gd name="T0" fmla="*/ 5 w 5"/>
                  <a:gd name="T1" fmla="*/ 3 h 5"/>
                  <a:gd name="T2" fmla="*/ 5 w 5"/>
                  <a:gd name="T3" fmla="*/ 3 h 5"/>
                  <a:gd name="T4" fmla="*/ 4 w 5"/>
                  <a:gd name="T5" fmla="*/ 5 h 5"/>
                  <a:gd name="T6" fmla="*/ 3 w 5"/>
                  <a:gd name="T7" fmla="*/ 5 h 5"/>
                  <a:gd name="T8" fmla="*/ 3 w 5"/>
                  <a:gd name="T9" fmla="*/ 5 h 5"/>
                  <a:gd name="T10" fmla="*/ 1 w 5"/>
                  <a:gd name="T11" fmla="*/ 4 h 5"/>
                  <a:gd name="T12" fmla="*/ 0 w 5"/>
                  <a:gd name="T13" fmla="*/ 3 h 5"/>
                  <a:gd name="T14" fmla="*/ 0 w 5"/>
                  <a:gd name="T15" fmla="*/ 3 h 5"/>
                  <a:gd name="T16" fmla="*/ 1 w 5"/>
                  <a:gd name="T17" fmla="*/ 1 h 5"/>
                  <a:gd name="T18" fmla="*/ 3 w 5"/>
                  <a:gd name="T19" fmla="*/ 0 h 5"/>
                  <a:gd name="T20" fmla="*/ 3 w 5"/>
                  <a:gd name="T21" fmla="*/ 0 h 5"/>
                  <a:gd name="T22" fmla="*/ 5 w 5"/>
                  <a:gd name="T23" fmla="*/ 1 h 5"/>
                  <a:gd name="T24" fmla="*/ 5 w 5"/>
                  <a:gd name="T25" fmla="*/ 3 h 5"/>
                  <a:gd name="T26" fmla="*/ 5 w 5"/>
                  <a:gd name="T27" fmla="*/ 3 h 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"/>
                  <a:gd name="T43" fmla="*/ 0 h 5"/>
                  <a:gd name="T44" fmla="*/ 5 w 5"/>
                  <a:gd name="T45" fmla="*/ 5 h 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" h="5">
                    <a:moveTo>
                      <a:pt x="5" y="3"/>
                    </a:moveTo>
                    <a:lnTo>
                      <a:pt x="5" y="3"/>
                    </a:lnTo>
                    <a:lnTo>
                      <a:pt x="4" y="5"/>
                    </a:lnTo>
                    <a:lnTo>
                      <a:pt x="3" y="5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1" y="1"/>
                    </a:lnTo>
                    <a:lnTo>
                      <a:pt x="3" y="0"/>
                    </a:lnTo>
                    <a:lnTo>
                      <a:pt x="5" y="1"/>
                    </a:lnTo>
                    <a:lnTo>
                      <a:pt x="5" y="3"/>
                    </a:lnTo>
                    <a:close/>
                  </a:path>
                </a:pathLst>
              </a:custGeom>
              <a:solidFill>
                <a:srgbClr val="6D6E71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9" name="Freeform 189"/>
              <p:cNvSpPr>
                <a:spLocks/>
              </p:cNvSpPr>
              <p:nvPr/>
            </p:nvSpPr>
            <p:spPr bwMode="auto">
              <a:xfrm>
                <a:off x="1176" y="3132"/>
                <a:ext cx="6" cy="6"/>
              </a:xfrm>
              <a:custGeom>
                <a:avLst/>
                <a:gdLst>
                  <a:gd name="T0" fmla="*/ 6 w 6"/>
                  <a:gd name="T1" fmla="*/ 4 h 6"/>
                  <a:gd name="T2" fmla="*/ 6 w 6"/>
                  <a:gd name="T3" fmla="*/ 4 h 6"/>
                  <a:gd name="T4" fmla="*/ 4 w 6"/>
                  <a:gd name="T5" fmla="*/ 6 h 6"/>
                  <a:gd name="T6" fmla="*/ 3 w 6"/>
                  <a:gd name="T7" fmla="*/ 6 h 6"/>
                  <a:gd name="T8" fmla="*/ 3 w 6"/>
                  <a:gd name="T9" fmla="*/ 6 h 6"/>
                  <a:gd name="T10" fmla="*/ 1 w 6"/>
                  <a:gd name="T11" fmla="*/ 5 h 6"/>
                  <a:gd name="T12" fmla="*/ 0 w 6"/>
                  <a:gd name="T13" fmla="*/ 4 h 6"/>
                  <a:gd name="T14" fmla="*/ 0 w 6"/>
                  <a:gd name="T15" fmla="*/ 4 h 6"/>
                  <a:gd name="T16" fmla="*/ 1 w 6"/>
                  <a:gd name="T17" fmla="*/ 1 h 6"/>
                  <a:gd name="T18" fmla="*/ 3 w 6"/>
                  <a:gd name="T19" fmla="*/ 0 h 6"/>
                  <a:gd name="T20" fmla="*/ 3 w 6"/>
                  <a:gd name="T21" fmla="*/ 0 h 6"/>
                  <a:gd name="T22" fmla="*/ 4 w 6"/>
                  <a:gd name="T23" fmla="*/ 1 h 6"/>
                  <a:gd name="T24" fmla="*/ 6 w 6"/>
                  <a:gd name="T25" fmla="*/ 4 h 6"/>
                  <a:gd name="T26" fmla="*/ 6 w 6"/>
                  <a:gd name="T27" fmla="*/ 4 h 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6"/>
                  <a:gd name="T43" fmla="*/ 0 h 6"/>
                  <a:gd name="T44" fmla="*/ 6 w 6"/>
                  <a:gd name="T45" fmla="*/ 6 h 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6" h="6">
                    <a:moveTo>
                      <a:pt x="6" y="4"/>
                    </a:moveTo>
                    <a:lnTo>
                      <a:pt x="6" y="4"/>
                    </a:lnTo>
                    <a:lnTo>
                      <a:pt x="4" y="6"/>
                    </a:lnTo>
                    <a:lnTo>
                      <a:pt x="3" y="6"/>
                    </a:lnTo>
                    <a:lnTo>
                      <a:pt x="1" y="5"/>
                    </a:lnTo>
                    <a:lnTo>
                      <a:pt x="0" y="4"/>
                    </a:lnTo>
                    <a:lnTo>
                      <a:pt x="1" y="1"/>
                    </a:lnTo>
                    <a:lnTo>
                      <a:pt x="3" y="0"/>
                    </a:lnTo>
                    <a:lnTo>
                      <a:pt x="4" y="1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6D6E71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50" name="Freeform 197"/>
              <p:cNvSpPr>
                <a:spLocks/>
              </p:cNvSpPr>
              <p:nvPr/>
            </p:nvSpPr>
            <p:spPr bwMode="auto">
              <a:xfrm>
                <a:off x="1254" y="3072"/>
                <a:ext cx="149" cy="47"/>
              </a:xfrm>
              <a:custGeom>
                <a:avLst/>
                <a:gdLst>
                  <a:gd name="T0" fmla="*/ 0 w 149"/>
                  <a:gd name="T1" fmla="*/ 27 h 47"/>
                  <a:gd name="T2" fmla="*/ 0 w 149"/>
                  <a:gd name="T3" fmla="*/ 27 h 47"/>
                  <a:gd name="T4" fmla="*/ 2 w 149"/>
                  <a:gd name="T5" fmla="*/ 24 h 47"/>
                  <a:gd name="T6" fmla="*/ 10 w 149"/>
                  <a:gd name="T7" fmla="*/ 17 h 47"/>
                  <a:gd name="T8" fmla="*/ 16 w 149"/>
                  <a:gd name="T9" fmla="*/ 13 h 47"/>
                  <a:gd name="T10" fmla="*/ 23 w 149"/>
                  <a:gd name="T11" fmla="*/ 10 h 47"/>
                  <a:gd name="T12" fmla="*/ 31 w 149"/>
                  <a:gd name="T13" fmla="*/ 5 h 47"/>
                  <a:gd name="T14" fmla="*/ 41 w 149"/>
                  <a:gd name="T15" fmla="*/ 3 h 47"/>
                  <a:gd name="T16" fmla="*/ 51 w 149"/>
                  <a:gd name="T17" fmla="*/ 1 h 47"/>
                  <a:gd name="T18" fmla="*/ 62 w 149"/>
                  <a:gd name="T19" fmla="*/ 0 h 47"/>
                  <a:gd name="T20" fmla="*/ 74 w 149"/>
                  <a:gd name="T21" fmla="*/ 2 h 47"/>
                  <a:gd name="T22" fmla="*/ 87 w 149"/>
                  <a:gd name="T23" fmla="*/ 5 h 47"/>
                  <a:gd name="T24" fmla="*/ 101 w 149"/>
                  <a:gd name="T25" fmla="*/ 11 h 47"/>
                  <a:gd name="T26" fmla="*/ 116 w 149"/>
                  <a:gd name="T27" fmla="*/ 20 h 47"/>
                  <a:gd name="T28" fmla="*/ 132 w 149"/>
                  <a:gd name="T29" fmla="*/ 32 h 47"/>
                  <a:gd name="T30" fmla="*/ 149 w 149"/>
                  <a:gd name="T31" fmla="*/ 47 h 47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49"/>
                  <a:gd name="T49" fmla="*/ 0 h 47"/>
                  <a:gd name="T50" fmla="*/ 149 w 149"/>
                  <a:gd name="T51" fmla="*/ 47 h 47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49" h="47">
                    <a:moveTo>
                      <a:pt x="0" y="27"/>
                    </a:moveTo>
                    <a:lnTo>
                      <a:pt x="0" y="27"/>
                    </a:lnTo>
                    <a:lnTo>
                      <a:pt x="2" y="24"/>
                    </a:lnTo>
                    <a:lnTo>
                      <a:pt x="10" y="17"/>
                    </a:lnTo>
                    <a:lnTo>
                      <a:pt x="16" y="13"/>
                    </a:lnTo>
                    <a:lnTo>
                      <a:pt x="23" y="10"/>
                    </a:lnTo>
                    <a:lnTo>
                      <a:pt x="31" y="5"/>
                    </a:lnTo>
                    <a:lnTo>
                      <a:pt x="41" y="3"/>
                    </a:lnTo>
                    <a:lnTo>
                      <a:pt x="51" y="1"/>
                    </a:lnTo>
                    <a:lnTo>
                      <a:pt x="62" y="0"/>
                    </a:lnTo>
                    <a:lnTo>
                      <a:pt x="74" y="2"/>
                    </a:lnTo>
                    <a:lnTo>
                      <a:pt x="87" y="5"/>
                    </a:lnTo>
                    <a:lnTo>
                      <a:pt x="101" y="11"/>
                    </a:lnTo>
                    <a:lnTo>
                      <a:pt x="116" y="20"/>
                    </a:lnTo>
                    <a:lnTo>
                      <a:pt x="132" y="32"/>
                    </a:lnTo>
                    <a:lnTo>
                      <a:pt x="149" y="47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51" name="Freeform 198"/>
              <p:cNvSpPr>
                <a:spLocks/>
              </p:cNvSpPr>
              <p:nvPr/>
            </p:nvSpPr>
            <p:spPr bwMode="auto">
              <a:xfrm>
                <a:off x="1223" y="3117"/>
                <a:ext cx="207" cy="62"/>
              </a:xfrm>
              <a:custGeom>
                <a:avLst/>
                <a:gdLst>
                  <a:gd name="T0" fmla="*/ 0 w 207"/>
                  <a:gd name="T1" fmla="*/ 11 h 62"/>
                  <a:gd name="T2" fmla="*/ 0 w 207"/>
                  <a:gd name="T3" fmla="*/ 11 h 62"/>
                  <a:gd name="T4" fmla="*/ 6 w 207"/>
                  <a:gd name="T5" fmla="*/ 9 h 62"/>
                  <a:gd name="T6" fmla="*/ 22 w 207"/>
                  <a:gd name="T7" fmla="*/ 5 h 62"/>
                  <a:gd name="T8" fmla="*/ 46 w 207"/>
                  <a:gd name="T9" fmla="*/ 1 h 62"/>
                  <a:gd name="T10" fmla="*/ 61 w 207"/>
                  <a:gd name="T11" fmla="*/ 0 h 62"/>
                  <a:gd name="T12" fmla="*/ 76 w 207"/>
                  <a:gd name="T13" fmla="*/ 0 h 62"/>
                  <a:gd name="T14" fmla="*/ 93 w 207"/>
                  <a:gd name="T15" fmla="*/ 1 h 62"/>
                  <a:gd name="T16" fmla="*/ 110 w 207"/>
                  <a:gd name="T17" fmla="*/ 3 h 62"/>
                  <a:gd name="T18" fmla="*/ 127 w 207"/>
                  <a:gd name="T19" fmla="*/ 6 h 62"/>
                  <a:gd name="T20" fmla="*/ 144 w 207"/>
                  <a:gd name="T21" fmla="*/ 13 h 62"/>
                  <a:gd name="T22" fmla="*/ 161 w 207"/>
                  <a:gd name="T23" fmla="*/ 21 h 62"/>
                  <a:gd name="T24" fmla="*/ 169 w 207"/>
                  <a:gd name="T25" fmla="*/ 26 h 62"/>
                  <a:gd name="T26" fmla="*/ 177 w 207"/>
                  <a:gd name="T27" fmla="*/ 32 h 62"/>
                  <a:gd name="T28" fmla="*/ 185 w 207"/>
                  <a:gd name="T29" fmla="*/ 38 h 62"/>
                  <a:gd name="T30" fmla="*/ 192 w 207"/>
                  <a:gd name="T31" fmla="*/ 46 h 62"/>
                  <a:gd name="T32" fmla="*/ 200 w 207"/>
                  <a:gd name="T33" fmla="*/ 54 h 62"/>
                  <a:gd name="T34" fmla="*/ 207 w 207"/>
                  <a:gd name="T35" fmla="*/ 62 h 6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207"/>
                  <a:gd name="T55" fmla="*/ 0 h 62"/>
                  <a:gd name="T56" fmla="*/ 207 w 207"/>
                  <a:gd name="T57" fmla="*/ 62 h 6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207" h="62">
                    <a:moveTo>
                      <a:pt x="0" y="11"/>
                    </a:moveTo>
                    <a:lnTo>
                      <a:pt x="0" y="11"/>
                    </a:lnTo>
                    <a:lnTo>
                      <a:pt x="6" y="9"/>
                    </a:lnTo>
                    <a:lnTo>
                      <a:pt x="22" y="5"/>
                    </a:lnTo>
                    <a:lnTo>
                      <a:pt x="46" y="1"/>
                    </a:lnTo>
                    <a:lnTo>
                      <a:pt x="61" y="0"/>
                    </a:lnTo>
                    <a:lnTo>
                      <a:pt x="76" y="0"/>
                    </a:lnTo>
                    <a:lnTo>
                      <a:pt x="93" y="1"/>
                    </a:lnTo>
                    <a:lnTo>
                      <a:pt x="110" y="3"/>
                    </a:lnTo>
                    <a:lnTo>
                      <a:pt x="127" y="6"/>
                    </a:lnTo>
                    <a:lnTo>
                      <a:pt x="144" y="13"/>
                    </a:lnTo>
                    <a:lnTo>
                      <a:pt x="161" y="21"/>
                    </a:lnTo>
                    <a:lnTo>
                      <a:pt x="169" y="26"/>
                    </a:lnTo>
                    <a:lnTo>
                      <a:pt x="177" y="32"/>
                    </a:lnTo>
                    <a:lnTo>
                      <a:pt x="185" y="38"/>
                    </a:lnTo>
                    <a:lnTo>
                      <a:pt x="192" y="46"/>
                    </a:lnTo>
                    <a:lnTo>
                      <a:pt x="200" y="54"/>
                    </a:lnTo>
                    <a:lnTo>
                      <a:pt x="207" y="62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52" name="Freeform 199"/>
              <p:cNvSpPr>
                <a:spLocks/>
              </p:cNvSpPr>
              <p:nvPr/>
            </p:nvSpPr>
            <p:spPr bwMode="auto">
              <a:xfrm>
                <a:off x="1179" y="3087"/>
                <a:ext cx="188" cy="95"/>
              </a:xfrm>
              <a:custGeom>
                <a:avLst/>
                <a:gdLst>
                  <a:gd name="T0" fmla="*/ 0 w 188"/>
                  <a:gd name="T1" fmla="*/ 49 h 95"/>
                  <a:gd name="T2" fmla="*/ 0 w 188"/>
                  <a:gd name="T3" fmla="*/ 49 h 95"/>
                  <a:gd name="T4" fmla="*/ 5 w 188"/>
                  <a:gd name="T5" fmla="*/ 43 h 95"/>
                  <a:gd name="T6" fmla="*/ 18 w 188"/>
                  <a:gd name="T7" fmla="*/ 31 h 95"/>
                  <a:gd name="T8" fmla="*/ 27 w 188"/>
                  <a:gd name="T9" fmla="*/ 23 h 95"/>
                  <a:gd name="T10" fmla="*/ 37 w 188"/>
                  <a:gd name="T11" fmla="*/ 16 h 95"/>
                  <a:gd name="T12" fmla="*/ 49 w 188"/>
                  <a:gd name="T13" fmla="*/ 9 h 95"/>
                  <a:gd name="T14" fmla="*/ 62 w 188"/>
                  <a:gd name="T15" fmla="*/ 3 h 95"/>
                  <a:gd name="T16" fmla="*/ 68 w 188"/>
                  <a:gd name="T17" fmla="*/ 1 h 95"/>
                  <a:gd name="T18" fmla="*/ 75 w 188"/>
                  <a:gd name="T19" fmla="*/ 0 h 95"/>
                  <a:gd name="T20" fmla="*/ 83 w 188"/>
                  <a:gd name="T21" fmla="*/ 0 h 95"/>
                  <a:gd name="T22" fmla="*/ 90 w 188"/>
                  <a:gd name="T23" fmla="*/ 0 h 95"/>
                  <a:gd name="T24" fmla="*/ 98 w 188"/>
                  <a:gd name="T25" fmla="*/ 1 h 95"/>
                  <a:gd name="T26" fmla="*/ 106 w 188"/>
                  <a:gd name="T27" fmla="*/ 3 h 95"/>
                  <a:gd name="T28" fmla="*/ 113 w 188"/>
                  <a:gd name="T29" fmla="*/ 7 h 95"/>
                  <a:gd name="T30" fmla="*/ 122 w 188"/>
                  <a:gd name="T31" fmla="*/ 10 h 95"/>
                  <a:gd name="T32" fmla="*/ 130 w 188"/>
                  <a:gd name="T33" fmla="*/ 16 h 95"/>
                  <a:gd name="T34" fmla="*/ 139 w 188"/>
                  <a:gd name="T35" fmla="*/ 23 h 95"/>
                  <a:gd name="T36" fmla="*/ 146 w 188"/>
                  <a:gd name="T37" fmla="*/ 31 h 95"/>
                  <a:gd name="T38" fmla="*/ 155 w 188"/>
                  <a:gd name="T39" fmla="*/ 41 h 95"/>
                  <a:gd name="T40" fmla="*/ 164 w 188"/>
                  <a:gd name="T41" fmla="*/ 52 h 95"/>
                  <a:gd name="T42" fmla="*/ 172 w 188"/>
                  <a:gd name="T43" fmla="*/ 64 h 95"/>
                  <a:gd name="T44" fmla="*/ 180 w 188"/>
                  <a:gd name="T45" fmla="*/ 78 h 95"/>
                  <a:gd name="T46" fmla="*/ 188 w 188"/>
                  <a:gd name="T47" fmla="*/ 95 h 95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88"/>
                  <a:gd name="T73" fmla="*/ 0 h 95"/>
                  <a:gd name="T74" fmla="*/ 188 w 188"/>
                  <a:gd name="T75" fmla="*/ 95 h 95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88" h="95">
                    <a:moveTo>
                      <a:pt x="0" y="49"/>
                    </a:moveTo>
                    <a:lnTo>
                      <a:pt x="0" y="49"/>
                    </a:lnTo>
                    <a:lnTo>
                      <a:pt x="5" y="43"/>
                    </a:lnTo>
                    <a:lnTo>
                      <a:pt x="18" y="31"/>
                    </a:lnTo>
                    <a:lnTo>
                      <a:pt x="27" y="23"/>
                    </a:lnTo>
                    <a:lnTo>
                      <a:pt x="37" y="16"/>
                    </a:lnTo>
                    <a:lnTo>
                      <a:pt x="49" y="9"/>
                    </a:lnTo>
                    <a:lnTo>
                      <a:pt x="62" y="3"/>
                    </a:lnTo>
                    <a:lnTo>
                      <a:pt x="68" y="1"/>
                    </a:lnTo>
                    <a:lnTo>
                      <a:pt x="75" y="0"/>
                    </a:lnTo>
                    <a:lnTo>
                      <a:pt x="83" y="0"/>
                    </a:lnTo>
                    <a:lnTo>
                      <a:pt x="90" y="0"/>
                    </a:lnTo>
                    <a:lnTo>
                      <a:pt x="98" y="1"/>
                    </a:lnTo>
                    <a:lnTo>
                      <a:pt x="106" y="3"/>
                    </a:lnTo>
                    <a:lnTo>
                      <a:pt x="113" y="7"/>
                    </a:lnTo>
                    <a:lnTo>
                      <a:pt x="122" y="10"/>
                    </a:lnTo>
                    <a:lnTo>
                      <a:pt x="130" y="16"/>
                    </a:lnTo>
                    <a:lnTo>
                      <a:pt x="139" y="23"/>
                    </a:lnTo>
                    <a:lnTo>
                      <a:pt x="146" y="31"/>
                    </a:lnTo>
                    <a:lnTo>
                      <a:pt x="155" y="41"/>
                    </a:lnTo>
                    <a:lnTo>
                      <a:pt x="164" y="52"/>
                    </a:lnTo>
                    <a:lnTo>
                      <a:pt x="172" y="64"/>
                    </a:lnTo>
                    <a:lnTo>
                      <a:pt x="180" y="78"/>
                    </a:lnTo>
                    <a:lnTo>
                      <a:pt x="188" y="95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53" name="Freeform 200"/>
              <p:cNvSpPr>
                <a:spLocks/>
              </p:cNvSpPr>
              <p:nvPr/>
            </p:nvSpPr>
            <p:spPr bwMode="auto">
              <a:xfrm>
                <a:off x="1206" y="3019"/>
                <a:ext cx="228" cy="80"/>
              </a:xfrm>
              <a:custGeom>
                <a:avLst/>
                <a:gdLst>
                  <a:gd name="T0" fmla="*/ 0 w 228"/>
                  <a:gd name="T1" fmla="*/ 80 h 80"/>
                  <a:gd name="T2" fmla="*/ 0 w 228"/>
                  <a:gd name="T3" fmla="*/ 80 h 80"/>
                  <a:gd name="T4" fmla="*/ 3 w 228"/>
                  <a:gd name="T5" fmla="*/ 75 h 80"/>
                  <a:gd name="T6" fmla="*/ 15 w 228"/>
                  <a:gd name="T7" fmla="*/ 60 h 80"/>
                  <a:gd name="T8" fmla="*/ 24 w 228"/>
                  <a:gd name="T9" fmla="*/ 51 h 80"/>
                  <a:gd name="T10" fmla="*/ 35 w 228"/>
                  <a:gd name="T11" fmla="*/ 41 h 80"/>
                  <a:gd name="T12" fmla="*/ 47 w 228"/>
                  <a:gd name="T13" fmla="*/ 31 h 80"/>
                  <a:gd name="T14" fmla="*/ 61 w 228"/>
                  <a:gd name="T15" fmla="*/ 21 h 80"/>
                  <a:gd name="T16" fmla="*/ 76 w 228"/>
                  <a:gd name="T17" fmla="*/ 13 h 80"/>
                  <a:gd name="T18" fmla="*/ 94 w 228"/>
                  <a:gd name="T19" fmla="*/ 7 h 80"/>
                  <a:gd name="T20" fmla="*/ 103 w 228"/>
                  <a:gd name="T21" fmla="*/ 4 h 80"/>
                  <a:gd name="T22" fmla="*/ 113 w 228"/>
                  <a:gd name="T23" fmla="*/ 2 h 80"/>
                  <a:gd name="T24" fmla="*/ 123 w 228"/>
                  <a:gd name="T25" fmla="*/ 1 h 80"/>
                  <a:gd name="T26" fmla="*/ 132 w 228"/>
                  <a:gd name="T27" fmla="*/ 0 h 80"/>
                  <a:gd name="T28" fmla="*/ 143 w 228"/>
                  <a:gd name="T29" fmla="*/ 1 h 80"/>
                  <a:gd name="T30" fmla="*/ 154 w 228"/>
                  <a:gd name="T31" fmla="*/ 2 h 80"/>
                  <a:gd name="T32" fmla="*/ 165 w 228"/>
                  <a:gd name="T33" fmla="*/ 5 h 80"/>
                  <a:gd name="T34" fmla="*/ 177 w 228"/>
                  <a:gd name="T35" fmla="*/ 8 h 80"/>
                  <a:gd name="T36" fmla="*/ 190 w 228"/>
                  <a:gd name="T37" fmla="*/ 12 h 80"/>
                  <a:gd name="T38" fmla="*/ 203 w 228"/>
                  <a:gd name="T39" fmla="*/ 18 h 80"/>
                  <a:gd name="T40" fmla="*/ 215 w 228"/>
                  <a:gd name="T41" fmla="*/ 24 h 80"/>
                  <a:gd name="T42" fmla="*/ 228 w 228"/>
                  <a:gd name="T43" fmla="*/ 33 h 8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28"/>
                  <a:gd name="T67" fmla="*/ 0 h 80"/>
                  <a:gd name="T68" fmla="*/ 228 w 228"/>
                  <a:gd name="T69" fmla="*/ 80 h 8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28" h="80">
                    <a:moveTo>
                      <a:pt x="0" y="80"/>
                    </a:moveTo>
                    <a:lnTo>
                      <a:pt x="0" y="80"/>
                    </a:lnTo>
                    <a:lnTo>
                      <a:pt x="3" y="75"/>
                    </a:lnTo>
                    <a:lnTo>
                      <a:pt x="15" y="60"/>
                    </a:lnTo>
                    <a:lnTo>
                      <a:pt x="24" y="51"/>
                    </a:lnTo>
                    <a:lnTo>
                      <a:pt x="35" y="41"/>
                    </a:lnTo>
                    <a:lnTo>
                      <a:pt x="47" y="31"/>
                    </a:lnTo>
                    <a:lnTo>
                      <a:pt x="61" y="21"/>
                    </a:lnTo>
                    <a:lnTo>
                      <a:pt x="76" y="13"/>
                    </a:lnTo>
                    <a:lnTo>
                      <a:pt x="94" y="7"/>
                    </a:lnTo>
                    <a:lnTo>
                      <a:pt x="103" y="4"/>
                    </a:lnTo>
                    <a:lnTo>
                      <a:pt x="113" y="2"/>
                    </a:lnTo>
                    <a:lnTo>
                      <a:pt x="123" y="1"/>
                    </a:lnTo>
                    <a:lnTo>
                      <a:pt x="132" y="0"/>
                    </a:lnTo>
                    <a:lnTo>
                      <a:pt x="143" y="1"/>
                    </a:lnTo>
                    <a:lnTo>
                      <a:pt x="154" y="2"/>
                    </a:lnTo>
                    <a:lnTo>
                      <a:pt x="165" y="5"/>
                    </a:lnTo>
                    <a:lnTo>
                      <a:pt x="177" y="8"/>
                    </a:lnTo>
                    <a:lnTo>
                      <a:pt x="190" y="12"/>
                    </a:lnTo>
                    <a:lnTo>
                      <a:pt x="203" y="18"/>
                    </a:lnTo>
                    <a:lnTo>
                      <a:pt x="215" y="24"/>
                    </a:lnTo>
                    <a:lnTo>
                      <a:pt x="228" y="33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130" name="Group 260"/>
            <p:cNvGrpSpPr>
              <a:grpSpLocks/>
            </p:cNvGrpSpPr>
            <p:nvPr/>
          </p:nvGrpSpPr>
          <p:grpSpPr bwMode="auto">
            <a:xfrm>
              <a:off x="1195388" y="4881563"/>
              <a:ext cx="434975" cy="231775"/>
              <a:chOff x="741" y="3015"/>
              <a:chExt cx="274" cy="146"/>
            </a:xfrm>
          </p:grpSpPr>
          <p:sp>
            <p:nvSpPr>
              <p:cNvPr id="3131" name="Freeform 183"/>
              <p:cNvSpPr>
                <a:spLocks/>
              </p:cNvSpPr>
              <p:nvPr/>
            </p:nvSpPr>
            <p:spPr bwMode="auto">
              <a:xfrm>
                <a:off x="948" y="3100"/>
                <a:ext cx="4" cy="5"/>
              </a:xfrm>
              <a:custGeom>
                <a:avLst/>
                <a:gdLst>
                  <a:gd name="T0" fmla="*/ 4 w 4"/>
                  <a:gd name="T1" fmla="*/ 3 h 5"/>
                  <a:gd name="T2" fmla="*/ 4 w 4"/>
                  <a:gd name="T3" fmla="*/ 3 h 5"/>
                  <a:gd name="T4" fmla="*/ 4 w 4"/>
                  <a:gd name="T5" fmla="*/ 4 h 5"/>
                  <a:gd name="T6" fmla="*/ 2 w 4"/>
                  <a:gd name="T7" fmla="*/ 5 h 5"/>
                  <a:gd name="T8" fmla="*/ 2 w 4"/>
                  <a:gd name="T9" fmla="*/ 5 h 5"/>
                  <a:gd name="T10" fmla="*/ 1 w 4"/>
                  <a:gd name="T11" fmla="*/ 4 h 5"/>
                  <a:gd name="T12" fmla="*/ 0 w 4"/>
                  <a:gd name="T13" fmla="*/ 3 h 5"/>
                  <a:gd name="T14" fmla="*/ 0 w 4"/>
                  <a:gd name="T15" fmla="*/ 3 h 5"/>
                  <a:gd name="T16" fmla="*/ 1 w 4"/>
                  <a:gd name="T17" fmla="*/ 0 h 5"/>
                  <a:gd name="T18" fmla="*/ 2 w 4"/>
                  <a:gd name="T19" fmla="*/ 0 h 5"/>
                  <a:gd name="T20" fmla="*/ 2 w 4"/>
                  <a:gd name="T21" fmla="*/ 0 h 5"/>
                  <a:gd name="T22" fmla="*/ 4 w 4"/>
                  <a:gd name="T23" fmla="*/ 0 h 5"/>
                  <a:gd name="T24" fmla="*/ 4 w 4"/>
                  <a:gd name="T25" fmla="*/ 3 h 5"/>
                  <a:gd name="T26" fmla="*/ 4 w 4"/>
                  <a:gd name="T27" fmla="*/ 3 h 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4"/>
                  <a:gd name="T43" fmla="*/ 0 h 5"/>
                  <a:gd name="T44" fmla="*/ 4 w 4"/>
                  <a:gd name="T45" fmla="*/ 5 h 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4" h="5">
                    <a:moveTo>
                      <a:pt x="4" y="3"/>
                    </a:moveTo>
                    <a:lnTo>
                      <a:pt x="4" y="3"/>
                    </a:lnTo>
                    <a:lnTo>
                      <a:pt x="4" y="4"/>
                    </a:lnTo>
                    <a:lnTo>
                      <a:pt x="2" y="5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4" y="3"/>
                    </a:lnTo>
                    <a:close/>
                  </a:path>
                </a:pathLst>
              </a:custGeom>
              <a:solidFill>
                <a:srgbClr val="6D6E71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2" name="Freeform 190"/>
              <p:cNvSpPr>
                <a:spLocks/>
              </p:cNvSpPr>
              <p:nvPr/>
            </p:nvSpPr>
            <p:spPr bwMode="auto">
              <a:xfrm>
                <a:off x="984" y="3136"/>
                <a:ext cx="5" cy="5"/>
              </a:xfrm>
              <a:custGeom>
                <a:avLst/>
                <a:gdLst>
                  <a:gd name="T0" fmla="*/ 2 w 5"/>
                  <a:gd name="T1" fmla="*/ 5 h 5"/>
                  <a:gd name="T2" fmla="*/ 2 w 5"/>
                  <a:gd name="T3" fmla="*/ 5 h 5"/>
                  <a:gd name="T4" fmla="*/ 1 w 5"/>
                  <a:gd name="T5" fmla="*/ 4 h 5"/>
                  <a:gd name="T6" fmla="*/ 0 w 5"/>
                  <a:gd name="T7" fmla="*/ 2 h 5"/>
                  <a:gd name="T8" fmla="*/ 0 w 5"/>
                  <a:gd name="T9" fmla="*/ 2 h 5"/>
                  <a:gd name="T10" fmla="*/ 1 w 5"/>
                  <a:gd name="T11" fmla="*/ 0 h 5"/>
                  <a:gd name="T12" fmla="*/ 3 w 5"/>
                  <a:gd name="T13" fmla="*/ 0 h 5"/>
                  <a:gd name="T14" fmla="*/ 3 w 5"/>
                  <a:gd name="T15" fmla="*/ 0 h 5"/>
                  <a:gd name="T16" fmla="*/ 4 w 5"/>
                  <a:gd name="T17" fmla="*/ 1 h 5"/>
                  <a:gd name="T18" fmla="*/ 5 w 5"/>
                  <a:gd name="T19" fmla="*/ 2 h 5"/>
                  <a:gd name="T20" fmla="*/ 5 w 5"/>
                  <a:gd name="T21" fmla="*/ 2 h 5"/>
                  <a:gd name="T22" fmla="*/ 4 w 5"/>
                  <a:gd name="T23" fmla="*/ 4 h 5"/>
                  <a:gd name="T24" fmla="*/ 2 w 5"/>
                  <a:gd name="T25" fmla="*/ 5 h 5"/>
                  <a:gd name="T26" fmla="*/ 2 w 5"/>
                  <a:gd name="T27" fmla="*/ 5 h 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"/>
                  <a:gd name="T43" fmla="*/ 0 h 5"/>
                  <a:gd name="T44" fmla="*/ 5 w 5"/>
                  <a:gd name="T45" fmla="*/ 5 h 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" h="5">
                    <a:moveTo>
                      <a:pt x="2" y="5"/>
                    </a:moveTo>
                    <a:lnTo>
                      <a:pt x="2" y="5"/>
                    </a:lnTo>
                    <a:lnTo>
                      <a:pt x="1" y="4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4" y="1"/>
                    </a:lnTo>
                    <a:lnTo>
                      <a:pt x="5" y="2"/>
                    </a:lnTo>
                    <a:lnTo>
                      <a:pt x="4" y="4"/>
                    </a:lnTo>
                    <a:lnTo>
                      <a:pt x="2" y="5"/>
                    </a:lnTo>
                    <a:close/>
                  </a:path>
                </a:pathLst>
              </a:custGeom>
              <a:solidFill>
                <a:srgbClr val="6D6E71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3" name="Freeform 191"/>
              <p:cNvSpPr>
                <a:spLocks/>
              </p:cNvSpPr>
              <p:nvPr/>
            </p:nvSpPr>
            <p:spPr bwMode="auto">
              <a:xfrm>
                <a:off x="1010" y="3120"/>
                <a:ext cx="5" cy="5"/>
              </a:xfrm>
              <a:custGeom>
                <a:avLst/>
                <a:gdLst>
                  <a:gd name="T0" fmla="*/ 2 w 5"/>
                  <a:gd name="T1" fmla="*/ 5 h 5"/>
                  <a:gd name="T2" fmla="*/ 2 w 5"/>
                  <a:gd name="T3" fmla="*/ 5 h 5"/>
                  <a:gd name="T4" fmla="*/ 0 w 5"/>
                  <a:gd name="T5" fmla="*/ 3 h 5"/>
                  <a:gd name="T6" fmla="*/ 0 w 5"/>
                  <a:gd name="T7" fmla="*/ 2 h 5"/>
                  <a:gd name="T8" fmla="*/ 0 w 5"/>
                  <a:gd name="T9" fmla="*/ 2 h 5"/>
                  <a:gd name="T10" fmla="*/ 1 w 5"/>
                  <a:gd name="T11" fmla="*/ 0 h 5"/>
                  <a:gd name="T12" fmla="*/ 2 w 5"/>
                  <a:gd name="T13" fmla="*/ 0 h 5"/>
                  <a:gd name="T14" fmla="*/ 2 w 5"/>
                  <a:gd name="T15" fmla="*/ 0 h 5"/>
                  <a:gd name="T16" fmla="*/ 4 w 5"/>
                  <a:gd name="T17" fmla="*/ 0 h 5"/>
                  <a:gd name="T18" fmla="*/ 5 w 5"/>
                  <a:gd name="T19" fmla="*/ 2 h 5"/>
                  <a:gd name="T20" fmla="*/ 5 w 5"/>
                  <a:gd name="T21" fmla="*/ 2 h 5"/>
                  <a:gd name="T22" fmla="*/ 4 w 5"/>
                  <a:gd name="T23" fmla="*/ 3 h 5"/>
                  <a:gd name="T24" fmla="*/ 2 w 5"/>
                  <a:gd name="T25" fmla="*/ 5 h 5"/>
                  <a:gd name="T26" fmla="*/ 2 w 5"/>
                  <a:gd name="T27" fmla="*/ 5 h 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"/>
                  <a:gd name="T43" fmla="*/ 0 h 5"/>
                  <a:gd name="T44" fmla="*/ 5 w 5"/>
                  <a:gd name="T45" fmla="*/ 5 h 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" h="5">
                    <a:moveTo>
                      <a:pt x="2" y="5"/>
                    </a:moveTo>
                    <a:lnTo>
                      <a:pt x="2" y="5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5" y="2"/>
                    </a:lnTo>
                    <a:lnTo>
                      <a:pt x="4" y="3"/>
                    </a:lnTo>
                    <a:lnTo>
                      <a:pt x="2" y="5"/>
                    </a:lnTo>
                    <a:close/>
                  </a:path>
                </a:pathLst>
              </a:custGeom>
              <a:solidFill>
                <a:srgbClr val="6D6E71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4" name="Freeform 192"/>
              <p:cNvSpPr>
                <a:spLocks/>
              </p:cNvSpPr>
              <p:nvPr/>
            </p:nvSpPr>
            <p:spPr bwMode="auto">
              <a:xfrm>
                <a:off x="991" y="3099"/>
                <a:ext cx="5" cy="5"/>
              </a:xfrm>
              <a:custGeom>
                <a:avLst/>
                <a:gdLst>
                  <a:gd name="T0" fmla="*/ 2 w 5"/>
                  <a:gd name="T1" fmla="*/ 5 h 5"/>
                  <a:gd name="T2" fmla="*/ 2 w 5"/>
                  <a:gd name="T3" fmla="*/ 5 h 5"/>
                  <a:gd name="T4" fmla="*/ 1 w 5"/>
                  <a:gd name="T5" fmla="*/ 5 h 5"/>
                  <a:gd name="T6" fmla="*/ 0 w 5"/>
                  <a:gd name="T7" fmla="*/ 2 h 5"/>
                  <a:gd name="T8" fmla="*/ 0 w 5"/>
                  <a:gd name="T9" fmla="*/ 2 h 5"/>
                  <a:gd name="T10" fmla="*/ 1 w 5"/>
                  <a:gd name="T11" fmla="*/ 0 h 5"/>
                  <a:gd name="T12" fmla="*/ 2 w 5"/>
                  <a:gd name="T13" fmla="*/ 0 h 5"/>
                  <a:gd name="T14" fmla="*/ 2 w 5"/>
                  <a:gd name="T15" fmla="*/ 0 h 5"/>
                  <a:gd name="T16" fmla="*/ 4 w 5"/>
                  <a:gd name="T17" fmla="*/ 0 h 5"/>
                  <a:gd name="T18" fmla="*/ 5 w 5"/>
                  <a:gd name="T19" fmla="*/ 2 h 5"/>
                  <a:gd name="T20" fmla="*/ 5 w 5"/>
                  <a:gd name="T21" fmla="*/ 2 h 5"/>
                  <a:gd name="T22" fmla="*/ 4 w 5"/>
                  <a:gd name="T23" fmla="*/ 5 h 5"/>
                  <a:gd name="T24" fmla="*/ 2 w 5"/>
                  <a:gd name="T25" fmla="*/ 5 h 5"/>
                  <a:gd name="T26" fmla="*/ 2 w 5"/>
                  <a:gd name="T27" fmla="*/ 5 h 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"/>
                  <a:gd name="T43" fmla="*/ 0 h 5"/>
                  <a:gd name="T44" fmla="*/ 5 w 5"/>
                  <a:gd name="T45" fmla="*/ 5 h 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" h="5">
                    <a:moveTo>
                      <a:pt x="2" y="5"/>
                    </a:moveTo>
                    <a:lnTo>
                      <a:pt x="2" y="5"/>
                    </a:lnTo>
                    <a:lnTo>
                      <a:pt x="1" y="5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5" y="2"/>
                    </a:lnTo>
                    <a:lnTo>
                      <a:pt x="4" y="5"/>
                    </a:lnTo>
                    <a:lnTo>
                      <a:pt x="2" y="5"/>
                    </a:lnTo>
                    <a:close/>
                  </a:path>
                </a:pathLst>
              </a:custGeom>
              <a:solidFill>
                <a:srgbClr val="6D6E71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5" name="Freeform 193"/>
              <p:cNvSpPr>
                <a:spLocks/>
              </p:cNvSpPr>
              <p:nvPr/>
            </p:nvSpPr>
            <p:spPr bwMode="auto">
              <a:xfrm>
                <a:off x="969" y="3080"/>
                <a:ext cx="5" cy="4"/>
              </a:xfrm>
              <a:custGeom>
                <a:avLst/>
                <a:gdLst>
                  <a:gd name="T0" fmla="*/ 2 w 5"/>
                  <a:gd name="T1" fmla="*/ 4 h 4"/>
                  <a:gd name="T2" fmla="*/ 2 w 5"/>
                  <a:gd name="T3" fmla="*/ 4 h 4"/>
                  <a:gd name="T4" fmla="*/ 1 w 5"/>
                  <a:gd name="T5" fmla="*/ 3 h 4"/>
                  <a:gd name="T6" fmla="*/ 0 w 5"/>
                  <a:gd name="T7" fmla="*/ 2 h 4"/>
                  <a:gd name="T8" fmla="*/ 0 w 5"/>
                  <a:gd name="T9" fmla="*/ 2 h 4"/>
                  <a:gd name="T10" fmla="*/ 1 w 5"/>
                  <a:gd name="T11" fmla="*/ 0 h 4"/>
                  <a:gd name="T12" fmla="*/ 2 w 5"/>
                  <a:gd name="T13" fmla="*/ 0 h 4"/>
                  <a:gd name="T14" fmla="*/ 2 w 5"/>
                  <a:gd name="T15" fmla="*/ 0 h 4"/>
                  <a:gd name="T16" fmla="*/ 4 w 5"/>
                  <a:gd name="T17" fmla="*/ 0 h 4"/>
                  <a:gd name="T18" fmla="*/ 5 w 5"/>
                  <a:gd name="T19" fmla="*/ 2 h 4"/>
                  <a:gd name="T20" fmla="*/ 5 w 5"/>
                  <a:gd name="T21" fmla="*/ 2 h 4"/>
                  <a:gd name="T22" fmla="*/ 4 w 5"/>
                  <a:gd name="T23" fmla="*/ 4 h 4"/>
                  <a:gd name="T24" fmla="*/ 2 w 5"/>
                  <a:gd name="T25" fmla="*/ 4 h 4"/>
                  <a:gd name="T26" fmla="*/ 2 w 5"/>
                  <a:gd name="T27" fmla="*/ 4 h 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"/>
                  <a:gd name="T43" fmla="*/ 0 h 4"/>
                  <a:gd name="T44" fmla="*/ 5 w 5"/>
                  <a:gd name="T45" fmla="*/ 4 h 4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" h="4">
                    <a:moveTo>
                      <a:pt x="2" y="4"/>
                    </a:moveTo>
                    <a:lnTo>
                      <a:pt x="2" y="4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5" y="2"/>
                    </a:lnTo>
                    <a:lnTo>
                      <a:pt x="4" y="4"/>
                    </a:lnTo>
                    <a:lnTo>
                      <a:pt x="2" y="4"/>
                    </a:lnTo>
                    <a:close/>
                  </a:path>
                </a:pathLst>
              </a:custGeom>
              <a:solidFill>
                <a:srgbClr val="6D6E71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6" name="Freeform 194"/>
              <p:cNvSpPr>
                <a:spLocks/>
              </p:cNvSpPr>
              <p:nvPr/>
            </p:nvSpPr>
            <p:spPr bwMode="auto">
              <a:xfrm>
                <a:off x="960" y="3122"/>
                <a:ext cx="4" cy="5"/>
              </a:xfrm>
              <a:custGeom>
                <a:avLst/>
                <a:gdLst>
                  <a:gd name="T0" fmla="*/ 2 w 4"/>
                  <a:gd name="T1" fmla="*/ 5 h 5"/>
                  <a:gd name="T2" fmla="*/ 2 w 4"/>
                  <a:gd name="T3" fmla="*/ 5 h 5"/>
                  <a:gd name="T4" fmla="*/ 0 w 4"/>
                  <a:gd name="T5" fmla="*/ 4 h 5"/>
                  <a:gd name="T6" fmla="*/ 0 w 4"/>
                  <a:gd name="T7" fmla="*/ 3 h 5"/>
                  <a:gd name="T8" fmla="*/ 0 w 4"/>
                  <a:gd name="T9" fmla="*/ 3 h 5"/>
                  <a:gd name="T10" fmla="*/ 0 w 4"/>
                  <a:gd name="T11" fmla="*/ 0 h 5"/>
                  <a:gd name="T12" fmla="*/ 2 w 4"/>
                  <a:gd name="T13" fmla="*/ 0 h 5"/>
                  <a:gd name="T14" fmla="*/ 2 w 4"/>
                  <a:gd name="T15" fmla="*/ 0 h 5"/>
                  <a:gd name="T16" fmla="*/ 3 w 4"/>
                  <a:gd name="T17" fmla="*/ 1 h 5"/>
                  <a:gd name="T18" fmla="*/ 4 w 4"/>
                  <a:gd name="T19" fmla="*/ 3 h 5"/>
                  <a:gd name="T20" fmla="*/ 4 w 4"/>
                  <a:gd name="T21" fmla="*/ 3 h 5"/>
                  <a:gd name="T22" fmla="*/ 3 w 4"/>
                  <a:gd name="T23" fmla="*/ 4 h 5"/>
                  <a:gd name="T24" fmla="*/ 2 w 4"/>
                  <a:gd name="T25" fmla="*/ 5 h 5"/>
                  <a:gd name="T26" fmla="*/ 2 w 4"/>
                  <a:gd name="T27" fmla="*/ 5 h 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4"/>
                  <a:gd name="T43" fmla="*/ 0 h 5"/>
                  <a:gd name="T44" fmla="*/ 4 w 4"/>
                  <a:gd name="T45" fmla="*/ 5 h 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4" h="5">
                    <a:moveTo>
                      <a:pt x="2" y="5"/>
                    </a:moveTo>
                    <a:lnTo>
                      <a:pt x="2" y="5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4" y="3"/>
                    </a:lnTo>
                    <a:lnTo>
                      <a:pt x="3" y="4"/>
                    </a:lnTo>
                    <a:lnTo>
                      <a:pt x="2" y="5"/>
                    </a:lnTo>
                    <a:close/>
                  </a:path>
                </a:pathLst>
              </a:custGeom>
              <a:solidFill>
                <a:srgbClr val="6D6E71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7" name="Freeform 195"/>
              <p:cNvSpPr>
                <a:spLocks/>
              </p:cNvSpPr>
              <p:nvPr/>
            </p:nvSpPr>
            <p:spPr bwMode="auto">
              <a:xfrm>
                <a:off x="989" y="3061"/>
                <a:ext cx="5" cy="4"/>
              </a:xfrm>
              <a:custGeom>
                <a:avLst/>
                <a:gdLst>
                  <a:gd name="T0" fmla="*/ 3 w 5"/>
                  <a:gd name="T1" fmla="*/ 4 h 4"/>
                  <a:gd name="T2" fmla="*/ 3 w 5"/>
                  <a:gd name="T3" fmla="*/ 4 h 4"/>
                  <a:gd name="T4" fmla="*/ 2 w 5"/>
                  <a:gd name="T5" fmla="*/ 3 h 4"/>
                  <a:gd name="T6" fmla="*/ 0 w 5"/>
                  <a:gd name="T7" fmla="*/ 2 h 4"/>
                  <a:gd name="T8" fmla="*/ 0 w 5"/>
                  <a:gd name="T9" fmla="*/ 2 h 4"/>
                  <a:gd name="T10" fmla="*/ 2 w 5"/>
                  <a:gd name="T11" fmla="*/ 1 h 4"/>
                  <a:gd name="T12" fmla="*/ 3 w 5"/>
                  <a:gd name="T13" fmla="*/ 0 h 4"/>
                  <a:gd name="T14" fmla="*/ 3 w 5"/>
                  <a:gd name="T15" fmla="*/ 0 h 4"/>
                  <a:gd name="T16" fmla="*/ 5 w 5"/>
                  <a:gd name="T17" fmla="*/ 1 h 4"/>
                  <a:gd name="T18" fmla="*/ 5 w 5"/>
                  <a:gd name="T19" fmla="*/ 2 h 4"/>
                  <a:gd name="T20" fmla="*/ 5 w 5"/>
                  <a:gd name="T21" fmla="*/ 2 h 4"/>
                  <a:gd name="T22" fmla="*/ 4 w 5"/>
                  <a:gd name="T23" fmla="*/ 4 h 4"/>
                  <a:gd name="T24" fmla="*/ 3 w 5"/>
                  <a:gd name="T25" fmla="*/ 4 h 4"/>
                  <a:gd name="T26" fmla="*/ 3 w 5"/>
                  <a:gd name="T27" fmla="*/ 4 h 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"/>
                  <a:gd name="T43" fmla="*/ 0 h 4"/>
                  <a:gd name="T44" fmla="*/ 5 w 5"/>
                  <a:gd name="T45" fmla="*/ 4 h 4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" h="4">
                    <a:moveTo>
                      <a:pt x="3" y="4"/>
                    </a:moveTo>
                    <a:lnTo>
                      <a:pt x="3" y="4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1"/>
                    </a:lnTo>
                    <a:lnTo>
                      <a:pt x="3" y="0"/>
                    </a:lnTo>
                    <a:lnTo>
                      <a:pt x="5" y="1"/>
                    </a:lnTo>
                    <a:lnTo>
                      <a:pt x="5" y="2"/>
                    </a:lnTo>
                    <a:lnTo>
                      <a:pt x="4" y="4"/>
                    </a:lnTo>
                    <a:lnTo>
                      <a:pt x="3" y="4"/>
                    </a:lnTo>
                    <a:close/>
                  </a:path>
                </a:pathLst>
              </a:custGeom>
              <a:solidFill>
                <a:srgbClr val="6D6E71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8" name="Freeform 201"/>
              <p:cNvSpPr>
                <a:spLocks/>
              </p:cNvSpPr>
              <p:nvPr/>
            </p:nvSpPr>
            <p:spPr bwMode="auto">
              <a:xfrm>
                <a:off x="752" y="3015"/>
                <a:ext cx="240" cy="52"/>
              </a:xfrm>
              <a:custGeom>
                <a:avLst/>
                <a:gdLst>
                  <a:gd name="T0" fmla="*/ 240 w 240"/>
                  <a:gd name="T1" fmla="*/ 51 h 52"/>
                  <a:gd name="T2" fmla="*/ 240 w 240"/>
                  <a:gd name="T3" fmla="*/ 51 h 52"/>
                  <a:gd name="T4" fmla="*/ 236 w 240"/>
                  <a:gd name="T5" fmla="*/ 46 h 52"/>
                  <a:gd name="T6" fmla="*/ 225 w 240"/>
                  <a:gd name="T7" fmla="*/ 35 h 52"/>
                  <a:gd name="T8" fmla="*/ 217 w 240"/>
                  <a:gd name="T9" fmla="*/ 27 h 52"/>
                  <a:gd name="T10" fmla="*/ 207 w 240"/>
                  <a:gd name="T11" fmla="*/ 21 h 52"/>
                  <a:gd name="T12" fmla="*/ 195 w 240"/>
                  <a:gd name="T13" fmla="*/ 13 h 52"/>
                  <a:gd name="T14" fmla="*/ 181 w 240"/>
                  <a:gd name="T15" fmla="*/ 7 h 52"/>
                  <a:gd name="T16" fmla="*/ 165 w 240"/>
                  <a:gd name="T17" fmla="*/ 3 h 52"/>
                  <a:gd name="T18" fmla="*/ 147 w 240"/>
                  <a:gd name="T19" fmla="*/ 0 h 52"/>
                  <a:gd name="T20" fmla="*/ 137 w 240"/>
                  <a:gd name="T21" fmla="*/ 0 h 52"/>
                  <a:gd name="T22" fmla="*/ 128 w 240"/>
                  <a:gd name="T23" fmla="*/ 0 h 52"/>
                  <a:gd name="T24" fmla="*/ 118 w 240"/>
                  <a:gd name="T25" fmla="*/ 1 h 52"/>
                  <a:gd name="T26" fmla="*/ 106 w 240"/>
                  <a:gd name="T27" fmla="*/ 2 h 52"/>
                  <a:gd name="T28" fmla="*/ 95 w 240"/>
                  <a:gd name="T29" fmla="*/ 5 h 52"/>
                  <a:gd name="T30" fmla="*/ 83 w 240"/>
                  <a:gd name="T31" fmla="*/ 9 h 52"/>
                  <a:gd name="T32" fmla="*/ 71 w 240"/>
                  <a:gd name="T33" fmla="*/ 13 h 52"/>
                  <a:gd name="T34" fmla="*/ 57 w 240"/>
                  <a:gd name="T35" fmla="*/ 18 h 52"/>
                  <a:gd name="T36" fmla="*/ 43 w 240"/>
                  <a:gd name="T37" fmla="*/ 25 h 52"/>
                  <a:gd name="T38" fmla="*/ 30 w 240"/>
                  <a:gd name="T39" fmla="*/ 33 h 52"/>
                  <a:gd name="T40" fmla="*/ 15 w 240"/>
                  <a:gd name="T41" fmla="*/ 43 h 52"/>
                  <a:gd name="T42" fmla="*/ 0 w 240"/>
                  <a:gd name="T43" fmla="*/ 52 h 5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40"/>
                  <a:gd name="T67" fmla="*/ 0 h 52"/>
                  <a:gd name="T68" fmla="*/ 240 w 240"/>
                  <a:gd name="T69" fmla="*/ 52 h 52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40" h="52">
                    <a:moveTo>
                      <a:pt x="240" y="51"/>
                    </a:moveTo>
                    <a:lnTo>
                      <a:pt x="240" y="51"/>
                    </a:lnTo>
                    <a:lnTo>
                      <a:pt x="236" y="46"/>
                    </a:lnTo>
                    <a:lnTo>
                      <a:pt x="225" y="35"/>
                    </a:lnTo>
                    <a:lnTo>
                      <a:pt x="217" y="27"/>
                    </a:lnTo>
                    <a:lnTo>
                      <a:pt x="207" y="21"/>
                    </a:lnTo>
                    <a:lnTo>
                      <a:pt x="195" y="13"/>
                    </a:lnTo>
                    <a:lnTo>
                      <a:pt x="181" y="7"/>
                    </a:lnTo>
                    <a:lnTo>
                      <a:pt x="165" y="3"/>
                    </a:lnTo>
                    <a:lnTo>
                      <a:pt x="147" y="0"/>
                    </a:lnTo>
                    <a:lnTo>
                      <a:pt x="137" y="0"/>
                    </a:lnTo>
                    <a:lnTo>
                      <a:pt x="128" y="0"/>
                    </a:lnTo>
                    <a:lnTo>
                      <a:pt x="118" y="1"/>
                    </a:lnTo>
                    <a:lnTo>
                      <a:pt x="106" y="2"/>
                    </a:lnTo>
                    <a:lnTo>
                      <a:pt x="95" y="5"/>
                    </a:lnTo>
                    <a:lnTo>
                      <a:pt x="83" y="9"/>
                    </a:lnTo>
                    <a:lnTo>
                      <a:pt x="71" y="13"/>
                    </a:lnTo>
                    <a:lnTo>
                      <a:pt x="57" y="18"/>
                    </a:lnTo>
                    <a:lnTo>
                      <a:pt x="43" y="25"/>
                    </a:lnTo>
                    <a:lnTo>
                      <a:pt x="30" y="33"/>
                    </a:lnTo>
                    <a:lnTo>
                      <a:pt x="15" y="43"/>
                    </a:lnTo>
                    <a:lnTo>
                      <a:pt x="0" y="52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9" name="Freeform 202"/>
              <p:cNvSpPr>
                <a:spLocks/>
              </p:cNvSpPr>
              <p:nvPr/>
            </p:nvSpPr>
            <p:spPr bwMode="auto">
              <a:xfrm>
                <a:off x="741" y="3064"/>
                <a:ext cx="271" cy="61"/>
              </a:xfrm>
              <a:custGeom>
                <a:avLst/>
                <a:gdLst>
                  <a:gd name="T0" fmla="*/ 271 w 271"/>
                  <a:gd name="T1" fmla="*/ 58 h 61"/>
                  <a:gd name="T2" fmla="*/ 271 w 271"/>
                  <a:gd name="T3" fmla="*/ 58 h 61"/>
                  <a:gd name="T4" fmla="*/ 264 w 271"/>
                  <a:gd name="T5" fmla="*/ 53 h 61"/>
                  <a:gd name="T6" fmla="*/ 245 w 271"/>
                  <a:gd name="T7" fmla="*/ 40 h 61"/>
                  <a:gd name="T8" fmla="*/ 231 w 271"/>
                  <a:gd name="T9" fmla="*/ 32 h 61"/>
                  <a:gd name="T10" fmla="*/ 215 w 271"/>
                  <a:gd name="T11" fmla="*/ 23 h 61"/>
                  <a:gd name="T12" fmla="*/ 197 w 271"/>
                  <a:gd name="T13" fmla="*/ 16 h 61"/>
                  <a:gd name="T14" fmla="*/ 177 w 271"/>
                  <a:gd name="T15" fmla="*/ 9 h 61"/>
                  <a:gd name="T16" fmla="*/ 157 w 271"/>
                  <a:gd name="T17" fmla="*/ 5 h 61"/>
                  <a:gd name="T18" fmla="*/ 135 w 271"/>
                  <a:gd name="T19" fmla="*/ 1 h 61"/>
                  <a:gd name="T20" fmla="*/ 123 w 271"/>
                  <a:gd name="T21" fmla="*/ 0 h 61"/>
                  <a:gd name="T22" fmla="*/ 112 w 271"/>
                  <a:gd name="T23" fmla="*/ 1 h 61"/>
                  <a:gd name="T24" fmla="*/ 101 w 271"/>
                  <a:gd name="T25" fmla="*/ 2 h 61"/>
                  <a:gd name="T26" fmla="*/ 89 w 271"/>
                  <a:gd name="T27" fmla="*/ 3 h 61"/>
                  <a:gd name="T28" fmla="*/ 78 w 271"/>
                  <a:gd name="T29" fmla="*/ 7 h 61"/>
                  <a:gd name="T30" fmla="*/ 66 w 271"/>
                  <a:gd name="T31" fmla="*/ 11 h 61"/>
                  <a:gd name="T32" fmla="*/ 55 w 271"/>
                  <a:gd name="T33" fmla="*/ 16 h 61"/>
                  <a:gd name="T34" fmla="*/ 44 w 271"/>
                  <a:gd name="T35" fmla="*/ 22 h 61"/>
                  <a:gd name="T36" fmla="*/ 32 w 271"/>
                  <a:gd name="T37" fmla="*/ 30 h 61"/>
                  <a:gd name="T38" fmla="*/ 21 w 271"/>
                  <a:gd name="T39" fmla="*/ 39 h 61"/>
                  <a:gd name="T40" fmla="*/ 10 w 271"/>
                  <a:gd name="T41" fmla="*/ 48 h 61"/>
                  <a:gd name="T42" fmla="*/ 0 w 271"/>
                  <a:gd name="T43" fmla="*/ 61 h 61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71"/>
                  <a:gd name="T67" fmla="*/ 0 h 61"/>
                  <a:gd name="T68" fmla="*/ 271 w 271"/>
                  <a:gd name="T69" fmla="*/ 61 h 61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71" h="61">
                    <a:moveTo>
                      <a:pt x="271" y="58"/>
                    </a:moveTo>
                    <a:lnTo>
                      <a:pt x="271" y="58"/>
                    </a:lnTo>
                    <a:lnTo>
                      <a:pt x="264" y="53"/>
                    </a:lnTo>
                    <a:lnTo>
                      <a:pt x="245" y="40"/>
                    </a:lnTo>
                    <a:lnTo>
                      <a:pt x="231" y="32"/>
                    </a:lnTo>
                    <a:lnTo>
                      <a:pt x="215" y="23"/>
                    </a:lnTo>
                    <a:lnTo>
                      <a:pt x="197" y="16"/>
                    </a:lnTo>
                    <a:lnTo>
                      <a:pt x="177" y="9"/>
                    </a:lnTo>
                    <a:lnTo>
                      <a:pt x="157" y="5"/>
                    </a:lnTo>
                    <a:lnTo>
                      <a:pt x="135" y="1"/>
                    </a:lnTo>
                    <a:lnTo>
                      <a:pt x="123" y="0"/>
                    </a:lnTo>
                    <a:lnTo>
                      <a:pt x="112" y="1"/>
                    </a:lnTo>
                    <a:lnTo>
                      <a:pt x="101" y="2"/>
                    </a:lnTo>
                    <a:lnTo>
                      <a:pt x="89" y="3"/>
                    </a:lnTo>
                    <a:lnTo>
                      <a:pt x="78" y="7"/>
                    </a:lnTo>
                    <a:lnTo>
                      <a:pt x="66" y="11"/>
                    </a:lnTo>
                    <a:lnTo>
                      <a:pt x="55" y="16"/>
                    </a:lnTo>
                    <a:lnTo>
                      <a:pt x="44" y="22"/>
                    </a:lnTo>
                    <a:lnTo>
                      <a:pt x="32" y="30"/>
                    </a:lnTo>
                    <a:lnTo>
                      <a:pt x="21" y="39"/>
                    </a:lnTo>
                    <a:lnTo>
                      <a:pt x="10" y="48"/>
                    </a:lnTo>
                    <a:lnTo>
                      <a:pt x="0" y="61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0" name="Freeform 203"/>
              <p:cNvSpPr>
                <a:spLocks/>
              </p:cNvSpPr>
              <p:nvPr/>
            </p:nvSpPr>
            <p:spPr bwMode="auto">
              <a:xfrm>
                <a:off x="782" y="3058"/>
                <a:ext cx="189" cy="37"/>
              </a:xfrm>
              <a:custGeom>
                <a:avLst/>
                <a:gdLst>
                  <a:gd name="T0" fmla="*/ 189 w 189"/>
                  <a:gd name="T1" fmla="*/ 25 h 37"/>
                  <a:gd name="T2" fmla="*/ 189 w 189"/>
                  <a:gd name="T3" fmla="*/ 25 h 37"/>
                  <a:gd name="T4" fmla="*/ 183 w 189"/>
                  <a:gd name="T5" fmla="*/ 23 h 37"/>
                  <a:gd name="T6" fmla="*/ 166 w 189"/>
                  <a:gd name="T7" fmla="*/ 16 h 37"/>
                  <a:gd name="T8" fmla="*/ 140 w 189"/>
                  <a:gd name="T9" fmla="*/ 8 h 37"/>
                  <a:gd name="T10" fmla="*/ 126 w 189"/>
                  <a:gd name="T11" fmla="*/ 5 h 37"/>
                  <a:gd name="T12" fmla="*/ 111 w 189"/>
                  <a:gd name="T13" fmla="*/ 3 h 37"/>
                  <a:gd name="T14" fmla="*/ 95 w 189"/>
                  <a:gd name="T15" fmla="*/ 1 h 37"/>
                  <a:gd name="T16" fmla="*/ 79 w 189"/>
                  <a:gd name="T17" fmla="*/ 0 h 37"/>
                  <a:gd name="T18" fmla="*/ 64 w 189"/>
                  <a:gd name="T19" fmla="*/ 1 h 37"/>
                  <a:gd name="T20" fmla="*/ 48 w 189"/>
                  <a:gd name="T21" fmla="*/ 3 h 37"/>
                  <a:gd name="T22" fmla="*/ 34 w 189"/>
                  <a:gd name="T23" fmla="*/ 8 h 37"/>
                  <a:gd name="T24" fmla="*/ 27 w 189"/>
                  <a:gd name="T25" fmla="*/ 12 h 37"/>
                  <a:gd name="T26" fmla="*/ 21 w 189"/>
                  <a:gd name="T27" fmla="*/ 15 h 37"/>
                  <a:gd name="T28" fmla="*/ 14 w 189"/>
                  <a:gd name="T29" fmla="*/ 19 h 37"/>
                  <a:gd name="T30" fmla="*/ 9 w 189"/>
                  <a:gd name="T31" fmla="*/ 25 h 37"/>
                  <a:gd name="T32" fmla="*/ 4 w 189"/>
                  <a:gd name="T33" fmla="*/ 30 h 37"/>
                  <a:gd name="T34" fmla="*/ 0 w 189"/>
                  <a:gd name="T35" fmla="*/ 37 h 3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89"/>
                  <a:gd name="T55" fmla="*/ 0 h 37"/>
                  <a:gd name="T56" fmla="*/ 189 w 189"/>
                  <a:gd name="T57" fmla="*/ 37 h 3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89" h="37">
                    <a:moveTo>
                      <a:pt x="189" y="25"/>
                    </a:moveTo>
                    <a:lnTo>
                      <a:pt x="189" y="25"/>
                    </a:lnTo>
                    <a:lnTo>
                      <a:pt x="183" y="23"/>
                    </a:lnTo>
                    <a:lnTo>
                      <a:pt x="166" y="16"/>
                    </a:lnTo>
                    <a:lnTo>
                      <a:pt x="140" y="8"/>
                    </a:lnTo>
                    <a:lnTo>
                      <a:pt x="126" y="5"/>
                    </a:lnTo>
                    <a:lnTo>
                      <a:pt x="111" y="3"/>
                    </a:lnTo>
                    <a:lnTo>
                      <a:pt x="95" y="1"/>
                    </a:lnTo>
                    <a:lnTo>
                      <a:pt x="79" y="0"/>
                    </a:lnTo>
                    <a:lnTo>
                      <a:pt x="64" y="1"/>
                    </a:lnTo>
                    <a:lnTo>
                      <a:pt x="48" y="3"/>
                    </a:lnTo>
                    <a:lnTo>
                      <a:pt x="34" y="8"/>
                    </a:lnTo>
                    <a:lnTo>
                      <a:pt x="27" y="12"/>
                    </a:lnTo>
                    <a:lnTo>
                      <a:pt x="21" y="15"/>
                    </a:lnTo>
                    <a:lnTo>
                      <a:pt x="14" y="19"/>
                    </a:lnTo>
                    <a:lnTo>
                      <a:pt x="9" y="25"/>
                    </a:lnTo>
                    <a:lnTo>
                      <a:pt x="4" y="30"/>
                    </a:lnTo>
                    <a:lnTo>
                      <a:pt x="0" y="37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1" name="Freeform 204"/>
              <p:cNvSpPr>
                <a:spLocks/>
              </p:cNvSpPr>
              <p:nvPr/>
            </p:nvSpPr>
            <p:spPr bwMode="auto">
              <a:xfrm>
                <a:off x="839" y="3101"/>
                <a:ext cx="125" cy="22"/>
              </a:xfrm>
              <a:custGeom>
                <a:avLst/>
                <a:gdLst>
                  <a:gd name="T0" fmla="*/ 125 w 125"/>
                  <a:gd name="T1" fmla="*/ 22 h 22"/>
                  <a:gd name="T2" fmla="*/ 125 w 125"/>
                  <a:gd name="T3" fmla="*/ 22 h 22"/>
                  <a:gd name="T4" fmla="*/ 123 w 125"/>
                  <a:gd name="T5" fmla="*/ 20 h 22"/>
                  <a:gd name="T6" fmla="*/ 115 w 125"/>
                  <a:gd name="T7" fmla="*/ 16 h 22"/>
                  <a:gd name="T8" fmla="*/ 105 w 125"/>
                  <a:gd name="T9" fmla="*/ 10 h 22"/>
                  <a:gd name="T10" fmla="*/ 90 w 125"/>
                  <a:gd name="T11" fmla="*/ 5 h 22"/>
                  <a:gd name="T12" fmla="*/ 81 w 125"/>
                  <a:gd name="T13" fmla="*/ 3 h 22"/>
                  <a:gd name="T14" fmla="*/ 72 w 125"/>
                  <a:gd name="T15" fmla="*/ 2 h 22"/>
                  <a:gd name="T16" fmla="*/ 61 w 125"/>
                  <a:gd name="T17" fmla="*/ 0 h 22"/>
                  <a:gd name="T18" fmla="*/ 50 w 125"/>
                  <a:gd name="T19" fmla="*/ 2 h 22"/>
                  <a:gd name="T20" fmla="*/ 40 w 125"/>
                  <a:gd name="T21" fmla="*/ 3 h 22"/>
                  <a:gd name="T22" fmla="*/ 26 w 125"/>
                  <a:gd name="T23" fmla="*/ 6 h 22"/>
                  <a:gd name="T24" fmla="*/ 13 w 125"/>
                  <a:gd name="T25" fmla="*/ 10 h 22"/>
                  <a:gd name="T26" fmla="*/ 0 w 125"/>
                  <a:gd name="T27" fmla="*/ 16 h 2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25"/>
                  <a:gd name="T43" fmla="*/ 0 h 22"/>
                  <a:gd name="T44" fmla="*/ 125 w 125"/>
                  <a:gd name="T45" fmla="*/ 22 h 22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25" h="22">
                    <a:moveTo>
                      <a:pt x="125" y="22"/>
                    </a:moveTo>
                    <a:lnTo>
                      <a:pt x="125" y="22"/>
                    </a:lnTo>
                    <a:lnTo>
                      <a:pt x="123" y="20"/>
                    </a:lnTo>
                    <a:lnTo>
                      <a:pt x="115" y="16"/>
                    </a:lnTo>
                    <a:lnTo>
                      <a:pt x="105" y="10"/>
                    </a:lnTo>
                    <a:lnTo>
                      <a:pt x="90" y="5"/>
                    </a:lnTo>
                    <a:lnTo>
                      <a:pt x="81" y="3"/>
                    </a:lnTo>
                    <a:lnTo>
                      <a:pt x="72" y="2"/>
                    </a:lnTo>
                    <a:lnTo>
                      <a:pt x="61" y="0"/>
                    </a:lnTo>
                    <a:lnTo>
                      <a:pt x="50" y="2"/>
                    </a:lnTo>
                    <a:lnTo>
                      <a:pt x="40" y="3"/>
                    </a:lnTo>
                    <a:lnTo>
                      <a:pt x="26" y="6"/>
                    </a:lnTo>
                    <a:lnTo>
                      <a:pt x="13" y="10"/>
                    </a:lnTo>
                    <a:lnTo>
                      <a:pt x="0" y="16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2" name="Freeform 205"/>
              <p:cNvSpPr>
                <a:spLocks/>
              </p:cNvSpPr>
              <p:nvPr/>
            </p:nvSpPr>
            <p:spPr bwMode="auto">
              <a:xfrm>
                <a:off x="799" y="3131"/>
                <a:ext cx="188" cy="30"/>
              </a:xfrm>
              <a:custGeom>
                <a:avLst/>
                <a:gdLst>
                  <a:gd name="T0" fmla="*/ 188 w 188"/>
                  <a:gd name="T1" fmla="*/ 6 h 30"/>
                  <a:gd name="T2" fmla="*/ 188 w 188"/>
                  <a:gd name="T3" fmla="*/ 6 h 30"/>
                  <a:gd name="T4" fmla="*/ 168 w 188"/>
                  <a:gd name="T5" fmla="*/ 2 h 30"/>
                  <a:gd name="T6" fmla="*/ 148 w 188"/>
                  <a:gd name="T7" fmla="*/ 0 h 30"/>
                  <a:gd name="T8" fmla="*/ 121 w 188"/>
                  <a:gd name="T9" fmla="*/ 0 h 30"/>
                  <a:gd name="T10" fmla="*/ 107 w 188"/>
                  <a:gd name="T11" fmla="*/ 0 h 30"/>
                  <a:gd name="T12" fmla="*/ 92 w 188"/>
                  <a:gd name="T13" fmla="*/ 1 h 30"/>
                  <a:gd name="T14" fmla="*/ 76 w 188"/>
                  <a:gd name="T15" fmla="*/ 3 h 30"/>
                  <a:gd name="T16" fmla="*/ 60 w 188"/>
                  <a:gd name="T17" fmla="*/ 6 h 30"/>
                  <a:gd name="T18" fmla="*/ 44 w 188"/>
                  <a:gd name="T19" fmla="*/ 10 h 30"/>
                  <a:gd name="T20" fmla="*/ 29 w 188"/>
                  <a:gd name="T21" fmla="*/ 14 h 30"/>
                  <a:gd name="T22" fmla="*/ 15 w 188"/>
                  <a:gd name="T23" fmla="*/ 21 h 30"/>
                  <a:gd name="T24" fmla="*/ 0 w 188"/>
                  <a:gd name="T25" fmla="*/ 30 h 3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88"/>
                  <a:gd name="T40" fmla="*/ 0 h 30"/>
                  <a:gd name="T41" fmla="*/ 188 w 188"/>
                  <a:gd name="T42" fmla="*/ 30 h 3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88" h="30">
                    <a:moveTo>
                      <a:pt x="188" y="6"/>
                    </a:moveTo>
                    <a:lnTo>
                      <a:pt x="188" y="6"/>
                    </a:lnTo>
                    <a:lnTo>
                      <a:pt x="168" y="2"/>
                    </a:lnTo>
                    <a:lnTo>
                      <a:pt x="148" y="0"/>
                    </a:lnTo>
                    <a:lnTo>
                      <a:pt x="121" y="0"/>
                    </a:lnTo>
                    <a:lnTo>
                      <a:pt x="107" y="0"/>
                    </a:lnTo>
                    <a:lnTo>
                      <a:pt x="92" y="1"/>
                    </a:lnTo>
                    <a:lnTo>
                      <a:pt x="76" y="3"/>
                    </a:lnTo>
                    <a:lnTo>
                      <a:pt x="60" y="6"/>
                    </a:lnTo>
                    <a:lnTo>
                      <a:pt x="44" y="10"/>
                    </a:lnTo>
                    <a:lnTo>
                      <a:pt x="29" y="14"/>
                    </a:lnTo>
                    <a:lnTo>
                      <a:pt x="15" y="21"/>
                    </a:lnTo>
                    <a:lnTo>
                      <a:pt x="0" y="30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3095" name="Group 176"/>
          <p:cNvGrpSpPr>
            <a:grpSpLocks/>
          </p:cNvGrpSpPr>
          <p:nvPr/>
        </p:nvGrpSpPr>
        <p:grpSpPr bwMode="auto">
          <a:xfrm>
            <a:off x="3255963" y="4279900"/>
            <a:ext cx="2735262" cy="2114550"/>
            <a:chOff x="3255963" y="4279900"/>
            <a:chExt cx="2735262" cy="2114550"/>
          </a:xfrm>
        </p:grpSpPr>
        <p:sp>
          <p:nvSpPr>
            <p:cNvPr id="3097" name="Freeform 215"/>
            <p:cNvSpPr>
              <a:spLocks noEditPoints="1"/>
            </p:cNvSpPr>
            <p:nvPr/>
          </p:nvSpPr>
          <p:spPr bwMode="auto">
            <a:xfrm>
              <a:off x="3255963" y="4279900"/>
              <a:ext cx="2732087" cy="2114550"/>
            </a:xfrm>
            <a:custGeom>
              <a:avLst/>
              <a:gdLst>
                <a:gd name="T0" fmla="*/ 2147483646 w 1721"/>
                <a:gd name="T1" fmla="*/ 2147483646 h 1332"/>
                <a:gd name="T2" fmla="*/ 2147483646 w 1721"/>
                <a:gd name="T3" fmla="*/ 2147483646 h 1332"/>
                <a:gd name="T4" fmla="*/ 2147483646 w 1721"/>
                <a:gd name="T5" fmla="*/ 0 h 1332"/>
                <a:gd name="T6" fmla="*/ 2147483646 w 1721"/>
                <a:gd name="T7" fmla="*/ 2147483646 h 1332"/>
                <a:gd name="T8" fmla="*/ 2147483646 w 1721"/>
                <a:gd name="T9" fmla="*/ 2147483646 h 1332"/>
                <a:gd name="T10" fmla="*/ 2147483646 w 1721"/>
                <a:gd name="T11" fmla="*/ 2147483646 h 1332"/>
                <a:gd name="T12" fmla="*/ 2147483646 w 1721"/>
                <a:gd name="T13" fmla="*/ 2147483646 h 1332"/>
                <a:gd name="T14" fmla="*/ 2147483646 w 1721"/>
                <a:gd name="T15" fmla="*/ 2147483646 h 1332"/>
                <a:gd name="T16" fmla="*/ 2147483646 w 1721"/>
                <a:gd name="T17" fmla="*/ 2147483646 h 1332"/>
                <a:gd name="T18" fmla="*/ 2147483646 w 1721"/>
                <a:gd name="T19" fmla="*/ 2147483646 h 1332"/>
                <a:gd name="T20" fmla="*/ 2147483646 w 1721"/>
                <a:gd name="T21" fmla="*/ 2147483646 h 1332"/>
                <a:gd name="T22" fmla="*/ 2147483646 w 1721"/>
                <a:gd name="T23" fmla="*/ 2147483646 h 1332"/>
                <a:gd name="T24" fmla="*/ 2147483646 w 1721"/>
                <a:gd name="T25" fmla="*/ 2147483646 h 1332"/>
                <a:gd name="T26" fmla="*/ 2147483646 w 1721"/>
                <a:gd name="T27" fmla="*/ 2147483646 h 1332"/>
                <a:gd name="T28" fmla="*/ 2147483646 w 1721"/>
                <a:gd name="T29" fmla="*/ 2147483646 h 1332"/>
                <a:gd name="T30" fmla="*/ 2147483646 w 1721"/>
                <a:gd name="T31" fmla="*/ 2147483646 h 1332"/>
                <a:gd name="T32" fmla="*/ 2147483646 w 1721"/>
                <a:gd name="T33" fmla="*/ 2147483646 h 1332"/>
                <a:gd name="T34" fmla="*/ 2147483646 w 1721"/>
                <a:gd name="T35" fmla="*/ 2147483646 h 1332"/>
                <a:gd name="T36" fmla="*/ 2147483646 w 1721"/>
                <a:gd name="T37" fmla="*/ 2147483646 h 1332"/>
                <a:gd name="T38" fmla="*/ 2147483646 w 1721"/>
                <a:gd name="T39" fmla="*/ 2147483646 h 1332"/>
                <a:gd name="T40" fmla="*/ 2147483646 w 1721"/>
                <a:gd name="T41" fmla="*/ 2147483646 h 1332"/>
                <a:gd name="T42" fmla="*/ 2147483646 w 1721"/>
                <a:gd name="T43" fmla="*/ 2147483646 h 1332"/>
                <a:gd name="T44" fmla="*/ 2147483646 w 1721"/>
                <a:gd name="T45" fmla="*/ 2147483646 h 1332"/>
                <a:gd name="T46" fmla="*/ 2147483646 w 1721"/>
                <a:gd name="T47" fmla="*/ 2147483646 h 1332"/>
                <a:gd name="T48" fmla="*/ 2147483646 w 1721"/>
                <a:gd name="T49" fmla="*/ 2147483646 h 1332"/>
                <a:gd name="T50" fmla="*/ 2147483646 w 1721"/>
                <a:gd name="T51" fmla="*/ 2147483646 h 1332"/>
                <a:gd name="T52" fmla="*/ 2147483646 w 1721"/>
                <a:gd name="T53" fmla="*/ 2147483646 h 1332"/>
                <a:gd name="T54" fmla="*/ 2147483646 w 1721"/>
                <a:gd name="T55" fmla="*/ 2147483646 h 1332"/>
                <a:gd name="T56" fmla="*/ 2147483646 w 1721"/>
                <a:gd name="T57" fmla="*/ 2147483646 h 1332"/>
                <a:gd name="T58" fmla="*/ 2147483646 w 1721"/>
                <a:gd name="T59" fmla="*/ 2147483646 h 1332"/>
                <a:gd name="T60" fmla="*/ 2147483646 w 1721"/>
                <a:gd name="T61" fmla="*/ 2147483646 h 1332"/>
                <a:gd name="T62" fmla="*/ 2147483646 w 1721"/>
                <a:gd name="T63" fmla="*/ 2147483646 h 1332"/>
                <a:gd name="T64" fmla="*/ 2147483646 w 1721"/>
                <a:gd name="T65" fmla="*/ 2147483646 h 1332"/>
                <a:gd name="T66" fmla="*/ 2147483646 w 1721"/>
                <a:gd name="T67" fmla="*/ 2147483646 h 1332"/>
                <a:gd name="T68" fmla="*/ 2147483646 w 1721"/>
                <a:gd name="T69" fmla="*/ 2147483646 h 1332"/>
                <a:gd name="T70" fmla="*/ 2147483646 w 1721"/>
                <a:gd name="T71" fmla="*/ 2147483646 h 1332"/>
                <a:gd name="T72" fmla="*/ 2147483646 w 1721"/>
                <a:gd name="T73" fmla="*/ 2147483646 h 1332"/>
                <a:gd name="T74" fmla="*/ 2147483646 w 1721"/>
                <a:gd name="T75" fmla="*/ 2147483646 h 1332"/>
                <a:gd name="T76" fmla="*/ 2147483646 w 1721"/>
                <a:gd name="T77" fmla="*/ 2147483646 h 1332"/>
                <a:gd name="T78" fmla="*/ 2147483646 w 1721"/>
                <a:gd name="T79" fmla="*/ 2147483646 h 1332"/>
                <a:gd name="T80" fmla="*/ 2147483646 w 1721"/>
                <a:gd name="T81" fmla="*/ 2147483646 h 1332"/>
                <a:gd name="T82" fmla="*/ 2147483646 w 1721"/>
                <a:gd name="T83" fmla="*/ 2147483646 h 1332"/>
                <a:gd name="T84" fmla="*/ 2147483646 w 1721"/>
                <a:gd name="T85" fmla="*/ 2147483646 h 1332"/>
                <a:gd name="T86" fmla="*/ 2147483646 w 1721"/>
                <a:gd name="T87" fmla="*/ 2147483646 h 1332"/>
                <a:gd name="T88" fmla="*/ 2147483646 w 1721"/>
                <a:gd name="T89" fmla="*/ 2147483646 h 1332"/>
                <a:gd name="T90" fmla="*/ 2147483646 w 1721"/>
                <a:gd name="T91" fmla="*/ 2147483646 h 1332"/>
                <a:gd name="T92" fmla="*/ 2147483646 w 1721"/>
                <a:gd name="T93" fmla="*/ 2147483646 h 1332"/>
                <a:gd name="T94" fmla="*/ 2147483646 w 1721"/>
                <a:gd name="T95" fmla="*/ 2147483646 h 1332"/>
                <a:gd name="T96" fmla="*/ 2147483646 w 1721"/>
                <a:gd name="T97" fmla="*/ 2147483646 h 1332"/>
                <a:gd name="T98" fmla="*/ 2147483646 w 1721"/>
                <a:gd name="T99" fmla="*/ 2147483646 h 1332"/>
                <a:gd name="T100" fmla="*/ 2147483646 w 1721"/>
                <a:gd name="T101" fmla="*/ 2147483646 h 1332"/>
                <a:gd name="T102" fmla="*/ 2147483646 w 1721"/>
                <a:gd name="T103" fmla="*/ 2147483646 h 1332"/>
                <a:gd name="T104" fmla="*/ 2147483646 w 1721"/>
                <a:gd name="T105" fmla="*/ 2147483646 h 1332"/>
                <a:gd name="T106" fmla="*/ 2147483646 w 1721"/>
                <a:gd name="T107" fmla="*/ 2147483646 h 1332"/>
                <a:gd name="T108" fmla="*/ 2147483646 w 1721"/>
                <a:gd name="T109" fmla="*/ 2147483646 h 1332"/>
                <a:gd name="T110" fmla="*/ 2147483646 w 1721"/>
                <a:gd name="T111" fmla="*/ 2147483646 h 1332"/>
                <a:gd name="T112" fmla="*/ 2147483646 w 1721"/>
                <a:gd name="T113" fmla="*/ 2147483646 h 1332"/>
                <a:gd name="T114" fmla="*/ 2147483646 w 1721"/>
                <a:gd name="T115" fmla="*/ 2147483646 h 1332"/>
                <a:gd name="T116" fmla="*/ 2147483646 w 1721"/>
                <a:gd name="T117" fmla="*/ 2147483646 h 133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721"/>
                <a:gd name="T178" fmla="*/ 0 h 1332"/>
                <a:gd name="T179" fmla="*/ 1721 w 1721"/>
                <a:gd name="T180" fmla="*/ 1332 h 133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721" h="1332">
                  <a:moveTo>
                    <a:pt x="1679" y="518"/>
                  </a:moveTo>
                  <a:lnTo>
                    <a:pt x="1679" y="518"/>
                  </a:lnTo>
                  <a:lnTo>
                    <a:pt x="1675" y="496"/>
                  </a:lnTo>
                  <a:lnTo>
                    <a:pt x="1661" y="445"/>
                  </a:lnTo>
                  <a:lnTo>
                    <a:pt x="1651" y="413"/>
                  </a:lnTo>
                  <a:lnTo>
                    <a:pt x="1639" y="379"/>
                  </a:lnTo>
                  <a:lnTo>
                    <a:pt x="1627" y="345"/>
                  </a:lnTo>
                  <a:lnTo>
                    <a:pt x="1612" y="315"/>
                  </a:lnTo>
                  <a:lnTo>
                    <a:pt x="1610" y="309"/>
                  </a:lnTo>
                  <a:lnTo>
                    <a:pt x="1603" y="293"/>
                  </a:lnTo>
                  <a:lnTo>
                    <a:pt x="1591" y="270"/>
                  </a:lnTo>
                  <a:lnTo>
                    <a:pt x="1583" y="257"/>
                  </a:lnTo>
                  <a:lnTo>
                    <a:pt x="1573" y="242"/>
                  </a:lnTo>
                  <a:lnTo>
                    <a:pt x="1562" y="226"/>
                  </a:lnTo>
                  <a:lnTo>
                    <a:pt x="1550" y="211"/>
                  </a:lnTo>
                  <a:lnTo>
                    <a:pt x="1536" y="196"/>
                  </a:lnTo>
                  <a:lnTo>
                    <a:pt x="1520" y="179"/>
                  </a:lnTo>
                  <a:lnTo>
                    <a:pt x="1504" y="164"/>
                  </a:lnTo>
                  <a:lnTo>
                    <a:pt x="1485" y="149"/>
                  </a:lnTo>
                  <a:lnTo>
                    <a:pt x="1465" y="136"/>
                  </a:lnTo>
                  <a:lnTo>
                    <a:pt x="1443" y="124"/>
                  </a:lnTo>
                  <a:lnTo>
                    <a:pt x="1441" y="120"/>
                  </a:lnTo>
                  <a:lnTo>
                    <a:pt x="1434" y="109"/>
                  </a:lnTo>
                  <a:lnTo>
                    <a:pt x="1428" y="101"/>
                  </a:lnTo>
                  <a:lnTo>
                    <a:pt x="1421" y="92"/>
                  </a:lnTo>
                  <a:lnTo>
                    <a:pt x="1412" y="82"/>
                  </a:lnTo>
                  <a:lnTo>
                    <a:pt x="1402" y="73"/>
                  </a:lnTo>
                  <a:lnTo>
                    <a:pt x="1389" y="63"/>
                  </a:lnTo>
                  <a:lnTo>
                    <a:pt x="1374" y="53"/>
                  </a:lnTo>
                  <a:lnTo>
                    <a:pt x="1357" y="43"/>
                  </a:lnTo>
                  <a:lnTo>
                    <a:pt x="1338" y="34"/>
                  </a:lnTo>
                  <a:lnTo>
                    <a:pt x="1316" y="25"/>
                  </a:lnTo>
                  <a:lnTo>
                    <a:pt x="1292" y="18"/>
                  </a:lnTo>
                  <a:lnTo>
                    <a:pt x="1264" y="12"/>
                  </a:lnTo>
                  <a:lnTo>
                    <a:pt x="1235" y="8"/>
                  </a:lnTo>
                  <a:lnTo>
                    <a:pt x="1226" y="7"/>
                  </a:lnTo>
                  <a:lnTo>
                    <a:pt x="1204" y="3"/>
                  </a:lnTo>
                  <a:lnTo>
                    <a:pt x="1170" y="1"/>
                  </a:lnTo>
                  <a:lnTo>
                    <a:pt x="1150" y="0"/>
                  </a:lnTo>
                  <a:lnTo>
                    <a:pt x="1129" y="1"/>
                  </a:lnTo>
                  <a:lnTo>
                    <a:pt x="1106" y="2"/>
                  </a:lnTo>
                  <a:lnTo>
                    <a:pt x="1083" y="4"/>
                  </a:lnTo>
                  <a:lnTo>
                    <a:pt x="1059" y="8"/>
                  </a:lnTo>
                  <a:lnTo>
                    <a:pt x="1035" y="13"/>
                  </a:lnTo>
                  <a:lnTo>
                    <a:pt x="1012" y="21"/>
                  </a:lnTo>
                  <a:lnTo>
                    <a:pt x="990" y="31"/>
                  </a:lnTo>
                  <a:lnTo>
                    <a:pt x="979" y="36"/>
                  </a:lnTo>
                  <a:lnTo>
                    <a:pt x="968" y="43"/>
                  </a:lnTo>
                  <a:lnTo>
                    <a:pt x="958" y="49"/>
                  </a:lnTo>
                  <a:lnTo>
                    <a:pt x="948" y="57"/>
                  </a:lnTo>
                  <a:lnTo>
                    <a:pt x="933" y="52"/>
                  </a:lnTo>
                  <a:lnTo>
                    <a:pt x="915" y="45"/>
                  </a:lnTo>
                  <a:lnTo>
                    <a:pt x="891" y="39"/>
                  </a:lnTo>
                  <a:lnTo>
                    <a:pt x="861" y="30"/>
                  </a:lnTo>
                  <a:lnTo>
                    <a:pt x="827" y="22"/>
                  </a:lnTo>
                  <a:lnTo>
                    <a:pt x="790" y="15"/>
                  </a:lnTo>
                  <a:lnTo>
                    <a:pt x="749" y="9"/>
                  </a:lnTo>
                  <a:lnTo>
                    <a:pt x="706" y="4"/>
                  </a:lnTo>
                  <a:lnTo>
                    <a:pt x="684" y="3"/>
                  </a:lnTo>
                  <a:lnTo>
                    <a:pt x="661" y="2"/>
                  </a:lnTo>
                  <a:lnTo>
                    <a:pt x="639" y="2"/>
                  </a:lnTo>
                  <a:lnTo>
                    <a:pt x="615" y="3"/>
                  </a:lnTo>
                  <a:lnTo>
                    <a:pt x="592" y="6"/>
                  </a:lnTo>
                  <a:lnTo>
                    <a:pt x="569" y="9"/>
                  </a:lnTo>
                  <a:lnTo>
                    <a:pt x="546" y="12"/>
                  </a:lnTo>
                  <a:lnTo>
                    <a:pt x="523" y="18"/>
                  </a:lnTo>
                  <a:lnTo>
                    <a:pt x="501" y="24"/>
                  </a:lnTo>
                  <a:lnTo>
                    <a:pt x="479" y="32"/>
                  </a:lnTo>
                  <a:lnTo>
                    <a:pt x="457" y="41"/>
                  </a:lnTo>
                  <a:lnTo>
                    <a:pt x="437" y="52"/>
                  </a:lnTo>
                  <a:lnTo>
                    <a:pt x="416" y="64"/>
                  </a:lnTo>
                  <a:lnTo>
                    <a:pt x="397" y="78"/>
                  </a:lnTo>
                  <a:lnTo>
                    <a:pt x="386" y="87"/>
                  </a:lnTo>
                  <a:lnTo>
                    <a:pt x="356" y="111"/>
                  </a:lnTo>
                  <a:lnTo>
                    <a:pt x="315" y="148"/>
                  </a:lnTo>
                  <a:lnTo>
                    <a:pt x="292" y="170"/>
                  </a:lnTo>
                  <a:lnTo>
                    <a:pt x="265" y="196"/>
                  </a:lnTo>
                  <a:lnTo>
                    <a:pt x="240" y="221"/>
                  </a:lnTo>
                  <a:lnTo>
                    <a:pt x="214" y="248"/>
                  </a:lnTo>
                  <a:lnTo>
                    <a:pt x="189" y="277"/>
                  </a:lnTo>
                  <a:lnTo>
                    <a:pt x="165" y="305"/>
                  </a:lnTo>
                  <a:lnTo>
                    <a:pt x="143" y="335"/>
                  </a:lnTo>
                  <a:lnTo>
                    <a:pt x="125" y="363"/>
                  </a:lnTo>
                  <a:lnTo>
                    <a:pt x="116" y="378"/>
                  </a:lnTo>
                  <a:lnTo>
                    <a:pt x="109" y="392"/>
                  </a:lnTo>
                  <a:lnTo>
                    <a:pt x="103" y="406"/>
                  </a:lnTo>
                  <a:lnTo>
                    <a:pt x="97" y="419"/>
                  </a:lnTo>
                  <a:lnTo>
                    <a:pt x="90" y="435"/>
                  </a:lnTo>
                  <a:lnTo>
                    <a:pt x="82" y="453"/>
                  </a:lnTo>
                  <a:lnTo>
                    <a:pt x="73" y="478"/>
                  </a:lnTo>
                  <a:lnTo>
                    <a:pt x="63" y="507"/>
                  </a:lnTo>
                  <a:lnTo>
                    <a:pt x="54" y="541"/>
                  </a:lnTo>
                  <a:lnTo>
                    <a:pt x="47" y="579"/>
                  </a:lnTo>
                  <a:lnTo>
                    <a:pt x="43" y="598"/>
                  </a:lnTo>
                  <a:lnTo>
                    <a:pt x="41" y="619"/>
                  </a:lnTo>
                  <a:lnTo>
                    <a:pt x="0" y="757"/>
                  </a:lnTo>
                  <a:lnTo>
                    <a:pt x="5" y="748"/>
                  </a:lnTo>
                  <a:lnTo>
                    <a:pt x="12" y="739"/>
                  </a:lnTo>
                  <a:lnTo>
                    <a:pt x="18" y="730"/>
                  </a:lnTo>
                  <a:lnTo>
                    <a:pt x="24" y="725"/>
                  </a:lnTo>
                  <a:lnTo>
                    <a:pt x="27" y="724"/>
                  </a:lnTo>
                  <a:lnTo>
                    <a:pt x="29" y="724"/>
                  </a:lnTo>
                  <a:lnTo>
                    <a:pt x="31" y="725"/>
                  </a:lnTo>
                  <a:lnTo>
                    <a:pt x="32" y="729"/>
                  </a:lnTo>
                  <a:lnTo>
                    <a:pt x="32" y="735"/>
                  </a:lnTo>
                  <a:lnTo>
                    <a:pt x="31" y="743"/>
                  </a:lnTo>
                  <a:lnTo>
                    <a:pt x="29" y="744"/>
                  </a:lnTo>
                  <a:lnTo>
                    <a:pt x="24" y="751"/>
                  </a:lnTo>
                  <a:lnTo>
                    <a:pt x="20" y="757"/>
                  </a:lnTo>
                  <a:lnTo>
                    <a:pt x="17" y="764"/>
                  </a:lnTo>
                  <a:lnTo>
                    <a:pt x="14" y="773"/>
                  </a:lnTo>
                  <a:lnTo>
                    <a:pt x="10" y="784"/>
                  </a:lnTo>
                  <a:lnTo>
                    <a:pt x="17" y="772"/>
                  </a:lnTo>
                  <a:lnTo>
                    <a:pt x="25" y="762"/>
                  </a:lnTo>
                  <a:lnTo>
                    <a:pt x="29" y="758"/>
                  </a:lnTo>
                  <a:lnTo>
                    <a:pt x="34" y="753"/>
                  </a:lnTo>
                  <a:lnTo>
                    <a:pt x="31" y="759"/>
                  </a:lnTo>
                  <a:lnTo>
                    <a:pt x="26" y="773"/>
                  </a:lnTo>
                  <a:lnTo>
                    <a:pt x="24" y="784"/>
                  </a:lnTo>
                  <a:lnTo>
                    <a:pt x="21" y="795"/>
                  </a:lnTo>
                  <a:lnTo>
                    <a:pt x="21" y="809"/>
                  </a:lnTo>
                  <a:lnTo>
                    <a:pt x="21" y="823"/>
                  </a:lnTo>
                  <a:lnTo>
                    <a:pt x="23" y="818"/>
                  </a:lnTo>
                  <a:lnTo>
                    <a:pt x="24" y="803"/>
                  </a:lnTo>
                  <a:lnTo>
                    <a:pt x="26" y="795"/>
                  </a:lnTo>
                  <a:lnTo>
                    <a:pt x="29" y="786"/>
                  </a:lnTo>
                  <a:lnTo>
                    <a:pt x="32" y="780"/>
                  </a:lnTo>
                  <a:lnTo>
                    <a:pt x="36" y="776"/>
                  </a:lnTo>
                  <a:lnTo>
                    <a:pt x="39" y="774"/>
                  </a:lnTo>
                  <a:lnTo>
                    <a:pt x="40" y="780"/>
                  </a:lnTo>
                  <a:lnTo>
                    <a:pt x="42" y="793"/>
                  </a:lnTo>
                  <a:lnTo>
                    <a:pt x="42" y="802"/>
                  </a:lnTo>
                  <a:lnTo>
                    <a:pt x="42" y="810"/>
                  </a:lnTo>
                  <a:lnTo>
                    <a:pt x="42" y="818"/>
                  </a:lnTo>
                  <a:lnTo>
                    <a:pt x="39" y="825"/>
                  </a:lnTo>
                  <a:lnTo>
                    <a:pt x="34" y="836"/>
                  </a:lnTo>
                  <a:lnTo>
                    <a:pt x="28" y="843"/>
                  </a:lnTo>
                  <a:lnTo>
                    <a:pt x="21" y="849"/>
                  </a:lnTo>
                  <a:lnTo>
                    <a:pt x="15" y="854"/>
                  </a:lnTo>
                  <a:lnTo>
                    <a:pt x="14" y="856"/>
                  </a:lnTo>
                  <a:lnTo>
                    <a:pt x="15" y="856"/>
                  </a:lnTo>
                  <a:lnTo>
                    <a:pt x="18" y="855"/>
                  </a:lnTo>
                  <a:lnTo>
                    <a:pt x="24" y="852"/>
                  </a:lnTo>
                  <a:lnTo>
                    <a:pt x="29" y="847"/>
                  </a:lnTo>
                  <a:lnTo>
                    <a:pt x="37" y="839"/>
                  </a:lnTo>
                  <a:lnTo>
                    <a:pt x="43" y="828"/>
                  </a:lnTo>
                  <a:lnTo>
                    <a:pt x="50" y="814"/>
                  </a:lnTo>
                  <a:lnTo>
                    <a:pt x="51" y="819"/>
                  </a:lnTo>
                  <a:lnTo>
                    <a:pt x="51" y="831"/>
                  </a:lnTo>
                  <a:lnTo>
                    <a:pt x="51" y="840"/>
                  </a:lnTo>
                  <a:lnTo>
                    <a:pt x="49" y="848"/>
                  </a:lnTo>
                  <a:lnTo>
                    <a:pt x="46" y="855"/>
                  </a:lnTo>
                  <a:lnTo>
                    <a:pt x="40" y="862"/>
                  </a:lnTo>
                  <a:lnTo>
                    <a:pt x="42" y="861"/>
                  </a:lnTo>
                  <a:lnTo>
                    <a:pt x="47" y="856"/>
                  </a:lnTo>
                  <a:lnTo>
                    <a:pt x="50" y="853"/>
                  </a:lnTo>
                  <a:lnTo>
                    <a:pt x="52" y="848"/>
                  </a:lnTo>
                  <a:lnTo>
                    <a:pt x="54" y="841"/>
                  </a:lnTo>
                  <a:lnTo>
                    <a:pt x="56" y="832"/>
                  </a:lnTo>
                  <a:lnTo>
                    <a:pt x="57" y="867"/>
                  </a:lnTo>
                  <a:lnTo>
                    <a:pt x="58" y="886"/>
                  </a:lnTo>
                  <a:lnTo>
                    <a:pt x="59" y="900"/>
                  </a:lnTo>
                  <a:lnTo>
                    <a:pt x="59" y="892"/>
                  </a:lnTo>
                  <a:lnTo>
                    <a:pt x="60" y="870"/>
                  </a:lnTo>
                  <a:lnTo>
                    <a:pt x="61" y="845"/>
                  </a:lnTo>
                  <a:lnTo>
                    <a:pt x="63" y="836"/>
                  </a:lnTo>
                  <a:lnTo>
                    <a:pt x="65" y="828"/>
                  </a:lnTo>
                  <a:lnTo>
                    <a:pt x="73" y="895"/>
                  </a:lnTo>
                  <a:lnTo>
                    <a:pt x="72" y="906"/>
                  </a:lnTo>
                  <a:lnTo>
                    <a:pt x="70" y="913"/>
                  </a:lnTo>
                  <a:lnTo>
                    <a:pt x="69" y="917"/>
                  </a:lnTo>
                  <a:lnTo>
                    <a:pt x="68" y="919"/>
                  </a:lnTo>
                  <a:lnTo>
                    <a:pt x="66" y="920"/>
                  </a:lnTo>
                  <a:lnTo>
                    <a:pt x="68" y="920"/>
                  </a:lnTo>
                  <a:lnTo>
                    <a:pt x="72" y="913"/>
                  </a:lnTo>
                  <a:lnTo>
                    <a:pt x="75" y="908"/>
                  </a:lnTo>
                  <a:lnTo>
                    <a:pt x="79" y="900"/>
                  </a:lnTo>
                  <a:lnTo>
                    <a:pt x="81" y="890"/>
                  </a:lnTo>
                  <a:lnTo>
                    <a:pt x="83" y="879"/>
                  </a:lnTo>
                  <a:lnTo>
                    <a:pt x="83" y="898"/>
                  </a:lnTo>
                  <a:lnTo>
                    <a:pt x="84" y="919"/>
                  </a:lnTo>
                  <a:lnTo>
                    <a:pt x="87" y="944"/>
                  </a:lnTo>
                  <a:lnTo>
                    <a:pt x="87" y="939"/>
                  </a:lnTo>
                  <a:lnTo>
                    <a:pt x="87" y="924"/>
                  </a:lnTo>
                  <a:lnTo>
                    <a:pt x="88" y="917"/>
                  </a:lnTo>
                  <a:lnTo>
                    <a:pt x="90" y="909"/>
                  </a:lnTo>
                  <a:lnTo>
                    <a:pt x="92" y="903"/>
                  </a:lnTo>
                  <a:lnTo>
                    <a:pt x="94" y="897"/>
                  </a:lnTo>
                  <a:lnTo>
                    <a:pt x="94" y="906"/>
                  </a:lnTo>
                  <a:lnTo>
                    <a:pt x="96" y="928"/>
                  </a:lnTo>
                  <a:lnTo>
                    <a:pt x="97" y="940"/>
                  </a:lnTo>
                  <a:lnTo>
                    <a:pt x="99" y="952"/>
                  </a:lnTo>
                  <a:lnTo>
                    <a:pt x="103" y="963"/>
                  </a:lnTo>
                  <a:lnTo>
                    <a:pt x="107" y="973"/>
                  </a:lnTo>
                  <a:lnTo>
                    <a:pt x="105" y="966"/>
                  </a:lnTo>
                  <a:lnTo>
                    <a:pt x="104" y="960"/>
                  </a:lnTo>
                  <a:lnTo>
                    <a:pt x="103" y="952"/>
                  </a:lnTo>
                  <a:lnTo>
                    <a:pt x="103" y="942"/>
                  </a:lnTo>
                  <a:lnTo>
                    <a:pt x="104" y="932"/>
                  </a:lnTo>
                  <a:lnTo>
                    <a:pt x="107" y="923"/>
                  </a:lnTo>
                  <a:lnTo>
                    <a:pt x="109" y="919"/>
                  </a:lnTo>
                  <a:lnTo>
                    <a:pt x="113" y="915"/>
                  </a:lnTo>
                  <a:lnTo>
                    <a:pt x="115" y="944"/>
                  </a:lnTo>
                  <a:lnTo>
                    <a:pt x="118" y="967"/>
                  </a:lnTo>
                  <a:lnTo>
                    <a:pt x="121" y="985"/>
                  </a:lnTo>
                  <a:lnTo>
                    <a:pt x="119" y="964"/>
                  </a:lnTo>
                  <a:lnTo>
                    <a:pt x="118" y="945"/>
                  </a:lnTo>
                  <a:lnTo>
                    <a:pt x="118" y="930"/>
                  </a:lnTo>
                  <a:lnTo>
                    <a:pt x="129" y="960"/>
                  </a:lnTo>
                  <a:lnTo>
                    <a:pt x="138" y="987"/>
                  </a:lnTo>
                  <a:lnTo>
                    <a:pt x="141" y="1002"/>
                  </a:lnTo>
                  <a:lnTo>
                    <a:pt x="144" y="1017"/>
                  </a:lnTo>
                  <a:lnTo>
                    <a:pt x="142" y="997"/>
                  </a:lnTo>
                  <a:lnTo>
                    <a:pt x="140" y="976"/>
                  </a:lnTo>
                  <a:lnTo>
                    <a:pt x="137" y="957"/>
                  </a:lnTo>
                  <a:lnTo>
                    <a:pt x="135" y="949"/>
                  </a:lnTo>
                  <a:lnTo>
                    <a:pt x="132" y="943"/>
                  </a:lnTo>
                  <a:lnTo>
                    <a:pt x="139" y="956"/>
                  </a:lnTo>
                  <a:lnTo>
                    <a:pt x="151" y="988"/>
                  </a:lnTo>
                  <a:lnTo>
                    <a:pt x="159" y="1008"/>
                  </a:lnTo>
                  <a:lnTo>
                    <a:pt x="164" y="1027"/>
                  </a:lnTo>
                  <a:lnTo>
                    <a:pt x="169" y="1045"/>
                  </a:lnTo>
                  <a:lnTo>
                    <a:pt x="170" y="1053"/>
                  </a:lnTo>
                  <a:lnTo>
                    <a:pt x="171" y="1061"/>
                  </a:lnTo>
                  <a:lnTo>
                    <a:pt x="171" y="1076"/>
                  </a:lnTo>
                  <a:lnTo>
                    <a:pt x="172" y="1077"/>
                  </a:lnTo>
                  <a:lnTo>
                    <a:pt x="172" y="1075"/>
                  </a:lnTo>
                  <a:lnTo>
                    <a:pt x="173" y="1063"/>
                  </a:lnTo>
                  <a:lnTo>
                    <a:pt x="171" y="1040"/>
                  </a:lnTo>
                  <a:lnTo>
                    <a:pt x="168" y="1009"/>
                  </a:lnTo>
                  <a:lnTo>
                    <a:pt x="169" y="1018"/>
                  </a:lnTo>
                  <a:lnTo>
                    <a:pt x="174" y="1040"/>
                  </a:lnTo>
                  <a:lnTo>
                    <a:pt x="178" y="1052"/>
                  </a:lnTo>
                  <a:lnTo>
                    <a:pt x="183" y="1064"/>
                  </a:lnTo>
                  <a:lnTo>
                    <a:pt x="188" y="1076"/>
                  </a:lnTo>
                  <a:lnTo>
                    <a:pt x="194" y="1085"/>
                  </a:lnTo>
                  <a:lnTo>
                    <a:pt x="191" y="1078"/>
                  </a:lnTo>
                  <a:lnTo>
                    <a:pt x="186" y="1063"/>
                  </a:lnTo>
                  <a:lnTo>
                    <a:pt x="182" y="1043"/>
                  </a:lnTo>
                  <a:lnTo>
                    <a:pt x="181" y="1035"/>
                  </a:lnTo>
                  <a:lnTo>
                    <a:pt x="181" y="1028"/>
                  </a:lnTo>
                  <a:lnTo>
                    <a:pt x="182" y="1027"/>
                  </a:lnTo>
                  <a:lnTo>
                    <a:pt x="184" y="1035"/>
                  </a:lnTo>
                  <a:lnTo>
                    <a:pt x="193" y="1056"/>
                  </a:lnTo>
                  <a:lnTo>
                    <a:pt x="198" y="1069"/>
                  </a:lnTo>
                  <a:lnTo>
                    <a:pt x="205" y="1083"/>
                  </a:lnTo>
                  <a:lnTo>
                    <a:pt x="213" y="1096"/>
                  </a:lnTo>
                  <a:lnTo>
                    <a:pt x="221" y="1108"/>
                  </a:lnTo>
                  <a:lnTo>
                    <a:pt x="218" y="1101"/>
                  </a:lnTo>
                  <a:lnTo>
                    <a:pt x="210" y="1084"/>
                  </a:lnTo>
                  <a:lnTo>
                    <a:pt x="207" y="1074"/>
                  </a:lnTo>
                  <a:lnTo>
                    <a:pt x="204" y="1063"/>
                  </a:lnTo>
                  <a:lnTo>
                    <a:pt x="203" y="1053"/>
                  </a:lnTo>
                  <a:lnTo>
                    <a:pt x="203" y="1049"/>
                  </a:lnTo>
                  <a:lnTo>
                    <a:pt x="204" y="1044"/>
                  </a:lnTo>
                  <a:lnTo>
                    <a:pt x="207" y="1053"/>
                  </a:lnTo>
                  <a:lnTo>
                    <a:pt x="216" y="1075"/>
                  </a:lnTo>
                  <a:lnTo>
                    <a:pt x="221" y="1088"/>
                  </a:lnTo>
                  <a:lnTo>
                    <a:pt x="229" y="1101"/>
                  </a:lnTo>
                  <a:lnTo>
                    <a:pt x="238" y="1112"/>
                  </a:lnTo>
                  <a:lnTo>
                    <a:pt x="242" y="1118"/>
                  </a:lnTo>
                  <a:lnTo>
                    <a:pt x="247" y="1122"/>
                  </a:lnTo>
                  <a:lnTo>
                    <a:pt x="242" y="1116"/>
                  </a:lnTo>
                  <a:lnTo>
                    <a:pt x="233" y="1101"/>
                  </a:lnTo>
                  <a:lnTo>
                    <a:pt x="229" y="1092"/>
                  </a:lnTo>
                  <a:lnTo>
                    <a:pt x="226" y="1084"/>
                  </a:lnTo>
                  <a:lnTo>
                    <a:pt x="223" y="1075"/>
                  </a:lnTo>
                  <a:lnTo>
                    <a:pt x="223" y="1072"/>
                  </a:lnTo>
                  <a:lnTo>
                    <a:pt x="223" y="1068"/>
                  </a:lnTo>
                  <a:lnTo>
                    <a:pt x="230" y="1073"/>
                  </a:lnTo>
                  <a:lnTo>
                    <a:pt x="236" y="1078"/>
                  </a:lnTo>
                  <a:lnTo>
                    <a:pt x="243" y="1087"/>
                  </a:lnTo>
                  <a:lnTo>
                    <a:pt x="252" y="1097"/>
                  </a:lnTo>
                  <a:lnTo>
                    <a:pt x="260" y="1108"/>
                  </a:lnTo>
                  <a:lnTo>
                    <a:pt x="267" y="1122"/>
                  </a:lnTo>
                  <a:lnTo>
                    <a:pt x="273" y="1137"/>
                  </a:lnTo>
                  <a:lnTo>
                    <a:pt x="272" y="1133"/>
                  </a:lnTo>
                  <a:lnTo>
                    <a:pt x="267" y="1120"/>
                  </a:lnTo>
                  <a:lnTo>
                    <a:pt x="264" y="1111"/>
                  </a:lnTo>
                  <a:lnTo>
                    <a:pt x="260" y="1101"/>
                  </a:lnTo>
                  <a:lnTo>
                    <a:pt x="253" y="1090"/>
                  </a:lnTo>
                  <a:lnTo>
                    <a:pt x="245" y="1079"/>
                  </a:lnTo>
                  <a:lnTo>
                    <a:pt x="252" y="1080"/>
                  </a:lnTo>
                  <a:lnTo>
                    <a:pt x="260" y="1083"/>
                  </a:lnTo>
                  <a:lnTo>
                    <a:pt x="270" y="1088"/>
                  </a:lnTo>
                  <a:lnTo>
                    <a:pt x="274" y="1091"/>
                  </a:lnTo>
                  <a:lnTo>
                    <a:pt x="279" y="1096"/>
                  </a:lnTo>
                  <a:lnTo>
                    <a:pt x="285" y="1101"/>
                  </a:lnTo>
                  <a:lnTo>
                    <a:pt x="290" y="1108"/>
                  </a:lnTo>
                  <a:lnTo>
                    <a:pt x="295" y="1117"/>
                  </a:lnTo>
                  <a:lnTo>
                    <a:pt x="299" y="1125"/>
                  </a:lnTo>
                  <a:lnTo>
                    <a:pt x="304" y="1136"/>
                  </a:lnTo>
                  <a:lnTo>
                    <a:pt x="307" y="1148"/>
                  </a:lnTo>
                  <a:lnTo>
                    <a:pt x="307" y="1143"/>
                  </a:lnTo>
                  <a:lnTo>
                    <a:pt x="306" y="1136"/>
                  </a:lnTo>
                  <a:lnTo>
                    <a:pt x="304" y="1129"/>
                  </a:lnTo>
                  <a:lnTo>
                    <a:pt x="299" y="1118"/>
                  </a:lnTo>
                  <a:lnTo>
                    <a:pt x="292" y="1106"/>
                  </a:lnTo>
                  <a:lnTo>
                    <a:pt x="281" y="1091"/>
                  </a:lnTo>
                  <a:lnTo>
                    <a:pt x="266" y="1076"/>
                  </a:lnTo>
                  <a:lnTo>
                    <a:pt x="272" y="1078"/>
                  </a:lnTo>
                  <a:lnTo>
                    <a:pt x="286" y="1084"/>
                  </a:lnTo>
                  <a:lnTo>
                    <a:pt x="295" y="1088"/>
                  </a:lnTo>
                  <a:lnTo>
                    <a:pt x="306" y="1094"/>
                  </a:lnTo>
                  <a:lnTo>
                    <a:pt x="316" y="1101"/>
                  </a:lnTo>
                  <a:lnTo>
                    <a:pt x="327" y="1111"/>
                  </a:lnTo>
                  <a:lnTo>
                    <a:pt x="329" y="1126"/>
                  </a:lnTo>
                  <a:lnTo>
                    <a:pt x="335" y="1136"/>
                  </a:lnTo>
                  <a:lnTo>
                    <a:pt x="343" y="1146"/>
                  </a:lnTo>
                  <a:lnTo>
                    <a:pt x="353" y="1155"/>
                  </a:lnTo>
                  <a:lnTo>
                    <a:pt x="359" y="1161"/>
                  </a:lnTo>
                  <a:lnTo>
                    <a:pt x="364" y="1164"/>
                  </a:lnTo>
                  <a:lnTo>
                    <a:pt x="371" y="1167"/>
                  </a:lnTo>
                  <a:lnTo>
                    <a:pt x="377" y="1169"/>
                  </a:lnTo>
                  <a:lnTo>
                    <a:pt x="384" y="1170"/>
                  </a:lnTo>
                  <a:lnTo>
                    <a:pt x="389" y="1169"/>
                  </a:lnTo>
                  <a:lnTo>
                    <a:pt x="396" y="1167"/>
                  </a:lnTo>
                  <a:lnTo>
                    <a:pt x="402" y="1163"/>
                  </a:lnTo>
                  <a:lnTo>
                    <a:pt x="404" y="1165"/>
                  </a:lnTo>
                  <a:lnTo>
                    <a:pt x="407" y="1168"/>
                  </a:lnTo>
                  <a:lnTo>
                    <a:pt x="412" y="1174"/>
                  </a:lnTo>
                  <a:lnTo>
                    <a:pt x="422" y="1178"/>
                  </a:lnTo>
                  <a:lnTo>
                    <a:pt x="428" y="1180"/>
                  </a:lnTo>
                  <a:lnTo>
                    <a:pt x="435" y="1182"/>
                  </a:lnTo>
                  <a:lnTo>
                    <a:pt x="443" y="1184"/>
                  </a:lnTo>
                  <a:lnTo>
                    <a:pt x="452" y="1185"/>
                  </a:lnTo>
                  <a:lnTo>
                    <a:pt x="463" y="1185"/>
                  </a:lnTo>
                  <a:lnTo>
                    <a:pt x="474" y="1184"/>
                  </a:lnTo>
                  <a:lnTo>
                    <a:pt x="487" y="1181"/>
                  </a:lnTo>
                  <a:lnTo>
                    <a:pt x="501" y="1179"/>
                  </a:lnTo>
                  <a:lnTo>
                    <a:pt x="513" y="1179"/>
                  </a:lnTo>
                  <a:lnTo>
                    <a:pt x="540" y="1179"/>
                  </a:lnTo>
                  <a:lnTo>
                    <a:pt x="555" y="1179"/>
                  </a:lnTo>
                  <a:lnTo>
                    <a:pt x="568" y="1178"/>
                  </a:lnTo>
                  <a:lnTo>
                    <a:pt x="578" y="1177"/>
                  </a:lnTo>
                  <a:lnTo>
                    <a:pt x="581" y="1176"/>
                  </a:lnTo>
                  <a:lnTo>
                    <a:pt x="584" y="1174"/>
                  </a:lnTo>
                  <a:lnTo>
                    <a:pt x="589" y="1178"/>
                  </a:lnTo>
                  <a:lnTo>
                    <a:pt x="595" y="1180"/>
                  </a:lnTo>
                  <a:lnTo>
                    <a:pt x="601" y="1182"/>
                  </a:lnTo>
                  <a:lnTo>
                    <a:pt x="610" y="1182"/>
                  </a:lnTo>
                  <a:lnTo>
                    <a:pt x="614" y="1181"/>
                  </a:lnTo>
                  <a:lnTo>
                    <a:pt x="619" y="1180"/>
                  </a:lnTo>
                  <a:lnTo>
                    <a:pt x="623" y="1177"/>
                  </a:lnTo>
                  <a:lnTo>
                    <a:pt x="628" y="1174"/>
                  </a:lnTo>
                  <a:lnTo>
                    <a:pt x="632" y="1168"/>
                  </a:lnTo>
                  <a:lnTo>
                    <a:pt x="636" y="1163"/>
                  </a:lnTo>
                  <a:lnTo>
                    <a:pt x="648" y="1146"/>
                  </a:lnTo>
                  <a:lnTo>
                    <a:pt x="656" y="1147"/>
                  </a:lnTo>
                  <a:lnTo>
                    <a:pt x="657" y="1147"/>
                  </a:lnTo>
                  <a:lnTo>
                    <a:pt x="659" y="1144"/>
                  </a:lnTo>
                  <a:lnTo>
                    <a:pt x="663" y="1139"/>
                  </a:lnTo>
                  <a:lnTo>
                    <a:pt x="665" y="1130"/>
                  </a:lnTo>
                  <a:lnTo>
                    <a:pt x="666" y="1116"/>
                  </a:lnTo>
                  <a:lnTo>
                    <a:pt x="664" y="1097"/>
                  </a:lnTo>
                  <a:lnTo>
                    <a:pt x="662" y="1086"/>
                  </a:lnTo>
                  <a:lnTo>
                    <a:pt x="659" y="1073"/>
                  </a:lnTo>
                  <a:lnTo>
                    <a:pt x="655" y="1058"/>
                  </a:lnTo>
                  <a:lnTo>
                    <a:pt x="650" y="1042"/>
                  </a:lnTo>
                  <a:lnTo>
                    <a:pt x="663" y="1057"/>
                  </a:lnTo>
                  <a:lnTo>
                    <a:pt x="677" y="1073"/>
                  </a:lnTo>
                  <a:lnTo>
                    <a:pt x="695" y="1090"/>
                  </a:lnTo>
                  <a:lnTo>
                    <a:pt x="704" y="1099"/>
                  </a:lnTo>
                  <a:lnTo>
                    <a:pt x="715" y="1108"/>
                  </a:lnTo>
                  <a:lnTo>
                    <a:pt x="727" y="1116"/>
                  </a:lnTo>
                  <a:lnTo>
                    <a:pt x="740" y="1122"/>
                  </a:lnTo>
                  <a:lnTo>
                    <a:pt x="752" y="1128"/>
                  </a:lnTo>
                  <a:lnTo>
                    <a:pt x="764" y="1132"/>
                  </a:lnTo>
                  <a:lnTo>
                    <a:pt x="776" y="1134"/>
                  </a:lnTo>
                  <a:lnTo>
                    <a:pt x="789" y="1134"/>
                  </a:lnTo>
                  <a:lnTo>
                    <a:pt x="797" y="1142"/>
                  </a:lnTo>
                  <a:lnTo>
                    <a:pt x="818" y="1159"/>
                  </a:lnTo>
                  <a:lnTo>
                    <a:pt x="845" y="1181"/>
                  </a:lnTo>
                  <a:lnTo>
                    <a:pt x="859" y="1190"/>
                  </a:lnTo>
                  <a:lnTo>
                    <a:pt x="874" y="1199"/>
                  </a:lnTo>
                  <a:lnTo>
                    <a:pt x="885" y="1204"/>
                  </a:lnTo>
                  <a:lnTo>
                    <a:pt x="890" y="1224"/>
                  </a:lnTo>
                  <a:lnTo>
                    <a:pt x="897" y="1244"/>
                  </a:lnTo>
                  <a:lnTo>
                    <a:pt x="906" y="1265"/>
                  </a:lnTo>
                  <a:lnTo>
                    <a:pt x="912" y="1276"/>
                  </a:lnTo>
                  <a:lnTo>
                    <a:pt x="919" y="1285"/>
                  </a:lnTo>
                  <a:lnTo>
                    <a:pt x="925" y="1293"/>
                  </a:lnTo>
                  <a:lnTo>
                    <a:pt x="933" y="1300"/>
                  </a:lnTo>
                  <a:lnTo>
                    <a:pt x="941" y="1304"/>
                  </a:lnTo>
                  <a:lnTo>
                    <a:pt x="945" y="1305"/>
                  </a:lnTo>
                  <a:lnTo>
                    <a:pt x="949" y="1305"/>
                  </a:lnTo>
                  <a:lnTo>
                    <a:pt x="954" y="1305"/>
                  </a:lnTo>
                  <a:lnTo>
                    <a:pt x="958" y="1304"/>
                  </a:lnTo>
                  <a:lnTo>
                    <a:pt x="964" y="1302"/>
                  </a:lnTo>
                  <a:lnTo>
                    <a:pt x="968" y="1300"/>
                  </a:lnTo>
                  <a:lnTo>
                    <a:pt x="983" y="1305"/>
                  </a:lnTo>
                  <a:lnTo>
                    <a:pt x="999" y="1311"/>
                  </a:lnTo>
                  <a:lnTo>
                    <a:pt x="1018" y="1318"/>
                  </a:lnTo>
                  <a:lnTo>
                    <a:pt x="1039" y="1322"/>
                  </a:lnTo>
                  <a:lnTo>
                    <a:pt x="1061" y="1325"/>
                  </a:lnTo>
                  <a:lnTo>
                    <a:pt x="1071" y="1326"/>
                  </a:lnTo>
                  <a:lnTo>
                    <a:pt x="1081" y="1326"/>
                  </a:lnTo>
                  <a:lnTo>
                    <a:pt x="1090" y="1325"/>
                  </a:lnTo>
                  <a:lnTo>
                    <a:pt x="1099" y="1322"/>
                  </a:lnTo>
                  <a:lnTo>
                    <a:pt x="1100" y="1322"/>
                  </a:lnTo>
                  <a:lnTo>
                    <a:pt x="1102" y="1322"/>
                  </a:lnTo>
                  <a:lnTo>
                    <a:pt x="1105" y="1319"/>
                  </a:lnTo>
                  <a:lnTo>
                    <a:pt x="1105" y="1316"/>
                  </a:lnTo>
                  <a:lnTo>
                    <a:pt x="1106" y="1313"/>
                  </a:lnTo>
                  <a:lnTo>
                    <a:pt x="1112" y="1318"/>
                  </a:lnTo>
                  <a:lnTo>
                    <a:pt x="1117" y="1322"/>
                  </a:lnTo>
                  <a:lnTo>
                    <a:pt x="1126" y="1326"/>
                  </a:lnTo>
                  <a:lnTo>
                    <a:pt x="1135" y="1330"/>
                  </a:lnTo>
                  <a:lnTo>
                    <a:pt x="1145" y="1332"/>
                  </a:lnTo>
                  <a:lnTo>
                    <a:pt x="1149" y="1332"/>
                  </a:lnTo>
                  <a:lnTo>
                    <a:pt x="1155" y="1331"/>
                  </a:lnTo>
                  <a:lnTo>
                    <a:pt x="1159" y="1328"/>
                  </a:lnTo>
                  <a:lnTo>
                    <a:pt x="1165" y="1325"/>
                  </a:lnTo>
                  <a:lnTo>
                    <a:pt x="1168" y="1323"/>
                  </a:lnTo>
                  <a:lnTo>
                    <a:pt x="1174" y="1314"/>
                  </a:lnTo>
                  <a:lnTo>
                    <a:pt x="1179" y="1308"/>
                  </a:lnTo>
                  <a:lnTo>
                    <a:pt x="1183" y="1299"/>
                  </a:lnTo>
                  <a:lnTo>
                    <a:pt x="1188" y="1289"/>
                  </a:lnTo>
                  <a:lnTo>
                    <a:pt x="1191" y="1278"/>
                  </a:lnTo>
                  <a:lnTo>
                    <a:pt x="1192" y="1277"/>
                  </a:lnTo>
                  <a:lnTo>
                    <a:pt x="1194" y="1276"/>
                  </a:lnTo>
                  <a:lnTo>
                    <a:pt x="1195" y="1272"/>
                  </a:lnTo>
                  <a:lnTo>
                    <a:pt x="1196" y="1269"/>
                  </a:lnTo>
                  <a:lnTo>
                    <a:pt x="1196" y="1263"/>
                  </a:lnTo>
                  <a:lnTo>
                    <a:pt x="1196" y="1254"/>
                  </a:lnTo>
                  <a:lnTo>
                    <a:pt x="1194" y="1243"/>
                  </a:lnTo>
                  <a:lnTo>
                    <a:pt x="1193" y="1236"/>
                  </a:lnTo>
                  <a:lnTo>
                    <a:pt x="1191" y="1227"/>
                  </a:lnTo>
                  <a:lnTo>
                    <a:pt x="1186" y="1219"/>
                  </a:lnTo>
                  <a:lnTo>
                    <a:pt x="1180" y="1210"/>
                  </a:lnTo>
                  <a:lnTo>
                    <a:pt x="1167" y="1197"/>
                  </a:lnTo>
                  <a:lnTo>
                    <a:pt x="1156" y="1187"/>
                  </a:lnTo>
                  <a:lnTo>
                    <a:pt x="1144" y="1174"/>
                  </a:lnTo>
                  <a:lnTo>
                    <a:pt x="1124" y="1147"/>
                  </a:lnTo>
                  <a:lnTo>
                    <a:pt x="1111" y="1123"/>
                  </a:lnTo>
                  <a:lnTo>
                    <a:pt x="1099" y="1099"/>
                  </a:lnTo>
                  <a:lnTo>
                    <a:pt x="1093" y="1086"/>
                  </a:lnTo>
                  <a:lnTo>
                    <a:pt x="1088" y="1073"/>
                  </a:lnTo>
                  <a:lnTo>
                    <a:pt x="1092" y="1072"/>
                  </a:lnTo>
                  <a:lnTo>
                    <a:pt x="1101" y="1073"/>
                  </a:lnTo>
                  <a:lnTo>
                    <a:pt x="1106" y="1074"/>
                  </a:lnTo>
                  <a:lnTo>
                    <a:pt x="1112" y="1076"/>
                  </a:lnTo>
                  <a:lnTo>
                    <a:pt x="1116" y="1079"/>
                  </a:lnTo>
                  <a:lnTo>
                    <a:pt x="1121" y="1085"/>
                  </a:lnTo>
                  <a:lnTo>
                    <a:pt x="1119" y="1089"/>
                  </a:lnTo>
                  <a:lnTo>
                    <a:pt x="1119" y="1099"/>
                  </a:lnTo>
                  <a:lnTo>
                    <a:pt x="1121" y="1113"/>
                  </a:lnTo>
                  <a:lnTo>
                    <a:pt x="1122" y="1121"/>
                  </a:lnTo>
                  <a:lnTo>
                    <a:pt x="1124" y="1130"/>
                  </a:lnTo>
                  <a:lnTo>
                    <a:pt x="1127" y="1139"/>
                  </a:lnTo>
                  <a:lnTo>
                    <a:pt x="1132" y="1146"/>
                  </a:lnTo>
                  <a:lnTo>
                    <a:pt x="1136" y="1154"/>
                  </a:lnTo>
                  <a:lnTo>
                    <a:pt x="1143" y="1162"/>
                  </a:lnTo>
                  <a:lnTo>
                    <a:pt x="1151" y="1167"/>
                  </a:lnTo>
                  <a:lnTo>
                    <a:pt x="1161" y="1173"/>
                  </a:lnTo>
                  <a:lnTo>
                    <a:pt x="1172" y="1176"/>
                  </a:lnTo>
                  <a:lnTo>
                    <a:pt x="1186" y="1177"/>
                  </a:lnTo>
                  <a:lnTo>
                    <a:pt x="1194" y="1179"/>
                  </a:lnTo>
                  <a:lnTo>
                    <a:pt x="1215" y="1181"/>
                  </a:lnTo>
                  <a:lnTo>
                    <a:pt x="1228" y="1181"/>
                  </a:lnTo>
                  <a:lnTo>
                    <a:pt x="1244" y="1181"/>
                  </a:lnTo>
                  <a:lnTo>
                    <a:pt x="1259" y="1179"/>
                  </a:lnTo>
                  <a:lnTo>
                    <a:pt x="1274" y="1175"/>
                  </a:lnTo>
                  <a:lnTo>
                    <a:pt x="1284" y="1176"/>
                  </a:lnTo>
                  <a:lnTo>
                    <a:pt x="1295" y="1176"/>
                  </a:lnTo>
                  <a:lnTo>
                    <a:pt x="1308" y="1176"/>
                  </a:lnTo>
                  <a:lnTo>
                    <a:pt x="1322" y="1174"/>
                  </a:lnTo>
                  <a:lnTo>
                    <a:pt x="1328" y="1171"/>
                  </a:lnTo>
                  <a:lnTo>
                    <a:pt x="1335" y="1169"/>
                  </a:lnTo>
                  <a:lnTo>
                    <a:pt x="1340" y="1165"/>
                  </a:lnTo>
                  <a:lnTo>
                    <a:pt x="1346" y="1161"/>
                  </a:lnTo>
                  <a:lnTo>
                    <a:pt x="1350" y="1156"/>
                  </a:lnTo>
                  <a:lnTo>
                    <a:pt x="1353" y="1150"/>
                  </a:lnTo>
                  <a:lnTo>
                    <a:pt x="1360" y="1146"/>
                  </a:lnTo>
                  <a:lnTo>
                    <a:pt x="1367" y="1143"/>
                  </a:lnTo>
                  <a:lnTo>
                    <a:pt x="1373" y="1136"/>
                  </a:lnTo>
                  <a:lnTo>
                    <a:pt x="1375" y="1133"/>
                  </a:lnTo>
                  <a:lnTo>
                    <a:pt x="1378" y="1129"/>
                  </a:lnTo>
                  <a:lnTo>
                    <a:pt x="1379" y="1124"/>
                  </a:lnTo>
                  <a:lnTo>
                    <a:pt x="1379" y="1119"/>
                  </a:lnTo>
                  <a:lnTo>
                    <a:pt x="1379" y="1113"/>
                  </a:lnTo>
                  <a:lnTo>
                    <a:pt x="1376" y="1107"/>
                  </a:lnTo>
                  <a:lnTo>
                    <a:pt x="1373" y="1100"/>
                  </a:lnTo>
                  <a:lnTo>
                    <a:pt x="1368" y="1091"/>
                  </a:lnTo>
                  <a:lnTo>
                    <a:pt x="1364" y="1084"/>
                  </a:lnTo>
                  <a:lnTo>
                    <a:pt x="1360" y="1075"/>
                  </a:lnTo>
                  <a:lnTo>
                    <a:pt x="1353" y="1064"/>
                  </a:lnTo>
                  <a:lnTo>
                    <a:pt x="1345" y="1051"/>
                  </a:lnTo>
                  <a:lnTo>
                    <a:pt x="1333" y="1038"/>
                  </a:lnTo>
                  <a:lnTo>
                    <a:pt x="1319" y="1025"/>
                  </a:lnTo>
                  <a:lnTo>
                    <a:pt x="1312" y="1019"/>
                  </a:lnTo>
                  <a:lnTo>
                    <a:pt x="1303" y="1013"/>
                  </a:lnTo>
                  <a:lnTo>
                    <a:pt x="1290" y="983"/>
                  </a:lnTo>
                  <a:lnTo>
                    <a:pt x="1314" y="943"/>
                  </a:lnTo>
                  <a:lnTo>
                    <a:pt x="1316" y="956"/>
                  </a:lnTo>
                  <a:lnTo>
                    <a:pt x="1318" y="965"/>
                  </a:lnTo>
                  <a:lnTo>
                    <a:pt x="1317" y="959"/>
                  </a:lnTo>
                  <a:lnTo>
                    <a:pt x="1317" y="952"/>
                  </a:lnTo>
                  <a:lnTo>
                    <a:pt x="1319" y="935"/>
                  </a:lnTo>
                  <a:lnTo>
                    <a:pt x="1327" y="923"/>
                  </a:lnTo>
                  <a:lnTo>
                    <a:pt x="1331" y="945"/>
                  </a:lnTo>
                  <a:lnTo>
                    <a:pt x="1331" y="939"/>
                  </a:lnTo>
                  <a:lnTo>
                    <a:pt x="1333" y="933"/>
                  </a:lnTo>
                  <a:lnTo>
                    <a:pt x="1336" y="921"/>
                  </a:lnTo>
                  <a:lnTo>
                    <a:pt x="1339" y="909"/>
                  </a:lnTo>
                  <a:lnTo>
                    <a:pt x="1345" y="899"/>
                  </a:lnTo>
                  <a:lnTo>
                    <a:pt x="1349" y="892"/>
                  </a:lnTo>
                  <a:lnTo>
                    <a:pt x="1352" y="887"/>
                  </a:lnTo>
                  <a:lnTo>
                    <a:pt x="1353" y="886"/>
                  </a:lnTo>
                  <a:lnTo>
                    <a:pt x="1354" y="887"/>
                  </a:lnTo>
                  <a:lnTo>
                    <a:pt x="1353" y="893"/>
                  </a:lnTo>
                  <a:lnTo>
                    <a:pt x="1351" y="903"/>
                  </a:lnTo>
                  <a:lnTo>
                    <a:pt x="1351" y="912"/>
                  </a:lnTo>
                  <a:lnTo>
                    <a:pt x="1352" y="921"/>
                  </a:lnTo>
                  <a:lnTo>
                    <a:pt x="1354" y="930"/>
                  </a:lnTo>
                  <a:lnTo>
                    <a:pt x="1359" y="942"/>
                  </a:lnTo>
                  <a:lnTo>
                    <a:pt x="1361" y="948"/>
                  </a:lnTo>
                  <a:lnTo>
                    <a:pt x="1359" y="940"/>
                  </a:lnTo>
                  <a:lnTo>
                    <a:pt x="1357" y="932"/>
                  </a:lnTo>
                  <a:lnTo>
                    <a:pt x="1356" y="918"/>
                  </a:lnTo>
                  <a:lnTo>
                    <a:pt x="1357" y="905"/>
                  </a:lnTo>
                  <a:lnTo>
                    <a:pt x="1359" y="894"/>
                  </a:lnTo>
                  <a:lnTo>
                    <a:pt x="1362" y="885"/>
                  </a:lnTo>
                  <a:lnTo>
                    <a:pt x="1365" y="878"/>
                  </a:lnTo>
                  <a:lnTo>
                    <a:pt x="1369" y="872"/>
                  </a:lnTo>
                  <a:lnTo>
                    <a:pt x="1373" y="888"/>
                  </a:lnTo>
                  <a:lnTo>
                    <a:pt x="1381" y="908"/>
                  </a:lnTo>
                  <a:lnTo>
                    <a:pt x="1384" y="915"/>
                  </a:lnTo>
                  <a:lnTo>
                    <a:pt x="1385" y="916"/>
                  </a:lnTo>
                  <a:lnTo>
                    <a:pt x="1385" y="911"/>
                  </a:lnTo>
                  <a:lnTo>
                    <a:pt x="1382" y="898"/>
                  </a:lnTo>
                  <a:lnTo>
                    <a:pt x="1380" y="889"/>
                  </a:lnTo>
                  <a:lnTo>
                    <a:pt x="1379" y="882"/>
                  </a:lnTo>
                  <a:lnTo>
                    <a:pt x="1379" y="874"/>
                  </a:lnTo>
                  <a:lnTo>
                    <a:pt x="1380" y="867"/>
                  </a:lnTo>
                  <a:lnTo>
                    <a:pt x="1381" y="862"/>
                  </a:lnTo>
                  <a:lnTo>
                    <a:pt x="1383" y="856"/>
                  </a:lnTo>
                  <a:lnTo>
                    <a:pt x="1387" y="848"/>
                  </a:lnTo>
                  <a:lnTo>
                    <a:pt x="1393" y="841"/>
                  </a:lnTo>
                  <a:lnTo>
                    <a:pt x="1398" y="836"/>
                  </a:lnTo>
                  <a:lnTo>
                    <a:pt x="1404" y="832"/>
                  </a:lnTo>
                  <a:lnTo>
                    <a:pt x="1402" y="842"/>
                  </a:lnTo>
                  <a:lnTo>
                    <a:pt x="1402" y="851"/>
                  </a:lnTo>
                  <a:lnTo>
                    <a:pt x="1403" y="858"/>
                  </a:lnTo>
                  <a:lnTo>
                    <a:pt x="1404" y="864"/>
                  </a:lnTo>
                  <a:lnTo>
                    <a:pt x="1407" y="872"/>
                  </a:lnTo>
                  <a:lnTo>
                    <a:pt x="1408" y="874"/>
                  </a:lnTo>
                  <a:lnTo>
                    <a:pt x="1407" y="866"/>
                  </a:lnTo>
                  <a:lnTo>
                    <a:pt x="1406" y="859"/>
                  </a:lnTo>
                  <a:lnTo>
                    <a:pt x="1406" y="851"/>
                  </a:lnTo>
                  <a:lnTo>
                    <a:pt x="1407" y="843"/>
                  </a:lnTo>
                  <a:lnTo>
                    <a:pt x="1409" y="829"/>
                  </a:lnTo>
                  <a:lnTo>
                    <a:pt x="1415" y="816"/>
                  </a:lnTo>
                  <a:lnTo>
                    <a:pt x="1419" y="805"/>
                  </a:lnTo>
                  <a:lnTo>
                    <a:pt x="1425" y="797"/>
                  </a:lnTo>
                  <a:lnTo>
                    <a:pt x="1430" y="789"/>
                  </a:lnTo>
                  <a:lnTo>
                    <a:pt x="1429" y="796"/>
                  </a:lnTo>
                  <a:lnTo>
                    <a:pt x="1429" y="804"/>
                  </a:lnTo>
                  <a:lnTo>
                    <a:pt x="1430" y="822"/>
                  </a:lnTo>
                  <a:lnTo>
                    <a:pt x="1434" y="840"/>
                  </a:lnTo>
                  <a:lnTo>
                    <a:pt x="1436" y="853"/>
                  </a:lnTo>
                  <a:lnTo>
                    <a:pt x="1434" y="838"/>
                  </a:lnTo>
                  <a:lnTo>
                    <a:pt x="1434" y="823"/>
                  </a:lnTo>
                  <a:lnTo>
                    <a:pt x="1435" y="809"/>
                  </a:lnTo>
                  <a:lnTo>
                    <a:pt x="1436" y="796"/>
                  </a:lnTo>
                  <a:lnTo>
                    <a:pt x="1440" y="775"/>
                  </a:lnTo>
                  <a:lnTo>
                    <a:pt x="1442" y="767"/>
                  </a:lnTo>
                  <a:lnTo>
                    <a:pt x="1443" y="781"/>
                  </a:lnTo>
                  <a:lnTo>
                    <a:pt x="1447" y="796"/>
                  </a:lnTo>
                  <a:lnTo>
                    <a:pt x="1453" y="825"/>
                  </a:lnTo>
                  <a:lnTo>
                    <a:pt x="1452" y="812"/>
                  </a:lnTo>
                  <a:lnTo>
                    <a:pt x="1450" y="798"/>
                  </a:lnTo>
                  <a:lnTo>
                    <a:pt x="1449" y="770"/>
                  </a:lnTo>
                  <a:lnTo>
                    <a:pt x="1448" y="750"/>
                  </a:lnTo>
                  <a:lnTo>
                    <a:pt x="1449" y="746"/>
                  </a:lnTo>
                  <a:lnTo>
                    <a:pt x="1451" y="759"/>
                  </a:lnTo>
                  <a:lnTo>
                    <a:pt x="1458" y="777"/>
                  </a:lnTo>
                  <a:lnTo>
                    <a:pt x="1470" y="811"/>
                  </a:lnTo>
                  <a:lnTo>
                    <a:pt x="1464" y="793"/>
                  </a:lnTo>
                  <a:lnTo>
                    <a:pt x="1460" y="771"/>
                  </a:lnTo>
                  <a:lnTo>
                    <a:pt x="1454" y="744"/>
                  </a:lnTo>
                  <a:lnTo>
                    <a:pt x="1464" y="759"/>
                  </a:lnTo>
                  <a:lnTo>
                    <a:pt x="1473" y="767"/>
                  </a:lnTo>
                  <a:lnTo>
                    <a:pt x="1479" y="773"/>
                  </a:lnTo>
                  <a:lnTo>
                    <a:pt x="1481" y="774"/>
                  </a:lnTo>
                  <a:lnTo>
                    <a:pt x="1476" y="767"/>
                  </a:lnTo>
                  <a:lnTo>
                    <a:pt x="1471" y="758"/>
                  </a:lnTo>
                  <a:lnTo>
                    <a:pt x="1462" y="736"/>
                  </a:lnTo>
                  <a:lnTo>
                    <a:pt x="1457" y="718"/>
                  </a:lnTo>
                  <a:lnTo>
                    <a:pt x="1457" y="716"/>
                  </a:lnTo>
                  <a:lnTo>
                    <a:pt x="1458" y="716"/>
                  </a:lnTo>
                  <a:lnTo>
                    <a:pt x="1460" y="719"/>
                  </a:lnTo>
                  <a:lnTo>
                    <a:pt x="1486" y="759"/>
                  </a:lnTo>
                  <a:lnTo>
                    <a:pt x="1482" y="750"/>
                  </a:lnTo>
                  <a:lnTo>
                    <a:pt x="1477" y="740"/>
                  </a:lnTo>
                  <a:lnTo>
                    <a:pt x="1472" y="719"/>
                  </a:lnTo>
                  <a:lnTo>
                    <a:pt x="1466" y="695"/>
                  </a:lnTo>
                  <a:lnTo>
                    <a:pt x="1463" y="661"/>
                  </a:lnTo>
                  <a:lnTo>
                    <a:pt x="1466" y="659"/>
                  </a:lnTo>
                  <a:lnTo>
                    <a:pt x="1469" y="657"/>
                  </a:lnTo>
                  <a:lnTo>
                    <a:pt x="1476" y="652"/>
                  </a:lnTo>
                  <a:lnTo>
                    <a:pt x="1482" y="648"/>
                  </a:lnTo>
                  <a:lnTo>
                    <a:pt x="1488" y="642"/>
                  </a:lnTo>
                  <a:lnTo>
                    <a:pt x="1496" y="632"/>
                  </a:lnTo>
                  <a:lnTo>
                    <a:pt x="1506" y="619"/>
                  </a:lnTo>
                  <a:lnTo>
                    <a:pt x="1514" y="604"/>
                  </a:lnTo>
                  <a:lnTo>
                    <a:pt x="1532" y="630"/>
                  </a:lnTo>
                  <a:lnTo>
                    <a:pt x="1552" y="658"/>
                  </a:lnTo>
                  <a:lnTo>
                    <a:pt x="1576" y="687"/>
                  </a:lnTo>
                  <a:lnTo>
                    <a:pt x="1589" y="703"/>
                  </a:lnTo>
                  <a:lnTo>
                    <a:pt x="1604" y="718"/>
                  </a:lnTo>
                  <a:lnTo>
                    <a:pt x="1617" y="731"/>
                  </a:lnTo>
                  <a:lnTo>
                    <a:pt x="1630" y="743"/>
                  </a:lnTo>
                  <a:lnTo>
                    <a:pt x="1643" y="753"/>
                  </a:lnTo>
                  <a:lnTo>
                    <a:pt x="1655" y="760"/>
                  </a:lnTo>
                  <a:lnTo>
                    <a:pt x="1661" y="762"/>
                  </a:lnTo>
                  <a:lnTo>
                    <a:pt x="1666" y="764"/>
                  </a:lnTo>
                  <a:lnTo>
                    <a:pt x="1672" y="764"/>
                  </a:lnTo>
                  <a:lnTo>
                    <a:pt x="1676" y="764"/>
                  </a:lnTo>
                  <a:lnTo>
                    <a:pt x="1681" y="764"/>
                  </a:lnTo>
                  <a:lnTo>
                    <a:pt x="1685" y="763"/>
                  </a:lnTo>
                  <a:lnTo>
                    <a:pt x="1690" y="761"/>
                  </a:lnTo>
                  <a:lnTo>
                    <a:pt x="1696" y="758"/>
                  </a:lnTo>
                  <a:lnTo>
                    <a:pt x="1703" y="753"/>
                  </a:lnTo>
                  <a:lnTo>
                    <a:pt x="1709" y="746"/>
                  </a:lnTo>
                  <a:lnTo>
                    <a:pt x="1714" y="736"/>
                  </a:lnTo>
                  <a:lnTo>
                    <a:pt x="1718" y="722"/>
                  </a:lnTo>
                  <a:lnTo>
                    <a:pt x="1721" y="707"/>
                  </a:lnTo>
                  <a:lnTo>
                    <a:pt x="1721" y="687"/>
                  </a:lnTo>
                  <a:lnTo>
                    <a:pt x="1720" y="663"/>
                  </a:lnTo>
                  <a:lnTo>
                    <a:pt x="1715" y="635"/>
                  </a:lnTo>
                  <a:lnTo>
                    <a:pt x="1707" y="601"/>
                  </a:lnTo>
                  <a:lnTo>
                    <a:pt x="1696" y="562"/>
                  </a:lnTo>
                  <a:lnTo>
                    <a:pt x="1679" y="518"/>
                  </a:lnTo>
                  <a:close/>
                  <a:moveTo>
                    <a:pt x="182" y="1025"/>
                  </a:moveTo>
                  <a:lnTo>
                    <a:pt x="182" y="1025"/>
                  </a:lnTo>
                  <a:lnTo>
                    <a:pt x="184" y="1020"/>
                  </a:lnTo>
                  <a:lnTo>
                    <a:pt x="182" y="1025"/>
                  </a:lnTo>
                  <a:close/>
                  <a:moveTo>
                    <a:pt x="296" y="1074"/>
                  </a:moveTo>
                  <a:lnTo>
                    <a:pt x="296" y="1074"/>
                  </a:lnTo>
                  <a:lnTo>
                    <a:pt x="303" y="1077"/>
                  </a:lnTo>
                  <a:lnTo>
                    <a:pt x="320" y="1086"/>
                  </a:lnTo>
                  <a:lnTo>
                    <a:pt x="326" y="1106"/>
                  </a:lnTo>
                  <a:lnTo>
                    <a:pt x="311" y="1089"/>
                  </a:lnTo>
                  <a:lnTo>
                    <a:pt x="305" y="1081"/>
                  </a:lnTo>
                  <a:lnTo>
                    <a:pt x="296" y="1074"/>
                  </a:lnTo>
                  <a:close/>
                  <a:moveTo>
                    <a:pt x="629" y="906"/>
                  </a:moveTo>
                  <a:lnTo>
                    <a:pt x="629" y="906"/>
                  </a:lnTo>
                  <a:lnTo>
                    <a:pt x="625" y="926"/>
                  </a:lnTo>
                  <a:lnTo>
                    <a:pt x="623" y="946"/>
                  </a:lnTo>
                  <a:lnTo>
                    <a:pt x="622" y="969"/>
                  </a:lnTo>
                  <a:lnTo>
                    <a:pt x="623" y="982"/>
                  </a:lnTo>
                  <a:lnTo>
                    <a:pt x="623" y="993"/>
                  </a:lnTo>
                  <a:lnTo>
                    <a:pt x="625" y="1004"/>
                  </a:lnTo>
                  <a:lnTo>
                    <a:pt x="628" y="1013"/>
                  </a:lnTo>
                  <a:lnTo>
                    <a:pt x="631" y="1021"/>
                  </a:lnTo>
                  <a:lnTo>
                    <a:pt x="635" y="1028"/>
                  </a:lnTo>
                  <a:lnTo>
                    <a:pt x="637" y="1030"/>
                  </a:lnTo>
                  <a:lnTo>
                    <a:pt x="641" y="1032"/>
                  </a:lnTo>
                  <a:lnTo>
                    <a:pt x="644" y="1033"/>
                  </a:lnTo>
                  <a:lnTo>
                    <a:pt x="648" y="1033"/>
                  </a:lnTo>
                  <a:lnTo>
                    <a:pt x="646" y="1033"/>
                  </a:lnTo>
                  <a:lnTo>
                    <a:pt x="641" y="1031"/>
                  </a:lnTo>
                  <a:lnTo>
                    <a:pt x="639" y="1029"/>
                  </a:lnTo>
                  <a:lnTo>
                    <a:pt x="634" y="1025"/>
                  </a:lnTo>
                  <a:lnTo>
                    <a:pt x="631" y="1021"/>
                  </a:lnTo>
                  <a:lnTo>
                    <a:pt x="628" y="1016"/>
                  </a:lnTo>
                  <a:lnTo>
                    <a:pt x="624" y="1008"/>
                  </a:lnTo>
                  <a:lnTo>
                    <a:pt x="622" y="999"/>
                  </a:lnTo>
                  <a:lnTo>
                    <a:pt x="620" y="988"/>
                  </a:lnTo>
                  <a:lnTo>
                    <a:pt x="619" y="975"/>
                  </a:lnTo>
                  <a:lnTo>
                    <a:pt x="619" y="960"/>
                  </a:lnTo>
                  <a:lnTo>
                    <a:pt x="619" y="942"/>
                  </a:lnTo>
                  <a:lnTo>
                    <a:pt x="621" y="921"/>
                  </a:lnTo>
                  <a:lnTo>
                    <a:pt x="625" y="898"/>
                  </a:lnTo>
                  <a:lnTo>
                    <a:pt x="626" y="888"/>
                  </a:lnTo>
                  <a:lnTo>
                    <a:pt x="629" y="861"/>
                  </a:lnTo>
                  <a:lnTo>
                    <a:pt x="629" y="843"/>
                  </a:lnTo>
                  <a:lnTo>
                    <a:pt x="629" y="822"/>
                  </a:lnTo>
                  <a:lnTo>
                    <a:pt x="628" y="799"/>
                  </a:lnTo>
                  <a:lnTo>
                    <a:pt x="624" y="776"/>
                  </a:lnTo>
                  <a:lnTo>
                    <a:pt x="622" y="770"/>
                  </a:lnTo>
                  <a:lnTo>
                    <a:pt x="615" y="751"/>
                  </a:lnTo>
                  <a:lnTo>
                    <a:pt x="609" y="739"/>
                  </a:lnTo>
                  <a:lnTo>
                    <a:pt x="601" y="726"/>
                  </a:lnTo>
                  <a:lnTo>
                    <a:pt x="592" y="711"/>
                  </a:lnTo>
                  <a:lnTo>
                    <a:pt x="580" y="696"/>
                  </a:lnTo>
                  <a:lnTo>
                    <a:pt x="566" y="681"/>
                  </a:lnTo>
                  <a:lnTo>
                    <a:pt x="551" y="666"/>
                  </a:lnTo>
                  <a:lnTo>
                    <a:pt x="532" y="652"/>
                  </a:lnTo>
                  <a:lnTo>
                    <a:pt x="521" y="645"/>
                  </a:lnTo>
                  <a:lnTo>
                    <a:pt x="510" y="639"/>
                  </a:lnTo>
                  <a:lnTo>
                    <a:pt x="498" y="632"/>
                  </a:lnTo>
                  <a:lnTo>
                    <a:pt x="486" y="627"/>
                  </a:lnTo>
                  <a:lnTo>
                    <a:pt x="473" y="621"/>
                  </a:lnTo>
                  <a:lnTo>
                    <a:pt x="458" y="617"/>
                  </a:lnTo>
                  <a:lnTo>
                    <a:pt x="444" y="614"/>
                  </a:lnTo>
                  <a:lnTo>
                    <a:pt x="428" y="610"/>
                  </a:lnTo>
                  <a:lnTo>
                    <a:pt x="411" y="608"/>
                  </a:lnTo>
                  <a:lnTo>
                    <a:pt x="395" y="606"/>
                  </a:lnTo>
                  <a:lnTo>
                    <a:pt x="402" y="606"/>
                  </a:lnTo>
                  <a:lnTo>
                    <a:pt x="426" y="609"/>
                  </a:lnTo>
                  <a:lnTo>
                    <a:pt x="441" y="613"/>
                  </a:lnTo>
                  <a:lnTo>
                    <a:pt x="457" y="616"/>
                  </a:lnTo>
                  <a:lnTo>
                    <a:pt x="476" y="623"/>
                  </a:lnTo>
                  <a:lnTo>
                    <a:pt x="496" y="629"/>
                  </a:lnTo>
                  <a:lnTo>
                    <a:pt x="517" y="638"/>
                  </a:lnTo>
                  <a:lnTo>
                    <a:pt x="536" y="650"/>
                  </a:lnTo>
                  <a:lnTo>
                    <a:pt x="556" y="663"/>
                  </a:lnTo>
                  <a:lnTo>
                    <a:pt x="566" y="671"/>
                  </a:lnTo>
                  <a:lnTo>
                    <a:pt x="576" y="680"/>
                  </a:lnTo>
                  <a:lnTo>
                    <a:pt x="585" y="688"/>
                  </a:lnTo>
                  <a:lnTo>
                    <a:pt x="592" y="698"/>
                  </a:lnTo>
                  <a:lnTo>
                    <a:pt x="601" y="708"/>
                  </a:lnTo>
                  <a:lnTo>
                    <a:pt x="608" y="720"/>
                  </a:lnTo>
                  <a:lnTo>
                    <a:pt x="614" y="732"/>
                  </a:lnTo>
                  <a:lnTo>
                    <a:pt x="621" y="746"/>
                  </a:lnTo>
                  <a:lnTo>
                    <a:pt x="626" y="759"/>
                  </a:lnTo>
                  <a:lnTo>
                    <a:pt x="631" y="774"/>
                  </a:lnTo>
                  <a:lnTo>
                    <a:pt x="633" y="780"/>
                  </a:lnTo>
                  <a:lnTo>
                    <a:pt x="634" y="788"/>
                  </a:lnTo>
                  <a:lnTo>
                    <a:pt x="636" y="802"/>
                  </a:lnTo>
                  <a:lnTo>
                    <a:pt x="636" y="819"/>
                  </a:lnTo>
                  <a:lnTo>
                    <a:pt x="636" y="842"/>
                  </a:lnTo>
                  <a:lnTo>
                    <a:pt x="633" y="871"/>
                  </a:lnTo>
                  <a:lnTo>
                    <a:pt x="629" y="906"/>
                  </a:lnTo>
                  <a:close/>
                </a:path>
              </a:pathLst>
            </a:custGeom>
            <a:solidFill>
              <a:srgbClr val="94806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8" name="Freeform 221"/>
            <p:cNvSpPr>
              <a:spLocks noEditPoints="1"/>
            </p:cNvSpPr>
            <p:nvPr/>
          </p:nvSpPr>
          <p:spPr bwMode="auto">
            <a:xfrm>
              <a:off x="4349750" y="4284663"/>
              <a:ext cx="1641475" cy="1676400"/>
            </a:xfrm>
            <a:custGeom>
              <a:avLst/>
              <a:gdLst>
                <a:gd name="T0" fmla="*/ 2147483646 w 1034"/>
                <a:gd name="T1" fmla="*/ 2147483646 h 1056"/>
                <a:gd name="T2" fmla="*/ 2147483646 w 1034"/>
                <a:gd name="T3" fmla="*/ 2147483646 h 1056"/>
                <a:gd name="T4" fmla="*/ 2147483646 w 1034"/>
                <a:gd name="T5" fmla="*/ 2147483646 h 1056"/>
                <a:gd name="T6" fmla="*/ 2147483646 w 1034"/>
                <a:gd name="T7" fmla="*/ 2147483646 h 1056"/>
                <a:gd name="T8" fmla="*/ 2147483646 w 1034"/>
                <a:gd name="T9" fmla="*/ 2147483646 h 1056"/>
                <a:gd name="T10" fmla="*/ 2147483646 w 1034"/>
                <a:gd name="T11" fmla="*/ 2147483646 h 1056"/>
                <a:gd name="T12" fmla="*/ 2147483646 w 1034"/>
                <a:gd name="T13" fmla="*/ 2147483646 h 1056"/>
                <a:gd name="T14" fmla="*/ 2147483646 w 1034"/>
                <a:gd name="T15" fmla="*/ 2147483646 h 1056"/>
                <a:gd name="T16" fmla="*/ 2147483646 w 1034"/>
                <a:gd name="T17" fmla="*/ 2147483646 h 1056"/>
                <a:gd name="T18" fmla="*/ 2147483646 w 1034"/>
                <a:gd name="T19" fmla="*/ 2147483646 h 1056"/>
                <a:gd name="T20" fmla="*/ 2147483646 w 1034"/>
                <a:gd name="T21" fmla="*/ 2147483646 h 1056"/>
                <a:gd name="T22" fmla="*/ 2147483646 w 1034"/>
                <a:gd name="T23" fmla="*/ 2147483646 h 1056"/>
                <a:gd name="T24" fmla="*/ 2147483646 w 1034"/>
                <a:gd name="T25" fmla="*/ 2147483646 h 1056"/>
                <a:gd name="T26" fmla="*/ 2147483646 w 1034"/>
                <a:gd name="T27" fmla="*/ 2147483646 h 1056"/>
                <a:gd name="T28" fmla="*/ 2147483646 w 1034"/>
                <a:gd name="T29" fmla="*/ 2147483646 h 1056"/>
                <a:gd name="T30" fmla="*/ 2147483646 w 1034"/>
                <a:gd name="T31" fmla="*/ 2147483646 h 1056"/>
                <a:gd name="T32" fmla="*/ 2147483646 w 1034"/>
                <a:gd name="T33" fmla="*/ 2147483646 h 1056"/>
                <a:gd name="T34" fmla="*/ 2147483646 w 1034"/>
                <a:gd name="T35" fmla="*/ 2147483646 h 1056"/>
                <a:gd name="T36" fmla="*/ 2147483646 w 1034"/>
                <a:gd name="T37" fmla="*/ 2147483646 h 1056"/>
                <a:gd name="T38" fmla="*/ 2147483646 w 1034"/>
                <a:gd name="T39" fmla="*/ 2147483646 h 1056"/>
                <a:gd name="T40" fmla="*/ 2147483646 w 1034"/>
                <a:gd name="T41" fmla="*/ 2147483646 h 1056"/>
                <a:gd name="T42" fmla="*/ 2147483646 w 1034"/>
                <a:gd name="T43" fmla="*/ 2147483646 h 1056"/>
                <a:gd name="T44" fmla="*/ 2147483646 w 1034"/>
                <a:gd name="T45" fmla="*/ 2147483646 h 1056"/>
                <a:gd name="T46" fmla="*/ 2147483646 w 1034"/>
                <a:gd name="T47" fmla="*/ 2147483646 h 1056"/>
                <a:gd name="T48" fmla="*/ 2147483646 w 1034"/>
                <a:gd name="T49" fmla="*/ 2147483646 h 1056"/>
                <a:gd name="T50" fmla="*/ 2147483646 w 1034"/>
                <a:gd name="T51" fmla="*/ 2147483646 h 1056"/>
                <a:gd name="T52" fmla="*/ 2147483646 w 1034"/>
                <a:gd name="T53" fmla="*/ 2147483646 h 1056"/>
                <a:gd name="T54" fmla="*/ 2147483646 w 1034"/>
                <a:gd name="T55" fmla="*/ 2147483646 h 1056"/>
                <a:gd name="T56" fmla="*/ 2147483646 w 1034"/>
                <a:gd name="T57" fmla="*/ 2147483646 h 1056"/>
                <a:gd name="T58" fmla="*/ 2147483646 w 1034"/>
                <a:gd name="T59" fmla="*/ 2147483646 h 1056"/>
                <a:gd name="T60" fmla="*/ 2147483646 w 1034"/>
                <a:gd name="T61" fmla="*/ 2147483646 h 1056"/>
                <a:gd name="T62" fmla="*/ 2147483646 w 1034"/>
                <a:gd name="T63" fmla="*/ 2147483646 h 1056"/>
                <a:gd name="T64" fmla="*/ 2147483646 w 1034"/>
                <a:gd name="T65" fmla="*/ 2147483646 h 1056"/>
                <a:gd name="T66" fmla="*/ 2147483646 w 1034"/>
                <a:gd name="T67" fmla="*/ 2147483646 h 1056"/>
                <a:gd name="T68" fmla="*/ 2147483646 w 1034"/>
                <a:gd name="T69" fmla="*/ 2147483646 h 1056"/>
                <a:gd name="T70" fmla="*/ 2147483646 w 1034"/>
                <a:gd name="T71" fmla="*/ 2147483646 h 1056"/>
                <a:gd name="T72" fmla="*/ 2147483646 w 1034"/>
                <a:gd name="T73" fmla="*/ 2147483646 h 1056"/>
                <a:gd name="T74" fmla="*/ 2147483646 w 1034"/>
                <a:gd name="T75" fmla="*/ 2147483646 h 1056"/>
                <a:gd name="T76" fmla="*/ 2147483646 w 1034"/>
                <a:gd name="T77" fmla="*/ 2147483646 h 1056"/>
                <a:gd name="T78" fmla="*/ 2147483646 w 1034"/>
                <a:gd name="T79" fmla="*/ 2147483646 h 1056"/>
                <a:gd name="T80" fmla="*/ 2147483646 w 1034"/>
                <a:gd name="T81" fmla="*/ 2147483646 h 1056"/>
                <a:gd name="T82" fmla="*/ 2147483646 w 1034"/>
                <a:gd name="T83" fmla="*/ 2147483646 h 1056"/>
                <a:gd name="T84" fmla="*/ 2147483646 w 1034"/>
                <a:gd name="T85" fmla="*/ 2147483646 h 1056"/>
                <a:gd name="T86" fmla="*/ 2147483646 w 1034"/>
                <a:gd name="T87" fmla="*/ 2147483646 h 1056"/>
                <a:gd name="T88" fmla="*/ 2147483646 w 1034"/>
                <a:gd name="T89" fmla="*/ 2147483646 h 1056"/>
                <a:gd name="T90" fmla="*/ 2147483646 w 1034"/>
                <a:gd name="T91" fmla="*/ 2147483646 h 1056"/>
                <a:gd name="T92" fmla="*/ 2147483646 w 1034"/>
                <a:gd name="T93" fmla="*/ 2147483646 h 1056"/>
                <a:gd name="T94" fmla="*/ 2147483646 w 1034"/>
                <a:gd name="T95" fmla="*/ 2147483646 h 1056"/>
                <a:gd name="T96" fmla="*/ 2147483646 w 1034"/>
                <a:gd name="T97" fmla="*/ 2147483646 h 1056"/>
                <a:gd name="T98" fmla="*/ 2147483646 w 1034"/>
                <a:gd name="T99" fmla="*/ 2147483646 h 1056"/>
                <a:gd name="T100" fmla="*/ 2147483646 w 1034"/>
                <a:gd name="T101" fmla="*/ 2147483646 h 1056"/>
                <a:gd name="T102" fmla="*/ 2147483646 w 1034"/>
                <a:gd name="T103" fmla="*/ 2147483646 h 1056"/>
                <a:gd name="T104" fmla="*/ 2147483646 w 1034"/>
                <a:gd name="T105" fmla="*/ 2147483646 h 1056"/>
                <a:gd name="T106" fmla="*/ 2147483646 w 1034"/>
                <a:gd name="T107" fmla="*/ 2147483646 h 1056"/>
                <a:gd name="T108" fmla="*/ 2147483646 w 1034"/>
                <a:gd name="T109" fmla="*/ 2147483646 h 1056"/>
                <a:gd name="T110" fmla="*/ 2147483646 w 1034"/>
                <a:gd name="T111" fmla="*/ 2147483646 h 1056"/>
                <a:gd name="T112" fmla="*/ 2147483646 w 1034"/>
                <a:gd name="T113" fmla="*/ 2147483646 h 1056"/>
                <a:gd name="T114" fmla="*/ 2147483646 w 1034"/>
                <a:gd name="T115" fmla="*/ 2147483646 h 1056"/>
                <a:gd name="T116" fmla="*/ 2147483646 w 1034"/>
                <a:gd name="T117" fmla="*/ 2147483646 h 1056"/>
                <a:gd name="T118" fmla="*/ 2147483646 w 1034"/>
                <a:gd name="T119" fmla="*/ 2147483646 h 1056"/>
                <a:gd name="T120" fmla="*/ 2147483646 w 1034"/>
                <a:gd name="T121" fmla="*/ 2147483646 h 105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034"/>
                <a:gd name="T184" fmla="*/ 0 h 1056"/>
                <a:gd name="T185" fmla="*/ 1034 w 1034"/>
                <a:gd name="T186" fmla="*/ 1056 h 105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034" h="1056">
                  <a:moveTo>
                    <a:pt x="990" y="517"/>
                  </a:moveTo>
                  <a:lnTo>
                    <a:pt x="990" y="517"/>
                  </a:lnTo>
                  <a:lnTo>
                    <a:pt x="975" y="457"/>
                  </a:lnTo>
                  <a:lnTo>
                    <a:pt x="958" y="403"/>
                  </a:lnTo>
                  <a:lnTo>
                    <a:pt x="950" y="379"/>
                  </a:lnTo>
                  <a:lnTo>
                    <a:pt x="942" y="356"/>
                  </a:lnTo>
                  <a:lnTo>
                    <a:pt x="933" y="334"/>
                  </a:lnTo>
                  <a:lnTo>
                    <a:pt x="924" y="313"/>
                  </a:lnTo>
                  <a:lnTo>
                    <a:pt x="914" y="288"/>
                  </a:lnTo>
                  <a:lnTo>
                    <a:pt x="903" y="265"/>
                  </a:lnTo>
                  <a:lnTo>
                    <a:pt x="891" y="244"/>
                  </a:lnTo>
                  <a:lnTo>
                    <a:pt x="878" y="224"/>
                  </a:lnTo>
                  <a:lnTo>
                    <a:pt x="865" y="207"/>
                  </a:lnTo>
                  <a:lnTo>
                    <a:pt x="851" y="191"/>
                  </a:lnTo>
                  <a:lnTo>
                    <a:pt x="836" y="177"/>
                  </a:lnTo>
                  <a:lnTo>
                    <a:pt x="823" y="165"/>
                  </a:lnTo>
                  <a:lnTo>
                    <a:pt x="810" y="155"/>
                  </a:lnTo>
                  <a:lnTo>
                    <a:pt x="798" y="146"/>
                  </a:lnTo>
                  <a:lnTo>
                    <a:pt x="776" y="133"/>
                  </a:lnTo>
                  <a:lnTo>
                    <a:pt x="761" y="125"/>
                  </a:lnTo>
                  <a:lnTo>
                    <a:pt x="754" y="123"/>
                  </a:lnTo>
                  <a:lnTo>
                    <a:pt x="755" y="122"/>
                  </a:lnTo>
                  <a:lnTo>
                    <a:pt x="754" y="118"/>
                  </a:lnTo>
                  <a:lnTo>
                    <a:pt x="752" y="112"/>
                  </a:lnTo>
                  <a:lnTo>
                    <a:pt x="747" y="106"/>
                  </a:lnTo>
                  <a:lnTo>
                    <a:pt x="742" y="97"/>
                  </a:lnTo>
                  <a:lnTo>
                    <a:pt x="734" y="87"/>
                  </a:lnTo>
                  <a:lnTo>
                    <a:pt x="724" y="77"/>
                  </a:lnTo>
                  <a:lnTo>
                    <a:pt x="712" y="66"/>
                  </a:lnTo>
                  <a:lnTo>
                    <a:pt x="698" y="55"/>
                  </a:lnTo>
                  <a:lnTo>
                    <a:pt x="680" y="44"/>
                  </a:lnTo>
                  <a:lnTo>
                    <a:pt x="659" y="34"/>
                  </a:lnTo>
                  <a:lnTo>
                    <a:pt x="636" y="26"/>
                  </a:lnTo>
                  <a:lnTo>
                    <a:pt x="609" y="17"/>
                  </a:lnTo>
                  <a:lnTo>
                    <a:pt x="578" y="10"/>
                  </a:lnTo>
                  <a:lnTo>
                    <a:pt x="544" y="5"/>
                  </a:lnTo>
                  <a:lnTo>
                    <a:pt x="506" y="1"/>
                  </a:lnTo>
                  <a:lnTo>
                    <a:pt x="499" y="1"/>
                  </a:lnTo>
                  <a:lnTo>
                    <a:pt x="479" y="0"/>
                  </a:lnTo>
                  <a:lnTo>
                    <a:pt x="450" y="0"/>
                  </a:lnTo>
                  <a:lnTo>
                    <a:pt x="432" y="0"/>
                  </a:lnTo>
                  <a:lnTo>
                    <a:pt x="414" y="1"/>
                  </a:lnTo>
                  <a:lnTo>
                    <a:pt x="394" y="4"/>
                  </a:lnTo>
                  <a:lnTo>
                    <a:pt x="373" y="7"/>
                  </a:lnTo>
                  <a:lnTo>
                    <a:pt x="353" y="11"/>
                  </a:lnTo>
                  <a:lnTo>
                    <a:pt x="332" y="17"/>
                  </a:lnTo>
                  <a:lnTo>
                    <a:pt x="313" y="24"/>
                  </a:lnTo>
                  <a:lnTo>
                    <a:pt x="294" y="33"/>
                  </a:lnTo>
                  <a:lnTo>
                    <a:pt x="275" y="43"/>
                  </a:lnTo>
                  <a:lnTo>
                    <a:pt x="267" y="50"/>
                  </a:lnTo>
                  <a:lnTo>
                    <a:pt x="260" y="55"/>
                  </a:lnTo>
                  <a:lnTo>
                    <a:pt x="254" y="60"/>
                  </a:lnTo>
                  <a:lnTo>
                    <a:pt x="239" y="71"/>
                  </a:lnTo>
                  <a:lnTo>
                    <a:pt x="216" y="89"/>
                  </a:lnTo>
                  <a:lnTo>
                    <a:pt x="204" y="101"/>
                  </a:lnTo>
                  <a:lnTo>
                    <a:pt x="191" y="114"/>
                  </a:lnTo>
                  <a:lnTo>
                    <a:pt x="177" y="130"/>
                  </a:lnTo>
                  <a:lnTo>
                    <a:pt x="164" y="147"/>
                  </a:lnTo>
                  <a:lnTo>
                    <a:pt x="152" y="166"/>
                  </a:lnTo>
                  <a:lnTo>
                    <a:pt x="140" y="186"/>
                  </a:lnTo>
                  <a:lnTo>
                    <a:pt x="130" y="208"/>
                  </a:lnTo>
                  <a:lnTo>
                    <a:pt x="123" y="231"/>
                  </a:lnTo>
                  <a:lnTo>
                    <a:pt x="118" y="244"/>
                  </a:lnTo>
                  <a:lnTo>
                    <a:pt x="116" y="256"/>
                  </a:lnTo>
                  <a:lnTo>
                    <a:pt x="114" y="269"/>
                  </a:lnTo>
                  <a:lnTo>
                    <a:pt x="112" y="282"/>
                  </a:lnTo>
                  <a:lnTo>
                    <a:pt x="113" y="280"/>
                  </a:lnTo>
                  <a:lnTo>
                    <a:pt x="116" y="274"/>
                  </a:lnTo>
                  <a:lnTo>
                    <a:pt x="123" y="267"/>
                  </a:lnTo>
                  <a:lnTo>
                    <a:pt x="126" y="264"/>
                  </a:lnTo>
                  <a:lnTo>
                    <a:pt x="131" y="262"/>
                  </a:lnTo>
                  <a:lnTo>
                    <a:pt x="129" y="264"/>
                  </a:lnTo>
                  <a:lnTo>
                    <a:pt x="126" y="273"/>
                  </a:lnTo>
                  <a:lnTo>
                    <a:pt x="120" y="288"/>
                  </a:lnTo>
                  <a:lnTo>
                    <a:pt x="115" y="312"/>
                  </a:lnTo>
                  <a:lnTo>
                    <a:pt x="116" y="307"/>
                  </a:lnTo>
                  <a:lnTo>
                    <a:pt x="123" y="295"/>
                  </a:lnTo>
                  <a:lnTo>
                    <a:pt x="132" y="277"/>
                  </a:lnTo>
                  <a:lnTo>
                    <a:pt x="138" y="268"/>
                  </a:lnTo>
                  <a:lnTo>
                    <a:pt x="145" y="259"/>
                  </a:lnTo>
                  <a:lnTo>
                    <a:pt x="141" y="273"/>
                  </a:lnTo>
                  <a:lnTo>
                    <a:pt x="132" y="304"/>
                  </a:lnTo>
                  <a:lnTo>
                    <a:pt x="120" y="341"/>
                  </a:lnTo>
                  <a:lnTo>
                    <a:pt x="115" y="356"/>
                  </a:lnTo>
                  <a:lnTo>
                    <a:pt x="109" y="367"/>
                  </a:lnTo>
                  <a:lnTo>
                    <a:pt x="142" y="332"/>
                  </a:lnTo>
                  <a:lnTo>
                    <a:pt x="134" y="346"/>
                  </a:lnTo>
                  <a:lnTo>
                    <a:pt x="125" y="360"/>
                  </a:lnTo>
                  <a:lnTo>
                    <a:pt x="115" y="379"/>
                  </a:lnTo>
                  <a:lnTo>
                    <a:pt x="105" y="400"/>
                  </a:lnTo>
                  <a:lnTo>
                    <a:pt x="96" y="421"/>
                  </a:lnTo>
                  <a:lnTo>
                    <a:pt x="90" y="441"/>
                  </a:lnTo>
                  <a:lnTo>
                    <a:pt x="89" y="450"/>
                  </a:lnTo>
                  <a:lnTo>
                    <a:pt x="87" y="459"/>
                  </a:lnTo>
                  <a:lnTo>
                    <a:pt x="80" y="488"/>
                  </a:lnTo>
                  <a:lnTo>
                    <a:pt x="73" y="518"/>
                  </a:lnTo>
                  <a:lnTo>
                    <a:pt x="67" y="556"/>
                  </a:lnTo>
                  <a:lnTo>
                    <a:pt x="60" y="599"/>
                  </a:lnTo>
                  <a:lnTo>
                    <a:pt x="58" y="621"/>
                  </a:lnTo>
                  <a:lnTo>
                    <a:pt x="57" y="643"/>
                  </a:lnTo>
                  <a:lnTo>
                    <a:pt x="56" y="663"/>
                  </a:lnTo>
                  <a:lnTo>
                    <a:pt x="56" y="683"/>
                  </a:lnTo>
                  <a:lnTo>
                    <a:pt x="58" y="703"/>
                  </a:lnTo>
                  <a:lnTo>
                    <a:pt x="61" y="720"/>
                  </a:lnTo>
                  <a:lnTo>
                    <a:pt x="58" y="740"/>
                  </a:lnTo>
                  <a:lnTo>
                    <a:pt x="50" y="786"/>
                  </a:lnTo>
                  <a:lnTo>
                    <a:pt x="39" y="841"/>
                  </a:lnTo>
                  <a:lnTo>
                    <a:pt x="34" y="864"/>
                  </a:lnTo>
                  <a:lnTo>
                    <a:pt x="28" y="883"/>
                  </a:lnTo>
                  <a:lnTo>
                    <a:pt x="26" y="886"/>
                  </a:lnTo>
                  <a:lnTo>
                    <a:pt x="18" y="896"/>
                  </a:lnTo>
                  <a:lnTo>
                    <a:pt x="14" y="904"/>
                  </a:lnTo>
                  <a:lnTo>
                    <a:pt x="9" y="913"/>
                  </a:lnTo>
                  <a:lnTo>
                    <a:pt x="6" y="921"/>
                  </a:lnTo>
                  <a:lnTo>
                    <a:pt x="3" y="932"/>
                  </a:lnTo>
                  <a:lnTo>
                    <a:pt x="1" y="944"/>
                  </a:lnTo>
                  <a:lnTo>
                    <a:pt x="0" y="958"/>
                  </a:lnTo>
                  <a:lnTo>
                    <a:pt x="1" y="971"/>
                  </a:lnTo>
                  <a:lnTo>
                    <a:pt x="4" y="985"/>
                  </a:lnTo>
                  <a:lnTo>
                    <a:pt x="8" y="1000"/>
                  </a:lnTo>
                  <a:lnTo>
                    <a:pt x="17" y="1016"/>
                  </a:lnTo>
                  <a:lnTo>
                    <a:pt x="28" y="1031"/>
                  </a:lnTo>
                  <a:lnTo>
                    <a:pt x="42" y="1048"/>
                  </a:lnTo>
                  <a:lnTo>
                    <a:pt x="48" y="1050"/>
                  </a:lnTo>
                  <a:lnTo>
                    <a:pt x="54" y="1052"/>
                  </a:lnTo>
                  <a:lnTo>
                    <a:pt x="63" y="1054"/>
                  </a:lnTo>
                  <a:lnTo>
                    <a:pt x="73" y="1056"/>
                  </a:lnTo>
                  <a:lnTo>
                    <a:pt x="86" y="1056"/>
                  </a:lnTo>
                  <a:lnTo>
                    <a:pt x="99" y="1055"/>
                  </a:lnTo>
                  <a:lnTo>
                    <a:pt x="115" y="1053"/>
                  </a:lnTo>
                  <a:lnTo>
                    <a:pt x="131" y="1047"/>
                  </a:lnTo>
                  <a:lnTo>
                    <a:pt x="140" y="1043"/>
                  </a:lnTo>
                  <a:lnTo>
                    <a:pt x="149" y="1038"/>
                  </a:lnTo>
                  <a:lnTo>
                    <a:pt x="158" y="1032"/>
                  </a:lnTo>
                  <a:lnTo>
                    <a:pt x="168" y="1025"/>
                  </a:lnTo>
                  <a:lnTo>
                    <a:pt x="176" y="1017"/>
                  </a:lnTo>
                  <a:lnTo>
                    <a:pt x="186" y="1007"/>
                  </a:lnTo>
                  <a:lnTo>
                    <a:pt x="195" y="997"/>
                  </a:lnTo>
                  <a:lnTo>
                    <a:pt x="205" y="985"/>
                  </a:lnTo>
                  <a:lnTo>
                    <a:pt x="215" y="972"/>
                  </a:lnTo>
                  <a:lnTo>
                    <a:pt x="224" y="958"/>
                  </a:lnTo>
                  <a:lnTo>
                    <a:pt x="233" y="941"/>
                  </a:lnTo>
                  <a:lnTo>
                    <a:pt x="243" y="924"/>
                  </a:lnTo>
                  <a:lnTo>
                    <a:pt x="252" y="905"/>
                  </a:lnTo>
                  <a:lnTo>
                    <a:pt x="262" y="884"/>
                  </a:lnTo>
                  <a:lnTo>
                    <a:pt x="267" y="854"/>
                  </a:lnTo>
                  <a:lnTo>
                    <a:pt x="273" y="821"/>
                  </a:lnTo>
                  <a:lnTo>
                    <a:pt x="280" y="780"/>
                  </a:lnTo>
                  <a:lnTo>
                    <a:pt x="282" y="756"/>
                  </a:lnTo>
                  <a:lnTo>
                    <a:pt x="283" y="729"/>
                  </a:lnTo>
                  <a:lnTo>
                    <a:pt x="284" y="703"/>
                  </a:lnTo>
                  <a:lnTo>
                    <a:pt x="284" y="674"/>
                  </a:lnTo>
                  <a:lnTo>
                    <a:pt x="284" y="646"/>
                  </a:lnTo>
                  <a:lnTo>
                    <a:pt x="282" y="616"/>
                  </a:lnTo>
                  <a:lnTo>
                    <a:pt x="278" y="587"/>
                  </a:lnTo>
                  <a:lnTo>
                    <a:pt x="273" y="557"/>
                  </a:lnTo>
                  <a:lnTo>
                    <a:pt x="273" y="548"/>
                  </a:lnTo>
                  <a:lnTo>
                    <a:pt x="274" y="526"/>
                  </a:lnTo>
                  <a:lnTo>
                    <a:pt x="276" y="501"/>
                  </a:lnTo>
                  <a:lnTo>
                    <a:pt x="278" y="489"/>
                  </a:lnTo>
                  <a:lnTo>
                    <a:pt x="281" y="479"/>
                  </a:lnTo>
                  <a:lnTo>
                    <a:pt x="281" y="482"/>
                  </a:lnTo>
                  <a:lnTo>
                    <a:pt x="280" y="494"/>
                  </a:lnTo>
                  <a:lnTo>
                    <a:pt x="281" y="511"/>
                  </a:lnTo>
                  <a:lnTo>
                    <a:pt x="282" y="521"/>
                  </a:lnTo>
                  <a:lnTo>
                    <a:pt x="285" y="532"/>
                  </a:lnTo>
                  <a:lnTo>
                    <a:pt x="284" y="527"/>
                  </a:lnTo>
                  <a:lnTo>
                    <a:pt x="285" y="521"/>
                  </a:lnTo>
                  <a:lnTo>
                    <a:pt x="286" y="512"/>
                  </a:lnTo>
                  <a:lnTo>
                    <a:pt x="289" y="500"/>
                  </a:lnTo>
                  <a:lnTo>
                    <a:pt x="288" y="528"/>
                  </a:lnTo>
                  <a:lnTo>
                    <a:pt x="287" y="551"/>
                  </a:lnTo>
                  <a:lnTo>
                    <a:pt x="288" y="570"/>
                  </a:lnTo>
                  <a:lnTo>
                    <a:pt x="289" y="565"/>
                  </a:lnTo>
                  <a:lnTo>
                    <a:pt x="291" y="550"/>
                  </a:lnTo>
                  <a:lnTo>
                    <a:pt x="293" y="542"/>
                  </a:lnTo>
                  <a:lnTo>
                    <a:pt x="296" y="533"/>
                  </a:lnTo>
                  <a:lnTo>
                    <a:pt x="300" y="524"/>
                  </a:lnTo>
                  <a:lnTo>
                    <a:pt x="306" y="516"/>
                  </a:lnTo>
                  <a:lnTo>
                    <a:pt x="303" y="527"/>
                  </a:lnTo>
                  <a:lnTo>
                    <a:pt x="297" y="555"/>
                  </a:lnTo>
                  <a:lnTo>
                    <a:pt x="294" y="570"/>
                  </a:lnTo>
                  <a:lnTo>
                    <a:pt x="292" y="584"/>
                  </a:lnTo>
                  <a:lnTo>
                    <a:pt x="291" y="598"/>
                  </a:lnTo>
                  <a:lnTo>
                    <a:pt x="291" y="602"/>
                  </a:lnTo>
                  <a:lnTo>
                    <a:pt x="292" y="606"/>
                  </a:lnTo>
                  <a:lnTo>
                    <a:pt x="293" y="599"/>
                  </a:lnTo>
                  <a:lnTo>
                    <a:pt x="295" y="583"/>
                  </a:lnTo>
                  <a:lnTo>
                    <a:pt x="297" y="574"/>
                  </a:lnTo>
                  <a:lnTo>
                    <a:pt x="300" y="567"/>
                  </a:lnTo>
                  <a:lnTo>
                    <a:pt x="303" y="563"/>
                  </a:lnTo>
                  <a:lnTo>
                    <a:pt x="305" y="561"/>
                  </a:lnTo>
                  <a:lnTo>
                    <a:pt x="307" y="560"/>
                  </a:lnTo>
                  <a:lnTo>
                    <a:pt x="310" y="559"/>
                  </a:lnTo>
                  <a:lnTo>
                    <a:pt x="308" y="567"/>
                  </a:lnTo>
                  <a:lnTo>
                    <a:pt x="306" y="583"/>
                  </a:lnTo>
                  <a:lnTo>
                    <a:pt x="305" y="595"/>
                  </a:lnTo>
                  <a:lnTo>
                    <a:pt x="306" y="606"/>
                  </a:lnTo>
                  <a:lnTo>
                    <a:pt x="308" y="618"/>
                  </a:lnTo>
                  <a:lnTo>
                    <a:pt x="313" y="630"/>
                  </a:lnTo>
                  <a:lnTo>
                    <a:pt x="311" y="627"/>
                  </a:lnTo>
                  <a:lnTo>
                    <a:pt x="311" y="617"/>
                  </a:lnTo>
                  <a:lnTo>
                    <a:pt x="311" y="612"/>
                  </a:lnTo>
                  <a:lnTo>
                    <a:pt x="314" y="605"/>
                  </a:lnTo>
                  <a:lnTo>
                    <a:pt x="316" y="599"/>
                  </a:lnTo>
                  <a:lnTo>
                    <a:pt x="320" y="592"/>
                  </a:lnTo>
                  <a:lnTo>
                    <a:pt x="319" y="598"/>
                  </a:lnTo>
                  <a:lnTo>
                    <a:pt x="320" y="612"/>
                  </a:lnTo>
                  <a:lnTo>
                    <a:pt x="322" y="622"/>
                  </a:lnTo>
                  <a:lnTo>
                    <a:pt x="325" y="630"/>
                  </a:lnTo>
                  <a:lnTo>
                    <a:pt x="328" y="640"/>
                  </a:lnTo>
                  <a:lnTo>
                    <a:pt x="333" y="649"/>
                  </a:lnTo>
                  <a:lnTo>
                    <a:pt x="332" y="644"/>
                  </a:lnTo>
                  <a:lnTo>
                    <a:pt x="329" y="629"/>
                  </a:lnTo>
                  <a:lnTo>
                    <a:pt x="328" y="621"/>
                  </a:lnTo>
                  <a:lnTo>
                    <a:pt x="328" y="611"/>
                  </a:lnTo>
                  <a:lnTo>
                    <a:pt x="329" y="603"/>
                  </a:lnTo>
                  <a:lnTo>
                    <a:pt x="330" y="596"/>
                  </a:lnTo>
                  <a:lnTo>
                    <a:pt x="331" y="605"/>
                  </a:lnTo>
                  <a:lnTo>
                    <a:pt x="336" y="626"/>
                  </a:lnTo>
                  <a:lnTo>
                    <a:pt x="339" y="638"/>
                  </a:lnTo>
                  <a:lnTo>
                    <a:pt x="342" y="650"/>
                  </a:lnTo>
                  <a:lnTo>
                    <a:pt x="348" y="660"/>
                  </a:lnTo>
                  <a:lnTo>
                    <a:pt x="351" y="664"/>
                  </a:lnTo>
                  <a:lnTo>
                    <a:pt x="354" y="669"/>
                  </a:lnTo>
                  <a:lnTo>
                    <a:pt x="347" y="645"/>
                  </a:lnTo>
                  <a:lnTo>
                    <a:pt x="342" y="626"/>
                  </a:lnTo>
                  <a:lnTo>
                    <a:pt x="340" y="617"/>
                  </a:lnTo>
                  <a:lnTo>
                    <a:pt x="340" y="611"/>
                  </a:lnTo>
                  <a:lnTo>
                    <a:pt x="344" y="623"/>
                  </a:lnTo>
                  <a:lnTo>
                    <a:pt x="354" y="648"/>
                  </a:lnTo>
                  <a:lnTo>
                    <a:pt x="361" y="662"/>
                  </a:lnTo>
                  <a:lnTo>
                    <a:pt x="367" y="675"/>
                  </a:lnTo>
                  <a:lnTo>
                    <a:pt x="375" y="686"/>
                  </a:lnTo>
                  <a:lnTo>
                    <a:pt x="378" y="690"/>
                  </a:lnTo>
                  <a:lnTo>
                    <a:pt x="383" y="692"/>
                  </a:lnTo>
                  <a:lnTo>
                    <a:pt x="379" y="689"/>
                  </a:lnTo>
                  <a:lnTo>
                    <a:pt x="376" y="685"/>
                  </a:lnTo>
                  <a:lnTo>
                    <a:pt x="374" y="680"/>
                  </a:lnTo>
                  <a:lnTo>
                    <a:pt x="371" y="673"/>
                  </a:lnTo>
                  <a:lnTo>
                    <a:pt x="370" y="664"/>
                  </a:lnTo>
                  <a:lnTo>
                    <a:pt x="369" y="656"/>
                  </a:lnTo>
                  <a:lnTo>
                    <a:pt x="371" y="645"/>
                  </a:lnTo>
                  <a:lnTo>
                    <a:pt x="374" y="652"/>
                  </a:lnTo>
                  <a:lnTo>
                    <a:pt x="381" y="669"/>
                  </a:lnTo>
                  <a:lnTo>
                    <a:pt x="386" y="678"/>
                  </a:lnTo>
                  <a:lnTo>
                    <a:pt x="393" y="686"/>
                  </a:lnTo>
                  <a:lnTo>
                    <a:pt x="399" y="692"/>
                  </a:lnTo>
                  <a:lnTo>
                    <a:pt x="403" y="694"/>
                  </a:lnTo>
                  <a:lnTo>
                    <a:pt x="407" y="695"/>
                  </a:lnTo>
                  <a:lnTo>
                    <a:pt x="405" y="692"/>
                  </a:lnTo>
                  <a:lnTo>
                    <a:pt x="398" y="682"/>
                  </a:lnTo>
                  <a:lnTo>
                    <a:pt x="395" y="675"/>
                  </a:lnTo>
                  <a:lnTo>
                    <a:pt x="392" y="668"/>
                  </a:lnTo>
                  <a:lnTo>
                    <a:pt x="390" y="661"/>
                  </a:lnTo>
                  <a:lnTo>
                    <a:pt x="389" y="654"/>
                  </a:lnTo>
                  <a:lnTo>
                    <a:pt x="407" y="673"/>
                  </a:lnTo>
                  <a:lnTo>
                    <a:pt x="422" y="690"/>
                  </a:lnTo>
                  <a:lnTo>
                    <a:pt x="430" y="695"/>
                  </a:lnTo>
                  <a:lnTo>
                    <a:pt x="435" y="700"/>
                  </a:lnTo>
                  <a:lnTo>
                    <a:pt x="433" y="697"/>
                  </a:lnTo>
                  <a:lnTo>
                    <a:pt x="428" y="691"/>
                  </a:lnTo>
                  <a:lnTo>
                    <a:pt x="426" y="686"/>
                  </a:lnTo>
                  <a:lnTo>
                    <a:pt x="423" y="680"/>
                  </a:lnTo>
                  <a:lnTo>
                    <a:pt x="421" y="673"/>
                  </a:lnTo>
                  <a:lnTo>
                    <a:pt x="420" y="667"/>
                  </a:lnTo>
                  <a:lnTo>
                    <a:pt x="422" y="671"/>
                  </a:lnTo>
                  <a:lnTo>
                    <a:pt x="426" y="677"/>
                  </a:lnTo>
                  <a:lnTo>
                    <a:pt x="431" y="682"/>
                  </a:lnTo>
                  <a:lnTo>
                    <a:pt x="439" y="689"/>
                  </a:lnTo>
                  <a:lnTo>
                    <a:pt x="449" y="694"/>
                  </a:lnTo>
                  <a:lnTo>
                    <a:pt x="454" y="696"/>
                  </a:lnTo>
                  <a:lnTo>
                    <a:pt x="461" y="697"/>
                  </a:lnTo>
                  <a:lnTo>
                    <a:pt x="468" y="700"/>
                  </a:lnTo>
                  <a:lnTo>
                    <a:pt x="476" y="700"/>
                  </a:lnTo>
                  <a:lnTo>
                    <a:pt x="473" y="699"/>
                  </a:lnTo>
                  <a:lnTo>
                    <a:pt x="466" y="696"/>
                  </a:lnTo>
                  <a:lnTo>
                    <a:pt x="463" y="694"/>
                  </a:lnTo>
                  <a:lnTo>
                    <a:pt x="461" y="691"/>
                  </a:lnTo>
                  <a:lnTo>
                    <a:pt x="457" y="686"/>
                  </a:lnTo>
                  <a:lnTo>
                    <a:pt x="456" y="681"/>
                  </a:lnTo>
                  <a:lnTo>
                    <a:pt x="474" y="695"/>
                  </a:lnTo>
                  <a:lnTo>
                    <a:pt x="490" y="707"/>
                  </a:lnTo>
                  <a:lnTo>
                    <a:pt x="498" y="713"/>
                  </a:lnTo>
                  <a:lnTo>
                    <a:pt x="506" y="716"/>
                  </a:lnTo>
                  <a:lnTo>
                    <a:pt x="512" y="719"/>
                  </a:lnTo>
                  <a:lnTo>
                    <a:pt x="520" y="723"/>
                  </a:lnTo>
                  <a:lnTo>
                    <a:pt x="530" y="726"/>
                  </a:lnTo>
                  <a:lnTo>
                    <a:pt x="542" y="728"/>
                  </a:lnTo>
                  <a:lnTo>
                    <a:pt x="555" y="728"/>
                  </a:lnTo>
                  <a:lnTo>
                    <a:pt x="562" y="728"/>
                  </a:lnTo>
                  <a:lnTo>
                    <a:pt x="569" y="726"/>
                  </a:lnTo>
                  <a:lnTo>
                    <a:pt x="577" y="725"/>
                  </a:lnTo>
                  <a:lnTo>
                    <a:pt x="585" y="722"/>
                  </a:lnTo>
                  <a:lnTo>
                    <a:pt x="665" y="694"/>
                  </a:lnTo>
                  <a:lnTo>
                    <a:pt x="722" y="673"/>
                  </a:lnTo>
                  <a:lnTo>
                    <a:pt x="742" y="666"/>
                  </a:lnTo>
                  <a:lnTo>
                    <a:pt x="748" y="662"/>
                  </a:lnTo>
                  <a:lnTo>
                    <a:pt x="752" y="660"/>
                  </a:lnTo>
                  <a:lnTo>
                    <a:pt x="755" y="656"/>
                  </a:lnTo>
                  <a:lnTo>
                    <a:pt x="758" y="650"/>
                  </a:lnTo>
                  <a:lnTo>
                    <a:pt x="761" y="644"/>
                  </a:lnTo>
                  <a:lnTo>
                    <a:pt x="763" y="636"/>
                  </a:lnTo>
                  <a:lnTo>
                    <a:pt x="765" y="628"/>
                  </a:lnTo>
                  <a:lnTo>
                    <a:pt x="766" y="618"/>
                  </a:lnTo>
                  <a:lnTo>
                    <a:pt x="766" y="610"/>
                  </a:lnTo>
                  <a:lnTo>
                    <a:pt x="766" y="600"/>
                  </a:lnTo>
                  <a:lnTo>
                    <a:pt x="744" y="585"/>
                  </a:lnTo>
                  <a:lnTo>
                    <a:pt x="743" y="585"/>
                  </a:lnTo>
                  <a:lnTo>
                    <a:pt x="735" y="582"/>
                  </a:lnTo>
                  <a:lnTo>
                    <a:pt x="728" y="578"/>
                  </a:lnTo>
                  <a:lnTo>
                    <a:pt x="719" y="571"/>
                  </a:lnTo>
                  <a:lnTo>
                    <a:pt x="706" y="562"/>
                  </a:lnTo>
                  <a:lnTo>
                    <a:pt x="690" y="550"/>
                  </a:lnTo>
                  <a:lnTo>
                    <a:pt x="690" y="549"/>
                  </a:lnTo>
                  <a:lnTo>
                    <a:pt x="690" y="548"/>
                  </a:lnTo>
                  <a:lnTo>
                    <a:pt x="692" y="547"/>
                  </a:lnTo>
                  <a:lnTo>
                    <a:pt x="695" y="548"/>
                  </a:lnTo>
                  <a:lnTo>
                    <a:pt x="700" y="550"/>
                  </a:lnTo>
                  <a:lnTo>
                    <a:pt x="708" y="555"/>
                  </a:lnTo>
                  <a:lnTo>
                    <a:pt x="720" y="562"/>
                  </a:lnTo>
                  <a:lnTo>
                    <a:pt x="722" y="562"/>
                  </a:lnTo>
                  <a:lnTo>
                    <a:pt x="729" y="561"/>
                  </a:lnTo>
                  <a:lnTo>
                    <a:pt x="737" y="562"/>
                  </a:lnTo>
                  <a:lnTo>
                    <a:pt x="743" y="563"/>
                  </a:lnTo>
                  <a:lnTo>
                    <a:pt x="747" y="566"/>
                  </a:lnTo>
                  <a:lnTo>
                    <a:pt x="759" y="571"/>
                  </a:lnTo>
                  <a:lnTo>
                    <a:pt x="767" y="576"/>
                  </a:lnTo>
                  <a:lnTo>
                    <a:pt x="770" y="579"/>
                  </a:lnTo>
                  <a:lnTo>
                    <a:pt x="771" y="581"/>
                  </a:lnTo>
                  <a:lnTo>
                    <a:pt x="775" y="581"/>
                  </a:lnTo>
                  <a:lnTo>
                    <a:pt x="781" y="580"/>
                  </a:lnTo>
                  <a:lnTo>
                    <a:pt x="786" y="578"/>
                  </a:lnTo>
                  <a:lnTo>
                    <a:pt x="790" y="576"/>
                  </a:lnTo>
                  <a:lnTo>
                    <a:pt x="795" y="571"/>
                  </a:lnTo>
                  <a:lnTo>
                    <a:pt x="798" y="566"/>
                  </a:lnTo>
                  <a:lnTo>
                    <a:pt x="815" y="531"/>
                  </a:lnTo>
                  <a:lnTo>
                    <a:pt x="813" y="538"/>
                  </a:lnTo>
                  <a:lnTo>
                    <a:pt x="808" y="555"/>
                  </a:lnTo>
                  <a:lnTo>
                    <a:pt x="803" y="563"/>
                  </a:lnTo>
                  <a:lnTo>
                    <a:pt x="798" y="571"/>
                  </a:lnTo>
                  <a:lnTo>
                    <a:pt x="791" y="579"/>
                  </a:lnTo>
                  <a:lnTo>
                    <a:pt x="788" y="581"/>
                  </a:lnTo>
                  <a:lnTo>
                    <a:pt x="785" y="583"/>
                  </a:lnTo>
                  <a:lnTo>
                    <a:pt x="771" y="600"/>
                  </a:lnTo>
                  <a:lnTo>
                    <a:pt x="771" y="607"/>
                  </a:lnTo>
                  <a:lnTo>
                    <a:pt x="769" y="624"/>
                  </a:lnTo>
                  <a:lnTo>
                    <a:pt x="768" y="634"/>
                  </a:lnTo>
                  <a:lnTo>
                    <a:pt x="766" y="643"/>
                  </a:lnTo>
                  <a:lnTo>
                    <a:pt x="764" y="650"/>
                  </a:lnTo>
                  <a:lnTo>
                    <a:pt x="761" y="656"/>
                  </a:lnTo>
                  <a:lnTo>
                    <a:pt x="763" y="658"/>
                  </a:lnTo>
                  <a:lnTo>
                    <a:pt x="766" y="658"/>
                  </a:lnTo>
                  <a:lnTo>
                    <a:pt x="771" y="658"/>
                  </a:lnTo>
                  <a:lnTo>
                    <a:pt x="779" y="656"/>
                  </a:lnTo>
                  <a:lnTo>
                    <a:pt x="788" y="650"/>
                  </a:lnTo>
                  <a:lnTo>
                    <a:pt x="799" y="641"/>
                  </a:lnTo>
                  <a:lnTo>
                    <a:pt x="811" y="627"/>
                  </a:lnTo>
                  <a:lnTo>
                    <a:pt x="814" y="623"/>
                  </a:lnTo>
                  <a:lnTo>
                    <a:pt x="821" y="613"/>
                  </a:lnTo>
                  <a:lnTo>
                    <a:pt x="827" y="599"/>
                  </a:lnTo>
                  <a:lnTo>
                    <a:pt x="830" y="592"/>
                  </a:lnTo>
                  <a:lnTo>
                    <a:pt x="830" y="585"/>
                  </a:lnTo>
                  <a:lnTo>
                    <a:pt x="835" y="560"/>
                  </a:lnTo>
                  <a:lnTo>
                    <a:pt x="841" y="540"/>
                  </a:lnTo>
                  <a:lnTo>
                    <a:pt x="843" y="532"/>
                  </a:lnTo>
                  <a:lnTo>
                    <a:pt x="846" y="527"/>
                  </a:lnTo>
                  <a:lnTo>
                    <a:pt x="847" y="505"/>
                  </a:lnTo>
                  <a:lnTo>
                    <a:pt x="848" y="483"/>
                  </a:lnTo>
                  <a:lnTo>
                    <a:pt x="848" y="457"/>
                  </a:lnTo>
                  <a:lnTo>
                    <a:pt x="847" y="428"/>
                  </a:lnTo>
                  <a:lnTo>
                    <a:pt x="845" y="401"/>
                  </a:lnTo>
                  <a:lnTo>
                    <a:pt x="843" y="389"/>
                  </a:lnTo>
                  <a:lnTo>
                    <a:pt x="840" y="378"/>
                  </a:lnTo>
                  <a:lnTo>
                    <a:pt x="836" y="368"/>
                  </a:lnTo>
                  <a:lnTo>
                    <a:pt x="832" y="360"/>
                  </a:lnTo>
                  <a:lnTo>
                    <a:pt x="838" y="368"/>
                  </a:lnTo>
                  <a:lnTo>
                    <a:pt x="843" y="376"/>
                  </a:lnTo>
                  <a:lnTo>
                    <a:pt x="846" y="385"/>
                  </a:lnTo>
                  <a:lnTo>
                    <a:pt x="849" y="393"/>
                  </a:lnTo>
                  <a:lnTo>
                    <a:pt x="852" y="405"/>
                  </a:lnTo>
                  <a:lnTo>
                    <a:pt x="853" y="421"/>
                  </a:lnTo>
                  <a:lnTo>
                    <a:pt x="853" y="459"/>
                  </a:lnTo>
                  <a:lnTo>
                    <a:pt x="852" y="516"/>
                  </a:lnTo>
                  <a:lnTo>
                    <a:pt x="852" y="521"/>
                  </a:lnTo>
                  <a:lnTo>
                    <a:pt x="851" y="526"/>
                  </a:lnTo>
                  <a:lnTo>
                    <a:pt x="846" y="540"/>
                  </a:lnTo>
                  <a:lnTo>
                    <a:pt x="845" y="547"/>
                  </a:lnTo>
                  <a:lnTo>
                    <a:pt x="844" y="553"/>
                  </a:lnTo>
                  <a:lnTo>
                    <a:pt x="845" y="558"/>
                  </a:lnTo>
                  <a:lnTo>
                    <a:pt x="846" y="562"/>
                  </a:lnTo>
                  <a:lnTo>
                    <a:pt x="856" y="574"/>
                  </a:lnTo>
                  <a:lnTo>
                    <a:pt x="865" y="587"/>
                  </a:lnTo>
                  <a:lnTo>
                    <a:pt x="872" y="599"/>
                  </a:lnTo>
                  <a:lnTo>
                    <a:pt x="879" y="612"/>
                  </a:lnTo>
                  <a:lnTo>
                    <a:pt x="891" y="637"/>
                  </a:lnTo>
                  <a:lnTo>
                    <a:pt x="901" y="660"/>
                  </a:lnTo>
                  <a:lnTo>
                    <a:pt x="909" y="681"/>
                  </a:lnTo>
                  <a:lnTo>
                    <a:pt x="913" y="697"/>
                  </a:lnTo>
                  <a:lnTo>
                    <a:pt x="918" y="712"/>
                  </a:lnTo>
                  <a:lnTo>
                    <a:pt x="933" y="730"/>
                  </a:lnTo>
                  <a:lnTo>
                    <a:pt x="947" y="744"/>
                  </a:lnTo>
                  <a:lnTo>
                    <a:pt x="960" y="753"/>
                  </a:lnTo>
                  <a:lnTo>
                    <a:pt x="972" y="759"/>
                  </a:lnTo>
                  <a:lnTo>
                    <a:pt x="982" y="762"/>
                  </a:lnTo>
                  <a:lnTo>
                    <a:pt x="992" y="762"/>
                  </a:lnTo>
                  <a:lnTo>
                    <a:pt x="1000" y="760"/>
                  </a:lnTo>
                  <a:lnTo>
                    <a:pt x="1006" y="757"/>
                  </a:lnTo>
                  <a:lnTo>
                    <a:pt x="1013" y="751"/>
                  </a:lnTo>
                  <a:lnTo>
                    <a:pt x="1017" y="746"/>
                  </a:lnTo>
                  <a:lnTo>
                    <a:pt x="1022" y="739"/>
                  </a:lnTo>
                  <a:lnTo>
                    <a:pt x="1025" y="733"/>
                  </a:lnTo>
                  <a:lnTo>
                    <a:pt x="1028" y="723"/>
                  </a:lnTo>
                  <a:lnTo>
                    <a:pt x="1031" y="718"/>
                  </a:lnTo>
                  <a:lnTo>
                    <a:pt x="1033" y="706"/>
                  </a:lnTo>
                  <a:lnTo>
                    <a:pt x="1034" y="694"/>
                  </a:lnTo>
                  <a:lnTo>
                    <a:pt x="1034" y="682"/>
                  </a:lnTo>
                  <a:lnTo>
                    <a:pt x="1033" y="669"/>
                  </a:lnTo>
                  <a:lnTo>
                    <a:pt x="1032" y="656"/>
                  </a:lnTo>
                  <a:lnTo>
                    <a:pt x="1030" y="643"/>
                  </a:lnTo>
                  <a:lnTo>
                    <a:pt x="1024" y="616"/>
                  </a:lnTo>
                  <a:lnTo>
                    <a:pt x="1016" y="591"/>
                  </a:lnTo>
                  <a:lnTo>
                    <a:pt x="1008" y="565"/>
                  </a:lnTo>
                  <a:lnTo>
                    <a:pt x="990" y="517"/>
                  </a:lnTo>
                  <a:close/>
                  <a:moveTo>
                    <a:pt x="820" y="347"/>
                  </a:moveTo>
                  <a:lnTo>
                    <a:pt x="820" y="347"/>
                  </a:lnTo>
                  <a:lnTo>
                    <a:pt x="831" y="358"/>
                  </a:lnTo>
                  <a:lnTo>
                    <a:pt x="820" y="347"/>
                  </a:lnTo>
                  <a:close/>
                </a:path>
              </a:pathLst>
            </a:custGeom>
            <a:solidFill>
              <a:srgbClr val="A8947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9" name="Freeform 225"/>
            <p:cNvSpPr>
              <a:spLocks/>
            </p:cNvSpPr>
            <p:nvPr/>
          </p:nvSpPr>
          <p:spPr bwMode="auto">
            <a:xfrm>
              <a:off x="4867275" y="4625975"/>
              <a:ext cx="341312" cy="355600"/>
            </a:xfrm>
            <a:custGeom>
              <a:avLst/>
              <a:gdLst>
                <a:gd name="T0" fmla="*/ 2147483646 w 215"/>
                <a:gd name="T1" fmla="*/ 2147483646 h 224"/>
                <a:gd name="T2" fmla="*/ 2147483646 w 215"/>
                <a:gd name="T3" fmla="*/ 2147483646 h 224"/>
                <a:gd name="T4" fmla="*/ 2147483646 w 215"/>
                <a:gd name="T5" fmla="*/ 2147483646 h 224"/>
                <a:gd name="T6" fmla="*/ 2147483646 w 215"/>
                <a:gd name="T7" fmla="*/ 2147483646 h 224"/>
                <a:gd name="T8" fmla="*/ 2147483646 w 215"/>
                <a:gd name="T9" fmla="*/ 2147483646 h 224"/>
                <a:gd name="T10" fmla="*/ 2147483646 w 215"/>
                <a:gd name="T11" fmla="*/ 2147483646 h 224"/>
                <a:gd name="T12" fmla="*/ 2147483646 w 215"/>
                <a:gd name="T13" fmla="*/ 2147483646 h 224"/>
                <a:gd name="T14" fmla="*/ 2147483646 w 215"/>
                <a:gd name="T15" fmla="*/ 2147483646 h 224"/>
                <a:gd name="T16" fmla="*/ 2147483646 w 215"/>
                <a:gd name="T17" fmla="*/ 2147483646 h 224"/>
                <a:gd name="T18" fmla="*/ 2147483646 w 215"/>
                <a:gd name="T19" fmla="*/ 2147483646 h 224"/>
                <a:gd name="T20" fmla="*/ 2147483646 w 215"/>
                <a:gd name="T21" fmla="*/ 2147483646 h 224"/>
                <a:gd name="T22" fmla="*/ 2147483646 w 215"/>
                <a:gd name="T23" fmla="*/ 2147483646 h 224"/>
                <a:gd name="T24" fmla="*/ 2147483646 w 215"/>
                <a:gd name="T25" fmla="*/ 2147483646 h 224"/>
                <a:gd name="T26" fmla="*/ 2147483646 w 215"/>
                <a:gd name="T27" fmla="*/ 2147483646 h 224"/>
                <a:gd name="T28" fmla="*/ 2147483646 w 215"/>
                <a:gd name="T29" fmla="*/ 2147483646 h 224"/>
                <a:gd name="T30" fmla="*/ 2147483646 w 215"/>
                <a:gd name="T31" fmla="*/ 2147483646 h 224"/>
                <a:gd name="T32" fmla="*/ 2147483646 w 215"/>
                <a:gd name="T33" fmla="*/ 2147483646 h 224"/>
                <a:gd name="T34" fmla="*/ 2147483646 w 215"/>
                <a:gd name="T35" fmla="*/ 2147483646 h 224"/>
                <a:gd name="T36" fmla="*/ 2147483646 w 215"/>
                <a:gd name="T37" fmla="*/ 2147483646 h 224"/>
                <a:gd name="T38" fmla="*/ 2147483646 w 215"/>
                <a:gd name="T39" fmla="*/ 2147483646 h 224"/>
                <a:gd name="T40" fmla="*/ 2147483646 w 215"/>
                <a:gd name="T41" fmla="*/ 2147483646 h 224"/>
                <a:gd name="T42" fmla="*/ 2147483646 w 215"/>
                <a:gd name="T43" fmla="*/ 2147483646 h 224"/>
                <a:gd name="T44" fmla="*/ 2147483646 w 215"/>
                <a:gd name="T45" fmla="*/ 2147483646 h 224"/>
                <a:gd name="T46" fmla="*/ 2147483646 w 215"/>
                <a:gd name="T47" fmla="*/ 2147483646 h 224"/>
                <a:gd name="T48" fmla="*/ 2147483646 w 215"/>
                <a:gd name="T49" fmla="*/ 0 h 224"/>
                <a:gd name="T50" fmla="*/ 2147483646 w 215"/>
                <a:gd name="T51" fmla="*/ 2147483646 h 224"/>
                <a:gd name="T52" fmla="*/ 2147483646 w 215"/>
                <a:gd name="T53" fmla="*/ 2147483646 h 224"/>
                <a:gd name="T54" fmla="*/ 2147483646 w 215"/>
                <a:gd name="T55" fmla="*/ 2147483646 h 224"/>
                <a:gd name="T56" fmla="*/ 2147483646 w 215"/>
                <a:gd name="T57" fmla="*/ 2147483646 h 224"/>
                <a:gd name="T58" fmla="*/ 2147483646 w 215"/>
                <a:gd name="T59" fmla="*/ 2147483646 h 224"/>
                <a:gd name="T60" fmla="*/ 0 w 215"/>
                <a:gd name="T61" fmla="*/ 2147483646 h 224"/>
                <a:gd name="T62" fmla="*/ 0 w 215"/>
                <a:gd name="T63" fmla="*/ 2147483646 h 224"/>
                <a:gd name="T64" fmla="*/ 2147483646 w 215"/>
                <a:gd name="T65" fmla="*/ 2147483646 h 224"/>
                <a:gd name="T66" fmla="*/ 2147483646 w 215"/>
                <a:gd name="T67" fmla="*/ 2147483646 h 224"/>
                <a:gd name="T68" fmla="*/ 2147483646 w 215"/>
                <a:gd name="T69" fmla="*/ 2147483646 h 224"/>
                <a:gd name="T70" fmla="*/ 2147483646 w 215"/>
                <a:gd name="T71" fmla="*/ 2147483646 h 224"/>
                <a:gd name="T72" fmla="*/ 2147483646 w 215"/>
                <a:gd name="T73" fmla="*/ 2147483646 h 224"/>
                <a:gd name="T74" fmla="*/ 2147483646 w 215"/>
                <a:gd name="T75" fmla="*/ 2147483646 h 224"/>
                <a:gd name="T76" fmla="*/ 2147483646 w 215"/>
                <a:gd name="T77" fmla="*/ 2147483646 h 224"/>
                <a:gd name="T78" fmla="*/ 2147483646 w 215"/>
                <a:gd name="T79" fmla="*/ 2147483646 h 224"/>
                <a:gd name="T80" fmla="*/ 2147483646 w 215"/>
                <a:gd name="T81" fmla="*/ 2147483646 h 224"/>
                <a:gd name="T82" fmla="*/ 2147483646 w 215"/>
                <a:gd name="T83" fmla="*/ 2147483646 h 224"/>
                <a:gd name="T84" fmla="*/ 2147483646 w 215"/>
                <a:gd name="T85" fmla="*/ 2147483646 h 224"/>
                <a:gd name="T86" fmla="*/ 2147483646 w 215"/>
                <a:gd name="T87" fmla="*/ 2147483646 h 224"/>
                <a:gd name="T88" fmla="*/ 2147483646 w 215"/>
                <a:gd name="T89" fmla="*/ 2147483646 h 224"/>
                <a:gd name="T90" fmla="*/ 2147483646 w 215"/>
                <a:gd name="T91" fmla="*/ 2147483646 h 224"/>
                <a:gd name="T92" fmla="*/ 2147483646 w 215"/>
                <a:gd name="T93" fmla="*/ 2147483646 h 224"/>
                <a:gd name="T94" fmla="*/ 2147483646 w 215"/>
                <a:gd name="T95" fmla="*/ 2147483646 h 224"/>
                <a:gd name="T96" fmla="*/ 2147483646 w 215"/>
                <a:gd name="T97" fmla="*/ 2147483646 h 224"/>
                <a:gd name="T98" fmla="*/ 2147483646 w 215"/>
                <a:gd name="T99" fmla="*/ 2147483646 h 224"/>
                <a:gd name="T100" fmla="*/ 2147483646 w 215"/>
                <a:gd name="T101" fmla="*/ 2147483646 h 224"/>
                <a:gd name="T102" fmla="*/ 2147483646 w 215"/>
                <a:gd name="T103" fmla="*/ 2147483646 h 224"/>
                <a:gd name="T104" fmla="*/ 2147483646 w 215"/>
                <a:gd name="T105" fmla="*/ 2147483646 h 224"/>
                <a:gd name="T106" fmla="*/ 2147483646 w 215"/>
                <a:gd name="T107" fmla="*/ 2147483646 h 224"/>
                <a:gd name="T108" fmla="*/ 2147483646 w 215"/>
                <a:gd name="T109" fmla="*/ 2147483646 h 224"/>
                <a:gd name="T110" fmla="*/ 2147483646 w 215"/>
                <a:gd name="T111" fmla="*/ 2147483646 h 224"/>
                <a:gd name="T112" fmla="*/ 2147483646 w 215"/>
                <a:gd name="T113" fmla="*/ 2147483646 h 224"/>
                <a:gd name="T114" fmla="*/ 2147483646 w 215"/>
                <a:gd name="T115" fmla="*/ 2147483646 h 224"/>
                <a:gd name="T116" fmla="*/ 2147483646 w 215"/>
                <a:gd name="T117" fmla="*/ 2147483646 h 224"/>
                <a:gd name="T118" fmla="*/ 2147483646 w 215"/>
                <a:gd name="T119" fmla="*/ 2147483646 h 224"/>
                <a:gd name="T120" fmla="*/ 2147483646 w 215"/>
                <a:gd name="T121" fmla="*/ 2147483646 h 224"/>
                <a:gd name="T122" fmla="*/ 2147483646 w 215"/>
                <a:gd name="T123" fmla="*/ 2147483646 h 22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5"/>
                <a:gd name="T187" fmla="*/ 0 h 224"/>
                <a:gd name="T188" fmla="*/ 215 w 215"/>
                <a:gd name="T189" fmla="*/ 224 h 224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5" h="224">
                  <a:moveTo>
                    <a:pt x="206" y="190"/>
                  </a:moveTo>
                  <a:lnTo>
                    <a:pt x="206" y="190"/>
                  </a:lnTo>
                  <a:lnTo>
                    <a:pt x="207" y="189"/>
                  </a:lnTo>
                  <a:lnTo>
                    <a:pt x="209" y="186"/>
                  </a:lnTo>
                  <a:lnTo>
                    <a:pt x="213" y="178"/>
                  </a:lnTo>
                  <a:lnTo>
                    <a:pt x="215" y="167"/>
                  </a:lnTo>
                  <a:lnTo>
                    <a:pt x="215" y="152"/>
                  </a:lnTo>
                  <a:lnTo>
                    <a:pt x="214" y="142"/>
                  </a:lnTo>
                  <a:lnTo>
                    <a:pt x="213" y="131"/>
                  </a:lnTo>
                  <a:lnTo>
                    <a:pt x="211" y="118"/>
                  </a:lnTo>
                  <a:lnTo>
                    <a:pt x="206" y="104"/>
                  </a:lnTo>
                  <a:lnTo>
                    <a:pt x="202" y="87"/>
                  </a:lnTo>
                  <a:lnTo>
                    <a:pt x="196" y="70"/>
                  </a:lnTo>
                  <a:lnTo>
                    <a:pt x="197" y="73"/>
                  </a:lnTo>
                  <a:lnTo>
                    <a:pt x="201" y="82"/>
                  </a:lnTo>
                  <a:lnTo>
                    <a:pt x="202" y="87"/>
                  </a:lnTo>
                  <a:lnTo>
                    <a:pt x="202" y="93"/>
                  </a:lnTo>
                  <a:lnTo>
                    <a:pt x="202" y="98"/>
                  </a:lnTo>
                  <a:lnTo>
                    <a:pt x="198" y="104"/>
                  </a:lnTo>
                  <a:lnTo>
                    <a:pt x="198" y="96"/>
                  </a:lnTo>
                  <a:lnTo>
                    <a:pt x="196" y="88"/>
                  </a:lnTo>
                  <a:lnTo>
                    <a:pt x="193" y="78"/>
                  </a:lnTo>
                  <a:lnTo>
                    <a:pt x="189" y="67"/>
                  </a:lnTo>
                  <a:lnTo>
                    <a:pt x="181" y="56"/>
                  </a:lnTo>
                  <a:lnTo>
                    <a:pt x="175" y="50"/>
                  </a:lnTo>
                  <a:lnTo>
                    <a:pt x="170" y="44"/>
                  </a:lnTo>
                  <a:lnTo>
                    <a:pt x="163" y="39"/>
                  </a:lnTo>
                  <a:lnTo>
                    <a:pt x="157" y="33"/>
                  </a:lnTo>
                  <a:lnTo>
                    <a:pt x="162" y="40"/>
                  </a:lnTo>
                  <a:lnTo>
                    <a:pt x="173" y="56"/>
                  </a:lnTo>
                  <a:lnTo>
                    <a:pt x="179" y="66"/>
                  </a:lnTo>
                  <a:lnTo>
                    <a:pt x="184" y="76"/>
                  </a:lnTo>
                  <a:lnTo>
                    <a:pt x="186" y="86"/>
                  </a:lnTo>
                  <a:lnTo>
                    <a:pt x="186" y="89"/>
                  </a:lnTo>
                  <a:lnTo>
                    <a:pt x="185" y="94"/>
                  </a:lnTo>
                  <a:lnTo>
                    <a:pt x="181" y="85"/>
                  </a:lnTo>
                  <a:lnTo>
                    <a:pt x="167" y="65"/>
                  </a:lnTo>
                  <a:lnTo>
                    <a:pt x="157" y="52"/>
                  </a:lnTo>
                  <a:lnTo>
                    <a:pt x="145" y="38"/>
                  </a:lnTo>
                  <a:lnTo>
                    <a:pt x="130" y="24"/>
                  </a:lnTo>
                  <a:lnTo>
                    <a:pt x="114" y="10"/>
                  </a:lnTo>
                  <a:lnTo>
                    <a:pt x="105" y="7"/>
                  </a:lnTo>
                  <a:lnTo>
                    <a:pt x="95" y="5"/>
                  </a:lnTo>
                  <a:lnTo>
                    <a:pt x="83" y="2"/>
                  </a:lnTo>
                  <a:lnTo>
                    <a:pt x="69" y="0"/>
                  </a:lnTo>
                  <a:lnTo>
                    <a:pt x="53" y="2"/>
                  </a:lnTo>
                  <a:lnTo>
                    <a:pt x="46" y="3"/>
                  </a:lnTo>
                  <a:lnTo>
                    <a:pt x="38" y="5"/>
                  </a:lnTo>
                  <a:lnTo>
                    <a:pt x="30" y="7"/>
                  </a:lnTo>
                  <a:lnTo>
                    <a:pt x="23" y="11"/>
                  </a:lnTo>
                  <a:lnTo>
                    <a:pt x="18" y="16"/>
                  </a:lnTo>
                  <a:lnTo>
                    <a:pt x="15" y="22"/>
                  </a:lnTo>
                  <a:lnTo>
                    <a:pt x="10" y="30"/>
                  </a:lnTo>
                  <a:lnTo>
                    <a:pt x="5" y="41"/>
                  </a:lnTo>
                  <a:lnTo>
                    <a:pt x="2" y="53"/>
                  </a:lnTo>
                  <a:lnTo>
                    <a:pt x="0" y="66"/>
                  </a:lnTo>
                  <a:lnTo>
                    <a:pt x="0" y="74"/>
                  </a:lnTo>
                  <a:lnTo>
                    <a:pt x="0" y="83"/>
                  </a:lnTo>
                  <a:lnTo>
                    <a:pt x="1" y="76"/>
                  </a:lnTo>
                  <a:lnTo>
                    <a:pt x="5" y="63"/>
                  </a:lnTo>
                  <a:lnTo>
                    <a:pt x="8" y="55"/>
                  </a:lnTo>
                  <a:lnTo>
                    <a:pt x="13" y="49"/>
                  </a:lnTo>
                  <a:lnTo>
                    <a:pt x="16" y="42"/>
                  </a:lnTo>
                  <a:lnTo>
                    <a:pt x="21" y="38"/>
                  </a:lnTo>
                  <a:lnTo>
                    <a:pt x="19" y="36"/>
                  </a:lnTo>
                  <a:lnTo>
                    <a:pt x="17" y="33"/>
                  </a:lnTo>
                  <a:lnTo>
                    <a:pt x="15" y="32"/>
                  </a:lnTo>
                  <a:lnTo>
                    <a:pt x="13" y="32"/>
                  </a:lnTo>
                  <a:lnTo>
                    <a:pt x="12" y="34"/>
                  </a:lnTo>
                  <a:lnTo>
                    <a:pt x="11" y="39"/>
                  </a:lnTo>
                  <a:lnTo>
                    <a:pt x="10" y="47"/>
                  </a:lnTo>
                  <a:lnTo>
                    <a:pt x="10" y="54"/>
                  </a:lnTo>
                  <a:lnTo>
                    <a:pt x="10" y="72"/>
                  </a:lnTo>
                  <a:lnTo>
                    <a:pt x="12" y="82"/>
                  </a:lnTo>
                  <a:lnTo>
                    <a:pt x="13" y="93"/>
                  </a:lnTo>
                  <a:lnTo>
                    <a:pt x="16" y="103"/>
                  </a:lnTo>
                  <a:lnTo>
                    <a:pt x="21" y="110"/>
                  </a:lnTo>
                  <a:lnTo>
                    <a:pt x="18" y="103"/>
                  </a:lnTo>
                  <a:lnTo>
                    <a:pt x="14" y="85"/>
                  </a:lnTo>
                  <a:lnTo>
                    <a:pt x="13" y="75"/>
                  </a:lnTo>
                  <a:lnTo>
                    <a:pt x="14" y="65"/>
                  </a:lnTo>
                  <a:lnTo>
                    <a:pt x="15" y="62"/>
                  </a:lnTo>
                  <a:lnTo>
                    <a:pt x="16" y="59"/>
                  </a:lnTo>
                  <a:lnTo>
                    <a:pt x="18" y="56"/>
                  </a:lnTo>
                  <a:lnTo>
                    <a:pt x="22" y="54"/>
                  </a:lnTo>
                  <a:lnTo>
                    <a:pt x="21" y="64"/>
                  </a:lnTo>
                  <a:lnTo>
                    <a:pt x="21" y="74"/>
                  </a:lnTo>
                  <a:lnTo>
                    <a:pt x="22" y="86"/>
                  </a:lnTo>
                  <a:lnTo>
                    <a:pt x="23" y="99"/>
                  </a:lnTo>
                  <a:lnTo>
                    <a:pt x="26" y="112"/>
                  </a:lnTo>
                  <a:lnTo>
                    <a:pt x="30" y="125"/>
                  </a:lnTo>
                  <a:lnTo>
                    <a:pt x="34" y="130"/>
                  </a:lnTo>
                  <a:lnTo>
                    <a:pt x="37" y="135"/>
                  </a:lnTo>
                  <a:lnTo>
                    <a:pt x="56" y="161"/>
                  </a:lnTo>
                  <a:lnTo>
                    <a:pt x="71" y="179"/>
                  </a:lnTo>
                  <a:lnTo>
                    <a:pt x="78" y="187"/>
                  </a:lnTo>
                  <a:lnTo>
                    <a:pt x="83" y="193"/>
                  </a:lnTo>
                  <a:lnTo>
                    <a:pt x="90" y="198"/>
                  </a:lnTo>
                  <a:lnTo>
                    <a:pt x="97" y="206"/>
                  </a:lnTo>
                  <a:lnTo>
                    <a:pt x="108" y="215"/>
                  </a:lnTo>
                  <a:lnTo>
                    <a:pt x="115" y="218"/>
                  </a:lnTo>
                  <a:lnTo>
                    <a:pt x="123" y="221"/>
                  </a:lnTo>
                  <a:lnTo>
                    <a:pt x="130" y="223"/>
                  </a:lnTo>
                  <a:lnTo>
                    <a:pt x="139" y="224"/>
                  </a:lnTo>
                  <a:lnTo>
                    <a:pt x="148" y="223"/>
                  </a:lnTo>
                  <a:lnTo>
                    <a:pt x="159" y="221"/>
                  </a:lnTo>
                  <a:lnTo>
                    <a:pt x="169" y="218"/>
                  </a:lnTo>
                  <a:lnTo>
                    <a:pt x="181" y="211"/>
                  </a:lnTo>
                  <a:lnTo>
                    <a:pt x="193" y="202"/>
                  </a:lnTo>
                  <a:lnTo>
                    <a:pt x="206" y="190"/>
                  </a:lnTo>
                  <a:close/>
                </a:path>
              </a:pathLst>
            </a:custGeom>
            <a:solidFill>
              <a:srgbClr val="C2B59B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0" name="Freeform 226"/>
            <p:cNvSpPr>
              <a:spLocks/>
            </p:cNvSpPr>
            <p:nvPr/>
          </p:nvSpPr>
          <p:spPr bwMode="auto">
            <a:xfrm>
              <a:off x="4968875" y="4735513"/>
              <a:ext cx="122237" cy="120650"/>
            </a:xfrm>
            <a:custGeom>
              <a:avLst/>
              <a:gdLst>
                <a:gd name="T0" fmla="*/ 2147483646 w 77"/>
                <a:gd name="T1" fmla="*/ 2147483646 h 76"/>
                <a:gd name="T2" fmla="*/ 2147483646 w 77"/>
                <a:gd name="T3" fmla="*/ 2147483646 h 76"/>
                <a:gd name="T4" fmla="*/ 2147483646 w 77"/>
                <a:gd name="T5" fmla="*/ 2147483646 h 76"/>
                <a:gd name="T6" fmla="*/ 2147483646 w 77"/>
                <a:gd name="T7" fmla="*/ 2147483646 h 76"/>
                <a:gd name="T8" fmla="*/ 2147483646 w 77"/>
                <a:gd name="T9" fmla="*/ 2147483646 h 76"/>
                <a:gd name="T10" fmla="*/ 2147483646 w 77"/>
                <a:gd name="T11" fmla="*/ 2147483646 h 76"/>
                <a:gd name="T12" fmla="*/ 2147483646 w 77"/>
                <a:gd name="T13" fmla="*/ 2147483646 h 76"/>
                <a:gd name="T14" fmla="*/ 2147483646 w 77"/>
                <a:gd name="T15" fmla="*/ 2147483646 h 76"/>
                <a:gd name="T16" fmla="*/ 2147483646 w 77"/>
                <a:gd name="T17" fmla="*/ 2147483646 h 76"/>
                <a:gd name="T18" fmla="*/ 2147483646 w 77"/>
                <a:gd name="T19" fmla="*/ 2147483646 h 76"/>
                <a:gd name="T20" fmla="*/ 2147483646 w 77"/>
                <a:gd name="T21" fmla="*/ 2147483646 h 76"/>
                <a:gd name="T22" fmla="*/ 2147483646 w 77"/>
                <a:gd name="T23" fmla="*/ 0 h 76"/>
                <a:gd name="T24" fmla="*/ 2147483646 w 77"/>
                <a:gd name="T25" fmla="*/ 0 h 76"/>
                <a:gd name="T26" fmla="*/ 2147483646 w 77"/>
                <a:gd name="T27" fmla="*/ 0 h 76"/>
                <a:gd name="T28" fmla="*/ 2147483646 w 77"/>
                <a:gd name="T29" fmla="*/ 2147483646 h 76"/>
                <a:gd name="T30" fmla="*/ 2147483646 w 77"/>
                <a:gd name="T31" fmla="*/ 2147483646 h 76"/>
                <a:gd name="T32" fmla="*/ 0 w 77"/>
                <a:gd name="T33" fmla="*/ 2147483646 h 76"/>
                <a:gd name="T34" fmla="*/ 0 w 77"/>
                <a:gd name="T35" fmla="*/ 2147483646 h 76"/>
                <a:gd name="T36" fmla="*/ 2147483646 w 77"/>
                <a:gd name="T37" fmla="*/ 2147483646 h 76"/>
                <a:gd name="T38" fmla="*/ 2147483646 w 77"/>
                <a:gd name="T39" fmla="*/ 2147483646 h 76"/>
                <a:gd name="T40" fmla="*/ 2147483646 w 77"/>
                <a:gd name="T41" fmla="*/ 2147483646 h 76"/>
                <a:gd name="T42" fmla="*/ 2147483646 w 77"/>
                <a:gd name="T43" fmla="*/ 2147483646 h 76"/>
                <a:gd name="T44" fmla="*/ 2147483646 w 77"/>
                <a:gd name="T45" fmla="*/ 2147483646 h 76"/>
                <a:gd name="T46" fmla="*/ 2147483646 w 77"/>
                <a:gd name="T47" fmla="*/ 2147483646 h 76"/>
                <a:gd name="T48" fmla="*/ 2147483646 w 77"/>
                <a:gd name="T49" fmla="*/ 2147483646 h 76"/>
                <a:gd name="T50" fmla="*/ 2147483646 w 77"/>
                <a:gd name="T51" fmla="*/ 2147483646 h 76"/>
                <a:gd name="T52" fmla="*/ 2147483646 w 77"/>
                <a:gd name="T53" fmla="*/ 2147483646 h 76"/>
                <a:gd name="T54" fmla="*/ 2147483646 w 77"/>
                <a:gd name="T55" fmla="*/ 2147483646 h 76"/>
                <a:gd name="T56" fmla="*/ 2147483646 w 77"/>
                <a:gd name="T57" fmla="*/ 2147483646 h 76"/>
                <a:gd name="T58" fmla="*/ 2147483646 w 77"/>
                <a:gd name="T59" fmla="*/ 2147483646 h 76"/>
                <a:gd name="T60" fmla="*/ 2147483646 w 77"/>
                <a:gd name="T61" fmla="*/ 2147483646 h 76"/>
                <a:gd name="T62" fmla="*/ 2147483646 w 77"/>
                <a:gd name="T63" fmla="*/ 2147483646 h 76"/>
                <a:gd name="T64" fmla="*/ 2147483646 w 77"/>
                <a:gd name="T65" fmla="*/ 2147483646 h 76"/>
                <a:gd name="T66" fmla="*/ 2147483646 w 77"/>
                <a:gd name="T67" fmla="*/ 2147483646 h 76"/>
                <a:gd name="T68" fmla="*/ 2147483646 w 77"/>
                <a:gd name="T69" fmla="*/ 2147483646 h 7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77"/>
                <a:gd name="T106" fmla="*/ 0 h 76"/>
                <a:gd name="T107" fmla="*/ 77 w 77"/>
                <a:gd name="T108" fmla="*/ 76 h 7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77" h="76">
                  <a:moveTo>
                    <a:pt x="77" y="76"/>
                  </a:moveTo>
                  <a:lnTo>
                    <a:pt x="77" y="76"/>
                  </a:lnTo>
                  <a:lnTo>
                    <a:pt x="77" y="72"/>
                  </a:lnTo>
                  <a:lnTo>
                    <a:pt x="76" y="59"/>
                  </a:lnTo>
                  <a:lnTo>
                    <a:pt x="74" y="43"/>
                  </a:lnTo>
                  <a:lnTo>
                    <a:pt x="72" y="35"/>
                  </a:lnTo>
                  <a:lnTo>
                    <a:pt x="70" y="26"/>
                  </a:lnTo>
                  <a:lnTo>
                    <a:pt x="65" y="17"/>
                  </a:lnTo>
                  <a:lnTo>
                    <a:pt x="60" y="11"/>
                  </a:lnTo>
                  <a:lnTo>
                    <a:pt x="54" y="5"/>
                  </a:lnTo>
                  <a:lnTo>
                    <a:pt x="47" y="1"/>
                  </a:lnTo>
                  <a:lnTo>
                    <a:pt x="42" y="0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27" y="1"/>
                  </a:lnTo>
                  <a:lnTo>
                    <a:pt x="15" y="4"/>
                  </a:lnTo>
                  <a:lnTo>
                    <a:pt x="0" y="12"/>
                  </a:lnTo>
                  <a:lnTo>
                    <a:pt x="3" y="24"/>
                  </a:lnTo>
                  <a:lnTo>
                    <a:pt x="5" y="35"/>
                  </a:lnTo>
                  <a:lnTo>
                    <a:pt x="10" y="48"/>
                  </a:lnTo>
                  <a:lnTo>
                    <a:pt x="14" y="54"/>
                  </a:lnTo>
                  <a:lnTo>
                    <a:pt x="18" y="60"/>
                  </a:lnTo>
                  <a:lnTo>
                    <a:pt x="22" y="64"/>
                  </a:lnTo>
                  <a:lnTo>
                    <a:pt x="29" y="68"/>
                  </a:lnTo>
                  <a:lnTo>
                    <a:pt x="36" y="71"/>
                  </a:lnTo>
                  <a:lnTo>
                    <a:pt x="43" y="71"/>
                  </a:lnTo>
                  <a:lnTo>
                    <a:pt x="53" y="70"/>
                  </a:lnTo>
                  <a:lnTo>
                    <a:pt x="63" y="66"/>
                  </a:lnTo>
                  <a:lnTo>
                    <a:pt x="67" y="72"/>
                  </a:lnTo>
                  <a:lnTo>
                    <a:pt x="72" y="75"/>
                  </a:lnTo>
                  <a:lnTo>
                    <a:pt x="74" y="76"/>
                  </a:lnTo>
                  <a:lnTo>
                    <a:pt x="77" y="76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3101" name="Group 255"/>
            <p:cNvGrpSpPr>
              <a:grpSpLocks/>
            </p:cNvGrpSpPr>
            <p:nvPr/>
          </p:nvGrpSpPr>
          <p:grpSpPr bwMode="auto">
            <a:xfrm>
              <a:off x="4860925" y="4708525"/>
              <a:ext cx="238125" cy="157163"/>
              <a:chOff x="3050" y="2906"/>
              <a:chExt cx="150" cy="99"/>
            </a:xfrm>
          </p:grpSpPr>
          <p:sp>
            <p:nvSpPr>
              <p:cNvPr id="3120" name="Freeform 227"/>
              <p:cNvSpPr>
                <a:spLocks/>
              </p:cNvSpPr>
              <p:nvPr/>
            </p:nvSpPr>
            <p:spPr bwMode="auto">
              <a:xfrm>
                <a:off x="3050" y="2906"/>
                <a:ext cx="150" cy="99"/>
              </a:xfrm>
              <a:custGeom>
                <a:avLst/>
                <a:gdLst>
                  <a:gd name="T0" fmla="*/ 145 w 150"/>
                  <a:gd name="T1" fmla="*/ 86 h 99"/>
                  <a:gd name="T2" fmla="*/ 143 w 150"/>
                  <a:gd name="T3" fmla="*/ 66 h 99"/>
                  <a:gd name="T4" fmla="*/ 135 w 150"/>
                  <a:gd name="T5" fmla="*/ 43 h 99"/>
                  <a:gd name="T6" fmla="*/ 129 w 150"/>
                  <a:gd name="T7" fmla="*/ 31 h 99"/>
                  <a:gd name="T8" fmla="*/ 118 w 150"/>
                  <a:gd name="T9" fmla="*/ 22 h 99"/>
                  <a:gd name="T10" fmla="*/ 104 w 150"/>
                  <a:gd name="T11" fmla="*/ 17 h 99"/>
                  <a:gd name="T12" fmla="*/ 98 w 150"/>
                  <a:gd name="T13" fmla="*/ 18 h 99"/>
                  <a:gd name="T14" fmla="*/ 86 w 150"/>
                  <a:gd name="T15" fmla="*/ 23 h 99"/>
                  <a:gd name="T16" fmla="*/ 89 w 150"/>
                  <a:gd name="T17" fmla="*/ 19 h 99"/>
                  <a:gd name="T18" fmla="*/ 97 w 150"/>
                  <a:gd name="T19" fmla="*/ 12 h 99"/>
                  <a:gd name="T20" fmla="*/ 73 w 150"/>
                  <a:gd name="T21" fmla="*/ 18 h 99"/>
                  <a:gd name="T22" fmla="*/ 63 w 150"/>
                  <a:gd name="T23" fmla="*/ 23 h 99"/>
                  <a:gd name="T24" fmla="*/ 68 w 150"/>
                  <a:gd name="T25" fmla="*/ 18 h 99"/>
                  <a:gd name="T26" fmla="*/ 81 w 150"/>
                  <a:gd name="T27" fmla="*/ 8 h 99"/>
                  <a:gd name="T28" fmla="*/ 74 w 150"/>
                  <a:gd name="T29" fmla="*/ 6 h 99"/>
                  <a:gd name="T30" fmla="*/ 56 w 150"/>
                  <a:gd name="T31" fmla="*/ 4 h 99"/>
                  <a:gd name="T32" fmla="*/ 31 w 150"/>
                  <a:gd name="T33" fmla="*/ 9 h 99"/>
                  <a:gd name="T34" fmla="*/ 17 w 150"/>
                  <a:gd name="T35" fmla="*/ 15 h 99"/>
                  <a:gd name="T36" fmla="*/ 0 w 150"/>
                  <a:gd name="T37" fmla="*/ 26 h 99"/>
                  <a:gd name="T38" fmla="*/ 10 w 150"/>
                  <a:gd name="T39" fmla="*/ 19 h 99"/>
                  <a:gd name="T40" fmla="*/ 36 w 150"/>
                  <a:gd name="T41" fmla="*/ 7 h 99"/>
                  <a:gd name="T42" fmla="*/ 52 w 150"/>
                  <a:gd name="T43" fmla="*/ 2 h 99"/>
                  <a:gd name="T44" fmla="*/ 72 w 150"/>
                  <a:gd name="T45" fmla="*/ 0 h 99"/>
                  <a:gd name="T46" fmla="*/ 93 w 150"/>
                  <a:gd name="T47" fmla="*/ 2 h 99"/>
                  <a:gd name="T48" fmla="*/ 115 w 150"/>
                  <a:gd name="T49" fmla="*/ 11 h 99"/>
                  <a:gd name="T50" fmla="*/ 119 w 150"/>
                  <a:gd name="T51" fmla="*/ 14 h 99"/>
                  <a:gd name="T52" fmla="*/ 130 w 150"/>
                  <a:gd name="T53" fmla="*/ 25 h 99"/>
                  <a:gd name="T54" fmla="*/ 142 w 150"/>
                  <a:gd name="T55" fmla="*/ 52 h 99"/>
                  <a:gd name="T56" fmla="*/ 149 w 150"/>
                  <a:gd name="T57" fmla="*/ 83 h 99"/>
                  <a:gd name="T58" fmla="*/ 150 w 150"/>
                  <a:gd name="T59" fmla="*/ 97 h 99"/>
                  <a:gd name="T60" fmla="*/ 146 w 150"/>
                  <a:gd name="T61" fmla="*/ 99 h 99"/>
                  <a:gd name="T62" fmla="*/ 142 w 150"/>
                  <a:gd name="T63" fmla="*/ 97 h 99"/>
                  <a:gd name="T64" fmla="*/ 134 w 150"/>
                  <a:gd name="T65" fmla="*/ 90 h 99"/>
                  <a:gd name="T66" fmla="*/ 132 w 150"/>
                  <a:gd name="T67" fmla="*/ 91 h 99"/>
                  <a:gd name="T68" fmla="*/ 113 w 150"/>
                  <a:gd name="T69" fmla="*/ 93 h 99"/>
                  <a:gd name="T70" fmla="*/ 101 w 150"/>
                  <a:gd name="T71" fmla="*/ 92 h 99"/>
                  <a:gd name="T72" fmla="*/ 89 w 150"/>
                  <a:gd name="T73" fmla="*/ 86 h 99"/>
                  <a:gd name="T74" fmla="*/ 78 w 150"/>
                  <a:gd name="T75" fmla="*/ 75 h 99"/>
                  <a:gd name="T76" fmla="*/ 71 w 150"/>
                  <a:gd name="T77" fmla="*/ 57 h 99"/>
                  <a:gd name="T78" fmla="*/ 66 w 150"/>
                  <a:gd name="T79" fmla="*/ 30 h 99"/>
                  <a:gd name="T80" fmla="*/ 67 w 150"/>
                  <a:gd name="T81" fmla="*/ 29 h 99"/>
                  <a:gd name="T82" fmla="*/ 70 w 150"/>
                  <a:gd name="T83" fmla="*/ 29 h 99"/>
                  <a:gd name="T84" fmla="*/ 72 w 150"/>
                  <a:gd name="T85" fmla="*/ 34 h 99"/>
                  <a:gd name="T86" fmla="*/ 75 w 150"/>
                  <a:gd name="T87" fmla="*/ 49 h 99"/>
                  <a:gd name="T88" fmla="*/ 79 w 150"/>
                  <a:gd name="T89" fmla="*/ 66 h 99"/>
                  <a:gd name="T90" fmla="*/ 88 w 150"/>
                  <a:gd name="T91" fmla="*/ 78 h 99"/>
                  <a:gd name="T92" fmla="*/ 97 w 150"/>
                  <a:gd name="T93" fmla="*/ 85 h 99"/>
                  <a:gd name="T94" fmla="*/ 108 w 150"/>
                  <a:gd name="T95" fmla="*/ 88 h 99"/>
                  <a:gd name="T96" fmla="*/ 122 w 150"/>
                  <a:gd name="T97" fmla="*/ 86 h 99"/>
                  <a:gd name="T98" fmla="*/ 131 w 150"/>
                  <a:gd name="T99" fmla="*/ 83 h 99"/>
                  <a:gd name="T100" fmla="*/ 141 w 150"/>
                  <a:gd name="T101" fmla="*/ 89 h 99"/>
                  <a:gd name="T102" fmla="*/ 142 w 150"/>
                  <a:gd name="T103" fmla="*/ 91 h 99"/>
                  <a:gd name="T104" fmla="*/ 145 w 150"/>
                  <a:gd name="T105" fmla="*/ 93 h 99"/>
                  <a:gd name="T106" fmla="*/ 146 w 150"/>
                  <a:gd name="T107" fmla="*/ 90 h 99"/>
                  <a:gd name="T108" fmla="*/ 145 w 150"/>
                  <a:gd name="T109" fmla="*/ 86 h 99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50"/>
                  <a:gd name="T166" fmla="*/ 0 h 99"/>
                  <a:gd name="T167" fmla="*/ 150 w 150"/>
                  <a:gd name="T168" fmla="*/ 99 h 99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50" h="99">
                    <a:moveTo>
                      <a:pt x="145" y="86"/>
                    </a:moveTo>
                    <a:lnTo>
                      <a:pt x="145" y="86"/>
                    </a:lnTo>
                    <a:lnTo>
                      <a:pt x="145" y="77"/>
                    </a:lnTo>
                    <a:lnTo>
                      <a:pt x="143" y="66"/>
                    </a:lnTo>
                    <a:lnTo>
                      <a:pt x="141" y="55"/>
                    </a:lnTo>
                    <a:lnTo>
                      <a:pt x="135" y="43"/>
                    </a:lnTo>
                    <a:lnTo>
                      <a:pt x="132" y="36"/>
                    </a:lnTo>
                    <a:lnTo>
                      <a:pt x="129" y="31"/>
                    </a:lnTo>
                    <a:lnTo>
                      <a:pt x="123" y="26"/>
                    </a:lnTo>
                    <a:lnTo>
                      <a:pt x="118" y="22"/>
                    </a:lnTo>
                    <a:lnTo>
                      <a:pt x="111" y="19"/>
                    </a:lnTo>
                    <a:lnTo>
                      <a:pt x="104" y="17"/>
                    </a:lnTo>
                    <a:lnTo>
                      <a:pt x="98" y="18"/>
                    </a:lnTo>
                    <a:lnTo>
                      <a:pt x="93" y="19"/>
                    </a:lnTo>
                    <a:lnTo>
                      <a:pt x="86" y="23"/>
                    </a:lnTo>
                    <a:lnTo>
                      <a:pt x="89" y="19"/>
                    </a:lnTo>
                    <a:lnTo>
                      <a:pt x="97" y="12"/>
                    </a:lnTo>
                    <a:lnTo>
                      <a:pt x="84" y="14"/>
                    </a:lnTo>
                    <a:lnTo>
                      <a:pt x="73" y="18"/>
                    </a:lnTo>
                    <a:lnTo>
                      <a:pt x="67" y="21"/>
                    </a:lnTo>
                    <a:lnTo>
                      <a:pt x="63" y="23"/>
                    </a:lnTo>
                    <a:lnTo>
                      <a:pt x="68" y="18"/>
                    </a:lnTo>
                    <a:lnTo>
                      <a:pt x="75" y="12"/>
                    </a:lnTo>
                    <a:lnTo>
                      <a:pt x="81" y="8"/>
                    </a:lnTo>
                    <a:lnTo>
                      <a:pt x="74" y="6"/>
                    </a:lnTo>
                    <a:lnTo>
                      <a:pt x="66" y="4"/>
                    </a:lnTo>
                    <a:lnTo>
                      <a:pt x="56" y="4"/>
                    </a:lnTo>
                    <a:lnTo>
                      <a:pt x="45" y="6"/>
                    </a:lnTo>
                    <a:lnTo>
                      <a:pt x="31" y="9"/>
                    </a:lnTo>
                    <a:lnTo>
                      <a:pt x="25" y="12"/>
                    </a:lnTo>
                    <a:lnTo>
                      <a:pt x="17" y="15"/>
                    </a:lnTo>
                    <a:lnTo>
                      <a:pt x="9" y="20"/>
                    </a:lnTo>
                    <a:lnTo>
                      <a:pt x="0" y="26"/>
                    </a:lnTo>
                    <a:lnTo>
                      <a:pt x="10" y="19"/>
                    </a:lnTo>
                    <a:lnTo>
                      <a:pt x="21" y="13"/>
                    </a:lnTo>
                    <a:lnTo>
                      <a:pt x="36" y="7"/>
                    </a:lnTo>
                    <a:lnTo>
                      <a:pt x="43" y="3"/>
                    </a:lnTo>
                    <a:lnTo>
                      <a:pt x="52" y="2"/>
                    </a:lnTo>
                    <a:lnTo>
                      <a:pt x="62" y="0"/>
                    </a:lnTo>
                    <a:lnTo>
                      <a:pt x="72" y="0"/>
                    </a:lnTo>
                    <a:lnTo>
                      <a:pt x="82" y="1"/>
                    </a:lnTo>
                    <a:lnTo>
                      <a:pt x="93" y="2"/>
                    </a:lnTo>
                    <a:lnTo>
                      <a:pt x="104" y="7"/>
                    </a:lnTo>
                    <a:lnTo>
                      <a:pt x="115" y="11"/>
                    </a:lnTo>
                    <a:lnTo>
                      <a:pt x="119" y="14"/>
                    </a:lnTo>
                    <a:lnTo>
                      <a:pt x="124" y="19"/>
                    </a:lnTo>
                    <a:lnTo>
                      <a:pt x="130" y="25"/>
                    </a:lnTo>
                    <a:lnTo>
                      <a:pt x="137" y="36"/>
                    </a:lnTo>
                    <a:lnTo>
                      <a:pt x="142" y="52"/>
                    </a:lnTo>
                    <a:lnTo>
                      <a:pt x="146" y="71"/>
                    </a:lnTo>
                    <a:lnTo>
                      <a:pt x="149" y="83"/>
                    </a:lnTo>
                    <a:lnTo>
                      <a:pt x="150" y="97"/>
                    </a:lnTo>
                    <a:lnTo>
                      <a:pt x="150" y="98"/>
                    </a:lnTo>
                    <a:lnTo>
                      <a:pt x="146" y="99"/>
                    </a:lnTo>
                    <a:lnTo>
                      <a:pt x="144" y="98"/>
                    </a:lnTo>
                    <a:lnTo>
                      <a:pt x="142" y="97"/>
                    </a:lnTo>
                    <a:lnTo>
                      <a:pt x="139" y="94"/>
                    </a:lnTo>
                    <a:lnTo>
                      <a:pt x="134" y="90"/>
                    </a:lnTo>
                    <a:lnTo>
                      <a:pt x="132" y="91"/>
                    </a:lnTo>
                    <a:lnTo>
                      <a:pt x="124" y="92"/>
                    </a:lnTo>
                    <a:lnTo>
                      <a:pt x="113" y="93"/>
                    </a:lnTo>
                    <a:lnTo>
                      <a:pt x="108" y="93"/>
                    </a:lnTo>
                    <a:lnTo>
                      <a:pt x="101" y="92"/>
                    </a:lnTo>
                    <a:lnTo>
                      <a:pt x="95" y="89"/>
                    </a:lnTo>
                    <a:lnTo>
                      <a:pt x="89" y="86"/>
                    </a:lnTo>
                    <a:lnTo>
                      <a:pt x="84" y="81"/>
                    </a:lnTo>
                    <a:lnTo>
                      <a:pt x="78" y="75"/>
                    </a:lnTo>
                    <a:lnTo>
                      <a:pt x="74" y="67"/>
                    </a:lnTo>
                    <a:lnTo>
                      <a:pt x="71" y="57"/>
                    </a:lnTo>
                    <a:lnTo>
                      <a:pt x="67" y="44"/>
                    </a:lnTo>
                    <a:lnTo>
                      <a:pt x="66" y="30"/>
                    </a:lnTo>
                    <a:lnTo>
                      <a:pt x="67" y="29"/>
                    </a:lnTo>
                    <a:lnTo>
                      <a:pt x="68" y="29"/>
                    </a:lnTo>
                    <a:lnTo>
                      <a:pt x="70" y="29"/>
                    </a:lnTo>
                    <a:lnTo>
                      <a:pt x="71" y="30"/>
                    </a:lnTo>
                    <a:lnTo>
                      <a:pt x="72" y="34"/>
                    </a:lnTo>
                    <a:lnTo>
                      <a:pt x="75" y="49"/>
                    </a:lnTo>
                    <a:lnTo>
                      <a:pt x="76" y="58"/>
                    </a:lnTo>
                    <a:lnTo>
                      <a:pt x="79" y="66"/>
                    </a:lnTo>
                    <a:lnTo>
                      <a:pt x="85" y="75"/>
                    </a:lnTo>
                    <a:lnTo>
                      <a:pt x="88" y="78"/>
                    </a:lnTo>
                    <a:lnTo>
                      <a:pt x="93" y="81"/>
                    </a:lnTo>
                    <a:lnTo>
                      <a:pt x="97" y="85"/>
                    </a:lnTo>
                    <a:lnTo>
                      <a:pt x="103" y="87"/>
                    </a:lnTo>
                    <a:lnTo>
                      <a:pt x="108" y="88"/>
                    </a:lnTo>
                    <a:lnTo>
                      <a:pt x="115" y="88"/>
                    </a:lnTo>
                    <a:lnTo>
                      <a:pt x="122" y="86"/>
                    </a:lnTo>
                    <a:lnTo>
                      <a:pt x="131" y="83"/>
                    </a:lnTo>
                    <a:lnTo>
                      <a:pt x="133" y="85"/>
                    </a:lnTo>
                    <a:lnTo>
                      <a:pt x="141" y="89"/>
                    </a:lnTo>
                    <a:lnTo>
                      <a:pt x="142" y="91"/>
                    </a:lnTo>
                    <a:lnTo>
                      <a:pt x="144" y="93"/>
                    </a:lnTo>
                    <a:lnTo>
                      <a:pt x="145" y="93"/>
                    </a:lnTo>
                    <a:lnTo>
                      <a:pt x="145" y="92"/>
                    </a:lnTo>
                    <a:lnTo>
                      <a:pt x="146" y="90"/>
                    </a:lnTo>
                    <a:lnTo>
                      <a:pt x="145" y="86"/>
                    </a:lnTo>
                    <a:close/>
                  </a:path>
                </a:pathLst>
              </a:custGeom>
              <a:solidFill>
                <a:srgbClr val="D5D7D8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1" name="Freeform 228"/>
              <p:cNvSpPr>
                <a:spLocks/>
              </p:cNvSpPr>
              <p:nvPr/>
            </p:nvSpPr>
            <p:spPr bwMode="auto">
              <a:xfrm>
                <a:off x="3167" y="2947"/>
                <a:ext cx="13" cy="14"/>
              </a:xfrm>
              <a:custGeom>
                <a:avLst/>
                <a:gdLst>
                  <a:gd name="T0" fmla="*/ 13 w 13"/>
                  <a:gd name="T1" fmla="*/ 6 h 14"/>
                  <a:gd name="T2" fmla="*/ 13 w 13"/>
                  <a:gd name="T3" fmla="*/ 6 h 14"/>
                  <a:gd name="T4" fmla="*/ 13 w 13"/>
                  <a:gd name="T5" fmla="*/ 8 h 14"/>
                  <a:gd name="T6" fmla="*/ 12 w 13"/>
                  <a:gd name="T7" fmla="*/ 12 h 14"/>
                  <a:gd name="T8" fmla="*/ 10 w 13"/>
                  <a:gd name="T9" fmla="*/ 13 h 14"/>
                  <a:gd name="T10" fmla="*/ 7 w 13"/>
                  <a:gd name="T11" fmla="*/ 14 h 14"/>
                  <a:gd name="T12" fmla="*/ 7 w 13"/>
                  <a:gd name="T13" fmla="*/ 14 h 14"/>
                  <a:gd name="T14" fmla="*/ 4 w 13"/>
                  <a:gd name="T15" fmla="*/ 14 h 14"/>
                  <a:gd name="T16" fmla="*/ 2 w 13"/>
                  <a:gd name="T17" fmla="*/ 12 h 14"/>
                  <a:gd name="T18" fmla="*/ 0 w 13"/>
                  <a:gd name="T19" fmla="*/ 10 h 14"/>
                  <a:gd name="T20" fmla="*/ 0 w 13"/>
                  <a:gd name="T21" fmla="*/ 7 h 14"/>
                  <a:gd name="T22" fmla="*/ 0 w 13"/>
                  <a:gd name="T23" fmla="*/ 7 h 14"/>
                  <a:gd name="T24" fmla="*/ 0 w 13"/>
                  <a:gd name="T25" fmla="*/ 5 h 14"/>
                  <a:gd name="T26" fmla="*/ 1 w 13"/>
                  <a:gd name="T27" fmla="*/ 2 h 14"/>
                  <a:gd name="T28" fmla="*/ 3 w 13"/>
                  <a:gd name="T29" fmla="*/ 1 h 14"/>
                  <a:gd name="T30" fmla="*/ 5 w 13"/>
                  <a:gd name="T31" fmla="*/ 0 h 14"/>
                  <a:gd name="T32" fmla="*/ 5 w 13"/>
                  <a:gd name="T33" fmla="*/ 0 h 14"/>
                  <a:gd name="T34" fmla="*/ 9 w 13"/>
                  <a:gd name="T35" fmla="*/ 0 h 14"/>
                  <a:gd name="T36" fmla="*/ 11 w 13"/>
                  <a:gd name="T37" fmla="*/ 2 h 14"/>
                  <a:gd name="T38" fmla="*/ 13 w 13"/>
                  <a:gd name="T39" fmla="*/ 4 h 14"/>
                  <a:gd name="T40" fmla="*/ 13 w 13"/>
                  <a:gd name="T41" fmla="*/ 6 h 14"/>
                  <a:gd name="T42" fmla="*/ 13 w 13"/>
                  <a:gd name="T43" fmla="*/ 6 h 1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3"/>
                  <a:gd name="T67" fmla="*/ 0 h 14"/>
                  <a:gd name="T68" fmla="*/ 13 w 13"/>
                  <a:gd name="T69" fmla="*/ 14 h 1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3" h="14">
                    <a:moveTo>
                      <a:pt x="13" y="6"/>
                    </a:moveTo>
                    <a:lnTo>
                      <a:pt x="13" y="6"/>
                    </a:lnTo>
                    <a:lnTo>
                      <a:pt x="13" y="8"/>
                    </a:lnTo>
                    <a:lnTo>
                      <a:pt x="12" y="12"/>
                    </a:lnTo>
                    <a:lnTo>
                      <a:pt x="10" y="13"/>
                    </a:lnTo>
                    <a:lnTo>
                      <a:pt x="7" y="14"/>
                    </a:lnTo>
                    <a:lnTo>
                      <a:pt x="4" y="14"/>
                    </a:lnTo>
                    <a:lnTo>
                      <a:pt x="2" y="12"/>
                    </a:lnTo>
                    <a:lnTo>
                      <a:pt x="0" y="10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1" y="2"/>
                    </a:lnTo>
                    <a:lnTo>
                      <a:pt x="3" y="1"/>
                    </a:lnTo>
                    <a:lnTo>
                      <a:pt x="5" y="0"/>
                    </a:lnTo>
                    <a:lnTo>
                      <a:pt x="9" y="0"/>
                    </a:lnTo>
                    <a:lnTo>
                      <a:pt x="11" y="2"/>
                    </a:lnTo>
                    <a:lnTo>
                      <a:pt x="13" y="4"/>
                    </a:lnTo>
                    <a:lnTo>
                      <a:pt x="13" y="6"/>
                    </a:lnTo>
                    <a:close/>
                  </a:path>
                </a:pathLst>
              </a:custGeom>
              <a:solidFill>
                <a:srgbClr val="B6B8B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102" name="Freeform 229"/>
            <p:cNvSpPr>
              <a:spLocks/>
            </p:cNvSpPr>
            <p:nvPr/>
          </p:nvSpPr>
          <p:spPr bwMode="auto">
            <a:xfrm>
              <a:off x="3854450" y="4284663"/>
              <a:ext cx="914400" cy="898525"/>
            </a:xfrm>
            <a:custGeom>
              <a:avLst/>
              <a:gdLst>
                <a:gd name="T0" fmla="*/ 2147483646 w 576"/>
                <a:gd name="T1" fmla="*/ 2147483646 h 566"/>
                <a:gd name="T2" fmla="*/ 2147483646 w 576"/>
                <a:gd name="T3" fmla="*/ 2147483646 h 566"/>
                <a:gd name="T4" fmla="*/ 2147483646 w 576"/>
                <a:gd name="T5" fmla="*/ 2147483646 h 566"/>
                <a:gd name="T6" fmla="*/ 2147483646 w 576"/>
                <a:gd name="T7" fmla="*/ 2147483646 h 566"/>
                <a:gd name="T8" fmla="*/ 2147483646 w 576"/>
                <a:gd name="T9" fmla="*/ 2147483646 h 566"/>
                <a:gd name="T10" fmla="*/ 2147483646 w 576"/>
                <a:gd name="T11" fmla="*/ 2147483646 h 566"/>
                <a:gd name="T12" fmla="*/ 2147483646 w 576"/>
                <a:gd name="T13" fmla="*/ 2147483646 h 566"/>
                <a:gd name="T14" fmla="*/ 2147483646 w 576"/>
                <a:gd name="T15" fmla="*/ 2147483646 h 566"/>
                <a:gd name="T16" fmla="*/ 2147483646 w 576"/>
                <a:gd name="T17" fmla="*/ 2147483646 h 566"/>
                <a:gd name="T18" fmla="*/ 2147483646 w 576"/>
                <a:gd name="T19" fmla="*/ 2147483646 h 566"/>
                <a:gd name="T20" fmla="*/ 2147483646 w 576"/>
                <a:gd name="T21" fmla="*/ 2147483646 h 566"/>
                <a:gd name="T22" fmla="*/ 2147483646 w 576"/>
                <a:gd name="T23" fmla="*/ 2147483646 h 566"/>
                <a:gd name="T24" fmla="*/ 2147483646 w 576"/>
                <a:gd name="T25" fmla="*/ 2147483646 h 566"/>
                <a:gd name="T26" fmla="*/ 0 w 576"/>
                <a:gd name="T27" fmla="*/ 2147483646 h 566"/>
                <a:gd name="T28" fmla="*/ 2147483646 w 576"/>
                <a:gd name="T29" fmla="*/ 2147483646 h 566"/>
                <a:gd name="T30" fmla="*/ 2147483646 w 576"/>
                <a:gd name="T31" fmla="*/ 2147483646 h 566"/>
                <a:gd name="T32" fmla="*/ 2147483646 w 576"/>
                <a:gd name="T33" fmla="*/ 2147483646 h 566"/>
                <a:gd name="T34" fmla="*/ 2147483646 w 576"/>
                <a:gd name="T35" fmla="*/ 2147483646 h 566"/>
                <a:gd name="T36" fmla="*/ 2147483646 w 576"/>
                <a:gd name="T37" fmla="*/ 2147483646 h 566"/>
                <a:gd name="T38" fmla="*/ 2147483646 w 576"/>
                <a:gd name="T39" fmla="*/ 2147483646 h 566"/>
                <a:gd name="T40" fmla="*/ 2147483646 w 576"/>
                <a:gd name="T41" fmla="*/ 2147483646 h 566"/>
                <a:gd name="T42" fmla="*/ 2147483646 w 576"/>
                <a:gd name="T43" fmla="*/ 2147483646 h 566"/>
                <a:gd name="T44" fmla="*/ 2147483646 w 576"/>
                <a:gd name="T45" fmla="*/ 2147483646 h 566"/>
                <a:gd name="T46" fmla="*/ 2147483646 w 576"/>
                <a:gd name="T47" fmla="*/ 2147483646 h 566"/>
                <a:gd name="T48" fmla="*/ 2147483646 w 576"/>
                <a:gd name="T49" fmla="*/ 2147483646 h 566"/>
                <a:gd name="T50" fmla="*/ 2147483646 w 576"/>
                <a:gd name="T51" fmla="*/ 2147483646 h 566"/>
                <a:gd name="T52" fmla="*/ 2147483646 w 576"/>
                <a:gd name="T53" fmla="*/ 2147483646 h 566"/>
                <a:gd name="T54" fmla="*/ 2147483646 w 576"/>
                <a:gd name="T55" fmla="*/ 2147483646 h 566"/>
                <a:gd name="T56" fmla="*/ 2147483646 w 576"/>
                <a:gd name="T57" fmla="*/ 2147483646 h 566"/>
                <a:gd name="T58" fmla="*/ 2147483646 w 576"/>
                <a:gd name="T59" fmla="*/ 2147483646 h 566"/>
                <a:gd name="T60" fmla="*/ 2147483646 w 576"/>
                <a:gd name="T61" fmla="*/ 2147483646 h 566"/>
                <a:gd name="T62" fmla="*/ 2147483646 w 576"/>
                <a:gd name="T63" fmla="*/ 2147483646 h 566"/>
                <a:gd name="T64" fmla="*/ 2147483646 w 576"/>
                <a:gd name="T65" fmla="*/ 2147483646 h 566"/>
                <a:gd name="T66" fmla="*/ 2147483646 w 576"/>
                <a:gd name="T67" fmla="*/ 2147483646 h 566"/>
                <a:gd name="T68" fmla="*/ 2147483646 w 576"/>
                <a:gd name="T69" fmla="*/ 2147483646 h 566"/>
                <a:gd name="T70" fmla="*/ 2147483646 w 576"/>
                <a:gd name="T71" fmla="*/ 2147483646 h 566"/>
                <a:gd name="T72" fmla="*/ 2147483646 w 576"/>
                <a:gd name="T73" fmla="*/ 2147483646 h 566"/>
                <a:gd name="T74" fmla="*/ 2147483646 w 576"/>
                <a:gd name="T75" fmla="*/ 2147483646 h 566"/>
                <a:gd name="T76" fmla="*/ 2147483646 w 576"/>
                <a:gd name="T77" fmla="*/ 2147483646 h 566"/>
                <a:gd name="T78" fmla="*/ 2147483646 w 576"/>
                <a:gd name="T79" fmla="*/ 2147483646 h 566"/>
                <a:gd name="T80" fmla="*/ 2147483646 w 576"/>
                <a:gd name="T81" fmla="*/ 2147483646 h 566"/>
                <a:gd name="T82" fmla="*/ 2147483646 w 576"/>
                <a:gd name="T83" fmla="*/ 2147483646 h 566"/>
                <a:gd name="T84" fmla="*/ 2147483646 w 576"/>
                <a:gd name="T85" fmla="*/ 2147483646 h 566"/>
                <a:gd name="T86" fmla="*/ 2147483646 w 576"/>
                <a:gd name="T87" fmla="*/ 2147483646 h 566"/>
                <a:gd name="T88" fmla="*/ 2147483646 w 576"/>
                <a:gd name="T89" fmla="*/ 2147483646 h 566"/>
                <a:gd name="T90" fmla="*/ 2147483646 w 576"/>
                <a:gd name="T91" fmla="*/ 2147483646 h 566"/>
                <a:gd name="T92" fmla="*/ 2147483646 w 576"/>
                <a:gd name="T93" fmla="*/ 2147483646 h 566"/>
                <a:gd name="T94" fmla="*/ 2147483646 w 576"/>
                <a:gd name="T95" fmla="*/ 2147483646 h 566"/>
                <a:gd name="T96" fmla="*/ 2147483646 w 576"/>
                <a:gd name="T97" fmla="*/ 2147483646 h 566"/>
                <a:gd name="T98" fmla="*/ 2147483646 w 576"/>
                <a:gd name="T99" fmla="*/ 2147483646 h 566"/>
                <a:gd name="T100" fmla="*/ 2147483646 w 576"/>
                <a:gd name="T101" fmla="*/ 2147483646 h 566"/>
                <a:gd name="T102" fmla="*/ 2147483646 w 576"/>
                <a:gd name="T103" fmla="*/ 2147483646 h 566"/>
                <a:gd name="T104" fmla="*/ 2147483646 w 576"/>
                <a:gd name="T105" fmla="*/ 2147483646 h 566"/>
                <a:gd name="T106" fmla="*/ 2147483646 w 576"/>
                <a:gd name="T107" fmla="*/ 2147483646 h 566"/>
                <a:gd name="T108" fmla="*/ 2147483646 w 576"/>
                <a:gd name="T109" fmla="*/ 2147483646 h 566"/>
                <a:gd name="T110" fmla="*/ 2147483646 w 576"/>
                <a:gd name="T111" fmla="*/ 2147483646 h 56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576"/>
                <a:gd name="T169" fmla="*/ 0 h 566"/>
                <a:gd name="T170" fmla="*/ 576 w 576"/>
                <a:gd name="T171" fmla="*/ 566 h 56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576" h="566">
                  <a:moveTo>
                    <a:pt x="164" y="12"/>
                  </a:moveTo>
                  <a:lnTo>
                    <a:pt x="164" y="12"/>
                  </a:lnTo>
                  <a:lnTo>
                    <a:pt x="159" y="13"/>
                  </a:lnTo>
                  <a:lnTo>
                    <a:pt x="145" y="17"/>
                  </a:lnTo>
                  <a:lnTo>
                    <a:pt x="124" y="22"/>
                  </a:lnTo>
                  <a:lnTo>
                    <a:pt x="113" y="28"/>
                  </a:lnTo>
                  <a:lnTo>
                    <a:pt x="100" y="33"/>
                  </a:lnTo>
                  <a:lnTo>
                    <a:pt x="86" y="40"/>
                  </a:lnTo>
                  <a:lnTo>
                    <a:pt x="73" y="47"/>
                  </a:lnTo>
                  <a:lnTo>
                    <a:pt x="61" y="57"/>
                  </a:lnTo>
                  <a:lnTo>
                    <a:pt x="49" y="68"/>
                  </a:lnTo>
                  <a:lnTo>
                    <a:pt x="38" y="80"/>
                  </a:lnTo>
                  <a:lnTo>
                    <a:pt x="27" y="95"/>
                  </a:lnTo>
                  <a:lnTo>
                    <a:pt x="19" y="110"/>
                  </a:lnTo>
                  <a:lnTo>
                    <a:pt x="13" y="129"/>
                  </a:lnTo>
                  <a:lnTo>
                    <a:pt x="15" y="120"/>
                  </a:lnTo>
                  <a:lnTo>
                    <a:pt x="19" y="112"/>
                  </a:lnTo>
                  <a:lnTo>
                    <a:pt x="27" y="102"/>
                  </a:lnTo>
                  <a:lnTo>
                    <a:pt x="32" y="97"/>
                  </a:lnTo>
                  <a:lnTo>
                    <a:pt x="38" y="92"/>
                  </a:lnTo>
                  <a:lnTo>
                    <a:pt x="45" y="88"/>
                  </a:lnTo>
                  <a:lnTo>
                    <a:pt x="51" y="84"/>
                  </a:lnTo>
                  <a:lnTo>
                    <a:pt x="60" y="80"/>
                  </a:lnTo>
                  <a:lnTo>
                    <a:pt x="70" y="78"/>
                  </a:lnTo>
                  <a:lnTo>
                    <a:pt x="81" y="76"/>
                  </a:lnTo>
                  <a:lnTo>
                    <a:pt x="93" y="76"/>
                  </a:lnTo>
                  <a:lnTo>
                    <a:pt x="111" y="76"/>
                  </a:lnTo>
                  <a:lnTo>
                    <a:pt x="113" y="76"/>
                  </a:lnTo>
                  <a:lnTo>
                    <a:pt x="113" y="77"/>
                  </a:lnTo>
                  <a:lnTo>
                    <a:pt x="105" y="80"/>
                  </a:lnTo>
                  <a:lnTo>
                    <a:pt x="91" y="86"/>
                  </a:lnTo>
                  <a:lnTo>
                    <a:pt x="82" y="90"/>
                  </a:lnTo>
                  <a:lnTo>
                    <a:pt x="72" y="95"/>
                  </a:lnTo>
                  <a:lnTo>
                    <a:pt x="63" y="101"/>
                  </a:lnTo>
                  <a:lnTo>
                    <a:pt x="56" y="109"/>
                  </a:lnTo>
                  <a:lnTo>
                    <a:pt x="48" y="118"/>
                  </a:lnTo>
                  <a:lnTo>
                    <a:pt x="43" y="128"/>
                  </a:lnTo>
                  <a:lnTo>
                    <a:pt x="40" y="133"/>
                  </a:lnTo>
                  <a:lnTo>
                    <a:pt x="38" y="140"/>
                  </a:lnTo>
                  <a:lnTo>
                    <a:pt x="37" y="146"/>
                  </a:lnTo>
                  <a:lnTo>
                    <a:pt x="37" y="153"/>
                  </a:lnTo>
                  <a:lnTo>
                    <a:pt x="36" y="151"/>
                  </a:lnTo>
                  <a:lnTo>
                    <a:pt x="36" y="145"/>
                  </a:lnTo>
                  <a:lnTo>
                    <a:pt x="36" y="142"/>
                  </a:lnTo>
                  <a:lnTo>
                    <a:pt x="37" y="138"/>
                  </a:lnTo>
                  <a:lnTo>
                    <a:pt x="39" y="133"/>
                  </a:lnTo>
                  <a:lnTo>
                    <a:pt x="44" y="129"/>
                  </a:lnTo>
                  <a:lnTo>
                    <a:pt x="49" y="124"/>
                  </a:lnTo>
                  <a:lnTo>
                    <a:pt x="57" y="120"/>
                  </a:lnTo>
                  <a:lnTo>
                    <a:pt x="66" y="116"/>
                  </a:lnTo>
                  <a:lnTo>
                    <a:pt x="78" y="111"/>
                  </a:lnTo>
                  <a:lnTo>
                    <a:pt x="93" y="108"/>
                  </a:lnTo>
                  <a:lnTo>
                    <a:pt x="111" y="105"/>
                  </a:lnTo>
                  <a:lnTo>
                    <a:pt x="131" y="102"/>
                  </a:lnTo>
                  <a:lnTo>
                    <a:pt x="157" y="101"/>
                  </a:lnTo>
                  <a:lnTo>
                    <a:pt x="136" y="110"/>
                  </a:lnTo>
                  <a:lnTo>
                    <a:pt x="116" y="120"/>
                  </a:lnTo>
                  <a:lnTo>
                    <a:pt x="92" y="132"/>
                  </a:lnTo>
                  <a:lnTo>
                    <a:pt x="69" y="146"/>
                  </a:lnTo>
                  <a:lnTo>
                    <a:pt x="58" y="154"/>
                  </a:lnTo>
                  <a:lnTo>
                    <a:pt x="48" y="162"/>
                  </a:lnTo>
                  <a:lnTo>
                    <a:pt x="39" y="170"/>
                  </a:lnTo>
                  <a:lnTo>
                    <a:pt x="34" y="178"/>
                  </a:lnTo>
                  <a:lnTo>
                    <a:pt x="29" y="187"/>
                  </a:lnTo>
                  <a:lnTo>
                    <a:pt x="28" y="190"/>
                  </a:lnTo>
                  <a:lnTo>
                    <a:pt x="27" y="195"/>
                  </a:lnTo>
                  <a:lnTo>
                    <a:pt x="37" y="183"/>
                  </a:lnTo>
                  <a:lnTo>
                    <a:pt x="48" y="172"/>
                  </a:lnTo>
                  <a:lnTo>
                    <a:pt x="61" y="161"/>
                  </a:lnTo>
                  <a:lnTo>
                    <a:pt x="69" y="156"/>
                  </a:lnTo>
                  <a:lnTo>
                    <a:pt x="77" y="152"/>
                  </a:lnTo>
                  <a:lnTo>
                    <a:pt x="84" y="148"/>
                  </a:lnTo>
                  <a:lnTo>
                    <a:pt x="92" y="147"/>
                  </a:lnTo>
                  <a:lnTo>
                    <a:pt x="99" y="146"/>
                  </a:lnTo>
                  <a:lnTo>
                    <a:pt x="106" y="148"/>
                  </a:lnTo>
                  <a:lnTo>
                    <a:pt x="113" y="153"/>
                  </a:lnTo>
                  <a:lnTo>
                    <a:pt x="118" y="159"/>
                  </a:lnTo>
                  <a:lnTo>
                    <a:pt x="115" y="159"/>
                  </a:lnTo>
                  <a:lnTo>
                    <a:pt x="106" y="162"/>
                  </a:lnTo>
                  <a:lnTo>
                    <a:pt x="93" y="167"/>
                  </a:lnTo>
                  <a:lnTo>
                    <a:pt x="85" y="170"/>
                  </a:lnTo>
                  <a:lnTo>
                    <a:pt x="77" y="176"/>
                  </a:lnTo>
                  <a:lnTo>
                    <a:pt x="67" y="183"/>
                  </a:lnTo>
                  <a:lnTo>
                    <a:pt x="58" y="190"/>
                  </a:lnTo>
                  <a:lnTo>
                    <a:pt x="48" y="199"/>
                  </a:lnTo>
                  <a:lnTo>
                    <a:pt x="38" y="211"/>
                  </a:lnTo>
                  <a:lnTo>
                    <a:pt x="28" y="224"/>
                  </a:lnTo>
                  <a:lnTo>
                    <a:pt x="18" y="239"/>
                  </a:lnTo>
                  <a:lnTo>
                    <a:pt x="9" y="256"/>
                  </a:lnTo>
                  <a:lnTo>
                    <a:pt x="0" y="276"/>
                  </a:lnTo>
                  <a:lnTo>
                    <a:pt x="3" y="270"/>
                  </a:lnTo>
                  <a:lnTo>
                    <a:pt x="12" y="256"/>
                  </a:lnTo>
                  <a:lnTo>
                    <a:pt x="26" y="237"/>
                  </a:lnTo>
                  <a:lnTo>
                    <a:pt x="34" y="229"/>
                  </a:lnTo>
                  <a:lnTo>
                    <a:pt x="43" y="219"/>
                  </a:lnTo>
                  <a:lnTo>
                    <a:pt x="52" y="211"/>
                  </a:lnTo>
                  <a:lnTo>
                    <a:pt x="62" y="203"/>
                  </a:lnTo>
                  <a:lnTo>
                    <a:pt x="72" y="199"/>
                  </a:lnTo>
                  <a:lnTo>
                    <a:pt x="78" y="197"/>
                  </a:lnTo>
                  <a:lnTo>
                    <a:pt x="83" y="196"/>
                  </a:lnTo>
                  <a:lnTo>
                    <a:pt x="89" y="196"/>
                  </a:lnTo>
                  <a:lnTo>
                    <a:pt x="93" y="197"/>
                  </a:lnTo>
                  <a:lnTo>
                    <a:pt x="99" y="198"/>
                  </a:lnTo>
                  <a:lnTo>
                    <a:pt x="104" y="200"/>
                  </a:lnTo>
                  <a:lnTo>
                    <a:pt x="110" y="204"/>
                  </a:lnTo>
                  <a:lnTo>
                    <a:pt x="114" y="209"/>
                  </a:lnTo>
                  <a:lnTo>
                    <a:pt x="119" y="214"/>
                  </a:lnTo>
                  <a:lnTo>
                    <a:pt x="124" y="221"/>
                  </a:lnTo>
                  <a:lnTo>
                    <a:pt x="113" y="222"/>
                  </a:lnTo>
                  <a:lnTo>
                    <a:pt x="102" y="223"/>
                  </a:lnTo>
                  <a:lnTo>
                    <a:pt x="92" y="225"/>
                  </a:lnTo>
                  <a:lnTo>
                    <a:pt x="83" y="228"/>
                  </a:lnTo>
                  <a:lnTo>
                    <a:pt x="75" y="231"/>
                  </a:lnTo>
                  <a:lnTo>
                    <a:pt x="68" y="234"/>
                  </a:lnTo>
                  <a:lnTo>
                    <a:pt x="62" y="237"/>
                  </a:lnTo>
                  <a:lnTo>
                    <a:pt x="57" y="242"/>
                  </a:lnTo>
                  <a:lnTo>
                    <a:pt x="47" y="251"/>
                  </a:lnTo>
                  <a:lnTo>
                    <a:pt x="40" y="260"/>
                  </a:lnTo>
                  <a:lnTo>
                    <a:pt x="36" y="269"/>
                  </a:lnTo>
                  <a:lnTo>
                    <a:pt x="33" y="279"/>
                  </a:lnTo>
                  <a:lnTo>
                    <a:pt x="32" y="289"/>
                  </a:lnTo>
                  <a:lnTo>
                    <a:pt x="32" y="298"/>
                  </a:lnTo>
                  <a:lnTo>
                    <a:pt x="33" y="305"/>
                  </a:lnTo>
                  <a:lnTo>
                    <a:pt x="34" y="312"/>
                  </a:lnTo>
                  <a:lnTo>
                    <a:pt x="35" y="316"/>
                  </a:lnTo>
                  <a:lnTo>
                    <a:pt x="37" y="319"/>
                  </a:lnTo>
                  <a:lnTo>
                    <a:pt x="38" y="320"/>
                  </a:lnTo>
                  <a:lnTo>
                    <a:pt x="38" y="316"/>
                  </a:lnTo>
                  <a:lnTo>
                    <a:pt x="37" y="313"/>
                  </a:lnTo>
                  <a:lnTo>
                    <a:pt x="35" y="304"/>
                  </a:lnTo>
                  <a:lnTo>
                    <a:pt x="35" y="299"/>
                  </a:lnTo>
                  <a:lnTo>
                    <a:pt x="35" y="292"/>
                  </a:lnTo>
                  <a:lnTo>
                    <a:pt x="36" y="285"/>
                  </a:lnTo>
                  <a:lnTo>
                    <a:pt x="38" y="278"/>
                  </a:lnTo>
                  <a:lnTo>
                    <a:pt x="43" y="270"/>
                  </a:lnTo>
                  <a:lnTo>
                    <a:pt x="49" y="264"/>
                  </a:lnTo>
                  <a:lnTo>
                    <a:pt x="57" y="257"/>
                  </a:lnTo>
                  <a:lnTo>
                    <a:pt x="68" y="252"/>
                  </a:lnTo>
                  <a:lnTo>
                    <a:pt x="82" y="246"/>
                  </a:lnTo>
                  <a:lnTo>
                    <a:pt x="99" y="243"/>
                  </a:lnTo>
                  <a:lnTo>
                    <a:pt x="119" y="240"/>
                  </a:lnTo>
                  <a:lnTo>
                    <a:pt x="142" y="240"/>
                  </a:lnTo>
                  <a:lnTo>
                    <a:pt x="138" y="240"/>
                  </a:lnTo>
                  <a:lnTo>
                    <a:pt x="125" y="243"/>
                  </a:lnTo>
                  <a:lnTo>
                    <a:pt x="117" y="245"/>
                  </a:lnTo>
                  <a:lnTo>
                    <a:pt x="107" y="248"/>
                  </a:lnTo>
                  <a:lnTo>
                    <a:pt x="99" y="253"/>
                  </a:lnTo>
                  <a:lnTo>
                    <a:pt x="90" y="258"/>
                  </a:lnTo>
                  <a:lnTo>
                    <a:pt x="81" y="265"/>
                  </a:lnTo>
                  <a:lnTo>
                    <a:pt x="73" y="274"/>
                  </a:lnTo>
                  <a:lnTo>
                    <a:pt x="67" y="282"/>
                  </a:lnTo>
                  <a:lnTo>
                    <a:pt x="62" y="295"/>
                  </a:lnTo>
                  <a:lnTo>
                    <a:pt x="60" y="300"/>
                  </a:lnTo>
                  <a:lnTo>
                    <a:pt x="59" y="307"/>
                  </a:lnTo>
                  <a:lnTo>
                    <a:pt x="59" y="314"/>
                  </a:lnTo>
                  <a:lnTo>
                    <a:pt x="59" y="322"/>
                  </a:lnTo>
                  <a:lnTo>
                    <a:pt x="60" y="330"/>
                  </a:lnTo>
                  <a:lnTo>
                    <a:pt x="62" y="338"/>
                  </a:lnTo>
                  <a:lnTo>
                    <a:pt x="66" y="347"/>
                  </a:lnTo>
                  <a:lnTo>
                    <a:pt x="69" y="357"/>
                  </a:lnTo>
                  <a:lnTo>
                    <a:pt x="69" y="353"/>
                  </a:lnTo>
                  <a:lnTo>
                    <a:pt x="68" y="341"/>
                  </a:lnTo>
                  <a:lnTo>
                    <a:pt x="69" y="324"/>
                  </a:lnTo>
                  <a:lnTo>
                    <a:pt x="70" y="314"/>
                  </a:lnTo>
                  <a:lnTo>
                    <a:pt x="72" y="304"/>
                  </a:lnTo>
                  <a:lnTo>
                    <a:pt x="75" y="296"/>
                  </a:lnTo>
                  <a:lnTo>
                    <a:pt x="80" y="287"/>
                  </a:lnTo>
                  <a:lnTo>
                    <a:pt x="85" y="279"/>
                  </a:lnTo>
                  <a:lnTo>
                    <a:pt x="92" y="271"/>
                  </a:lnTo>
                  <a:lnTo>
                    <a:pt x="101" y="267"/>
                  </a:lnTo>
                  <a:lnTo>
                    <a:pt x="111" y="264"/>
                  </a:lnTo>
                  <a:lnTo>
                    <a:pt x="123" y="263"/>
                  </a:lnTo>
                  <a:lnTo>
                    <a:pt x="137" y="264"/>
                  </a:lnTo>
                  <a:lnTo>
                    <a:pt x="135" y="267"/>
                  </a:lnTo>
                  <a:lnTo>
                    <a:pt x="128" y="276"/>
                  </a:lnTo>
                  <a:lnTo>
                    <a:pt x="119" y="291"/>
                  </a:lnTo>
                  <a:lnTo>
                    <a:pt x="115" y="301"/>
                  </a:lnTo>
                  <a:lnTo>
                    <a:pt x="112" y="311"/>
                  </a:lnTo>
                  <a:lnTo>
                    <a:pt x="108" y="323"/>
                  </a:lnTo>
                  <a:lnTo>
                    <a:pt x="106" y="337"/>
                  </a:lnTo>
                  <a:lnTo>
                    <a:pt x="104" y="352"/>
                  </a:lnTo>
                  <a:lnTo>
                    <a:pt x="104" y="367"/>
                  </a:lnTo>
                  <a:lnTo>
                    <a:pt x="105" y="383"/>
                  </a:lnTo>
                  <a:lnTo>
                    <a:pt x="108" y="402"/>
                  </a:lnTo>
                  <a:lnTo>
                    <a:pt x="114" y="421"/>
                  </a:lnTo>
                  <a:lnTo>
                    <a:pt x="122" y="441"/>
                  </a:lnTo>
                  <a:lnTo>
                    <a:pt x="117" y="428"/>
                  </a:lnTo>
                  <a:lnTo>
                    <a:pt x="114" y="416"/>
                  </a:lnTo>
                  <a:lnTo>
                    <a:pt x="111" y="401"/>
                  </a:lnTo>
                  <a:lnTo>
                    <a:pt x="111" y="393"/>
                  </a:lnTo>
                  <a:lnTo>
                    <a:pt x="110" y="386"/>
                  </a:lnTo>
                  <a:lnTo>
                    <a:pt x="111" y="378"/>
                  </a:lnTo>
                  <a:lnTo>
                    <a:pt x="112" y="370"/>
                  </a:lnTo>
                  <a:lnTo>
                    <a:pt x="115" y="365"/>
                  </a:lnTo>
                  <a:lnTo>
                    <a:pt x="119" y="358"/>
                  </a:lnTo>
                  <a:lnTo>
                    <a:pt x="124" y="354"/>
                  </a:lnTo>
                  <a:lnTo>
                    <a:pt x="131" y="350"/>
                  </a:lnTo>
                  <a:lnTo>
                    <a:pt x="127" y="369"/>
                  </a:lnTo>
                  <a:lnTo>
                    <a:pt x="123" y="389"/>
                  </a:lnTo>
                  <a:lnTo>
                    <a:pt x="121" y="413"/>
                  </a:lnTo>
                  <a:lnTo>
                    <a:pt x="121" y="426"/>
                  </a:lnTo>
                  <a:lnTo>
                    <a:pt x="122" y="439"/>
                  </a:lnTo>
                  <a:lnTo>
                    <a:pt x="124" y="453"/>
                  </a:lnTo>
                  <a:lnTo>
                    <a:pt x="126" y="465"/>
                  </a:lnTo>
                  <a:lnTo>
                    <a:pt x="130" y="477"/>
                  </a:lnTo>
                  <a:lnTo>
                    <a:pt x="137" y="489"/>
                  </a:lnTo>
                  <a:lnTo>
                    <a:pt x="145" y="499"/>
                  </a:lnTo>
                  <a:lnTo>
                    <a:pt x="155" y="507"/>
                  </a:lnTo>
                  <a:lnTo>
                    <a:pt x="148" y="499"/>
                  </a:lnTo>
                  <a:lnTo>
                    <a:pt x="142" y="489"/>
                  </a:lnTo>
                  <a:lnTo>
                    <a:pt x="136" y="476"/>
                  </a:lnTo>
                  <a:lnTo>
                    <a:pt x="134" y="469"/>
                  </a:lnTo>
                  <a:lnTo>
                    <a:pt x="133" y="461"/>
                  </a:lnTo>
                  <a:lnTo>
                    <a:pt x="131" y="454"/>
                  </a:lnTo>
                  <a:lnTo>
                    <a:pt x="130" y="446"/>
                  </a:lnTo>
                  <a:lnTo>
                    <a:pt x="131" y="438"/>
                  </a:lnTo>
                  <a:lnTo>
                    <a:pt x="134" y="431"/>
                  </a:lnTo>
                  <a:lnTo>
                    <a:pt x="138" y="423"/>
                  </a:lnTo>
                  <a:lnTo>
                    <a:pt x="144" y="415"/>
                  </a:lnTo>
                  <a:lnTo>
                    <a:pt x="142" y="417"/>
                  </a:lnTo>
                  <a:lnTo>
                    <a:pt x="141" y="425"/>
                  </a:lnTo>
                  <a:lnTo>
                    <a:pt x="140" y="436"/>
                  </a:lnTo>
                  <a:lnTo>
                    <a:pt x="140" y="449"/>
                  </a:lnTo>
                  <a:lnTo>
                    <a:pt x="142" y="457"/>
                  </a:lnTo>
                  <a:lnTo>
                    <a:pt x="145" y="465"/>
                  </a:lnTo>
                  <a:lnTo>
                    <a:pt x="148" y="472"/>
                  </a:lnTo>
                  <a:lnTo>
                    <a:pt x="152" y="480"/>
                  </a:lnTo>
                  <a:lnTo>
                    <a:pt x="159" y="487"/>
                  </a:lnTo>
                  <a:lnTo>
                    <a:pt x="167" y="494"/>
                  </a:lnTo>
                  <a:lnTo>
                    <a:pt x="175" y="501"/>
                  </a:lnTo>
                  <a:lnTo>
                    <a:pt x="187" y="506"/>
                  </a:lnTo>
                  <a:lnTo>
                    <a:pt x="182" y="503"/>
                  </a:lnTo>
                  <a:lnTo>
                    <a:pt x="177" y="499"/>
                  </a:lnTo>
                  <a:lnTo>
                    <a:pt x="171" y="492"/>
                  </a:lnTo>
                  <a:lnTo>
                    <a:pt x="166" y="484"/>
                  </a:lnTo>
                  <a:lnTo>
                    <a:pt x="164" y="480"/>
                  </a:lnTo>
                  <a:lnTo>
                    <a:pt x="163" y="476"/>
                  </a:lnTo>
                  <a:lnTo>
                    <a:pt x="162" y="470"/>
                  </a:lnTo>
                  <a:lnTo>
                    <a:pt x="162" y="465"/>
                  </a:lnTo>
                  <a:lnTo>
                    <a:pt x="164" y="459"/>
                  </a:lnTo>
                  <a:lnTo>
                    <a:pt x="167" y="453"/>
                  </a:lnTo>
                  <a:lnTo>
                    <a:pt x="170" y="451"/>
                  </a:lnTo>
                  <a:lnTo>
                    <a:pt x="178" y="451"/>
                  </a:lnTo>
                  <a:lnTo>
                    <a:pt x="183" y="451"/>
                  </a:lnTo>
                  <a:lnTo>
                    <a:pt x="189" y="453"/>
                  </a:lnTo>
                  <a:lnTo>
                    <a:pt x="194" y="455"/>
                  </a:lnTo>
                  <a:lnTo>
                    <a:pt x="200" y="458"/>
                  </a:lnTo>
                  <a:lnTo>
                    <a:pt x="205" y="464"/>
                  </a:lnTo>
                  <a:lnTo>
                    <a:pt x="209" y="470"/>
                  </a:lnTo>
                  <a:lnTo>
                    <a:pt x="214" y="478"/>
                  </a:lnTo>
                  <a:lnTo>
                    <a:pt x="216" y="489"/>
                  </a:lnTo>
                  <a:lnTo>
                    <a:pt x="216" y="502"/>
                  </a:lnTo>
                  <a:lnTo>
                    <a:pt x="216" y="518"/>
                  </a:lnTo>
                  <a:lnTo>
                    <a:pt x="213" y="537"/>
                  </a:lnTo>
                  <a:lnTo>
                    <a:pt x="207" y="560"/>
                  </a:lnTo>
                  <a:lnTo>
                    <a:pt x="213" y="547"/>
                  </a:lnTo>
                  <a:lnTo>
                    <a:pt x="218" y="533"/>
                  </a:lnTo>
                  <a:lnTo>
                    <a:pt x="223" y="515"/>
                  </a:lnTo>
                  <a:lnTo>
                    <a:pt x="225" y="506"/>
                  </a:lnTo>
                  <a:lnTo>
                    <a:pt x="225" y="497"/>
                  </a:lnTo>
                  <a:lnTo>
                    <a:pt x="225" y="488"/>
                  </a:lnTo>
                  <a:lnTo>
                    <a:pt x="224" y="478"/>
                  </a:lnTo>
                  <a:lnTo>
                    <a:pt x="222" y="469"/>
                  </a:lnTo>
                  <a:lnTo>
                    <a:pt x="218" y="460"/>
                  </a:lnTo>
                  <a:lnTo>
                    <a:pt x="213" y="453"/>
                  </a:lnTo>
                  <a:lnTo>
                    <a:pt x="205" y="446"/>
                  </a:lnTo>
                  <a:lnTo>
                    <a:pt x="211" y="446"/>
                  </a:lnTo>
                  <a:lnTo>
                    <a:pt x="224" y="448"/>
                  </a:lnTo>
                  <a:lnTo>
                    <a:pt x="233" y="450"/>
                  </a:lnTo>
                  <a:lnTo>
                    <a:pt x="242" y="454"/>
                  </a:lnTo>
                  <a:lnTo>
                    <a:pt x="252" y="458"/>
                  </a:lnTo>
                  <a:lnTo>
                    <a:pt x="263" y="464"/>
                  </a:lnTo>
                  <a:lnTo>
                    <a:pt x="273" y="470"/>
                  </a:lnTo>
                  <a:lnTo>
                    <a:pt x="283" y="478"/>
                  </a:lnTo>
                  <a:lnTo>
                    <a:pt x="292" y="488"/>
                  </a:lnTo>
                  <a:lnTo>
                    <a:pt x="299" y="500"/>
                  </a:lnTo>
                  <a:lnTo>
                    <a:pt x="305" y="513"/>
                  </a:lnTo>
                  <a:lnTo>
                    <a:pt x="307" y="520"/>
                  </a:lnTo>
                  <a:lnTo>
                    <a:pt x="309" y="528"/>
                  </a:lnTo>
                  <a:lnTo>
                    <a:pt x="310" y="537"/>
                  </a:lnTo>
                  <a:lnTo>
                    <a:pt x="310" y="546"/>
                  </a:lnTo>
                  <a:lnTo>
                    <a:pt x="310" y="556"/>
                  </a:lnTo>
                  <a:lnTo>
                    <a:pt x="309" y="566"/>
                  </a:lnTo>
                  <a:lnTo>
                    <a:pt x="314" y="556"/>
                  </a:lnTo>
                  <a:lnTo>
                    <a:pt x="317" y="545"/>
                  </a:lnTo>
                  <a:lnTo>
                    <a:pt x="319" y="533"/>
                  </a:lnTo>
                  <a:lnTo>
                    <a:pt x="321" y="518"/>
                  </a:lnTo>
                  <a:lnTo>
                    <a:pt x="320" y="511"/>
                  </a:lnTo>
                  <a:lnTo>
                    <a:pt x="320" y="504"/>
                  </a:lnTo>
                  <a:lnTo>
                    <a:pt x="318" y="498"/>
                  </a:lnTo>
                  <a:lnTo>
                    <a:pt x="315" y="491"/>
                  </a:lnTo>
                  <a:lnTo>
                    <a:pt x="312" y="486"/>
                  </a:lnTo>
                  <a:lnTo>
                    <a:pt x="306" y="480"/>
                  </a:lnTo>
                  <a:lnTo>
                    <a:pt x="293" y="469"/>
                  </a:lnTo>
                  <a:lnTo>
                    <a:pt x="295" y="470"/>
                  </a:lnTo>
                  <a:lnTo>
                    <a:pt x="308" y="480"/>
                  </a:lnTo>
                  <a:lnTo>
                    <a:pt x="318" y="486"/>
                  </a:lnTo>
                  <a:lnTo>
                    <a:pt x="329" y="492"/>
                  </a:lnTo>
                  <a:lnTo>
                    <a:pt x="341" y="501"/>
                  </a:lnTo>
                  <a:lnTo>
                    <a:pt x="353" y="512"/>
                  </a:lnTo>
                  <a:lnTo>
                    <a:pt x="365" y="525"/>
                  </a:lnTo>
                  <a:lnTo>
                    <a:pt x="371" y="533"/>
                  </a:lnTo>
                  <a:lnTo>
                    <a:pt x="375" y="540"/>
                  </a:lnTo>
                  <a:lnTo>
                    <a:pt x="380" y="548"/>
                  </a:lnTo>
                  <a:lnTo>
                    <a:pt x="383" y="557"/>
                  </a:lnTo>
                  <a:lnTo>
                    <a:pt x="404" y="458"/>
                  </a:lnTo>
                  <a:lnTo>
                    <a:pt x="406" y="446"/>
                  </a:lnTo>
                  <a:lnTo>
                    <a:pt x="410" y="432"/>
                  </a:lnTo>
                  <a:lnTo>
                    <a:pt x="416" y="414"/>
                  </a:lnTo>
                  <a:lnTo>
                    <a:pt x="422" y="394"/>
                  </a:lnTo>
                  <a:lnTo>
                    <a:pt x="432" y="374"/>
                  </a:lnTo>
                  <a:lnTo>
                    <a:pt x="444" y="353"/>
                  </a:lnTo>
                  <a:lnTo>
                    <a:pt x="451" y="342"/>
                  </a:lnTo>
                  <a:lnTo>
                    <a:pt x="459" y="332"/>
                  </a:lnTo>
                  <a:lnTo>
                    <a:pt x="420" y="371"/>
                  </a:lnTo>
                  <a:lnTo>
                    <a:pt x="426" y="363"/>
                  </a:lnTo>
                  <a:lnTo>
                    <a:pt x="437" y="338"/>
                  </a:lnTo>
                  <a:lnTo>
                    <a:pt x="444" y="322"/>
                  </a:lnTo>
                  <a:lnTo>
                    <a:pt x="451" y="302"/>
                  </a:lnTo>
                  <a:lnTo>
                    <a:pt x="457" y="281"/>
                  </a:lnTo>
                  <a:lnTo>
                    <a:pt x="461" y="258"/>
                  </a:lnTo>
                  <a:lnTo>
                    <a:pt x="448" y="280"/>
                  </a:lnTo>
                  <a:lnTo>
                    <a:pt x="432" y="309"/>
                  </a:lnTo>
                  <a:lnTo>
                    <a:pt x="437" y="288"/>
                  </a:lnTo>
                  <a:lnTo>
                    <a:pt x="442" y="273"/>
                  </a:lnTo>
                  <a:lnTo>
                    <a:pt x="444" y="266"/>
                  </a:lnTo>
                  <a:lnTo>
                    <a:pt x="448" y="262"/>
                  </a:lnTo>
                  <a:lnTo>
                    <a:pt x="438" y="269"/>
                  </a:lnTo>
                  <a:lnTo>
                    <a:pt x="431" y="276"/>
                  </a:lnTo>
                  <a:lnTo>
                    <a:pt x="429" y="279"/>
                  </a:lnTo>
                  <a:lnTo>
                    <a:pt x="429" y="282"/>
                  </a:lnTo>
                  <a:lnTo>
                    <a:pt x="429" y="276"/>
                  </a:lnTo>
                  <a:lnTo>
                    <a:pt x="431" y="260"/>
                  </a:lnTo>
                  <a:lnTo>
                    <a:pt x="433" y="249"/>
                  </a:lnTo>
                  <a:lnTo>
                    <a:pt x="437" y="237"/>
                  </a:lnTo>
                  <a:lnTo>
                    <a:pt x="441" y="223"/>
                  </a:lnTo>
                  <a:lnTo>
                    <a:pt x="448" y="207"/>
                  </a:lnTo>
                  <a:lnTo>
                    <a:pt x="455" y="190"/>
                  </a:lnTo>
                  <a:lnTo>
                    <a:pt x="465" y="172"/>
                  </a:lnTo>
                  <a:lnTo>
                    <a:pt x="477" y="153"/>
                  </a:lnTo>
                  <a:lnTo>
                    <a:pt x="492" y="134"/>
                  </a:lnTo>
                  <a:lnTo>
                    <a:pt x="508" y="114"/>
                  </a:lnTo>
                  <a:lnTo>
                    <a:pt x="528" y="94"/>
                  </a:lnTo>
                  <a:lnTo>
                    <a:pt x="551" y="74"/>
                  </a:lnTo>
                  <a:lnTo>
                    <a:pt x="576" y="55"/>
                  </a:lnTo>
                  <a:lnTo>
                    <a:pt x="566" y="51"/>
                  </a:lnTo>
                  <a:lnTo>
                    <a:pt x="537" y="42"/>
                  </a:lnTo>
                  <a:lnTo>
                    <a:pt x="492" y="30"/>
                  </a:lnTo>
                  <a:lnTo>
                    <a:pt x="465" y="23"/>
                  </a:lnTo>
                  <a:lnTo>
                    <a:pt x="436" y="17"/>
                  </a:lnTo>
                  <a:lnTo>
                    <a:pt x="405" y="11"/>
                  </a:lnTo>
                  <a:lnTo>
                    <a:pt x="372" y="7"/>
                  </a:lnTo>
                  <a:lnTo>
                    <a:pt x="338" y="2"/>
                  </a:lnTo>
                  <a:lnTo>
                    <a:pt x="303" y="0"/>
                  </a:lnTo>
                  <a:lnTo>
                    <a:pt x="268" y="0"/>
                  </a:lnTo>
                  <a:lnTo>
                    <a:pt x="233" y="1"/>
                  </a:lnTo>
                  <a:lnTo>
                    <a:pt x="215" y="4"/>
                  </a:lnTo>
                  <a:lnTo>
                    <a:pt x="197" y="6"/>
                  </a:lnTo>
                  <a:lnTo>
                    <a:pt x="181" y="9"/>
                  </a:lnTo>
                  <a:lnTo>
                    <a:pt x="164" y="12"/>
                  </a:lnTo>
                  <a:close/>
                </a:path>
              </a:pathLst>
            </a:custGeom>
            <a:solidFill>
              <a:srgbClr val="9C8675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3" name="Freeform 230"/>
            <p:cNvSpPr>
              <a:spLocks/>
            </p:cNvSpPr>
            <p:nvPr/>
          </p:nvSpPr>
          <p:spPr bwMode="auto">
            <a:xfrm>
              <a:off x="4908550" y="5395913"/>
              <a:ext cx="569912" cy="612775"/>
            </a:xfrm>
            <a:custGeom>
              <a:avLst/>
              <a:gdLst>
                <a:gd name="T0" fmla="*/ 2147483646 w 359"/>
                <a:gd name="T1" fmla="*/ 2147483646 h 386"/>
                <a:gd name="T2" fmla="*/ 2147483646 w 359"/>
                <a:gd name="T3" fmla="*/ 2147483646 h 386"/>
                <a:gd name="T4" fmla="*/ 2147483646 w 359"/>
                <a:gd name="T5" fmla="*/ 2147483646 h 386"/>
                <a:gd name="T6" fmla="*/ 2147483646 w 359"/>
                <a:gd name="T7" fmla="*/ 2147483646 h 386"/>
                <a:gd name="T8" fmla="*/ 2147483646 w 359"/>
                <a:gd name="T9" fmla="*/ 2147483646 h 386"/>
                <a:gd name="T10" fmla="*/ 2147483646 w 359"/>
                <a:gd name="T11" fmla="*/ 2147483646 h 386"/>
                <a:gd name="T12" fmla="*/ 2147483646 w 359"/>
                <a:gd name="T13" fmla="*/ 2147483646 h 386"/>
                <a:gd name="T14" fmla="*/ 2147483646 w 359"/>
                <a:gd name="T15" fmla="*/ 2147483646 h 386"/>
                <a:gd name="T16" fmla="*/ 2147483646 w 359"/>
                <a:gd name="T17" fmla="*/ 2147483646 h 386"/>
                <a:gd name="T18" fmla="*/ 2147483646 w 359"/>
                <a:gd name="T19" fmla="*/ 2147483646 h 386"/>
                <a:gd name="T20" fmla="*/ 2147483646 w 359"/>
                <a:gd name="T21" fmla="*/ 2147483646 h 386"/>
                <a:gd name="T22" fmla="*/ 2147483646 w 359"/>
                <a:gd name="T23" fmla="*/ 2147483646 h 386"/>
                <a:gd name="T24" fmla="*/ 2147483646 w 359"/>
                <a:gd name="T25" fmla="*/ 2147483646 h 386"/>
                <a:gd name="T26" fmla="*/ 2147483646 w 359"/>
                <a:gd name="T27" fmla="*/ 2147483646 h 386"/>
                <a:gd name="T28" fmla="*/ 2147483646 w 359"/>
                <a:gd name="T29" fmla="*/ 2147483646 h 386"/>
                <a:gd name="T30" fmla="*/ 2147483646 w 359"/>
                <a:gd name="T31" fmla="*/ 2147483646 h 386"/>
                <a:gd name="T32" fmla="*/ 2147483646 w 359"/>
                <a:gd name="T33" fmla="*/ 2147483646 h 386"/>
                <a:gd name="T34" fmla="*/ 2147483646 w 359"/>
                <a:gd name="T35" fmla="*/ 2147483646 h 386"/>
                <a:gd name="T36" fmla="*/ 2147483646 w 359"/>
                <a:gd name="T37" fmla="*/ 2147483646 h 386"/>
                <a:gd name="T38" fmla="*/ 2147483646 w 359"/>
                <a:gd name="T39" fmla="*/ 2147483646 h 386"/>
                <a:gd name="T40" fmla="*/ 2147483646 w 359"/>
                <a:gd name="T41" fmla="*/ 2147483646 h 386"/>
                <a:gd name="T42" fmla="*/ 2147483646 w 359"/>
                <a:gd name="T43" fmla="*/ 2147483646 h 386"/>
                <a:gd name="T44" fmla="*/ 2147483646 w 359"/>
                <a:gd name="T45" fmla="*/ 2147483646 h 386"/>
                <a:gd name="T46" fmla="*/ 2147483646 w 359"/>
                <a:gd name="T47" fmla="*/ 2147483646 h 386"/>
                <a:gd name="T48" fmla="*/ 2147483646 w 359"/>
                <a:gd name="T49" fmla="*/ 2147483646 h 386"/>
                <a:gd name="T50" fmla="*/ 2147483646 w 359"/>
                <a:gd name="T51" fmla="*/ 2147483646 h 386"/>
                <a:gd name="T52" fmla="*/ 2147483646 w 359"/>
                <a:gd name="T53" fmla="*/ 2147483646 h 386"/>
                <a:gd name="T54" fmla="*/ 2147483646 w 359"/>
                <a:gd name="T55" fmla="*/ 2147483646 h 386"/>
                <a:gd name="T56" fmla="*/ 2147483646 w 359"/>
                <a:gd name="T57" fmla="*/ 2147483646 h 386"/>
                <a:gd name="T58" fmla="*/ 2147483646 w 359"/>
                <a:gd name="T59" fmla="*/ 2147483646 h 386"/>
                <a:gd name="T60" fmla="*/ 2147483646 w 359"/>
                <a:gd name="T61" fmla="*/ 2147483646 h 386"/>
                <a:gd name="T62" fmla="*/ 2147483646 w 359"/>
                <a:gd name="T63" fmla="*/ 2147483646 h 386"/>
                <a:gd name="T64" fmla="*/ 2147483646 w 359"/>
                <a:gd name="T65" fmla="*/ 2147483646 h 386"/>
                <a:gd name="T66" fmla="*/ 2147483646 w 359"/>
                <a:gd name="T67" fmla="*/ 2147483646 h 386"/>
                <a:gd name="T68" fmla="*/ 2147483646 w 359"/>
                <a:gd name="T69" fmla="*/ 2147483646 h 386"/>
                <a:gd name="T70" fmla="*/ 2147483646 w 359"/>
                <a:gd name="T71" fmla="*/ 2147483646 h 386"/>
                <a:gd name="T72" fmla="*/ 2147483646 w 359"/>
                <a:gd name="T73" fmla="*/ 2147483646 h 386"/>
                <a:gd name="T74" fmla="*/ 2147483646 w 359"/>
                <a:gd name="T75" fmla="*/ 2147483646 h 386"/>
                <a:gd name="T76" fmla="*/ 2147483646 w 359"/>
                <a:gd name="T77" fmla="*/ 2147483646 h 386"/>
                <a:gd name="T78" fmla="*/ 2147483646 w 359"/>
                <a:gd name="T79" fmla="*/ 2147483646 h 386"/>
                <a:gd name="T80" fmla="*/ 2147483646 w 359"/>
                <a:gd name="T81" fmla="*/ 2147483646 h 386"/>
                <a:gd name="T82" fmla="*/ 2147483646 w 359"/>
                <a:gd name="T83" fmla="*/ 2147483646 h 386"/>
                <a:gd name="T84" fmla="*/ 2147483646 w 359"/>
                <a:gd name="T85" fmla="*/ 2147483646 h 386"/>
                <a:gd name="T86" fmla="*/ 2147483646 w 359"/>
                <a:gd name="T87" fmla="*/ 2147483646 h 386"/>
                <a:gd name="T88" fmla="*/ 2147483646 w 359"/>
                <a:gd name="T89" fmla="*/ 2147483646 h 386"/>
                <a:gd name="T90" fmla="*/ 2147483646 w 359"/>
                <a:gd name="T91" fmla="*/ 2147483646 h 386"/>
                <a:gd name="T92" fmla="*/ 2147483646 w 359"/>
                <a:gd name="T93" fmla="*/ 2147483646 h 386"/>
                <a:gd name="T94" fmla="*/ 2147483646 w 359"/>
                <a:gd name="T95" fmla="*/ 2147483646 h 386"/>
                <a:gd name="T96" fmla="*/ 2147483646 w 359"/>
                <a:gd name="T97" fmla="*/ 2147483646 h 386"/>
                <a:gd name="T98" fmla="*/ 2147483646 w 359"/>
                <a:gd name="T99" fmla="*/ 2147483646 h 386"/>
                <a:gd name="T100" fmla="*/ 2147483646 w 359"/>
                <a:gd name="T101" fmla="*/ 2147483646 h 386"/>
                <a:gd name="T102" fmla="*/ 2147483646 w 359"/>
                <a:gd name="T103" fmla="*/ 2147483646 h 386"/>
                <a:gd name="T104" fmla="*/ 2147483646 w 359"/>
                <a:gd name="T105" fmla="*/ 0 h 386"/>
                <a:gd name="T106" fmla="*/ 2147483646 w 359"/>
                <a:gd name="T107" fmla="*/ 2147483646 h 386"/>
                <a:gd name="T108" fmla="*/ 2147483646 w 359"/>
                <a:gd name="T109" fmla="*/ 2147483646 h 386"/>
                <a:gd name="T110" fmla="*/ 2147483646 w 359"/>
                <a:gd name="T111" fmla="*/ 2147483646 h 386"/>
                <a:gd name="T112" fmla="*/ 2147483646 w 359"/>
                <a:gd name="T113" fmla="*/ 2147483646 h 386"/>
                <a:gd name="T114" fmla="*/ 2147483646 w 359"/>
                <a:gd name="T115" fmla="*/ 2147483646 h 386"/>
                <a:gd name="T116" fmla="*/ 2147483646 w 359"/>
                <a:gd name="T117" fmla="*/ 2147483646 h 386"/>
                <a:gd name="T118" fmla="*/ 2147483646 w 359"/>
                <a:gd name="T119" fmla="*/ 2147483646 h 386"/>
                <a:gd name="T120" fmla="*/ 2147483646 w 359"/>
                <a:gd name="T121" fmla="*/ 2147483646 h 386"/>
                <a:gd name="T122" fmla="*/ 2147483646 w 359"/>
                <a:gd name="T123" fmla="*/ 2147483646 h 38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59"/>
                <a:gd name="T187" fmla="*/ 0 h 386"/>
                <a:gd name="T188" fmla="*/ 359 w 359"/>
                <a:gd name="T189" fmla="*/ 386 h 38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59" h="386">
                  <a:moveTo>
                    <a:pt x="38" y="143"/>
                  </a:moveTo>
                  <a:lnTo>
                    <a:pt x="38" y="143"/>
                  </a:lnTo>
                  <a:lnTo>
                    <a:pt x="35" y="154"/>
                  </a:lnTo>
                  <a:lnTo>
                    <a:pt x="32" y="166"/>
                  </a:lnTo>
                  <a:lnTo>
                    <a:pt x="31" y="181"/>
                  </a:lnTo>
                  <a:lnTo>
                    <a:pt x="30" y="197"/>
                  </a:lnTo>
                  <a:lnTo>
                    <a:pt x="31" y="205"/>
                  </a:lnTo>
                  <a:lnTo>
                    <a:pt x="32" y="213"/>
                  </a:lnTo>
                  <a:lnTo>
                    <a:pt x="34" y="220"/>
                  </a:lnTo>
                  <a:lnTo>
                    <a:pt x="37" y="228"/>
                  </a:lnTo>
                  <a:lnTo>
                    <a:pt x="41" y="233"/>
                  </a:lnTo>
                  <a:lnTo>
                    <a:pt x="46" y="240"/>
                  </a:lnTo>
                  <a:lnTo>
                    <a:pt x="45" y="235"/>
                  </a:lnTo>
                  <a:lnTo>
                    <a:pt x="44" y="229"/>
                  </a:lnTo>
                  <a:lnTo>
                    <a:pt x="43" y="222"/>
                  </a:lnTo>
                  <a:lnTo>
                    <a:pt x="44" y="215"/>
                  </a:lnTo>
                  <a:lnTo>
                    <a:pt x="46" y="206"/>
                  </a:lnTo>
                  <a:lnTo>
                    <a:pt x="49" y="202"/>
                  </a:lnTo>
                  <a:lnTo>
                    <a:pt x="52" y="198"/>
                  </a:lnTo>
                  <a:lnTo>
                    <a:pt x="56" y="194"/>
                  </a:lnTo>
                  <a:lnTo>
                    <a:pt x="60" y="191"/>
                  </a:lnTo>
                  <a:lnTo>
                    <a:pt x="57" y="202"/>
                  </a:lnTo>
                  <a:lnTo>
                    <a:pt x="55" y="215"/>
                  </a:lnTo>
                  <a:lnTo>
                    <a:pt x="53" y="232"/>
                  </a:lnTo>
                  <a:lnTo>
                    <a:pt x="52" y="252"/>
                  </a:lnTo>
                  <a:lnTo>
                    <a:pt x="53" y="275"/>
                  </a:lnTo>
                  <a:lnTo>
                    <a:pt x="54" y="286"/>
                  </a:lnTo>
                  <a:lnTo>
                    <a:pt x="56" y="298"/>
                  </a:lnTo>
                  <a:lnTo>
                    <a:pt x="59" y="310"/>
                  </a:lnTo>
                  <a:lnTo>
                    <a:pt x="64" y="322"/>
                  </a:lnTo>
                  <a:lnTo>
                    <a:pt x="69" y="336"/>
                  </a:lnTo>
                  <a:lnTo>
                    <a:pt x="69" y="337"/>
                  </a:lnTo>
                  <a:lnTo>
                    <a:pt x="69" y="336"/>
                  </a:lnTo>
                  <a:lnTo>
                    <a:pt x="69" y="332"/>
                  </a:lnTo>
                  <a:lnTo>
                    <a:pt x="66" y="317"/>
                  </a:lnTo>
                  <a:lnTo>
                    <a:pt x="63" y="295"/>
                  </a:lnTo>
                  <a:lnTo>
                    <a:pt x="62" y="283"/>
                  </a:lnTo>
                  <a:lnTo>
                    <a:pt x="62" y="272"/>
                  </a:lnTo>
                  <a:lnTo>
                    <a:pt x="63" y="262"/>
                  </a:lnTo>
                  <a:lnTo>
                    <a:pt x="66" y="253"/>
                  </a:lnTo>
                  <a:lnTo>
                    <a:pt x="68" y="250"/>
                  </a:lnTo>
                  <a:lnTo>
                    <a:pt x="71" y="248"/>
                  </a:lnTo>
                  <a:lnTo>
                    <a:pt x="75" y="246"/>
                  </a:lnTo>
                  <a:lnTo>
                    <a:pt x="79" y="246"/>
                  </a:lnTo>
                  <a:lnTo>
                    <a:pt x="83" y="246"/>
                  </a:lnTo>
                  <a:lnTo>
                    <a:pt x="89" y="247"/>
                  </a:lnTo>
                  <a:lnTo>
                    <a:pt x="94" y="249"/>
                  </a:lnTo>
                  <a:lnTo>
                    <a:pt x="102" y="252"/>
                  </a:lnTo>
                  <a:lnTo>
                    <a:pt x="103" y="254"/>
                  </a:lnTo>
                  <a:lnTo>
                    <a:pt x="107" y="260"/>
                  </a:lnTo>
                  <a:lnTo>
                    <a:pt x="111" y="269"/>
                  </a:lnTo>
                  <a:lnTo>
                    <a:pt x="112" y="274"/>
                  </a:lnTo>
                  <a:lnTo>
                    <a:pt x="113" y="280"/>
                  </a:lnTo>
                  <a:lnTo>
                    <a:pt x="113" y="287"/>
                  </a:lnTo>
                  <a:lnTo>
                    <a:pt x="112" y="294"/>
                  </a:lnTo>
                  <a:lnTo>
                    <a:pt x="110" y="303"/>
                  </a:lnTo>
                  <a:lnTo>
                    <a:pt x="107" y="311"/>
                  </a:lnTo>
                  <a:lnTo>
                    <a:pt x="102" y="321"/>
                  </a:lnTo>
                  <a:lnTo>
                    <a:pt x="96" y="331"/>
                  </a:lnTo>
                  <a:lnTo>
                    <a:pt x="88" y="341"/>
                  </a:lnTo>
                  <a:lnTo>
                    <a:pt x="77" y="352"/>
                  </a:lnTo>
                  <a:lnTo>
                    <a:pt x="87" y="347"/>
                  </a:lnTo>
                  <a:lnTo>
                    <a:pt x="97" y="340"/>
                  </a:lnTo>
                  <a:lnTo>
                    <a:pt x="107" y="329"/>
                  </a:lnTo>
                  <a:lnTo>
                    <a:pt x="112" y="322"/>
                  </a:lnTo>
                  <a:lnTo>
                    <a:pt x="118" y="315"/>
                  </a:lnTo>
                  <a:lnTo>
                    <a:pt x="123" y="307"/>
                  </a:lnTo>
                  <a:lnTo>
                    <a:pt x="126" y="297"/>
                  </a:lnTo>
                  <a:lnTo>
                    <a:pt x="131" y="287"/>
                  </a:lnTo>
                  <a:lnTo>
                    <a:pt x="133" y="275"/>
                  </a:lnTo>
                  <a:lnTo>
                    <a:pt x="134" y="263"/>
                  </a:lnTo>
                  <a:lnTo>
                    <a:pt x="134" y="250"/>
                  </a:lnTo>
                  <a:lnTo>
                    <a:pt x="141" y="262"/>
                  </a:lnTo>
                  <a:lnTo>
                    <a:pt x="145" y="277"/>
                  </a:lnTo>
                  <a:lnTo>
                    <a:pt x="150" y="295"/>
                  </a:lnTo>
                  <a:lnTo>
                    <a:pt x="152" y="306"/>
                  </a:lnTo>
                  <a:lnTo>
                    <a:pt x="153" y="316"/>
                  </a:lnTo>
                  <a:lnTo>
                    <a:pt x="153" y="328"/>
                  </a:lnTo>
                  <a:lnTo>
                    <a:pt x="152" y="339"/>
                  </a:lnTo>
                  <a:lnTo>
                    <a:pt x="149" y="351"/>
                  </a:lnTo>
                  <a:lnTo>
                    <a:pt x="145" y="363"/>
                  </a:lnTo>
                  <a:lnTo>
                    <a:pt x="139" y="374"/>
                  </a:lnTo>
                  <a:lnTo>
                    <a:pt x="132" y="386"/>
                  </a:lnTo>
                  <a:lnTo>
                    <a:pt x="135" y="383"/>
                  </a:lnTo>
                  <a:lnTo>
                    <a:pt x="142" y="374"/>
                  </a:lnTo>
                  <a:lnTo>
                    <a:pt x="152" y="361"/>
                  </a:lnTo>
                  <a:lnTo>
                    <a:pt x="156" y="351"/>
                  </a:lnTo>
                  <a:lnTo>
                    <a:pt x="161" y="341"/>
                  </a:lnTo>
                  <a:lnTo>
                    <a:pt x="166" y="329"/>
                  </a:lnTo>
                  <a:lnTo>
                    <a:pt x="170" y="315"/>
                  </a:lnTo>
                  <a:lnTo>
                    <a:pt x="174" y="300"/>
                  </a:lnTo>
                  <a:lnTo>
                    <a:pt x="177" y="284"/>
                  </a:lnTo>
                  <a:lnTo>
                    <a:pt x="178" y="266"/>
                  </a:lnTo>
                  <a:lnTo>
                    <a:pt x="179" y="247"/>
                  </a:lnTo>
                  <a:lnTo>
                    <a:pt x="177" y="227"/>
                  </a:lnTo>
                  <a:lnTo>
                    <a:pt x="175" y="205"/>
                  </a:lnTo>
                  <a:lnTo>
                    <a:pt x="182" y="210"/>
                  </a:lnTo>
                  <a:lnTo>
                    <a:pt x="190" y="218"/>
                  </a:lnTo>
                  <a:lnTo>
                    <a:pt x="199" y="227"/>
                  </a:lnTo>
                  <a:lnTo>
                    <a:pt x="208" y="237"/>
                  </a:lnTo>
                  <a:lnTo>
                    <a:pt x="215" y="248"/>
                  </a:lnTo>
                  <a:lnTo>
                    <a:pt x="217" y="254"/>
                  </a:lnTo>
                  <a:lnTo>
                    <a:pt x="220" y="260"/>
                  </a:lnTo>
                  <a:lnTo>
                    <a:pt x="221" y="265"/>
                  </a:lnTo>
                  <a:lnTo>
                    <a:pt x="221" y="272"/>
                  </a:lnTo>
                  <a:lnTo>
                    <a:pt x="222" y="262"/>
                  </a:lnTo>
                  <a:lnTo>
                    <a:pt x="221" y="251"/>
                  </a:lnTo>
                  <a:lnTo>
                    <a:pt x="220" y="237"/>
                  </a:lnTo>
                  <a:lnTo>
                    <a:pt x="217" y="221"/>
                  </a:lnTo>
                  <a:lnTo>
                    <a:pt x="213" y="205"/>
                  </a:lnTo>
                  <a:lnTo>
                    <a:pt x="208" y="188"/>
                  </a:lnTo>
                  <a:lnTo>
                    <a:pt x="204" y="181"/>
                  </a:lnTo>
                  <a:lnTo>
                    <a:pt x="200" y="173"/>
                  </a:lnTo>
                  <a:lnTo>
                    <a:pt x="210" y="173"/>
                  </a:lnTo>
                  <a:lnTo>
                    <a:pt x="220" y="175"/>
                  </a:lnTo>
                  <a:lnTo>
                    <a:pt x="232" y="179"/>
                  </a:lnTo>
                  <a:lnTo>
                    <a:pt x="244" y="183"/>
                  </a:lnTo>
                  <a:lnTo>
                    <a:pt x="249" y="186"/>
                  </a:lnTo>
                  <a:lnTo>
                    <a:pt x="255" y="191"/>
                  </a:lnTo>
                  <a:lnTo>
                    <a:pt x="259" y="195"/>
                  </a:lnTo>
                  <a:lnTo>
                    <a:pt x="262" y="201"/>
                  </a:lnTo>
                  <a:lnTo>
                    <a:pt x="265" y="206"/>
                  </a:lnTo>
                  <a:lnTo>
                    <a:pt x="266" y="214"/>
                  </a:lnTo>
                  <a:lnTo>
                    <a:pt x="267" y="225"/>
                  </a:lnTo>
                  <a:lnTo>
                    <a:pt x="268" y="230"/>
                  </a:lnTo>
                  <a:lnTo>
                    <a:pt x="269" y="231"/>
                  </a:lnTo>
                  <a:lnTo>
                    <a:pt x="270" y="231"/>
                  </a:lnTo>
                  <a:lnTo>
                    <a:pt x="271" y="228"/>
                  </a:lnTo>
                  <a:lnTo>
                    <a:pt x="275" y="218"/>
                  </a:lnTo>
                  <a:lnTo>
                    <a:pt x="276" y="213"/>
                  </a:lnTo>
                  <a:lnTo>
                    <a:pt x="272" y="203"/>
                  </a:lnTo>
                  <a:lnTo>
                    <a:pt x="264" y="181"/>
                  </a:lnTo>
                  <a:lnTo>
                    <a:pt x="257" y="168"/>
                  </a:lnTo>
                  <a:lnTo>
                    <a:pt x="250" y="154"/>
                  </a:lnTo>
                  <a:lnTo>
                    <a:pt x="242" y="142"/>
                  </a:lnTo>
                  <a:lnTo>
                    <a:pt x="237" y="137"/>
                  </a:lnTo>
                  <a:lnTo>
                    <a:pt x="232" y="132"/>
                  </a:lnTo>
                  <a:lnTo>
                    <a:pt x="243" y="125"/>
                  </a:lnTo>
                  <a:lnTo>
                    <a:pt x="254" y="117"/>
                  </a:lnTo>
                  <a:lnTo>
                    <a:pt x="268" y="109"/>
                  </a:lnTo>
                  <a:lnTo>
                    <a:pt x="276" y="107"/>
                  </a:lnTo>
                  <a:lnTo>
                    <a:pt x="283" y="105"/>
                  </a:lnTo>
                  <a:lnTo>
                    <a:pt x="290" y="104"/>
                  </a:lnTo>
                  <a:lnTo>
                    <a:pt x="298" y="104"/>
                  </a:lnTo>
                  <a:lnTo>
                    <a:pt x="304" y="105"/>
                  </a:lnTo>
                  <a:lnTo>
                    <a:pt x="311" y="107"/>
                  </a:lnTo>
                  <a:lnTo>
                    <a:pt x="316" y="113"/>
                  </a:lnTo>
                  <a:lnTo>
                    <a:pt x="321" y="119"/>
                  </a:lnTo>
                  <a:lnTo>
                    <a:pt x="317" y="112"/>
                  </a:lnTo>
                  <a:lnTo>
                    <a:pt x="313" y="104"/>
                  </a:lnTo>
                  <a:lnTo>
                    <a:pt x="306" y="94"/>
                  </a:lnTo>
                  <a:lnTo>
                    <a:pt x="299" y="83"/>
                  </a:lnTo>
                  <a:lnTo>
                    <a:pt x="289" y="72"/>
                  </a:lnTo>
                  <a:lnTo>
                    <a:pt x="276" y="61"/>
                  </a:lnTo>
                  <a:lnTo>
                    <a:pt x="269" y="56"/>
                  </a:lnTo>
                  <a:lnTo>
                    <a:pt x="261" y="51"/>
                  </a:lnTo>
                  <a:lnTo>
                    <a:pt x="279" y="47"/>
                  </a:lnTo>
                  <a:lnTo>
                    <a:pt x="298" y="42"/>
                  </a:lnTo>
                  <a:lnTo>
                    <a:pt x="317" y="40"/>
                  </a:lnTo>
                  <a:lnTo>
                    <a:pt x="326" y="40"/>
                  </a:lnTo>
                  <a:lnTo>
                    <a:pt x="336" y="40"/>
                  </a:lnTo>
                  <a:lnTo>
                    <a:pt x="344" y="41"/>
                  </a:lnTo>
                  <a:lnTo>
                    <a:pt x="350" y="44"/>
                  </a:lnTo>
                  <a:lnTo>
                    <a:pt x="355" y="47"/>
                  </a:lnTo>
                  <a:lnTo>
                    <a:pt x="356" y="49"/>
                  </a:lnTo>
                  <a:lnTo>
                    <a:pt x="357" y="51"/>
                  </a:lnTo>
                  <a:lnTo>
                    <a:pt x="357" y="55"/>
                  </a:lnTo>
                  <a:lnTo>
                    <a:pt x="356" y="58"/>
                  </a:lnTo>
                  <a:lnTo>
                    <a:pt x="353" y="67"/>
                  </a:lnTo>
                  <a:lnTo>
                    <a:pt x="355" y="64"/>
                  </a:lnTo>
                  <a:lnTo>
                    <a:pt x="358" y="59"/>
                  </a:lnTo>
                  <a:lnTo>
                    <a:pt x="359" y="56"/>
                  </a:lnTo>
                  <a:lnTo>
                    <a:pt x="359" y="51"/>
                  </a:lnTo>
                  <a:lnTo>
                    <a:pt x="359" y="48"/>
                  </a:lnTo>
                  <a:lnTo>
                    <a:pt x="357" y="44"/>
                  </a:lnTo>
                  <a:lnTo>
                    <a:pt x="354" y="39"/>
                  </a:lnTo>
                  <a:lnTo>
                    <a:pt x="347" y="35"/>
                  </a:lnTo>
                  <a:lnTo>
                    <a:pt x="338" y="30"/>
                  </a:lnTo>
                  <a:lnTo>
                    <a:pt x="327" y="27"/>
                  </a:lnTo>
                  <a:lnTo>
                    <a:pt x="312" y="24"/>
                  </a:lnTo>
                  <a:lnTo>
                    <a:pt x="294" y="22"/>
                  </a:lnTo>
                  <a:lnTo>
                    <a:pt x="271" y="20"/>
                  </a:lnTo>
                  <a:lnTo>
                    <a:pt x="245" y="19"/>
                  </a:lnTo>
                  <a:lnTo>
                    <a:pt x="237" y="20"/>
                  </a:lnTo>
                  <a:lnTo>
                    <a:pt x="231" y="23"/>
                  </a:lnTo>
                  <a:lnTo>
                    <a:pt x="215" y="27"/>
                  </a:lnTo>
                  <a:lnTo>
                    <a:pt x="206" y="28"/>
                  </a:lnTo>
                  <a:lnTo>
                    <a:pt x="195" y="28"/>
                  </a:lnTo>
                  <a:lnTo>
                    <a:pt x="183" y="26"/>
                  </a:lnTo>
                  <a:lnTo>
                    <a:pt x="168" y="22"/>
                  </a:lnTo>
                  <a:lnTo>
                    <a:pt x="158" y="16"/>
                  </a:lnTo>
                  <a:lnTo>
                    <a:pt x="145" y="8"/>
                  </a:lnTo>
                  <a:lnTo>
                    <a:pt x="132" y="2"/>
                  </a:lnTo>
                  <a:lnTo>
                    <a:pt x="126" y="0"/>
                  </a:lnTo>
                  <a:lnTo>
                    <a:pt x="122" y="0"/>
                  </a:lnTo>
                  <a:lnTo>
                    <a:pt x="107" y="3"/>
                  </a:lnTo>
                  <a:lnTo>
                    <a:pt x="91" y="7"/>
                  </a:lnTo>
                  <a:lnTo>
                    <a:pt x="78" y="13"/>
                  </a:lnTo>
                  <a:lnTo>
                    <a:pt x="66" y="19"/>
                  </a:lnTo>
                  <a:lnTo>
                    <a:pt x="55" y="27"/>
                  </a:lnTo>
                  <a:lnTo>
                    <a:pt x="45" y="35"/>
                  </a:lnTo>
                  <a:lnTo>
                    <a:pt x="36" y="44"/>
                  </a:lnTo>
                  <a:lnTo>
                    <a:pt x="29" y="52"/>
                  </a:lnTo>
                  <a:lnTo>
                    <a:pt x="15" y="68"/>
                  </a:lnTo>
                  <a:lnTo>
                    <a:pt x="7" y="82"/>
                  </a:lnTo>
                  <a:lnTo>
                    <a:pt x="2" y="91"/>
                  </a:lnTo>
                  <a:lnTo>
                    <a:pt x="0" y="95"/>
                  </a:lnTo>
                  <a:lnTo>
                    <a:pt x="22" y="83"/>
                  </a:lnTo>
                  <a:lnTo>
                    <a:pt x="41" y="74"/>
                  </a:lnTo>
                  <a:lnTo>
                    <a:pt x="49" y="71"/>
                  </a:lnTo>
                  <a:lnTo>
                    <a:pt x="57" y="69"/>
                  </a:lnTo>
                  <a:lnTo>
                    <a:pt x="49" y="76"/>
                  </a:lnTo>
                  <a:lnTo>
                    <a:pt x="32" y="97"/>
                  </a:lnTo>
                  <a:lnTo>
                    <a:pt x="22" y="109"/>
                  </a:lnTo>
                  <a:lnTo>
                    <a:pt x="13" y="123"/>
                  </a:lnTo>
                  <a:lnTo>
                    <a:pt x="8" y="136"/>
                  </a:lnTo>
                  <a:lnTo>
                    <a:pt x="6" y="141"/>
                  </a:lnTo>
                  <a:lnTo>
                    <a:pt x="6" y="147"/>
                  </a:lnTo>
                  <a:lnTo>
                    <a:pt x="7" y="164"/>
                  </a:lnTo>
                  <a:lnTo>
                    <a:pt x="9" y="161"/>
                  </a:lnTo>
                  <a:lnTo>
                    <a:pt x="15" y="153"/>
                  </a:lnTo>
                  <a:lnTo>
                    <a:pt x="20" y="149"/>
                  </a:lnTo>
                  <a:lnTo>
                    <a:pt x="25" y="146"/>
                  </a:lnTo>
                  <a:lnTo>
                    <a:pt x="31" y="143"/>
                  </a:lnTo>
                  <a:lnTo>
                    <a:pt x="38" y="143"/>
                  </a:lnTo>
                  <a:close/>
                </a:path>
              </a:pathLst>
            </a:custGeom>
            <a:solidFill>
              <a:srgbClr val="9E8876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3104" name="Group 256"/>
            <p:cNvGrpSpPr>
              <a:grpSpLocks/>
            </p:cNvGrpSpPr>
            <p:nvPr/>
          </p:nvGrpSpPr>
          <p:grpSpPr bwMode="auto">
            <a:xfrm>
              <a:off x="4784725" y="5024438"/>
              <a:ext cx="576262" cy="236538"/>
              <a:chOff x="3002" y="3105"/>
              <a:chExt cx="363" cy="149"/>
            </a:xfrm>
          </p:grpSpPr>
          <p:sp>
            <p:nvSpPr>
              <p:cNvPr id="3108" name="Freeform 231"/>
              <p:cNvSpPr>
                <a:spLocks/>
              </p:cNvSpPr>
              <p:nvPr/>
            </p:nvSpPr>
            <p:spPr bwMode="auto">
              <a:xfrm>
                <a:off x="3296" y="3169"/>
                <a:ext cx="9" cy="10"/>
              </a:xfrm>
              <a:custGeom>
                <a:avLst/>
                <a:gdLst>
                  <a:gd name="T0" fmla="*/ 9 w 9"/>
                  <a:gd name="T1" fmla="*/ 4 h 10"/>
                  <a:gd name="T2" fmla="*/ 9 w 9"/>
                  <a:gd name="T3" fmla="*/ 4 h 10"/>
                  <a:gd name="T4" fmla="*/ 9 w 9"/>
                  <a:gd name="T5" fmla="*/ 6 h 10"/>
                  <a:gd name="T6" fmla="*/ 8 w 9"/>
                  <a:gd name="T7" fmla="*/ 7 h 10"/>
                  <a:gd name="T8" fmla="*/ 7 w 9"/>
                  <a:gd name="T9" fmla="*/ 9 h 10"/>
                  <a:gd name="T10" fmla="*/ 5 w 9"/>
                  <a:gd name="T11" fmla="*/ 10 h 10"/>
                  <a:gd name="T12" fmla="*/ 5 w 9"/>
                  <a:gd name="T13" fmla="*/ 10 h 10"/>
                  <a:gd name="T14" fmla="*/ 3 w 9"/>
                  <a:gd name="T15" fmla="*/ 10 h 10"/>
                  <a:gd name="T16" fmla="*/ 2 w 9"/>
                  <a:gd name="T17" fmla="*/ 9 h 10"/>
                  <a:gd name="T18" fmla="*/ 1 w 9"/>
                  <a:gd name="T19" fmla="*/ 6 h 10"/>
                  <a:gd name="T20" fmla="*/ 0 w 9"/>
                  <a:gd name="T21" fmla="*/ 5 h 10"/>
                  <a:gd name="T22" fmla="*/ 0 w 9"/>
                  <a:gd name="T23" fmla="*/ 5 h 10"/>
                  <a:gd name="T24" fmla="*/ 1 w 9"/>
                  <a:gd name="T25" fmla="*/ 3 h 10"/>
                  <a:gd name="T26" fmla="*/ 1 w 9"/>
                  <a:gd name="T27" fmla="*/ 2 h 10"/>
                  <a:gd name="T28" fmla="*/ 3 w 9"/>
                  <a:gd name="T29" fmla="*/ 1 h 10"/>
                  <a:gd name="T30" fmla="*/ 4 w 9"/>
                  <a:gd name="T31" fmla="*/ 0 h 10"/>
                  <a:gd name="T32" fmla="*/ 4 w 9"/>
                  <a:gd name="T33" fmla="*/ 0 h 10"/>
                  <a:gd name="T34" fmla="*/ 6 w 9"/>
                  <a:gd name="T35" fmla="*/ 1 h 10"/>
                  <a:gd name="T36" fmla="*/ 7 w 9"/>
                  <a:gd name="T37" fmla="*/ 1 h 10"/>
                  <a:gd name="T38" fmla="*/ 8 w 9"/>
                  <a:gd name="T39" fmla="*/ 3 h 10"/>
                  <a:gd name="T40" fmla="*/ 9 w 9"/>
                  <a:gd name="T41" fmla="*/ 4 h 10"/>
                  <a:gd name="T42" fmla="*/ 9 w 9"/>
                  <a:gd name="T43" fmla="*/ 4 h 1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9"/>
                  <a:gd name="T67" fmla="*/ 0 h 10"/>
                  <a:gd name="T68" fmla="*/ 9 w 9"/>
                  <a:gd name="T69" fmla="*/ 10 h 1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9" h="10">
                    <a:moveTo>
                      <a:pt x="9" y="4"/>
                    </a:moveTo>
                    <a:lnTo>
                      <a:pt x="9" y="4"/>
                    </a:lnTo>
                    <a:lnTo>
                      <a:pt x="9" y="6"/>
                    </a:lnTo>
                    <a:lnTo>
                      <a:pt x="8" y="7"/>
                    </a:lnTo>
                    <a:lnTo>
                      <a:pt x="7" y="9"/>
                    </a:lnTo>
                    <a:lnTo>
                      <a:pt x="5" y="10"/>
                    </a:lnTo>
                    <a:lnTo>
                      <a:pt x="3" y="10"/>
                    </a:lnTo>
                    <a:lnTo>
                      <a:pt x="2" y="9"/>
                    </a:lnTo>
                    <a:lnTo>
                      <a:pt x="1" y="6"/>
                    </a:lnTo>
                    <a:lnTo>
                      <a:pt x="0" y="5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3" y="1"/>
                    </a:lnTo>
                    <a:lnTo>
                      <a:pt x="4" y="0"/>
                    </a:lnTo>
                    <a:lnTo>
                      <a:pt x="6" y="1"/>
                    </a:lnTo>
                    <a:lnTo>
                      <a:pt x="7" y="1"/>
                    </a:lnTo>
                    <a:lnTo>
                      <a:pt x="8" y="3"/>
                    </a:lnTo>
                    <a:lnTo>
                      <a:pt x="9" y="4"/>
                    </a:lnTo>
                    <a:close/>
                  </a:path>
                </a:pathLst>
              </a:custGeom>
              <a:solidFill>
                <a:srgbClr val="94806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9" name="Freeform 232"/>
              <p:cNvSpPr>
                <a:spLocks/>
              </p:cNvSpPr>
              <p:nvPr/>
            </p:nvSpPr>
            <p:spPr bwMode="auto">
              <a:xfrm>
                <a:off x="3309" y="3205"/>
                <a:ext cx="8" cy="9"/>
              </a:xfrm>
              <a:custGeom>
                <a:avLst/>
                <a:gdLst>
                  <a:gd name="T0" fmla="*/ 8 w 8"/>
                  <a:gd name="T1" fmla="*/ 4 h 9"/>
                  <a:gd name="T2" fmla="*/ 8 w 8"/>
                  <a:gd name="T3" fmla="*/ 4 h 9"/>
                  <a:gd name="T4" fmla="*/ 8 w 8"/>
                  <a:gd name="T5" fmla="*/ 7 h 9"/>
                  <a:gd name="T6" fmla="*/ 7 w 8"/>
                  <a:gd name="T7" fmla="*/ 8 h 9"/>
                  <a:gd name="T8" fmla="*/ 6 w 8"/>
                  <a:gd name="T9" fmla="*/ 9 h 9"/>
                  <a:gd name="T10" fmla="*/ 4 w 8"/>
                  <a:gd name="T11" fmla="*/ 9 h 9"/>
                  <a:gd name="T12" fmla="*/ 4 w 8"/>
                  <a:gd name="T13" fmla="*/ 9 h 9"/>
                  <a:gd name="T14" fmla="*/ 3 w 8"/>
                  <a:gd name="T15" fmla="*/ 9 h 9"/>
                  <a:gd name="T16" fmla="*/ 1 w 8"/>
                  <a:gd name="T17" fmla="*/ 8 h 9"/>
                  <a:gd name="T18" fmla="*/ 0 w 8"/>
                  <a:gd name="T19" fmla="*/ 7 h 9"/>
                  <a:gd name="T20" fmla="*/ 0 w 8"/>
                  <a:gd name="T21" fmla="*/ 5 h 9"/>
                  <a:gd name="T22" fmla="*/ 0 w 8"/>
                  <a:gd name="T23" fmla="*/ 5 h 9"/>
                  <a:gd name="T24" fmla="*/ 0 w 8"/>
                  <a:gd name="T25" fmla="*/ 3 h 9"/>
                  <a:gd name="T26" fmla="*/ 1 w 8"/>
                  <a:gd name="T27" fmla="*/ 2 h 9"/>
                  <a:gd name="T28" fmla="*/ 2 w 8"/>
                  <a:gd name="T29" fmla="*/ 1 h 9"/>
                  <a:gd name="T30" fmla="*/ 4 w 8"/>
                  <a:gd name="T31" fmla="*/ 0 h 9"/>
                  <a:gd name="T32" fmla="*/ 4 w 8"/>
                  <a:gd name="T33" fmla="*/ 0 h 9"/>
                  <a:gd name="T34" fmla="*/ 5 w 8"/>
                  <a:gd name="T35" fmla="*/ 0 h 9"/>
                  <a:gd name="T36" fmla="*/ 7 w 8"/>
                  <a:gd name="T37" fmla="*/ 1 h 9"/>
                  <a:gd name="T38" fmla="*/ 8 w 8"/>
                  <a:gd name="T39" fmla="*/ 2 h 9"/>
                  <a:gd name="T40" fmla="*/ 8 w 8"/>
                  <a:gd name="T41" fmla="*/ 4 h 9"/>
                  <a:gd name="T42" fmla="*/ 8 w 8"/>
                  <a:gd name="T43" fmla="*/ 4 h 9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8"/>
                  <a:gd name="T67" fmla="*/ 0 h 9"/>
                  <a:gd name="T68" fmla="*/ 8 w 8"/>
                  <a:gd name="T69" fmla="*/ 9 h 9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8" h="9">
                    <a:moveTo>
                      <a:pt x="8" y="4"/>
                    </a:moveTo>
                    <a:lnTo>
                      <a:pt x="8" y="4"/>
                    </a:lnTo>
                    <a:lnTo>
                      <a:pt x="8" y="7"/>
                    </a:lnTo>
                    <a:lnTo>
                      <a:pt x="7" y="8"/>
                    </a:lnTo>
                    <a:lnTo>
                      <a:pt x="6" y="9"/>
                    </a:lnTo>
                    <a:lnTo>
                      <a:pt x="4" y="9"/>
                    </a:lnTo>
                    <a:lnTo>
                      <a:pt x="3" y="9"/>
                    </a:lnTo>
                    <a:lnTo>
                      <a:pt x="1" y="8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1" y="2"/>
                    </a:lnTo>
                    <a:lnTo>
                      <a:pt x="2" y="1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7" y="1"/>
                    </a:lnTo>
                    <a:lnTo>
                      <a:pt x="8" y="2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94806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0" name="Freeform 233"/>
              <p:cNvSpPr>
                <a:spLocks/>
              </p:cNvSpPr>
              <p:nvPr/>
            </p:nvSpPr>
            <p:spPr bwMode="auto">
              <a:xfrm>
                <a:off x="3330" y="3194"/>
                <a:ext cx="8" cy="9"/>
              </a:xfrm>
              <a:custGeom>
                <a:avLst/>
                <a:gdLst>
                  <a:gd name="T0" fmla="*/ 8 w 8"/>
                  <a:gd name="T1" fmla="*/ 4 h 9"/>
                  <a:gd name="T2" fmla="*/ 8 w 8"/>
                  <a:gd name="T3" fmla="*/ 4 h 9"/>
                  <a:gd name="T4" fmla="*/ 8 w 8"/>
                  <a:gd name="T5" fmla="*/ 5 h 9"/>
                  <a:gd name="T6" fmla="*/ 8 w 8"/>
                  <a:gd name="T7" fmla="*/ 8 h 9"/>
                  <a:gd name="T8" fmla="*/ 6 w 8"/>
                  <a:gd name="T9" fmla="*/ 9 h 9"/>
                  <a:gd name="T10" fmla="*/ 5 w 8"/>
                  <a:gd name="T11" fmla="*/ 9 h 9"/>
                  <a:gd name="T12" fmla="*/ 5 w 8"/>
                  <a:gd name="T13" fmla="*/ 9 h 9"/>
                  <a:gd name="T14" fmla="*/ 3 w 8"/>
                  <a:gd name="T15" fmla="*/ 9 h 9"/>
                  <a:gd name="T16" fmla="*/ 2 w 8"/>
                  <a:gd name="T17" fmla="*/ 8 h 9"/>
                  <a:gd name="T18" fmla="*/ 1 w 8"/>
                  <a:gd name="T19" fmla="*/ 7 h 9"/>
                  <a:gd name="T20" fmla="*/ 0 w 8"/>
                  <a:gd name="T21" fmla="*/ 4 h 9"/>
                  <a:gd name="T22" fmla="*/ 0 w 8"/>
                  <a:gd name="T23" fmla="*/ 4 h 9"/>
                  <a:gd name="T24" fmla="*/ 0 w 8"/>
                  <a:gd name="T25" fmla="*/ 3 h 9"/>
                  <a:gd name="T26" fmla="*/ 1 w 8"/>
                  <a:gd name="T27" fmla="*/ 1 h 9"/>
                  <a:gd name="T28" fmla="*/ 2 w 8"/>
                  <a:gd name="T29" fmla="*/ 0 h 9"/>
                  <a:gd name="T30" fmla="*/ 4 w 8"/>
                  <a:gd name="T31" fmla="*/ 0 h 9"/>
                  <a:gd name="T32" fmla="*/ 4 w 8"/>
                  <a:gd name="T33" fmla="*/ 0 h 9"/>
                  <a:gd name="T34" fmla="*/ 6 w 8"/>
                  <a:gd name="T35" fmla="*/ 0 h 9"/>
                  <a:gd name="T36" fmla="*/ 7 w 8"/>
                  <a:gd name="T37" fmla="*/ 1 h 9"/>
                  <a:gd name="T38" fmla="*/ 8 w 8"/>
                  <a:gd name="T39" fmla="*/ 2 h 9"/>
                  <a:gd name="T40" fmla="*/ 8 w 8"/>
                  <a:gd name="T41" fmla="*/ 4 h 9"/>
                  <a:gd name="T42" fmla="*/ 8 w 8"/>
                  <a:gd name="T43" fmla="*/ 4 h 9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8"/>
                  <a:gd name="T67" fmla="*/ 0 h 9"/>
                  <a:gd name="T68" fmla="*/ 8 w 8"/>
                  <a:gd name="T69" fmla="*/ 9 h 9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8" h="9">
                    <a:moveTo>
                      <a:pt x="8" y="4"/>
                    </a:moveTo>
                    <a:lnTo>
                      <a:pt x="8" y="4"/>
                    </a:lnTo>
                    <a:lnTo>
                      <a:pt x="8" y="5"/>
                    </a:lnTo>
                    <a:lnTo>
                      <a:pt x="8" y="8"/>
                    </a:lnTo>
                    <a:lnTo>
                      <a:pt x="6" y="9"/>
                    </a:lnTo>
                    <a:lnTo>
                      <a:pt x="5" y="9"/>
                    </a:lnTo>
                    <a:lnTo>
                      <a:pt x="3" y="9"/>
                    </a:lnTo>
                    <a:lnTo>
                      <a:pt x="2" y="8"/>
                    </a:lnTo>
                    <a:lnTo>
                      <a:pt x="1" y="7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1" y="1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6" y="0"/>
                    </a:lnTo>
                    <a:lnTo>
                      <a:pt x="7" y="1"/>
                    </a:lnTo>
                    <a:lnTo>
                      <a:pt x="8" y="2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94806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1" name="Freeform 234"/>
              <p:cNvSpPr>
                <a:spLocks/>
              </p:cNvSpPr>
              <p:nvPr/>
            </p:nvSpPr>
            <p:spPr bwMode="auto">
              <a:xfrm>
                <a:off x="3355" y="3232"/>
                <a:ext cx="10" cy="9"/>
              </a:xfrm>
              <a:custGeom>
                <a:avLst/>
                <a:gdLst>
                  <a:gd name="T0" fmla="*/ 10 w 10"/>
                  <a:gd name="T1" fmla="*/ 5 h 9"/>
                  <a:gd name="T2" fmla="*/ 10 w 10"/>
                  <a:gd name="T3" fmla="*/ 5 h 9"/>
                  <a:gd name="T4" fmla="*/ 10 w 10"/>
                  <a:gd name="T5" fmla="*/ 7 h 9"/>
                  <a:gd name="T6" fmla="*/ 9 w 10"/>
                  <a:gd name="T7" fmla="*/ 8 h 9"/>
                  <a:gd name="T8" fmla="*/ 6 w 10"/>
                  <a:gd name="T9" fmla="*/ 9 h 9"/>
                  <a:gd name="T10" fmla="*/ 5 w 10"/>
                  <a:gd name="T11" fmla="*/ 9 h 9"/>
                  <a:gd name="T12" fmla="*/ 5 w 10"/>
                  <a:gd name="T13" fmla="*/ 9 h 9"/>
                  <a:gd name="T14" fmla="*/ 3 w 10"/>
                  <a:gd name="T15" fmla="*/ 9 h 9"/>
                  <a:gd name="T16" fmla="*/ 2 w 10"/>
                  <a:gd name="T17" fmla="*/ 8 h 9"/>
                  <a:gd name="T18" fmla="*/ 1 w 10"/>
                  <a:gd name="T19" fmla="*/ 7 h 9"/>
                  <a:gd name="T20" fmla="*/ 0 w 10"/>
                  <a:gd name="T21" fmla="*/ 6 h 9"/>
                  <a:gd name="T22" fmla="*/ 0 w 10"/>
                  <a:gd name="T23" fmla="*/ 6 h 9"/>
                  <a:gd name="T24" fmla="*/ 1 w 10"/>
                  <a:gd name="T25" fmla="*/ 4 h 9"/>
                  <a:gd name="T26" fmla="*/ 1 w 10"/>
                  <a:gd name="T27" fmla="*/ 3 h 9"/>
                  <a:gd name="T28" fmla="*/ 3 w 10"/>
                  <a:gd name="T29" fmla="*/ 1 h 9"/>
                  <a:gd name="T30" fmla="*/ 4 w 10"/>
                  <a:gd name="T31" fmla="*/ 0 h 9"/>
                  <a:gd name="T32" fmla="*/ 4 w 10"/>
                  <a:gd name="T33" fmla="*/ 0 h 9"/>
                  <a:gd name="T34" fmla="*/ 6 w 10"/>
                  <a:gd name="T35" fmla="*/ 0 h 9"/>
                  <a:gd name="T36" fmla="*/ 8 w 10"/>
                  <a:gd name="T37" fmla="*/ 1 h 9"/>
                  <a:gd name="T38" fmla="*/ 9 w 10"/>
                  <a:gd name="T39" fmla="*/ 3 h 9"/>
                  <a:gd name="T40" fmla="*/ 10 w 10"/>
                  <a:gd name="T41" fmla="*/ 5 h 9"/>
                  <a:gd name="T42" fmla="*/ 10 w 10"/>
                  <a:gd name="T43" fmla="*/ 5 h 9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0"/>
                  <a:gd name="T67" fmla="*/ 0 h 9"/>
                  <a:gd name="T68" fmla="*/ 10 w 10"/>
                  <a:gd name="T69" fmla="*/ 9 h 9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0" h="9">
                    <a:moveTo>
                      <a:pt x="10" y="5"/>
                    </a:moveTo>
                    <a:lnTo>
                      <a:pt x="10" y="5"/>
                    </a:lnTo>
                    <a:lnTo>
                      <a:pt x="10" y="7"/>
                    </a:lnTo>
                    <a:lnTo>
                      <a:pt x="9" y="8"/>
                    </a:lnTo>
                    <a:lnTo>
                      <a:pt x="6" y="9"/>
                    </a:lnTo>
                    <a:lnTo>
                      <a:pt x="5" y="9"/>
                    </a:lnTo>
                    <a:lnTo>
                      <a:pt x="3" y="9"/>
                    </a:lnTo>
                    <a:lnTo>
                      <a:pt x="2" y="8"/>
                    </a:lnTo>
                    <a:lnTo>
                      <a:pt x="1" y="7"/>
                    </a:lnTo>
                    <a:lnTo>
                      <a:pt x="0" y="6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3" y="1"/>
                    </a:lnTo>
                    <a:lnTo>
                      <a:pt x="4" y="0"/>
                    </a:lnTo>
                    <a:lnTo>
                      <a:pt x="6" y="0"/>
                    </a:lnTo>
                    <a:lnTo>
                      <a:pt x="8" y="1"/>
                    </a:lnTo>
                    <a:lnTo>
                      <a:pt x="9" y="3"/>
                    </a:lnTo>
                    <a:lnTo>
                      <a:pt x="10" y="5"/>
                    </a:lnTo>
                    <a:close/>
                  </a:path>
                </a:pathLst>
              </a:custGeom>
              <a:solidFill>
                <a:srgbClr val="94806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2" name="Freeform 235"/>
              <p:cNvSpPr>
                <a:spLocks/>
              </p:cNvSpPr>
              <p:nvPr/>
            </p:nvSpPr>
            <p:spPr bwMode="auto">
              <a:xfrm>
                <a:off x="3272" y="3244"/>
                <a:ext cx="10" cy="9"/>
              </a:xfrm>
              <a:custGeom>
                <a:avLst/>
                <a:gdLst>
                  <a:gd name="T0" fmla="*/ 10 w 10"/>
                  <a:gd name="T1" fmla="*/ 5 h 9"/>
                  <a:gd name="T2" fmla="*/ 10 w 10"/>
                  <a:gd name="T3" fmla="*/ 5 h 9"/>
                  <a:gd name="T4" fmla="*/ 10 w 10"/>
                  <a:gd name="T5" fmla="*/ 6 h 9"/>
                  <a:gd name="T6" fmla="*/ 9 w 10"/>
                  <a:gd name="T7" fmla="*/ 8 h 9"/>
                  <a:gd name="T8" fmla="*/ 8 w 10"/>
                  <a:gd name="T9" fmla="*/ 9 h 9"/>
                  <a:gd name="T10" fmla="*/ 6 w 10"/>
                  <a:gd name="T11" fmla="*/ 9 h 9"/>
                  <a:gd name="T12" fmla="*/ 6 w 10"/>
                  <a:gd name="T13" fmla="*/ 9 h 9"/>
                  <a:gd name="T14" fmla="*/ 4 w 10"/>
                  <a:gd name="T15" fmla="*/ 9 h 9"/>
                  <a:gd name="T16" fmla="*/ 3 w 10"/>
                  <a:gd name="T17" fmla="*/ 8 h 9"/>
                  <a:gd name="T18" fmla="*/ 2 w 10"/>
                  <a:gd name="T19" fmla="*/ 7 h 9"/>
                  <a:gd name="T20" fmla="*/ 0 w 10"/>
                  <a:gd name="T21" fmla="*/ 5 h 9"/>
                  <a:gd name="T22" fmla="*/ 0 w 10"/>
                  <a:gd name="T23" fmla="*/ 5 h 9"/>
                  <a:gd name="T24" fmla="*/ 2 w 10"/>
                  <a:gd name="T25" fmla="*/ 4 h 9"/>
                  <a:gd name="T26" fmla="*/ 2 w 10"/>
                  <a:gd name="T27" fmla="*/ 2 h 9"/>
                  <a:gd name="T28" fmla="*/ 4 w 10"/>
                  <a:gd name="T29" fmla="*/ 0 h 9"/>
                  <a:gd name="T30" fmla="*/ 5 w 10"/>
                  <a:gd name="T31" fmla="*/ 0 h 9"/>
                  <a:gd name="T32" fmla="*/ 5 w 10"/>
                  <a:gd name="T33" fmla="*/ 0 h 9"/>
                  <a:gd name="T34" fmla="*/ 7 w 10"/>
                  <a:gd name="T35" fmla="*/ 0 h 9"/>
                  <a:gd name="T36" fmla="*/ 8 w 10"/>
                  <a:gd name="T37" fmla="*/ 2 h 9"/>
                  <a:gd name="T38" fmla="*/ 9 w 10"/>
                  <a:gd name="T39" fmla="*/ 3 h 9"/>
                  <a:gd name="T40" fmla="*/ 10 w 10"/>
                  <a:gd name="T41" fmla="*/ 5 h 9"/>
                  <a:gd name="T42" fmla="*/ 10 w 10"/>
                  <a:gd name="T43" fmla="*/ 5 h 9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0"/>
                  <a:gd name="T67" fmla="*/ 0 h 9"/>
                  <a:gd name="T68" fmla="*/ 10 w 10"/>
                  <a:gd name="T69" fmla="*/ 9 h 9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0" h="9">
                    <a:moveTo>
                      <a:pt x="10" y="5"/>
                    </a:moveTo>
                    <a:lnTo>
                      <a:pt x="10" y="5"/>
                    </a:lnTo>
                    <a:lnTo>
                      <a:pt x="10" y="6"/>
                    </a:lnTo>
                    <a:lnTo>
                      <a:pt x="9" y="8"/>
                    </a:lnTo>
                    <a:lnTo>
                      <a:pt x="8" y="9"/>
                    </a:lnTo>
                    <a:lnTo>
                      <a:pt x="6" y="9"/>
                    </a:lnTo>
                    <a:lnTo>
                      <a:pt x="4" y="9"/>
                    </a:lnTo>
                    <a:lnTo>
                      <a:pt x="3" y="8"/>
                    </a:lnTo>
                    <a:lnTo>
                      <a:pt x="2" y="7"/>
                    </a:lnTo>
                    <a:lnTo>
                      <a:pt x="0" y="5"/>
                    </a:lnTo>
                    <a:lnTo>
                      <a:pt x="2" y="4"/>
                    </a:lnTo>
                    <a:lnTo>
                      <a:pt x="2" y="2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2"/>
                    </a:lnTo>
                    <a:lnTo>
                      <a:pt x="9" y="3"/>
                    </a:lnTo>
                    <a:lnTo>
                      <a:pt x="10" y="5"/>
                    </a:lnTo>
                    <a:close/>
                  </a:path>
                </a:pathLst>
              </a:custGeom>
              <a:solidFill>
                <a:srgbClr val="94806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3" name="Freeform 236"/>
              <p:cNvSpPr>
                <a:spLocks/>
              </p:cNvSpPr>
              <p:nvPr/>
            </p:nvSpPr>
            <p:spPr bwMode="auto">
              <a:xfrm>
                <a:off x="3245" y="3206"/>
                <a:ext cx="10" cy="9"/>
              </a:xfrm>
              <a:custGeom>
                <a:avLst/>
                <a:gdLst>
                  <a:gd name="T0" fmla="*/ 10 w 10"/>
                  <a:gd name="T1" fmla="*/ 4 h 9"/>
                  <a:gd name="T2" fmla="*/ 10 w 10"/>
                  <a:gd name="T3" fmla="*/ 4 h 9"/>
                  <a:gd name="T4" fmla="*/ 10 w 10"/>
                  <a:gd name="T5" fmla="*/ 6 h 9"/>
                  <a:gd name="T6" fmla="*/ 9 w 10"/>
                  <a:gd name="T7" fmla="*/ 8 h 9"/>
                  <a:gd name="T8" fmla="*/ 8 w 10"/>
                  <a:gd name="T9" fmla="*/ 9 h 9"/>
                  <a:gd name="T10" fmla="*/ 6 w 10"/>
                  <a:gd name="T11" fmla="*/ 9 h 9"/>
                  <a:gd name="T12" fmla="*/ 6 w 10"/>
                  <a:gd name="T13" fmla="*/ 9 h 9"/>
                  <a:gd name="T14" fmla="*/ 3 w 10"/>
                  <a:gd name="T15" fmla="*/ 9 h 9"/>
                  <a:gd name="T16" fmla="*/ 2 w 10"/>
                  <a:gd name="T17" fmla="*/ 8 h 9"/>
                  <a:gd name="T18" fmla="*/ 1 w 10"/>
                  <a:gd name="T19" fmla="*/ 7 h 9"/>
                  <a:gd name="T20" fmla="*/ 0 w 10"/>
                  <a:gd name="T21" fmla="*/ 4 h 9"/>
                  <a:gd name="T22" fmla="*/ 0 w 10"/>
                  <a:gd name="T23" fmla="*/ 4 h 9"/>
                  <a:gd name="T24" fmla="*/ 1 w 10"/>
                  <a:gd name="T25" fmla="*/ 3 h 9"/>
                  <a:gd name="T26" fmla="*/ 1 w 10"/>
                  <a:gd name="T27" fmla="*/ 1 h 9"/>
                  <a:gd name="T28" fmla="*/ 3 w 10"/>
                  <a:gd name="T29" fmla="*/ 0 h 9"/>
                  <a:gd name="T30" fmla="*/ 4 w 10"/>
                  <a:gd name="T31" fmla="*/ 0 h 9"/>
                  <a:gd name="T32" fmla="*/ 4 w 10"/>
                  <a:gd name="T33" fmla="*/ 0 h 9"/>
                  <a:gd name="T34" fmla="*/ 7 w 10"/>
                  <a:gd name="T35" fmla="*/ 0 h 9"/>
                  <a:gd name="T36" fmla="*/ 8 w 10"/>
                  <a:gd name="T37" fmla="*/ 1 h 9"/>
                  <a:gd name="T38" fmla="*/ 9 w 10"/>
                  <a:gd name="T39" fmla="*/ 2 h 9"/>
                  <a:gd name="T40" fmla="*/ 10 w 10"/>
                  <a:gd name="T41" fmla="*/ 4 h 9"/>
                  <a:gd name="T42" fmla="*/ 10 w 10"/>
                  <a:gd name="T43" fmla="*/ 4 h 9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0"/>
                  <a:gd name="T67" fmla="*/ 0 h 9"/>
                  <a:gd name="T68" fmla="*/ 10 w 10"/>
                  <a:gd name="T69" fmla="*/ 9 h 9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0" h="9">
                    <a:moveTo>
                      <a:pt x="10" y="4"/>
                    </a:moveTo>
                    <a:lnTo>
                      <a:pt x="10" y="4"/>
                    </a:lnTo>
                    <a:lnTo>
                      <a:pt x="10" y="6"/>
                    </a:lnTo>
                    <a:lnTo>
                      <a:pt x="9" y="8"/>
                    </a:lnTo>
                    <a:lnTo>
                      <a:pt x="8" y="9"/>
                    </a:lnTo>
                    <a:lnTo>
                      <a:pt x="6" y="9"/>
                    </a:lnTo>
                    <a:lnTo>
                      <a:pt x="3" y="9"/>
                    </a:lnTo>
                    <a:lnTo>
                      <a:pt x="2" y="8"/>
                    </a:lnTo>
                    <a:lnTo>
                      <a:pt x="1" y="7"/>
                    </a:lnTo>
                    <a:lnTo>
                      <a:pt x="0" y="4"/>
                    </a:lnTo>
                    <a:lnTo>
                      <a:pt x="1" y="3"/>
                    </a:lnTo>
                    <a:lnTo>
                      <a:pt x="1" y="1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7" y="0"/>
                    </a:lnTo>
                    <a:lnTo>
                      <a:pt x="8" y="1"/>
                    </a:lnTo>
                    <a:lnTo>
                      <a:pt x="9" y="2"/>
                    </a:lnTo>
                    <a:lnTo>
                      <a:pt x="10" y="4"/>
                    </a:lnTo>
                    <a:close/>
                  </a:path>
                </a:pathLst>
              </a:custGeom>
              <a:solidFill>
                <a:srgbClr val="94806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4" name="Freeform 237"/>
              <p:cNvSpPr>
                <a:spLocks/>
              </p:cNvSpPr>
              <p:nvPr/>
            </p:nvSpPr>
            <p:spPr bwMode="auto">
              <a:xfrm>
                <a:off x="3319" y="3244"/>
                <a:ext cx="9" cy="10"/>
              </a:xfrm>
              <a:custGeom>
                <a:avLst/>
                <a:gdLst>
                  <a:gd name="T0" fmla="*/ 9 w 9"/>
                  <a:gd name="T1" fmla="*/ 5 h 10"/>
                  <a:gd name="T2" fmla="*/ 9 w 9"/>
                  <a:gd name="T3" fmla="*/ 5 h 10"/>
                  <a:gd name="T4" fmla="*/ 8 w 9"/>
                  <a:gd name="T5" fmla="*/ 7 h 10"/>
                  <a:gd name="T6" fmla="*/ 8 w 9"/>
                  <a:gd name="T7" fmla="*/ 8 h 10"/>
                  <a:gd name="T8" fmla="*/ 6 w 9"/>
                  <a:gd name="T9" fmla="*/ 9 h 10"/>
                  <a:gd name="T10" fmla="*/ 5 w 9"/>
                  <a:gd name="T11" fmla="*/ 10 h 10"/>
                  <a:gd name="T12" fmla="*/ 5 w 9"/>
                  <a:gd name="T13" fmla="*/ 10 h 10"/>
                  <a:gd name="T14" fmla="*/ 3 w 9"/>
                  <a:gd name="T15" fmla="*/ 10 h 10"/>
                  <a:gd name="T16" fmla="*/ 2 w 9"/>
                  <a:gd name="T17" fmla="*/ 9 h 10"/>
                  <a:gd name="T18" fmla="*/ 1 w 9"/>
                  <a:gd name="T19" fmla="*/ 8 h 10"/>
                  <a:gd name="T20" fmla="*/ 0 w 9"/>
                  <a:gd name="T21" fmla="*/ 6 h 10"/>
                  <a:gd name="T22" fmla="*/ 0 w 9"/>
                  <a:gd name="T23" fmla="*/ 6 h 10"/>
                  <a:gd name="T24" fmla="*/ 0 w 9"/>
                  <a:gd name="T25" fmla="*/ 4 h 10"/>
                  <a:gd name="T26" fmla="*/ 1 w 9"/>
                  <a:gd name="T27" fmla="*/ 3 h 10"/>
                  <a:gd name="T28" fmla="*/ 2 w 9"/>
                  <a:gd name="T29" fmla="*/ 2 h 10"/>
                  <a:gd name="T30" fmla="*/ 4 w 9"/>
                  <a:gd name="T31" fmla="*/ 0 h 10"/>
                  <a:gd name="T32" fmla="*/ 4 w 9"/>
                  <a:gd name="T33" fmla="*/ 0 h 10"/>
                  <a:gd name="T34" fmla="*/ 6 w 9"/>
                  <a:gd name="T35" fmla="*/ 2 h 10"/>
                  <a:gd name="T36" fmla="*/ 7 w 9"/>
                  <a:gd name="T37" fmla="*/ 2 h 10"/>
                  <a:gd name="T38" fmla="*/ 8 w 9"/>
                  <a:gd name="T39" fmla="*/ 4 h 10"/>
                  <a:gd name="T40" fmla="*/ 9 w 9"/>
                  <a:gd name="T41" fmla="*/ 5 h 10"/>
                  <a:gd name="T42" fmla="*/ 9 w 9"/>
                  <a:gd name="T43" fmla="*/ 5 h 1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9"/>
                  <a:gd name="T67" fmla="*/ 0 h 10"/>
                  <a:gd name="T68" fmla="*/ 9 w 9"/>
                  <a:gd name="T69" fmla="*/ 10 h 1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9" h="10">
                    <a:moveTo>
                      <a:pt x="9" y="5"/>
                    </a:moveTo>
                    <a:lnTo>
                      <a:pt x="9" y="5"/>
                    </a:lnTo>
                    <a:lnTo>
                      <a:pt x="8" y="7"/>
                    </a:lnTo>
                    <a:lnTo>
                      <a:pt x="8" y="8"/>
                    </a:lnTo>
                    <a:lnTo>
                      <a:pt x="6" y="9"/>
                    </a:lnTo>
                    <a:lnTo>
                      <a:pt x="5" y="10"/>
                    </a:lnTo>
                    <a:lnTo>
                      <a:pt x="3" y="10"/>
                    </a:lnTo>
                    <a:lnTo>
                      <a:pt x="2" y="9"/>
                    </a:lnTo>
                    <a:lnTo>
                      <a:pt x="1" y="8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1" y="3"/>
                    </a:lnTo>
                    <a:lnTo>
                      <a:pt x="2" y="2"/>
                    </a:lnTo>
                    <a:lnTo>
                      <a:pt x="4" y="0"/>
                    </a:lnTo>
                    <a:lnTo>
                      <a:pt x="6" y="2"/>
                    </a:lnTo>
                    <a:lnTo>
                      <a:pt x="7" y="2"/>
                    </a:lnTo>
                    <a:lnTo>
                      <a:pt x="8" y="4"/>
                    </a:lnTo>
                    <a:lnTo>
                      <a:pt x="9" y="5"/>
                    </a:lnTo>
                    <a:close/>
                  </a:path>
                </a:pathLst>
              </a:custGeom>
              <a:solidFill>
                <a:srgbClr val="94806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5" name="Freeform 238"/>
              <p:cNvSpPr>
                <a:spLocks/>
              </p:cNvSpPr>
              <p:nvPr/>
            </p:nvSpPr>
            <p:spPr bwMode="auto">
              <a:xfrm>
                <a:off x="3286" y="3220"/>
                <a:ext cx="8" cy="9"/>
              </a:xfrm>
              <a:custGeom>
                <a:avLst/>
                <a:gdLst>
                  <a:gd name="T0" fmla="*/ 8 w 8"/>
                  <a:gd name="T1" fmla="*/ 4 h 9"/>
                  <a:gd name="T2" fmla="*/ 8 w 8"/>
                  <a:gd name="T3" fmla="*/ 4 h 9"/>
                  <a:gd name="T4" fmla="*/ 8 w 8"/>
                  <a:gd name="T5" fmla="*/ 6 h 9"/>
                  <a:gd name="T6" fmla="*/ 7 w 8"/>
                  <a:gd name="T7" fmla="*/ 8 h 9"/>
                  <a:gd name="T8" fmla="*/ 6 w 8"/>
                  <a:gd name="T9" fmla="*/ 9 h 9"/>
                  <a:gd name="T10" fmla="*/ 4 w 8"/>
                  <a:gd name="T11" fmla="*/ 9 h 9"/>
                  <a:gd name="T12" fmla="*/ 4 w 8"/>
                  <a:gd name="T13" fmla="*/ 9 h 9"/>
                  <a:gd name="T14" fmla="*/ 3 w 8"/>
                  <a:gd name="T15" fmla="*/ 9 h 9"/>
                  <a:gd name="T16" fmla="*/ 1 w 8"/>
                  <a:gd name="T17" fmla="*/ 8 h 9"/>
                  <a:gd name="T18" fmla="*/ 0 w 8"/>
                  <a:gd name="T19" fmla="*/ 7 h 9"/>
                  <a:gd name="T20" fmla="*/ 0 w 8"/>
                  <a:gd name="T21" fmla="*/ 5 h 9"/>
                  <a:gd name="T22" fmla="*/ 0 w 8"/>
                  <a:gd name="T23" fmla="*/ 5 h 9"/>
                  <a:gd name="T24" fmla="*/ 0 w 8"/>
                  <a:gd name="T25" fmla="*/ 4 h 9"/>
                  <a:gd name="T26" fmla="*/ 1 w 8"/>
                  <a:gd name="T27" fmla="*/ 1 h 9"/>
                  <a:gd name="T28" fmla="*/ 2 w 8"/>
                  <a:gd name="T29" fmla="*/ 0 h 9"/>
                  <a:gd name="T30" fmla="*/ 4 w 8"/>
                  <a:gd name="T31" fmla="*/ 0 h 9"/>
                  <a:gd name="T32" fmla="*/ 4 w 8"/>
                  <a:gd name="T33" fmla="*/ 0 h 9"/>
                  <a:gd name="T34" fmla="*/ 5 w 8"/>
                  <a:gd name="T35" fmla="*/ 0 h 9"/>
                  <a:gd name="T36" fmla="*/ 7 w 8"/>
                  <a:gd name="T37" fmla="*/ 1 h 9"/>
                  <a:gd name="T38" fmla="*/ 8 w 8"/>
                  <a:gd name="T39" fmla="*/ 3 h 9"/>
                  <a:gd name="T40" fmla="*/ 8 w 8"/>
                  <a:gd name="T41" fmla="*/ 4 h 9"/>
                  <a:gd name="T42" fmla="*/ 8 w 8"/>
                  <a:gd name="T43" fmla="*/ 4 h 9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8"/>
                  <a:gd name="T67" fmla="*/ 0 h 9"/>
                  <a:gd name="T68" fmla="*/ 8 w 8"/>
                  <a:gd name="T69" fmla="*/ 9 h 9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8" h="9">
                    <a:moveTo>
                      <a:pt x="8" y="4"/>
                    </a:moveTo>
                    <a:lnTo>
                      <a:pt x="8" y="4"/>
                    </a:lnTo>
                    <a:lnTo>
                      <a:pt x="8" y="6"/>
                    </a:lnTo>
                    <a:lnTo>
                      <a:pt x="7" y="8"/>
                    </a:lnTo>
                    <a:lnTo>
                      <a:pt x="6" y="9"/>
                    </a:lnTo>
                    <a:lnTo>
                      <a:pt x="4" y="9"/>
                    </a:lnTo>
                    <a:lnTo>
                      <a:pt x="3" y="9"/>
                    </a:lnTo>
                    <a:lnTo>
                      <a:pt x="1" y="8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0" y="4"/>
                    </a:lnTo>
                    <a:lnTo>
                      <a:pt x="1" y="1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7" y="1"/>
                    </a:lnTo>
                    <a:lnTo>
                      <a:pt x="8" y="3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94806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6" name="Freeform 239"/>
              <p:cNvSpPr>
                <a:spLocks/>
              </p:cNvSpPr>
              <p:nvPr/>
            </p:nvSpPr>
            <p:spPr bwMode="auto">
              <a:xfrm>
                <a:off x="3002" y="3105"/>
                <a:ext cx="299" cy="69"/>
              </a:xfrm>
              <a:custGeom>
                <a:avLst/>
                <a:gdLst>
                  <a:gd name="T0" fmla="*/ 299 w 299"/>
                  <a:gd name="T1" fmla="*/ 69 h 69"/>
                  <a:gd name="T2" fmla="*/ 299 w 299"/>
                  <a:gd name="T3" fmla="*/ 69 h 69"/>
                  <a:gd name="T4" fmla="*/ 295 w 299"/>
                  <a:gd name="T5" fmla="*/ 65 h 69"/>
                  <a:gd name="T6" fmla="*/ 281 w 299"/>
                  <a:gd name="T7" fmla="*/ 56 h 69"/>
                  <a:gd name="T8" fmla="*/ 272 w 299"/>
                  <a:gd name="T9" fmla="*/ 49 h 69"/>
                  <a:gd name="T10" fmla="*/ 259 w 299"/>
                  <a:gd name="T11" fmla="*/ 43 h 69"/>
                  <a:gd name="T12" fmla="*/ 244 w 299"/>
                  <a:gd name="T13" fmla="*/ 36 h 69"/>
                  <a:gd name="T14" fmla="*/ 228 w 299"/>
                  <a:gd name="T15" fmla="*/ 29 h 69"/>
                  <a:gd name="T16" fmla="*/ 208 w 299"/>
                  <a:gd name="T17" fmla="*/ 22 h 69"/>
                  <a:gd name="T18" fmla="*/ 186 w 299"/>
                  <a:gd name="T19" fmla="*/ 15 h 69"/>
                  <a:gd name="T20" fmla="*/ 162 w 299"/>
                  <a:gd name="T21" fmla="*/ 10 h 69"/>
                  <a:gd name="T22" fmla="*/ 134 w 299"/>
                  <a:gd name="T23" fmla="*/ 6 h 69"/>
                  <a:gd name="T24" fmla="*/ 106 w 299"/>
                  <a:gd name="T25" fmla="*/ 2 h 69"/>
                  <a:gd name="T26" fmla="*/ 73 w 299"/>
                  <a:gd name="T27" fmla="*/ 0 h 69"/>
                  <a:gd name="T28" fmla="*/ 38 w 299"/>
                  <a:gd name="T29" fmla="*/ 0 h 69"/>
                  <a:gd name="T30" fmla="*/ 0 w 299"/>
                  <a:gd name="T31" fmla="*/ 2 h 69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99"/>
                  <a:gd name="T49" fmla="*/ 0 h 69"/>
                  <a:gd name="T50" fmla="*/ 299 w 299"/>
                  <a:gd name="T51" fmla="*/ 69 h 69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99" h="69">
                    <a:moveTo>
                      <a:pt x="299" y="69"/>
                    </a:moveTo>
                    <a:lnTo>
                      <a:pt x="299" y="69"/>
                    </a:lnTo>
                    <a:lnTo>
                      <a:pt x="295" y="65"/>
                    </a:lnTo>
                    <a:lnTo>
                      <a:pt x="281" y="56"/>
                    </a:lnTo>
                    <a:lnTo>
                      <a:pt x="272" y="49"/>
                    </a:lnTo>
                    <a:lnTo>
                      <a:pt x="259" y="43"/>
                    </a:lnTo>
                    <a:lnTo>
                      <a:pt x="244" y="36"/>
                    </a:lnTo>
                    <a:lnTo>
                      <a:pt x="228" y="29"/>
                    </a:lnTo>
                    <a:lnTo>
                      <a:pt x="208" y="22"/>
                    </a:lnTo>
                    <a:lnTo>
                      <a:pt x="186" y="15"/>
                    </a:lnTo>
                    <a:lnTo>
                      <a:pt x="162" y="10"/>
                    </a:lnTo>
                    <a:lnTo>
                      <a:pt x="134" y="6"/>
                    </a:lnTo>
                    <a:lnTo>
                      <a:pt x="106" y="2"/>
                    </a:lnTo>
                    <a:lnTo>
                      <a:pt x="73" y="0"/>
                    </a:lnTo>
                    <a:lnTo>
                      <a:pt x="38" y="0"/>
                    </a:lnTo>
                    <a:lnTo>
                      <a:pt x="0" y="2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7" name="Freeform 241"/>
              <p:cNvSpPr>
                <a:spLocks/>
              </p:cNvSpPr>
              <p:nvPr/>
            </p:nvSpPr>
            <p:spPr bwMode="auto">
              <a:xfrm>
                <a:off x="3053" y="3142"/>
                <a:ext cx="307" cy="95"/>
              </a:xfrm>
              <a:custGeom>
                <a:avLst/>
                <a:gdLst>
                  <a:gd name="T0" fmla="*/ 307 w 307"/>
                  <a:gd name="T1" fmla="*/ 95 h 95"/>
                  <a:gd name="T2" fmla="*/ 307 w 307"/>
                  <a:gd name="T3" fmla="*/ 95 h 95"/>
                  <a:gd name="T4" fmla="*/ 301 w 307"/>
                  <a:gd name="T5" fmla="*/ 89 h 95"/>
                  <a:gd name="T6" fmla="*/ 283 w 307"/>
                  <a:gd name="T7" fmla="*/ 76 h 95"/>
                  <a:gd name="T8" fmla="*/ 270 w 307"/>
                  <a:gd name="T9" fmla="*/ 67 h 95"/>
                  <a:gd name="T10" fmla="*/ 255 w 307"/>
                  <a:gd name="T11" fmla="*/ 57 h 95"/>
                  <a:gd name="T12" fmla="*/ 237 w 307"/>
                  <a:gd name="T13" fmla="*/ 48 h 95"/>
                  <a:gd name="T14" fmla="*/ 217 w 307"/>
                  <a:gd name="T15" fmla="*/ 38 h 95"/>
                  <a:gd name="T16" fmla="*/ 195 w 307"/>
                  <a:gd name="T17" fmla="*/ 28 h 95"/>
                  <a:gd name="T18" fmla="*/ 172 w 307"/>
                  <a:gd name="T19" fmla="*/ 19 h 95"/>
                  <a:gd name="T20" fmla="*/ 147 w 307"/>
                  <a:gd name="T21" fmla="*/ 11 h 95"/>
                  <a:gd name="T22" fmla="*/ 120 w 307"/>
                  <a:gd name="T23" fmla="*/ 6 h 95"/>
                  <a:gd name="T24" fmla="*/ 92 w 307"/>
                  <a:gd name="T25" fmla="*/ 1 h 95"/>
                  <a:gd name="T26" fmla="*/ 77 w 307"/>
                  <a:gd name="T27" fmla="*/ 0 h 95"/>
                  <a:gd name="T28" fmla="*/ 62 w 307"/>
                  <a:gd name="T29" fmla="*/ 0 h 95"/>
                  <a:gd name="T30" fmla="*/ 47 w 307"/>
                  <a:gd name="T31" fmla="*/ 0 h 95"/>
                  <a:gd name="T32" fmla="*/ 32 w 307"/>
                  <a:gd name="T33" fmla="*/ 3 h 95"/>
                  <a:gd name="T34" fmla="*/ 15 w 307"/>
                  <a:gd name="T35" fmla="*/ 4 h 95"/>
                  <a:gd name="T36" fmla="*/ 0 w 307"/>
                  <a:gd name="T37" fmla="*/ 7 h 95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307"/>
                  <a:gd name="T58" fmla="*/ 0 h 95"/>
                  <a:gd name="T59" fmla="*/ 307 w 307"/>
                  <a:gd name="T60" fmla="*/ 95 h 95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307" h="95">
                    <a:moveTo>
                      <a:pt x="307" y="95"/>
                    </a:moveTo>
                    <a:lnTo>
                      <a:pt x="307" y="95"/>
                    </a:lnTo>
                    <a:lnTo>
                      <a:pt x="301" y="89"/>
                    </a:lnTo>
                    <a:lnTo>
                      <a:pt x="283" y="76"/>
                    </a:lnTo>
                    <a:lnTo>
                      <a:pt x="270" y="67"/>
                    </a:lnTo>
                    <a:lnTo>
                      <a:pt x="255" y="57"/>
                    </a:lnTo>
                    <a:lnTo>
                      <a:pt x="237" y="48"/>
                    </a:lnTo>
                    <a:lnTo>
                      <a:pt x="217" y="38"/>
                    </a:lnTo>
                    <a:lnTo>
                      <a:pt x="195" y="28"/>
                    </a:lnTo>
                    <a:lnTo>
                      <a:pt x="172" y="19"/>
                    </a:lnTo>
                    <a:lnTo>
                      <a:pt x="147" y="11"/>
                    </a:lnTo>
                    <a:lnTo>
                      <a:pt x="120" y="6"/>
                    </a:lnTo>
                    <a:lnTo>
                      <a:pt x="92" y="1"/>
                    </a:lnTo>
                    <a:lnTo>
                      <a:pt x="77" y="0"/>
                    </a:lnTo>
                    <a:lnTo>
                      <a:pt x="62" y="0"/>
                    </a:lnTo>
                    <a:lnTo>
                      <a:pt x="47" y="0"/>
                    </a:lnTo>
                    <a:lnTo>
                      <a:pt x="32" y="3"/>
                    </a:lnTo>
                    <a:lnTo>
                      <a:pt x="15" y="4"/>
                    </a:lnTo>
                    <a:lnTo>
                      <a:pt x="0" y="7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8" name="Freeform 242"/>
              <p:cNvSpPr>
                <a:spLocks/>
              </p:cNvSpPr>
              <p:nvPr/>
            </p:nvSpPr>
            <p:spPr bwMode="auto">
              <a:xfrm>
                <a:off x="3049" y="3210"/>
                <a:ext cx="202" cy="37"/>
              </a:xfrm>
              <a:custGeom>
                <a:avLst/>
                <a:gdLst>
                  <a:gd name="T0" fmla="*/ 202 w 202"/>
                  <a:gd name="T1" fmla="*/ 0 h 37"/>
                  <a:gd name="T2" fmla="*/ 202 w 202"/>
                  <a:gd name="T3" fmla="*/ 0 h 37"/>
                  <a:gd name="T4" fmla="*/ 180 w 202"/>
                  <a:gd name="T5" fmla="*/ 1 h 37"/>
                  <a:gd name="T6" fmla="*/ 157 w 202"/>
                  <a:gd name="T7" fmla="*/ 3 h 37"/>
                  <a:gd name="T8" fmla="*/ 128 w 202"/>
                  <a:gd name="T9" fmla="*/ 5 h 37"/>
                  <a:gd name="T10" fmla="*/ 95 w 202"/>
                  <a:gd name="T11" fmla="*/ 10 h 37"/>
                  <a:gd name="T12" fmla="*/ 62 w 202"/>
                  <a:gd name="T13" fmla="*/ 17 h 37"/>
                  <a:gd name="T14" fmla="*/ 45 w 202"/>
                  <a:gd name="T15" fmla="*/ 20 h 37"/>
                  <a:gd name="T16" fmla="*/ 29 w 202"/>
                  <a:gd name="T17" fmla="*/ 26 h 37"/>
                  <a:gd name="T18" fmla="*/ 15 w 202"/>
                  <a:gd name="T19" fmla="*/ 31 h 37"/>
                  <a:gd name="T20" fmla="*/ 0 w 202"/>
                  <a:gd name="T21" fmla="*/ 37 h 3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02"/>
                  <a:gd name="T34" fmla="*/ 0 h 37"/>
                  <a:gd name="T35" fmla="*/ 202 w 202"/>
                  <a:gd name="T36" fmla="*/ 37 h 37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02" h="37">
                    <a:moveTo>
                      <a:pt x="202" y="0"/>
                    </a:moveTo>
                    <a:lnTo>
                      <a:pt x="202" y="0"/>
                    </a:lnTo>
                    <a:lnTo>
                      <a:pt x="180" y="1"/>
                    </a:lnTo>
                    <a:lnTo>
                      <a:pt x="157" y="3"/>
                    </a:lnTo>
                    <a:lnTo>
                      <a:pt x="128" y="5"/>
                    </a:lnTo>
                    <a:lnTo>
                      <a:pt x="95" y="10"/>
                    </a:lnTo>
                    <a:lnTo>
                      <a:pt x="62" y="17"/>
                    </a:lnTo>
                    <a:lnTo>
                      <a:pt x="45" y="20"/>
                    </a:lnTo>
                    <a:lnTo>
                      <a:pt x="29" y="26"/>
                    </a:lnTo>
                    <a:lnTo>
                      <a:pt x="15" y="31"/>
                    </a:lnTo>
                    <a:lnTo>
                      <a:pt x="0" y="37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9" name="Freeform 243"/>
              <p:cNvSpPr>
                <a:spLocks/>
              </p:cNvSpPr>
              <p:nvPr/>
            </p:nvSpPr>
            <p:spPr bwMode="auto">
              <a:xfrm>
                <a:off x="3054" y="3161"/>
                <a:ext cx="279" cy="38"/>
              </a:xfrm>
              <a:custGeom>
                <a:avLst/>
                <a:gdLst>
                  <a:gd name="T0" fmla="*/ 279 w 279"/>
                  <a:gd name="T1" fmla="*/ 35 h 38"/>
                  <a:gd name="T2" fmla="*/ 279 w 279"/>
                  <a:gd name="T3" fmla="*/ 35 h 38"/>
                  <a:gd name="T4" fmla="*/ 271 w 279"/>
                  <a:gd name="T5" fmla="*/ 32 h 38"/>
                  <a:gd name="T6" fmla="*/ 250 w 279"/>
                  <a:gd name="T7" fmla="*/ 24 h 38"/>
                  <a:gd name="T8" fmla="*/ 235 w 279"/>
                  <a:gd name="T9" fmla="*/ 19 h 38"/>
                  <a:gd name="T10" fmla="*/ 218 w 279"/>
                  <a:gd name="T11" fmla="*/ 14 h 38"/>
                  <a:gd name="T12" fmla="*/ 200 w 279"/>
                  <a:gd name="T13" fmla="*/ 9 h 38"/>
                  <a:gd name="T14" fmla="*/ 179 w 279"/>
                  <a:gd name="T15" fmla="*/ 6 h 38"/>
                  <a:gd name="T16" fmla="*/ 157 w 279"/>
                  <a:gd name="T17" fmla="*/ 2 h 38"/>
                  <a:gd name="T18" fmla="*/ 134 w 279"/>
                  <a:gd name="T19" fmla="*/ 0 h 38"/>
                  <a:gd name="T20" fmla="*/ 111 w 279"/>
                  <a:gd name="T21" fmla="*/ 0 h 38"/>
                  <a:gd name="T22" fmla="*/ 88 w 279"/>
                  <a:gd name="T23" fmla="*/ 2 h 38"/>
                  <a:gd name="T24" fmla="*/ 76 w 279"/>
                  <a:gd name="T25" fmla="*/ 4 h 38"/>
                  <a:gd name="T26" fmla="*/ 65 w 279"/>
                  <a:gd name="T27" fmla="*/ 7 h 38"/>
                  <a:gd name="T28" fmla="*/ 54 w 279"/>
                  <a:gd name="T29" fmla="*/ 10 h 38"/>
                  <a:gd name="T30" fmla="*/ 42 w 279"/>
                  <a:gd name="T31" fmla="*/ 14 h 38"/>
                  <a:gd name="T32" fmla="*/ 31 w 279"/>
                  <a:gd name="T33" fmla="*/ 19 h 38"/>
                  <a:gd name="T34" fmla="*/ 21 w 279"/>
                  <a:gd name="T35" fmla="*/ 24 h 38"/>
                  <a:gd name="T36" fmla="*/ 10 w 279"/>
                  <a:gd name="T37" fmla="*/ 31 h 38"/>
                  <a:gd name="T38" fmla="*/ 0 w 279"/>
                  <a:gd name="T39" fmla="*/ 38 h 3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279"/>
                  <a:gd name="T61" fmla="*/ 0 h 38"/>
                  <a:gd name="T62" fmla="*/ 279 w 279"/>
                  <a:gd name="T63" fmla="*/ 38 h 38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279" h="38">
                    <a:moveTo>
                      <a:pt x="279" y="35"/>
                    </a:moveTo>
                    <a:lnTo>
                      <a:pt x="279" y="35"/>
                    </a:lnTo>
                    <a:lnTo>
                      <a:pt x="271" y="32"/>
                    </a:lnTo>
                    <a:lnTo>
                      <a:pt x="250" y="24"/>
                    </a:lnTo>
                    <a:lnTo>
                      <a:pt x="235" y="19"/>
                    </a:lnTo>
                    <a:lnTo>
                      <a:pt x="218" y="14"/>
                    </a:lnTo>
                    <a:lnTo>
                      <a:pt x="200" y="9"/>
                    </a:lnTo>
                    <a:lnTo>
                      <a:pt x="179" y="6"/>
                    </a:lnTo>
                    <a:lnTo>
                      <a:pt x="157" y="2"/>
                    </a:lnTo>
                    <a:lnTo>
                      <a:pt x="134" y="0"/>
                    </a:lnTo>
                    <a:lnTo>
                      <a:pt x="111" y="0"/>
                    </a:lnTo>
                    <a:lnTo>
                      <a:pt x="88" y="2"/>
                    </a:lnTo>
                    <a:lnTo>
                      <a:pt x="76" y="4"/>
                    </a:lnTo>
                    <a:lnTo>
                      <a:pt x="65" y="7"/>
                    </a:lnTo>
                    <a:lnTo>
                      <a:pt x="54" y="10"/>
                    </a:lnTo>
                    <a:lnTo>
                      <a:pt x="42" y="14"/>
                    </a:lnTo>
                    <a:lnTo>
                      <a:pt x="31" y="19"/>
                    </a:lnTo>
                    <a:lnTo>
                      <a:pt x="21" y="24"/>
                    </a:lnTo>
                    <a:lnTo>
                      <a:pt x="10" y="31"/>
                    </a:lnTo>
                    <a:lnTo>
                      <a:pt x="0" y="38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105" name="Group 254"/>
            <p:cNvGrpSpPr>
              <a:grpSpLocks/>
            </p:cNvGrpSpPr>
            <p:nvPr/>
          </p:nvGrpSpPr>
          <p:grpSpPr bwMode="auto">
            <a:xfrm>
              <a:off x="5654675" y="4951413"/>
              <a:ext cx="312737" cy="200025"/>
              <a:chOff x="3550" y="3059"/>
              <a:chExt cx="197" cy="126"/>
            </a:xfrm>
          </p:grpSpPr>
          <p:sp>
            <p:nvSpPr>
              <p:cNvPr id="3106" name="Freeform 244"/>
              <p:cNvSpPr>
                <a:spLocks/>
              </p:cNvSpPr>
              <p:nvPr/>
            </p:nvSpPr>
            <p:spPr bwMode="auto">
              <a:xfrm>
                <a:off x="3563" y="3059"/>
                <a:ext cx="167" cy="92"/>
              </a:xfrm>
              <a:custGeom>
                <a:avLst/>
                <a:gdLst>
                  <a:gd name="T0" fmla="*/ 0 w 167"/>
                  <a:gd name="T1" fmla="*/ 92 h 92"/>
                  <a:gd name="T2" fmla="*/ 0 w 167"/>
                  <a:gd name="T3" fmla="*/ 92 h 92"/>
                  <a:gd name="T4" fmla="*/ 14 w 167"/>
                  <a:gd name="T5" fmla="*/ 77 h 92"/>
                  <a:gd name="T6" fmla="*/ 31 w 167"/>
                  <a:gd name="T7" fmla="*/ 61 h 92"/>
                  <a:gd name="T8" fmla="*/ 52 w 167"/>
                  <a:gd name="T9" fmla="*/ 44 h 92"/>
                  <a:gd name="T10" fmla="*/ 64 w 167"/>
                  <a:gd name="T11" fmla="*/ 35 h 92"/>
                  <a:gd name="T12" fmla="*/ 77 w 167"/>
                  <a:gd name="T13" fmla="*/ 26 h 92"/>
                  <a:gd name="T14" fmla="*/ 91 w 167"/>
                  <a:gd name="T15" fmla="*/ 18 h 92"/>
                  <a:gd name="T16" fmla="*/ 106 w 167"/>
                  <a:gd name="T17" fmla="*/ 12 h 92"/>
                  <a:gd name="T18" fmla="*/ 121 w 167"/>
                  <a:gd name="T19" fmla="*/ 6 h 92"/>
                  <a:gd name="T20" fmla="*/ 135 w 167"/>
                  <a:gd name="T21" fmla="*/ 2 h 92"/>
                  <a:gd name="T22" fmla="*/ 151 w 167"/>
                  <a:gd name="T23" fmla="*/ 0 h 92"/>
                  <a:gd name="T24" fmla="*/ 167 w 167"/>
                  <a:gd name="T25" fmla="*/ 1 h 9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67"/>
                  <a:gd name="T40" fmla="*/ 0 h 92"/>
                  <a:gd name="T41" fmla="*/ 167 w 167"/>
                  <a:gd name="T42" fmla="*/ 92 h 9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67" h="92">
                    <a:moveTo>
                      <a:pt x="0" y="92"/>
                    </a:moveTo>
                    <a:lnTo>
                      <a:pt x="0" y="92"/>
                    </a:lnTo>
                    <a:lnTo>
                      <a:pt x="14" y="77"/>
                    </a:lnTo>
                    <a:lnTo>
                      <a:pt x="31" y="61"/>
                    </a:lnTo>
                    <a:lnTo>
                      <a:pt x="52" y="44"/>
                    </a:lnTo>
                    <a:lnTo>
                      <a:pt x="64" y="35"/>
                    </a:lnTo>
                    <a:lnTo>
                      <a:pt x="77" y="26"/>
                    </a:lnTo>
                    <a:lnTo>
                      <a:pt x="91" y="18"/>
                    </a:lnTo>
                    <a:lnTo>
                      <a:pt x="106" y="12"/>
                    </a:lnTo>
                    <a:lnTo>
                      <a:pt x="121" y="6"/>
                    </a:lnTo>
                    <a:lnTo>
                      <a:pt x="135" y="2"/>
                    </a:lnTo>
                    <a:lnTo>
                      <a:pt x="151" y="0"/>
                    </a:lnTo>
                    <a:lnTo>
                      <a:pt x="167" y="1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7" name="Freeform 245"/>
              <p:cNvSpPr>
                <a:spLocks/>
              </p:cNvSpPr>
              <p:nvPr/>
            </p:nvSpPr>
            <p:spPr bwMode="auto">
              <a:xfrm>
                <a:off x="3550" y="3140"/>
                <a:ext cx="197" cy="45"/>
              </a:xfrm>
              <a:custGeom>
                <a:avLst/>
                <a:gdLst>
                  <a:gd name="T0" fmla="*/ 0 w 197"/>
                  <a:gd name="T1" fmla="*/ 45 h 45"/>
                  <a:gd name="T2" fmla="*/ 0 w 197"/>
                  <a:gd name="T3" fmla="*/ 45 h 45"/>
                  <a:gd name="T4" fmla="*/ 15 w 197"/>
                  <a:gd name="T5" fmla="*/ 37 h 45"/>
                  <a:gd name="T6" fmla="*/ 33 w 197"/>
                  <a:gd name="T7" fmla="*/ 30 h 45"/>
                  <a:gd name="T8" fmla="*/ 57 w 197"/>
                  <a:gd name="T9" fmla="*/ 20 h 45"/>
                  <a:gd name="T10" fmla="*/ 86 w 197"/>
                  <a:gd name="T11" fmla="*/ 11 h 45"/>
                  <a:gd name="T12" fmla="*/ 102 w 197"/>
                  <a:gd name="T13" fmla="*/ 8 h 45"/>
                  <a:gd name="T14" fmla="*/ 120 w 197"/>
                  <a:gd name="T15" fmla="*/ 4 h 45"/>
                  <a:gd name="T16" fmla="*/ 137 w 197"/>
                  <a:gd name="T17" fmla="*/ 2 h 45"/>
                  <a:gd name="T18" fmla="*/ 156 w 197"/>
                  <a:gd name="T19" fmla="*/ 0 h 45"/>
                  <a:gd name="T20" fmla="*/ 176 w 197"/>
                  <a:gd name="T21" fmla="*/ 0 h 45"/>
                  <a:gd name="T22" fmla="*/ 197 w 197"/>
                  <a:gd name="T23" fmla="*/ 0 h 4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97"/>
                  <a:gd name="T37" fmla="*/ 0 h 45"/>
                  <a:gd name="T38" fmla="*/ 197 w 197"/>
                  <a:gd name="T39" fmla="*/ 45 h 45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97" h="45">
                    <a:moveTo>
                      <a:pt x="0" y="45"/>
                    </a:moveTo>
                    <a:lnTo>
                      <a:pt x="0" y="45"/>
                    </a:lnTo>
                    <a:lnTo>
                      <a:pt x="15" y="37"/>
                    </a:lnTo>
                    <a:lnTo>
                      <a:pt x="33" y="30"/>
                    </a:lnTo>
                    <a:lnTo>
                      <a:pt x="57" y="20"/>
                    </a:lnTo>
                    <a:lnTo>
                      <a:pt x="86" y="11"/>
                    </a:lnTo>
                    <a:lnTo>
                      <a:pt x="102" y="8"/>
                    </a:lnTo>
                    <a:lnTo>
                      <a:pt x="120" y="4"/>
                    </a:lnTo>
                    <a:lnTo>
                      <a:pt x="137" y="2"/>
                    </a:lnTo>
                    <a:lnTo>
                      <a:pt x="156" y="0"/>
                    </a:lnTo>
                    <a:lnTo>
                      <a:pt x="176" y="0"/>
                    </a:lnTo>
                    <a:lnTo>
                      <a:pt x="197" y="0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3096" name="Text Box 83"/>
          <p:cNvSpPr txBox="1">
            <a:spLocks noChangeArrowheads="1"/>
          </p:cNvSpPr>
          <p:nvPr/>
        </p:nvSpPr>
        <p:spPr bwMode="auto">
          <a:xfrm>
            <a:off x="2581275" y="233363"/>
            <a:ext cx="3981450" cy="549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GB" altLang="en-US" sz="3000" b="1">
                <a:solidFill>
                  <a:srgbClr val="000000"/>
                </a:solidFill>
              </a:rPr>
              <a:t>Easter Clip Art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47"/>
          <p:cNvSpPr>
            <a:spLocks/>
          </p:cNvSpPr>
          <p:nvPr/>
        </p:nvSpPr>
        <p:spPr bwMode="auto">
          <a:xfrm>
            <a:off x="4567238" y="3478213"/>
            <a:ext cx="1198562" cy="3103562"/>
          </a:xfrm>
          <a:custGeom>
            <a:avLst/>
            <a:gdLst>
              <a:gd name="T0" fmla="*/ 2147483646 w 755"/>
              <a:gd name="T1" fmla="*/ 2147483646 h 1955"/>
              <a:gd name="T2" fmla="*/ 2147483646 w 755"/>
              <a:gd name="T3" fmla="*/ 2147483646 h 1955"/>
              <a:gd name="T4" fmla="*/ 2147483646 w 755"/>
              <a:gd name="T5" fmla="*/ 2147483646 h 1955"/>
              <a:gd name="T6" fmla="*/ 2147483646 w 755"/>
              <a:gd name="T7" fmla="*/ 2147483646 h 1955"/>
              <a:gd name="T8" fmla="*/ 2147483646 w 755"/>
              <a:gd name="T9" fmla="*/ 2147483646 h 1955"/>
              <a:gd name="T10" fmla="*/ 2147483646 w 755"/>
              <a:gd name="T11" fmla="*/ 2147483646 h 1955"/>
              <a:gd name="T12" fmla="*/ 2147483646 w 755"/>
              <a:gd name="T13" fmla="*/ 2147483646 h 1955"/>
              <a:gd name="T14" fmla="*/ 2147483646 w 755"/>
              <a:gd name="T15" fmla="*/ 2147483646 h 1955"/>
              <a:gd name="T16" fmla="*/ 2147483646 w 755"/>
              <a:gd name="T17" fmla="*/ 2147483646 h 1955"/>
              <a:gd name="T18" fmla="*/ 2147483646 w 755"/>
              <a:gd name="T19" fmla="*/ 2147483646 h 1955"/>
              <a:gd name="T20" fmla="*/ 2147483646 w 755"/>
              <a:gd name="T21" fmla="*/ 2147483646 h 1955"/>
              <a:gd name="T22" fmla="*/ 2147483646 w 755"/>
              <a:gd name="T23" fmla="*/ 2147483646 h 1955"/>
              <a:gd name="T24" fmla="*/ 2147483646 w 755"/>
              <a:gd name="T25" fmla="*/ 2147483646 h 1955"/>
              <a:gd name="T26" fmla="*/ 2147483646 w 755"/>
              <a:gd name="T27" fmla="*/ 2147483646 h 1955"/>
              <a:gd name="T28" fmla="*/ 2147483646 w 755"/>
              <a:gd name="T29" fmla="*/ 2147483646 h 1955"/>
              <a:gd name="T30" fmla="*/ 2147483646 w 755"/>
              <a:gd name="T31" fmla="*/ 2147483646 h 1955"/>
              <a:gd name="T32" fmla="*/ 2147483646 w 755"/>
              <a:gd name="T33" fmla="*/ 2147483646 h 1955"/>
              <a:gd name="T34" fmla="*/ 2147483646 w 755"/>
              <a:gd name="T35" fmla="*/ 2147483646 h 1955"/>
              <a:gd name="T36" fmla="*/ 2147483646 w 755"/>
              <a:gd name="T37" fmla="*/ 2147483646 h 1955"/>
              <a:gd name="T38" fmla="*/ 2147483646 w 755"/>
              <a:gd name="T39" fmla="*/ 2147483646 h 1955"/>
              <a:gd name="T40" fmla="*/ 2147483646 w 755"/>
              <a:gd name="T41" fmla="*/ 2147483646 h 1955"/>
              <a:gd name="T42" fmla="*/ 2147483646 w 755"/>
              <a:gd name="T43" fmla="*/ 2147483646 h 1955"/>
              <a:gd name="T44" fmla="*/ 2147483646 w 755"/>
              <a:gd name="T45" fmla="*/ 2147483646 h 1955"/>
              <a:gd name="T46" fmla="*/ 2147483646 w 755"/>
              <a:gd name="T47" fmla="*/ 2147483646 h 1955"/>
              <a:gd name="T48" fmla="*/ 2147483646 w 755"/>
              <a:gd name="T49" fmla="*/ 2147483646 h 1955"/>
              <a:gd name="T50" fmla="*/ 0 w 755"/>
              <a:gd name="T51" fmla="*/ 2147483646 h 1955"/>
              <a:gd name="T52" fmla="*/ 2147483646 w 755"/>
              <a:gd name="T53" fmla="*/ 2147483646 h 1955"/>
              <a:gd name="T54" fmla="*/ 2147483646 w 755"/>
              <a:gd name="T55" fmla="*/ 2147483646 h 1955"/>
              <a:gd name="T56" fmla="*/ 2147483646 w 755"/>
              <a:gd name="T57" fmla="*/ 2147483646 h 1955"/>
              <a:gd name="T58" fmla="*/ 2147483646 w 755"/>
              <a:gd name="T59" fmla="*/ 2147483646 h 1955"/>
              <a:gd name="T60" fmla="*/ 2147483646 w 755"/>
              <a:gd name="T61" fmla="*/ 2147483646 h 1955"/>
              <a:gd name="T62" fmla="*/ 2147483646 w 755"/>
              <a:gd name="T63" fmla="*/ 2147483646 h 1955"/>
              <a:gd name="T64" fmla="*/ 2147483646 w 755"/>
              <a:gd name="T65" fmla="*/ 2147483646 h 1955"/>
              <a:gd name="T66" fmla="*/ 2147483646 w 755"/>
              <a:gd name="T67" fmla="*/ 2147483646 h 1955"/>
              <a:gd name="T68" fmla="*/ 2147483646 w 755"/>
              <a:gd name="T69" fmla="*/ 2147483646 h 1955"/>
              <a:gd name="T70" fmla="*/ 2147483646 w 755"/>
              <a:gd name="T71" fmla="*/ 2147483646 h 1955"/>
              <a:gd name="T72" fmla="*/ 2147483646 w 755"/>
              <a:gd name="T73" fmla="*/ 2147483646 h 1955"/>
              <a:gd name="T74" fmla="*/ 2147483646 w 755"/>
              <a:gd name="T75" fmla="*/ 2147483646 h 1955"/>
              <a:gd name="T76" fmla="*/ 2147483646 w 755"/>
              <a:gd name="T77" fmla="*/ 2147483646 h 1955"/>
              <a:gd name="T78" fmla="*/ 2147483646 w 755"/>
              <a:gd name="T79" fmla="*/ 2147483646 h 1955"/>
              <a:gd name="T80" fmla="*/ 2147483646 w 755"/>
              <a:gd name="T81" fmla="*/ 2147483646 h 1955"/>
              <a:gd name="T82" fmla="*/ 2147483646 w 755"/>
              <a:gd name="T83" fmla="*/ 2147483646 h 1955"/>
              <a:gd name="T84" fmla="*/ 2147483646 w 755"/>
              <a:gd name="T85" fmla="*/ 2147483646 h 1955"/>
              <a:gd name="T86" fmla="*/ 2147483646 w 755"/>
              <a:gd name="T87" fmla="*/ 2147483646 h 1955"/>
              <a:gd name="T88" fmla="*/ 2147483646 w 755"/>
              <a:gd name="T89" fmla="*/ 2147483646 h 1955"/>
              <a:gd name="T90" fmla="*/ 2147483646 w 755"/>
              <a:gd name="T91" fmla="*/ 2147483646 h 1955"/>
              <a:gd name="T92" fmla="*/ 2147483646 w 755"/>
              <a:gd name="T93" fmla="*/ 2147483646 h 1955"/>
              <a:gd name="T94" fmla="*/ 2147483646 w 755"/>
              <a:gd name="T95" fmla="*/ 2147483646 h 1955"/>
              <a:gd name="T96" fmla="*/ 2147483646 w 755"/>
              <a:gd name="T97" fmla="*/ 2147483646 h 1955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755"/>
              <a:gd name="T148" fmla="*/ 0 h 1955"/>
              <a:gd name="T149" fmla="*/ 755 w 755"/>
              <a:gd name="T150" fmla="*/ 1955 h 1955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755" h="1955">
                <a:moveTo>
                  <a:pt x="695" y="2"/>
                </a:moveTo>
                <a:lnTo>
                  <a:pt x="695" y="2"/>
                </a:lnTo>
                <a:lnTo>
                  <a:pt x="689" y="1"/>
                </a:lnTo>
                <a:lnTo>
                  <a:pt x="682" y="1"/>
                </a:lnTo>
                <a:lnTo>
                  <a:pt x="673" y="0"/>
                </a:lnTo>
                <a:lnTo>
                  <a:pt x="662" y="1"/>
                </a:lnTo>
                <a:lnTo>
                  <a:pt x="648" y="4"/>
                </a:lnTo>
                <a:lnTo>
                  <a:pt x="632" y="7"/>
                </a:lnTo>
                <a:lnTo>
                  <a:pt x="614" y="13"/>
                </a:lnTo>
                <a:lnTo>
                  <a:pt x="595" y="21"/>
                </a:lnTo>
                <a:lnTo>
                  <a:pt x="573" y="32"/>
                </a:lnTo>
                <a:lnTo>
                  <a:pt x="551" y="47"/>
                </a:lnTo>
                <a:lnTo>
                  <a:pt x="526" y="67"/>
                </a:lnTo>
                <a:lnTo>
                  <a:pt x="501" y="90"/>
                </a:lnTo>
                <a:lnTo>
                  <a:pt x="488" y="103"/>
                </a:lnTo>
                <a:lnTo>
                  <a:pt x="474" y="118"/>
                </a:lnTo>
                <a:lnTo>
                  <a:pt x="461" y="134"/>
                </a:lnTo>
                <a:lnTo>
                  <a:pt x="448" y="152"/>
                </a:lnTo>
                <a:lnTo>
                  <a:pt x="434" y="171"/>
                </a:lnTo>
                <a:lnTo>
                  <a:pt x="420" y="191"/>
                </a:lnTo>
                <a:lnTo>
                  <a:pt x="406" y="213"/>
                </a:lnTo>
                <a:lnTo>
                  <a:pt x="392" y="236"/>
                </a:lnTo>
                <a:lnTo>
                  <a:pt x="377" y="261"/>
                </a:lnTo>
                <a:lnTo>
                  <a:pt x="363" y="288"/>
                </a:lnTo>
                <a:lnTo>
                  <a:pt x="348" y="317"/>
                </a:lnTo>
                <a:lnTo>
                  <a:pt x="334" y="347"/>
                </a:lnTo>
                <a:lnTo>
                  <a:pt x="319" y="379"/>
                </a:lnTo>
                <a:lnTo>
                  <a:pt x="304" y="414"/>
                </a:lnTo>
                <a:lnTo>
                  <a:pt x="290" y="450"/>
                </a:lnTo>
                <a:lnTo>
                  <a:pt x="275" y="488"/>
                </a:lnTo>
                <a:lnTo>
                  <a:pt x="261" y="529"/>
                </a:lnTo>
                <a:lnTo>
                  <a:pt x="246" y="571"/>
                </a:lnTo>
                <a:lnTo>
                  <a:pt x="232" y="615"/>
                </a:lnTo>
                <a:lnTo>
                  <a:pt x="217" y="663"/>
                </a:lnTo>
                <a:lnTo>
                  <a:pt x="204" y="711"/>
                </a:lnTo>
                <a:lnTo>
                  <a:pt x="190" y="763"/>
                </a:lnTo>
                <a:lnTo>
                  <a:pt x="176" y="818"/>
                </a:lnTo>
                <a:lnTo>
                  <a:pt x="162" y="874"/>
                </a:lnTo>
                <a:lnTo>
                  <a:pt x="149" y="933"/>
                </a:lnTo>
                <a:lnTo>
                  <a:pt x="135" y="995"/>
                </a:lnTo>
                <a:lnTo>
                  <a:pt x="123" y="1058"/>
                </a:lnTo>
                <a:lnTo>
                  <a:pt x="110" y="1125"/>
                </a:lnTo>
                <a:lnTo>
                  <a:pt x="97" y="1195"/>
                </a:lnTo>
                <a:lnTo>
                  <a:pt x="84" y="1268"/>
                </a:lnTo>
                <a:lnTo>
                  <a:pt x="73" y="1343"/>
                </a:lnTo>
                <a:lnTo>
                  <a:pt x="61" y="1422"/>
                </a:lnTo>
                <a:lnTo>
                  <a:pt x="50" y="1502"/>
                </a:lnTo>
                <a:lnTo>
                  <a:pt x="39" y="1587"/>
                </a:lnTo>
                <a:lnTo>
                  <a:pt x="29" y="1674"/>
                </a:lnTo>
                <a:lnTo>
                  <a:pt x="18" y="1764"/>
                </a:lnTo>
                <a:lnTo>
                  <a:pt x="9" y="1858"/>
                </a:lnTo>
                <a:lnTo>
                  <a:pt x="0" y="1955"/>
                </a:lnTo>
                <a:lnTo>
                  <a:pt x="64" y="1955"/>
                </a:lnTo>
                <a:lnTo>
                  <a:pt x="71" y="1874"/>
                </a:lnTo>
                <a:lnTo>
                  <a:pt x="80" y="1781"/>
                </a:lnTo>
                <a:lnTo>
                  <a:pt x="94" y="1662"/>
                </a:lnTo>
                <a:lnTo>
                  <a:pt x="112" y="1520"/>
                </a:lnTo>
                <a:lnTo>
                  <a:pt x="124" y="1441"/>
                </a:lnTo>
                <a:lnTo>
                  <a:pt x="136" y="1360"/>
                </a:lnTo>
                <a:lnTo>
                  <a:pt x="150" y="1276"/>
                </a:lnTo>
                <a:lnTo>
                  <a:pt x="165" y="1190"/>
                </a:lnTo>
                <a:lnTo>
                  <a:pt x="183" y="1102"/>
                </a:lnTo>
                <a:lnTo>
                  <a:pt x="201" y="1014"/>
                </a:lnTo>
                <a:lnTo>
                  <a:pt x="222" y="925"/>
                </a:lnTo>
                <a:lnTo>
                  <a:pt x="244" y="837"/>
                </a:lnTo>
                <a:lnTo>
                  <a:pt x="267" y="751"/>
                </a:lnTo>
                <a:lnTo>
                  <a:pt x="293" y="666"/>
                </a:lnTo>
                <a:lnTo>
                  <a:pt x="320" y="584"/>
                </a:lnTo>
                <a:lnTo>
                  <a:pt x="334" y="544"/>
                </a:lnTo>
                <a:lnTo>
                  <a:pt x="349" y="505"/>
                </a:lnTo>
                <a:lnTo>
                  <a:pt x="364" y="467"/>
                </a:lnTo>
                <a:lnTo>
                  <a:pt x="381" y="430"/>
                </a:lnTo>
                <a:lnTo>
                  <a:pt x="397" y="394"/>
                </a:lnTo>
                <a:lnTo>
                  <a:pt x="414" y="360"/>
                </a:lnTo>
                <a:lnTo>
                  <a:pt x="431" y="327"/>
                </a:lnTo>
                <a:lnTo>
                  <a:pt x="449" y="295"/>
                </a:lnTo>
                <a:lnTo>
                  <a:pt x="467" y="265"/>
                </a:lnTo>
                <a:lnTo>
                  <a:pt x="486" y="236"/>
                </a:lnTo>
                <a:lnTo>
                  <a:pt x="505" y="209"/>
                </a:lnTo>
                <a:lnTo>
                  <a:pt x="525" y="184"/>
                </a:lnTo>
                <a:lnTo>
                  <a:pt x="546" y="161"/>
                </a:lnTo>
                <a:lnTo>
                  <a:pt x="567" y="139"/>
                </a:lnTo>
                <a:lnTo>
                  <a:pt x="589" y="120"/>
                </a:lnTo>
                <a:lnTo>
                  <a:pt x="611" y="103"/>
                </a:lnTo>
                <a:lnTo>
                  <a:pt x="633" y="88"/>
                </a:lnTo>
                <a:lnTo>
                  <a:pt x="656" y="74"/>
                </a:lnTo>
                <a:lnTo>
                  <a:pt x="680" y="64"/>
                </a:lnTo>
                <a:lnTo>
                  <a:pt x="704" y="56"/>
                </a:lnTo>
                <a:lnTo>
                  <a:pt x="730" y="51"/>
                </a:lnTo>
                <a:lnTo>
                  <a:pt x="755" y="47"/>
                </a:lnTo>
                <a:lnTo>
                  <a:pt x="753" y="47"/>
                </a:lnTo>
                <a:lnTo>
                  <a:pt x="744" y="42"/>
                </a:lnTo>
                <a:lnTo>
                  <a:pt x="736" y="37"/>
                </a:lnTo>
                <a:lnTo>
                  <a:pt x="725" y="29"/>
                </a:lnTo>
                <a:lnTo>
                  <a:pt x="711" y="17"/>
                </a:lnTo>
                <a:lnTo>
                  <a:pt x="695" y="2"/>
                </a:lnTo>
                <a:close/>
              </a:path>
            </a:pathLst>
          </a:cu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3" name="Freeform 48"/>
          <p:cNvSpPr>
            <a:spLocks/>
          </p:cNvSpPr>
          <p:nvPr/>
        </p:nvSpPr>
        <p:spPr bwMode="auto">
          <a:xfrm>
            <a:off x="5222875" y="2390775"/>
            <a:ext cx="2528888" cy="2205038"/>
          </a:xfrm>
          <a:custGeom>
            <a:avLst/>
            <a:gdLst>
              <a:gd name="T0" fmla="*/ 2147483646 w 1593"/>
              <a:gd name="T1" fmla="*/ 2147483646 h 1389"/>
              <a:gd name="T2" fmla="*/ 2147483646 w 1593"/>
              <a:gd name="T3" fmla="*/ 2147483646 h 1389"/>
              <a:gd name="T4" fmla="*/ 2147483646 w 1593"/>
              <a:gd name="T5" fmla="*/ 2147483646 h 1389"/>
              <a:gd name="T6" fmla="*/ 2147483646 w 1593"/>
              <a:gd name="T7" fmla="*/ 2147483646 h 1389"/>
              <a:gd name="T8" fmla="*/ 2147483646 w 1593"/>
              <a:gd name="T9" fmla="*/ 0 h 1389"/>
              <a:gd name="T10" fmla="*/ 2147483646 w 1593"/>
              <a:gd name="T11" fmla="*/ 2147483646 h 1389"/>
              <a:gd name="T12" fmla="*/ 2147483646 w 1593"/>
              <a:gd name="T13" fmla="*/ 2147483646 h 1389"/>
              <a:gd name="T14" fmla="*/ 2147483646 w 1593"/>
              <a:gd name="T15" fmla="*/ 2147483646 h 1389"/>
              <a:gd name="T16" fmla="*/ 2147483646 w 1593"/>
              <a:gd name="T17" fmla="*/ 2147483646 h 1389"/>
              <a:gd name="T18" fmla="*/ 2147483646 w 1593"/>
              <a:gd name="T19" fmla="*/ 2147483646 h 1389"/>
              <a:gd name="T20" fmla="*/ 2147483646 w 1593"/>
              <a:gd name="T21" fmla="*/ 2147483646 h 1389"/>
              <a:gd name="T22" fmla="*/ 2147483646 w 1593"/>
              <a:gd name="T23" fmla="*/ 2147483646 h 1389"/>
              <a:gd name="T24" fmla="*/ 2147483646 w 1593"/>
              <a:gd name="T25" fmla="*/ 2147483646 h 1389"/>
              <a:gd name="T26" fmla="*/ 2147483646 w 1593"/>
              <a:gd name="T27" fmla="*/ 2147483646 h 1389"/>
              <a:gd name="T28" fmla="*/ 2147483646 w 1593"/>
              <a:gd name="T29" fmla="*/ 2147483646 h 1389"/>
              <a:gd name="T30" fmla="*/ 2147483646 w 1593"/>
              <a:gd name="T31" fmla="*/ 2147483646 h 1389"/>
              <a:gd name="T32" fmla="*/ 2147483646 w 1593"/>
              <a:gd name="T33" fmla="*/ 2147483646 h 1389"/>
              <a:gd name="T34" fmla="*/ 2147483646 w 1593"/>
              <a:gd name="T35" fmla="*/ 2147483646 h 1389"/>
              <a:gd name="T36" fmla="*/ 2147483646 w 1593"/>
              <a:gd name="T37" fmla="*/ 2147483646 h 1389"/>
              <a:gd name="T38" fmla="*/ 2147483646 w 1593"/>
              <a:gd name="T39" fmla="*/ 2147483646 h 1389"/>
              <a:gd name="T40" fmla="*/ 2147483646 w 1593"/>
              <a:gd name="T41" fmla="*/ 2147483646 h 1389"/>
              <a:gd name="T42" fmla="*/ 2147483646 w 1593"/>
              <a:gd name="T43" fmla="*/ 2147483646 h 1389"/>
              <a:gd name="T44" fmla="*/ 2147483646 w 1593"/>
              <a:gd name="T45" fmla="*/ 2147483646 h 1389"/>
              <a:gd name="T46" fmla="*/ 2147483646 w 1593"/>
              <a:gd name="T47" fmla="*/ 2147483646 h 1389"/>
              <a:gd name="T48" fmla="*/ 2147483646 w 1593"/>
              <a:gd name="T49" fmla="*/ 2147483646 h 1389"/>
              <a:gd name="T50" fmla="*/ 2147483646 w 1593"/>
              <a:gd name="T51" fmla="*/ 2147483646 h 1389"/>
              <a:gd name="T52" fmla="*/ 2147483646 w 1593"/>
              <a:gd name="T53" fmla="*/ 2147483646 h 1389"/>
              <a:gd name="T54" fmla="*/ 2147483646 w 1593"/>
              <a:gd name="T55" fmla="*/ 2147483646 h 1389"/>
              <a:gd name="T56" fmla="*/ 2147483646 w 1593"/>
              <a:gd name="T57" fmla="*/ 2147483646 h 1389"/>
              <a:gd name="T58" fmla="*/ 2147483646 w 1593"/>
              <a:gd name="T59" fmla="*/ 2147483646 h 1389"/>
              <a:gd name="T60" fmla="*/ 2147483646 w 1593"/>
              <a:gd name="T61" fmla="*/ 2147483646 h 1389"/>
              <a:gd name="T62" fmla="*/ 2147483646 w 1593"/>
              <a:gd name="T63" fmla="*/ 2147483646 h 1389"/>
              <a:gd name="T64" fmla="*/ 2147483646 w 1593"/>
              <a:gd name="T65" fmla="*/ 2147483646 h 1389"/>
              <a:gd name="T66" fmla="*/ 2147483646 w 1593"/>
              <a:gd name="T67" fmla="*/ 2147483646 h 1389"/>
              <a:gd name="T68" fmla="*/ 2147483646 w 1593"/>
              <a:gd name="T69" fmla="*/ 2147483646 h 1389"/>
              <a:gd name="T70" fmla="*/ 2147483646 w 1593"/>
              <a:gd name="T71" fmla="*/ 2147483646 h 1389"/>
              <a:gd name="T72" fmla="*/ 2147483646 w 1593"/>
              <a:gd name="T73" fmla="*/ 2147483646 h 1389"/>
              <a:gd name="T74" fmla="*/ 2147483646 w 1593"/>
              <a:gd name="T75" fmla="*/ 2147483646 h 1389"/>
              <a:gd name="T76" fmla="*/ 2147483646 w 1593"/>
              <a:gd name="T77" fmla="*/ 2147483646 h 1389"/>
              <a:gd name="T78" fmla="*/ 2147483646 w 1593"/>
              <a:gd name="T79" fmla="*/ 2147483646 h 1389"/>
              <a:gd name="T80" fmla="*/ 2147483646 w 1593"/>
              <a:gd name="T81" fmla="*/ 2147483646 h 1389"/>
              <a:gd name="T82" fmla="*/ 2147483646 w 1593"/>
              <a:gd name="T83" fmla="*/ 2147483646 h 1389"/>
              <a:gd name="T84" fmla="*/ 2147483646 w 1593"/>
              <a:gd name="T85" fmla="*/ 2147483646 h 1389"/>
              <a:gd name="T86" fmla="*/ 2147483646 w 1593"/>
              <a:gd name="T87" fmla="*/ 2147483646 h 1389"/>
              <a:gd name="T88" fmla="*/ 0 w 1593"/>
              <a:gd name="T89" fmla="*/ 2147483646 h 1389"/>
              <a:gd name="T90" fmla="*/ 2147483646 w 1593"/>
              <a:gd name="T91" fmla="*/ 2147483646 h 1389"/>
              <a:gd name="T92" fmla="*/ 2147483646 w 1593"/>
              <a:gd name="T93" fmla="*/ 2147483646 h 1389"/>
              <a:gd name="T94" fmla="*/ 2147483646 w 1593"/>
              <a:gd name="T95" fmla="*/ 2147483646 h 1389"/>
              <a:gd name="T96" fmla="*/ 2147483646 w 1593"/>
              <a:gd name="T97" fmla="*/ 2147483646 h 1389"/>
              <a:gd name="T98" fmla="*/ 2147483646 w 1593"/>
              <a:gd name="T99" fmla="*/ 2147483646 h 1389"/>
              <a:gd name="T100" fmla="*/ 2147483646 w 1593"/>
              <a:gd name="T101" fmla="*/ 2147483646 h 1389"/>
              <a:gd name="T102" fmla="*/ 2147483646 w 1593"/>
              <a:gd name="T103" fmla="*/ 2147483646 h 1389"/>
              <a:gd name="T104" fmla="*/ 2147483646 w 1593"/>
              <a:gd name="T105" fmla="*/ 2147483646 h 1389"/>
              <a:gd name="T106" fmla="*/ 2147483646 w 1593"/>
              <a:gd name="T107" fmla="*/ 2147483646 h 1389"/>
              <a:gd name="T108" fmla="*/ 2147483646 w 1593"/>
              <a:gd name="T109" fmla="*/ 2147483646 h 1389"/>
              <a:gd name="T110" fmla="*/ 2147483646 w 1593"/>
              <a:gd name="T111" fmla="*/ 2147483646 h 1389"/>
              <a:gd name="T112" fmla="*/ 2147483646 w 1593"/>
              <a:gd name="T113" fmla="*/ 2147483646 h 1389"/>
              <a:gd name="T114" fmla="*/ 2147483646 w 1593"/>
              <a:gd name="T115" fmla="*/ 2147483646 h 138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593"/>
              <a:gd name="T175" fmla="*/ 0 h 1389"/>
              <a:gd name="T176" fmla="*/ 1593 w 1593"/>
              <a:gd name="T177" fmla="*/ 1389 h 138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593" h="1389">
                <a:moveTo>
                  <a:pt x="732" y="619"/>
                </a:moveTo>
                <a:lnTo>
                  <a:pt x="732" y="619"/>
                </a:lnTo>
                <a:lnTo>
                  <a:pt x="730" y="617"/>
                </a:lnTo>
                <a:lnTo>
                  <a:pt x="723" y="611"/>
                </a:lnTo>
                <a:lnTo>
                  <a:pt x="715" y="599"/>
                </a:lnTo>
                <a:lnTo>
                  <a:pt x="710" y="591"/>
                </a:lnTo>
                <a:lnTo>
                  <a:pt x="705" y="582"/>
                </a:lnTo>
                <a:lnTo>
                  <a:pt x="702" y="572"/>
                </a:lnTo>
                <a:lnTo>
                  <a:pt x="699" y="560"/>
                </a:lnTo>
                <a:lnTo>
                  <a:pt x="696" y="546"/>
                </a:lnTo>
                <a:lnTo>
                  <a:pt x="695" y="531"/>
                </a:lnTo>
                <a:lnTo>
                  <a:pt x="695" y="514"/>
                </a:lnTo>
                <a:lnTo>
                  <a:pt x="696" y="495"/>
                </a:lnTo>
                <a:lnTo>
                  <a:pt x="700" y="475"/>
                </a:lnTo>
                <a:lnTo>
                  <a:pt x="705" y="453"/>
                </a:lnTo>
                <a:lnTo>
                  <a:pt x="712" y="439"/>
                </a:lnTo>
                <a:lnTo>
                  <a:pt x="731" y="409"/>
                </a:lnTo>
                <a:lnTo>
                  <a:pt x="743" y="390"/>
                </a:lnTo>
                <a:lnTo>
                  <a:pt x="755" y="374"/>
                </a:lnTo>
                <a:lnTo>
                  <a:pt x="769" y="360"/>
                </a:lnTo>
                <a:lnTo>
                  <a:pt x="775" y="354"/>
                </a:lnTo>
                <a:lnTo>
                  <a:pt x="782" y="350"/>
                </a:lnTo>
                <a:lnTo>
                  <a:pt x="800" y="301"/>
                </a:lnTo>
                <a:lnTo>
                  <a:pt x="822" y="251"/>
                </a:lnTo>
                <a:lnTo>
                  <a:pt x="835" y="224"/>
                </a:lnTo>
                <a:lnTo>
                  <a:pt x="849" y="194"/>
                </a:lnTo>
                <a:lnTo>
                  <a:pt x="864" y="163"/>
                </a:lnTo>
                <a:lnTo>
                  <a:pt x="880" y="135"/>
                </a:lnTo>
                <a:lnTo>
                  <a:pt x="898" y="107"/>
                </a:lnTo>
                <a:lnTo>
                  <a:pt x="915" y="81"/>
                </a:lnTo>
                <a:lnTo>
                  <a:pt x="932" y="59"/>
                </a:lnTo>
                <a:lnTo>
                  <a:pt x="940" y="50"/>
                </a:lnTo>
                <a:lnTo>
                  <a:pt x="950" y="41"/>
                </a:lnTo>
                <a:lnTo>
                  <a:pt x="958" y="34"/>
                </a:lnTo>
                <a:lnTo>
                  <a:pt x="967" y="28"/>
                </a:lnTo>
                <a:lnTo>
                  <a:pt x="975" y="24"/>
                </a:lnTo>
                <a:lnTo>
                  <a:pt x="983" y="20"/>
                </a:lnTo>
                <a:lnTo>
                  <a:pt x="999" y="0"/>
                </a:lnTo>
                <a:lnTo>
                  <a:pt x="1000" y="2"/>
                </a:lnTo>
                <a:lnTo>
                  <a:pt x="1002" y="5"/>
                </a:lnTo>
                <a:lnTo>
                  <a:pt x="1004" y="7"/>
                </a:lnTo>
                <a:lnTo>
                  <a:pt x="1007" y="10"/>
                </a:lnTo>
                <a:lnTo>
                  <a:pt x="1012" y="11"/>
                </a:lnTo>
                <a:lnTo>
                  <a:pt x="1018" y="12"/>
                </a:lnTo>
                <a:lnTo>
                  <a:pt x="1021" y="14"/>
                </a:lnTo>
                <a:lnTo>
                  <a:pt x="1029" y="19"/>
                </a:lnTo>
                <a:lnTo>
                  <a:pt x="1040" y="28"/>
                </a:lnTo>
                <a:lnTo>
                  <a:pt x="1053" y="41"/>
                </a:lnTo>
                <a:lnTo>
                  <a:pt x="1059" y="49"/>
                </a:lnTo>
                <a:lnTo>
                  <a:pt x="1066" y="58"/>
                </a:lnTo>
                <a:lnTo>
                  <a:pt x="1072" y="69"/>
                </a:lnTo>
                <a:lnTo>
                  <a:pt x="1078" y="81"/>
                </a:lnTo>
                <a:lnTo>
                  <a:pt x="1084" y="94"/>
                </a:lnTo>
                <a:lnTo>
                  <a:pt x="1087" y="108"/>
                </a:lnTo>
                <a:lnTo>
                  <a:pt x="1091" y="123"/>
                </a:lnTo>
                <a:lnTo>
                  <a:pt x="1092" y="140"/>
                </a:lnTo>
                <a:lnTo>
                  <a:pt x="1098" y="155"/>
                </a:lnTo>
                <a:lnTo>
                  <a:pt x="1108" y="194"/>
                </a:lnTo>
                <a:lnTo>
                  <a:pt x="1114" y="217"/>
                </a:lnTo>
                <a:lnTo>
                  <a:pt x="1120" y="241"/>
                </a:lnTo>
                <a:lnTo>
                  <a:pt x="1123" y="265"/>
                </a:lnTo>
                <a:lnTo>
                  <a:pt x="1123" y="276"/>
                </a:lnTo>
                <a:lnTo>
                  <a:pt x="1123" y="286"/>
                </a:lnTo>
                <a:lnTo>
                  <a:pt x="1122" y="311"/>
                </a:lnTo>
                <a:lnTo>
                  <a:pt x="1120" y="338"/>
                </a:lnTo>
                <a:lnTo>
                  <a:pt x="1116" y="370"/>
                </a:lnTo>
                <a:lnTo>
                  <a:pt x="1109" y="406"/>
                </a:lnTo>
                <a:lnTo>
                  <a:pt x="1105" y="425"/>
                </a:lnTo>
                <a:lnTo>
                  <a:pt x="1100" y="442"/>
                </a:lnTo>
                <a:lnTo>
                  <a:pt x="1094" y="460"/>
                </a:lnTo>
                <a:lnTo>
                  <a:pt x="1087" y="475"/>
                </a:lnTo>
                <a:lnTo>
                  <a:pt x="1079" y="490"/>
                </a:lnTo>
                <a:lnTo>
                  <a:pt x="1070" y="502"/>
                </a:lnTo>
                <a:lnTo>
                  <a:pt x="1087" y="499"/>
                </a:lnTo>
                <a:lnTo>
                  <a:pt x="1136" y="491"/>
                </a:lnTo>
                <a:lnTo>
                  <a:pt x="1205" y="480"/>
                </a:lnTo>
                <a:lnTo>
                  <a:pt x="1246" y="475"/>
                </a:lnTo>
                <a:lnTo>
                  <a:pt x="1288" y="471"/>
                </a:lnTo>
                <a:lnTo>
                  <a:pt x="1332" y="468"/>
                </a:lnTo>
                <a:lnTo>
                  <a:pt x="1376" y="465"/>
                </a:lnTo>
                <a:lnTo>
                  <a:pt x="1419" y="465"/>
                </a:lnTo>
                <a:lnTo>
                  <a:pt x="1461" y="468"/>
                </a:lnTo>
                <a:lnTo>
                  <a:pt x="1480" y="469"/>
                </a:lnTo>
                <a:lnTo>
                  <a:pt x="1499" y="472"/>
                </a:lnTo>
                <a:lnTo>
                  <a:pt x="1518" y="476"/>
                </a:lnTo>
                <a:lnTo>
                  <a:pt x="1534" y="479"/>
                </a:lnTo>
                <a:lnTo>
                  <a:pt x="1549" y="484"/>
                </a:lnTo>
                <a:lnTo>
                  <a:pt x="1563" y="490"/>
                </a:lnTo>
                <a:lnTo>
                  <a:pt x="1575" y="497"/>
                </a:lnTo>
                <a:lnTo>
                  <a:pt x="1586" y="505"/>
                </a:lnTo>
                <a:lnTo>
                  <a:pt x="1588" y="505"/>
                </a:lnTo>
                <a:lnTo>
                  <a:pt x="1592" y="507"/>
                </a:lnTo>
                <a:lnTo>
                  <a:pt x="1593" y="508"/>
                </a:lnTo>
                <a:lnTo>
                  <a:pt x="1592" y="512"/>
                </a:lnTo>
                <a:lnTo>
                  <a:pt x="1590" y="514"/>
                </a:lnTo>
                <a:lnTo>
                  <a:pt x="1586" y="519"/>
                </a:lnTo>
                <a:lnTo>
                  <a:pt x="1587" y="522"/>
                </a:lnTo>
                <a:lnTo>
                  <a:pt x="1586" y="532"/>
                </a:lnTo>
                <a:lnTo>
                  <a:pt x="1585" y="540"/>
                </a:lnTo>
                <a:lnTo>
                  <a:pt x="1583" y="550"/>
                </a:lnTo>
                <a:lnTo>
                  <a:pt x="1580" y="560"/>
                </a:lnTo>
                <a:lnTo>
                  <a:pt x="1574" y="572"/>
                </a:lnTo>
                <a:lnTo>
                  <a:pt x="1567" y="584"/>
                </a:lnTo>
                <a:lnTo>
                  <a:pt x="1559" y="598"/>
                </a:lnTo>
                <a:lnTo>
                  <a:pt x="1548" y="613"/>
                </a:lnTo>
                <a:lnTo>
                  <a:pt x="1534" y="628"/>
                </a:lnTo>
                <a:lnTo>
                  <a:pt x="1516" y="646"/>
                </a:lnTo>
                <a:lnTo>
                  <a:pt x="1497" y="662"/>
                </a:lnTo>
                <a:lnTo>
                  <a:pt x="1472" y="679"/>
                </a:lnTo>
                <a:lnTo>
                  <a:pt x="1445" y="698"/>
                </a:lnTo>
                <a:lnTo>
                  <a:pt x="1437" y="705"/>
                </a:lnTo>
                <a:lnTo>
                  <a:pt x="1413" y="722"/>
                </a:lnTo>
                <a:lnTo>
                  <a:pt x="1397" y="734"/>
                </a:lnTo>
                <a:lnTo>
                  <a:pt x="1378" y="746"/>
                </a:lnTo>
                <a:lnTo>
                  <a:pt x="1356" y="760"/>
                </a:lnTo>
                <a:lnTo>
                  <a:pt x="1330" y="773"/>
                </a:lnTo>
                <a:lnTo>
                  <a:pt x="1304" y="786"/>
                </a:lnTo>
                <a:lnTo>
                  <a:pt x="1275" y="797"/>
                </a:lnTo>
                <a:lnTo>
                  <a:pt x="1245" y="808"/>
                </a:lnTo>
                <a:lnTo>
                  <a:pt x="1213" y="815"/>
                </a:lnTo>
                <a:lnTo>
                  <a:pt x="1197" y="818"/>
                </a:lnTo>
                <a:lnTo>
                  <a:pt x="1181" y="820"/>
                </a:lnTo>
                <a:lnTo>
                  <a:pt x="1165" y="822"/>
                </a:lnTo>
                <a:lnTo>
                  <a:pt x="1147" y="822"/>
                </a:lnTo>
                <a:lnTo>
                  <a:pt x="1131" y="822"/>
                </a:lnTo>
                <a:lnTo>
                  <a:pt x="1114" y="819"/>
                </a:lnTo>
                <a:lnTo>
                  <a:pt x="1096" y="817"/>
                </a:lnTo>
                <a:lnTo>
                  <a:pt x="1080" y="813"/>
                </a:lnTo>
                <a:lnTo>
                  <a:pt x="1095" y="823"/>
                </a:lnTo>
                <a:lnTo>
                  <a:pt x="1113" y="833"/>
                </a:lnTo>
                <a:lnTo>
                  <a:pt x="1132" y="847"/>
                </a:lnTo>
                <a:lnTo>
                  <a:pt x="1153" y="863"/>
                </a:lnTo>
                <a:lnTo>
                  <a:pt x="1174" y="882"/>
                </a:lnTo>
                <a:lnTo>
                  <a:pt x="1183" y="891"/>
                </a:lnTo>
                <a:lnTo>
                  <a:pt x="1191" y="901"/>
                </a:lnTo>
                <a:lnTo>
                  <a:pt x="1198" y="912"/>
                </a:lnTo>
                <a:lnTo>
                  <a:pt x="1204" y="922"/>
                </a:lnTo>
                <a:lnTo>
                  <a:pt x="1211" y="936"/>
                </a:lnTo>
                <a:lnTo>
                  <a:pt x="1232" y="968"/>
                </a:lnTo>
                <a:lnTo>
                  <a:pt x="1245" y="989"/>
                </a:lnTo>
                <a:lnTo>
                  <a:pt x="1258" y="1009"/>
                </a:lnTo>
                <a:lnTo>
                  <a:pt x="1272" y="1027"/>
                </a:lnTo>
                <a:lnTo>
                  <a:pt x="1286" y="1044"/>
                </a:lnTo>
                <a:lnTo>
                  <a:pt x="1288" y="1049"/>
                </a:lnTo>
                <a:lnTo>
                  <a:pt x="1295" y="1066"/>
                </a:lnTo>
                <a:lnTo>
                  <a:pt x="1298" y="1077"/>
                </a:lnTo>
                <a:lnTo>
                  <a:pt x="1300" y="1089"/>
                </a:lnTo>
                <a:lnTo>
                  <a:pt x="1301" y="1101"/>
                </a:lnTo>
                <a:lnTo>
                  <a:pt x="1301" y="1114"/>
                </a:lnTo>
                <a:lnTo>
                  <a:pt x="1299" y="1126"/>
                </a:lnTo>
                <a:lnTo>
                  <a:pt x="1297" y="1133"/>
                </a:lnTo>
                <a:lnTo>
                  <a:pt x="1294" y="1138"/>
                </a:lnTo>
                <a:lnTo>
                  <a:pt x="1290" y="1143"/>
                </a:lnTo>
                <a:lnTo>
                  <a:pt x="1285" y="1149"/>
                </a:lnTo>
                <a:lnTo>
                  <a:pt x="1280" y="1153"/>
                </a:lnTo>
                <a:lnTo>
                  <a:pt x="1273" y="1157"/>
                </a:lnTo>
                <a:lnTo>
                  <a:pt x="1266" y="1160"/>
                </a:lnTo>
                <a:lnTo>
                  <a:pt x="1258" y="1164"/>
                </a:lnTo>
                <a:lnTo>
                  <a:pt x="1248" y="1166"/>
                </a:lnTo>
                <a:lnTo>
                  <a:pt x="1238" y="1169"/>
                </a:lnTo>
                <a:lnTo>
                  <a:pt x="1225" y="1170"/>
                </a:lnTo>
                <a:lnTo>
                  <a:pt x="1212" y="1170"/>
                </a:lnTo>
                <a:lnTo>
                  <a:pt x="1197" y="1169"/>
                </a:lnTo>
                <a:lnTo>
                  <a:pt x="1181" y="1167"/>
                </a:lnTo>
                <a:lnTo>
                  <a:pt x="1181" y="1177"/>
                </a:lnTo>
                <a:lnTo>
                  <a:pt x="1181" y="1187"/>
                </a:lnTo>
                <a:lnTo>
                  <a:pt x="1180" y="1199"/>
                </a:lnTo>
                <a:lnTo>
                  <a:pt x="1179" y="1210"/>
                </a:lnTo>
                <a:lnTo>
                  <a:pt x="1175" y="1219"/>
                </a:lnTo>
                <a:lnTo>
                  <a:pt x="1173" y="1224"/>
                </a:lnTo>
                <a:lnTo>
                  <a:pt x="1169" y="1228"/>
                </a:lnTo>
                <a:lnTo>
                  <a:pt x="1166" y="1230"/>
                </a:lnTo>
                <a:lnTo>
                  <a:pt x="1162" y="1231"/>
                </a:lnTo>
                <a:lnTo>
                  <a:pt x="1160" y="1240"/>
                </a:lnTo>
                <a:lnTo>
                  <a:pt x="1152" y="1259"/>
                </a:lnTo>
                <a:lnTo>
                  <a:pt x="1147" y="1269"/>
                </a:lnTo>
                <a:lnTo>
                  <a:pt x="1142" y="1277"/>
                </a:lnTo>
                <a:lnTo>
                  <a:pt x="1138" y="1281"/>
                </a:lnTo>
                <a:lnTo>
                  <a:pt x="1136" y="1283"/>
                </a:lnTo>
                <a:lnTo>
                  <a:pt x="1132" y="1284"/>
                </a:lnTo>
                <a:lnTo>
                  <a:pt x="1129" y="1284"/>
                </a:lnTo>
                <a:lnTo>
                  <a:pt x="1121" y="1282"/>
                </a:lnTo>
                <a:lnTo>
                  <a:pt x="1102" y="1275"/>
                </a:lnTo>
                <a:lnTo>
                  <a:pt x="1080" y="1266"/>
                </a:lnTo>
                <a:lnTo>
                  <a:pt x="1071" y="1261"/>
                </a:lnTo>
                <a:lnTo>
                  <a:pt x="1064" y="1255"/>
                </a:lnTo>
                <a:lnTo>
                  <a:pt x="1064" y="1268"/>
                </a:lnTo>
                <a:lnTo>
                  <a:pt x="1064" y="1295"/>
                </a:lnTo>
                <a:lnTo>
                  <a:pt x="1063" y="1311"/>
                </a:lnTo>
                <a:lnTo>
                  <a:pt x="1061" y="1325"/>
                </a:lnTo>
                <a:lnTo>
                  <a:pt x="1059" y="1332"/>
                </a:lnTo>
                <a:lnTo>
                  <a:pt x="1057" y="1336"/>
                </a:lnTo>
                <a:lnTo>
                  <a:pt x="1055" y="1341"/>
                </a:lnTo>
                <a:lnTo>
                  <a:pt x="1051" y="1344"/>
                </a:lnTo>
                <a:lnTo>
                  <a:pt x="1046" y="1343"/>
                </a:lnTo>
                <a:lnTo>
                  <a:pt x="1033" y="1342"/>
                </a:lnTo>
                <a:lnTo>
                  <a:pt x="1018" y="1342"/>
                </a:lnTo>
                <a:lnTo>
                  <a:pt x="1010" y="1342"/>
                </a:lnTo>
                <a:lnTo>
                  <a:pt x="1004" y="1344"/>
                </a:lnTo>
                <a:lnTo>
                  <a:pt x="1002" y="1344"/>
                </a:lnTo>
                <a:lnTo>
                  <a:pt x="998" y="1347"/>
                </a:lnTo>
                <a:lnTo>
                  <a:pt x="996" y="1349"/>
                </a:lnTo>
                <a:lnTo>
                  <a:pt x="992" y="1352"/>
                </a:lnTo>
                <a:lnTo>
                  <a:pt x="990" y="1356"/>
                </a:lnTo>
                <a:lnTo>
                  <a:pt x="988" y="1363"/>
                </a:lnTo>
                <a:lnTo>
                  <a:pt x="985" y="1365"/>
                </a:lnTo>
                <a:lnTo>
                  <a:pt x="982" y="1369"/>
                </a:lnTo>
                <a:lnTo>
                  <a:pt x="977" y="1370"/>
                </a:lnTo>
                <a:lnTo>
                  <a:pt x="970" y="1371"/>
                </a:lnTo>
                <a:lnTo>
                  <a:pt x="962" y="1369"/>
                </a:lnTo>
                <a:lnTo>
                  <a:pt x="952" y="1364"/>
                </a:lnTo>
                <a:lnTo>
                  <a:pt x="938" y="1355"/>
                </a:lnTo>
                <a:lnTo>
                  <a:pt x="932" y="1355"/>
                </a:lnTo>
                <a:lnTo>
                  <a:pt x="919" y="1356"/>
                </a:lnTo>
                <a:lnTo>
                  <a:pt x="913" y="1358"/>
                </a:lnTo>
                <a:lnTo>
                  <a:pt x="906" y="1361"/>
                </a:lnTo>
                <a:lnTo>
                  <a:pt x="900" y="1365"/>
                </a:lnTo>
                <a:lnTo>
                  <a:pt x="899" y="1367"/>
                </a:lnTo>
                <a:lnTo>
                  <a:pt x="896" y="1371"/>
                </a:lnTo>
                <a:lnTo>
                  <a:pt x="889" y="1373"/>
                </a:lnTo>
                <a:lnTo>
                  <a:pt x="881" y="1374"/>
                </a:lnTo>
                <a:lnTo>
                  <a:pt x="872" y="1376"/>
                </a:lnTo>
                <a:lnTo>
                  <a:pt x="862" y="1376"/>
                </a:lnTo>
                <a:lnTo>
                  <a:pt x="856" y="1374"/>
                </a:lnTo>
                <a:lnTo>
                  <a:pt x="851" y="1372"/>
                </a:lnTo>
                <a:lnTo>
                  <a:pt x="845" y="1370"/>
                </a:lnTo>
                <a:lnTo>
                  <a:pt x="841" y="1366"/>
                </a:lnTo>
                <a:lnTo>
                  <a:pt x="836" y="1362"/>
                </a:lnTo>
                <a:lnTo>
                  <a:pt x="833" y="1356"/>
                </a:lnTo>
                <a:lnTo>
                  <a:pt x="827" y="1354"/>
                </a:lnTo>
                <a:lnTo>
                  <a:pt x="815" y="1348"/>
                </a:lnTo>
                <a:lnTo>
                  <a:pt x="802" y="1340"/>
                </a:lnTo>
                <a:lnTo>
                  <a:pt x="797" y="1336"/>
                </a:lnTo>
                <a:lnTo>
                  <a:pt x="793" y="1332"/>
                </a:lnTo>
                <a:lnTo>
                  <a:pt x="795" y="1336"/>
                </a:lnTo>
                <a:lnTo>
                  <a:pt x="793" y="1345"/>
                </a:lnTo>
                <a:lnTo>
                  <a:pt x="792" y="1356"/>
                </a:lnTo>
                <a:lnTo>
                  <a:pt x="790" y="1361"/>
                </a:lnTo>
                <a:lnTo>
                  <a:pt x="788" y="1363"/>
                </a:lnTo>
                <a:lnTo>
                  <a:pt x="786" y="1369"/>
                </a:lnTo>
                <a:lnTo>
                  <a:pt x="784" y="1374"/>
                </a:lnTo>
                <a:lnTo>
                  <a:pt x="781" y="1380"/>
                </a:lnTo>
                <a:lnTo>
                  <a:pt x="776" y="1385"/>
                </a:lnTo>
                <a:lnTo>
                  <a:pt x="774" y="1387"/>
                </a:lnTo>
                <a:lnTo>
                  <a:pt x="770" y="1388"/>
                </a:lnTo>
                <a:lnTo>
                  <a:pt x="767" y="1389"/>
                </a:lnTo>
                <a:lnTo>
                  <a:pt x="763" y="1389"/>
                </a:lnTo>
                <a:lnTo>
                  <a:pt x="759" y="1387"/>
                </a:lnTo>
                <a:lnTo>
                  <a:pt x="755" y="1385"/>
                </a:lnTo>
                <a:lnTo>
                  <a:pt x="751" y="1385"/>
                </a:lnTo>
                <a:lnTo>
                  <a:pt x="746" y="1385"/>
                </a:lnTo>
                <a:lnTo>
                  <a:pt x="741" y="1381"/>
                </a:lnTo>
                <a:lnTo>
                  <a:pt x="736" y="1376"/>
                </a:lnTo>
                <a:lnTo>
                  <a:pt x="734" y="1372"/>
                </a:lnTo>
                <a:lnTo>
                  <a:pt x="732" y="1367"/>
                </a:lnTo>
                <a:lnTo>
                  <a:pt x="731" y="1361"/>
                </a:lnTo>
                <a:lnTo>
                  <a:pt x="730" y="1354"/>
                </a:lnTo>
                <a:lnTo>
                  <a:pt x="730" y="1345"/>
                </a:lnTo>
                <a:lnTo>
                  <a:pt x="730" y="1336"/>
                </a:lnTo>
                <a:lnTo>
                  <a:pt x="726" y="1339"/>
                </a:lnTo>
                <a:lnTo>
                  <a:pt x="718" y="1343"/>
                </a:lnTo>
                <a:lnTo>
                  <a:pt x="714" y="1345"/>
                </a:lnTo>
                <a:lnTo>
                  <a:pt x="709" y="1347"/>
                </a:lnTo>
                <a:lnTo>
                  <a:pt x="705" y="1347"/>
                </a:lnTo>
                <a:lnTo>
                  <a:pt x="703" y="1344"/>
                </a:lnTo>
                <a:lnTo>
                  <a:pt x="700" y="1342"/>
                </a:lnTo>
                <a:lnTo>
                  <a:pt x="693" y="1334"/>
                </a:lnTo>
                <a:lnTo>
                  <a:pt x="682" y="1322"/>
                </a:lnTo>
                <a:lnTo>
                  <a:pt x="678" y="1315"/>
                </a:lnTo>
                <a:lnTo>
                  <a:pt x="672" y="1307"/>
                </a:lnTo>
                <a:lnTo>
                  <a:pt x="668" y="1314"/>
                </a:lnTo>
                <a:lnTo>
                  <a:pt x="663" y="1322"/>
                </a:lnTo>
                <a:lnTo>
                  <a:pt x="656" y="1333"/>
                </a:lnTo>
                <a:lnTo>
                  <a:pt x="644" y="1343"/>
                </a:lnTo>
                <a:lnTo>
                  <a:pt x="630" y="1356"/>
                </a:lnTo>
                <a:lnTo>
                  <a:pt x="613" y="1367"/>
                </a:lnTo>
                <a:lnTo>
                  <a:pt x="604" y="1373"/>
                </a:lnTo>
                <a:lnTo>
                  <a:pt x="592" y="1379"/>
                </a:lnTo>
                <a:lnTo>
                  <a:pt x="589" y="1381"/>
                </a:lnTo>
                <a:lnTo>
                  <a:pt x="584" y="1384"/>
                </a:lnTo>
                <a:lnTo>
                  <a:pt x="579" y="1385"/>
                </a:lnTo>
                <a:lnTo>
                  <a:pt x="574" y="1385"/>
                </a:lnTo>
                <a:lnTo>
                  <a:pt x="568" y="1384"/>
                </a:lnTo>
                <a:lnTo>
                  <a:pt x="562" y="1380"/>
                </a:lnTo>
                <a:lnTo>
                  <a:pt x="557" y="1373"/>
                </a:lnTo>
                <a:lnTo>
                  <a:pt x="553" y="1371"/>
                </a:lnTo>
                <a:lnTo>
                  <a:pt x="547" y="1369"/>
                </a:lnTo>
                <a:lnTo>
                  <a:pt x="540" y="1364"/>
                </a:lnTo>
                <a:lnTo>
                  <a:pt x="532" y="1358"/>
                </a:lnTo>
                <a:lnTo>
                  <a:pt x="524" y="1349"/>
                </a:lnTo>
                <a:lnTo>
                  <a:pt x="515" y="1337"/>
                </a:lnTo>
                <a:lnTo>
                  <a:pt x="507" y="1322"/>
                </a:lnTo>
                <a:lnTo>
                  <a:pt x="498" y="1304"/>
                </a:lnTo>
                <a:lnTo>
                  <a:pt x="490" y="1281"/>
                </a:lnTo>
                <a:lnTo>
                  <a:pt x="485" y="1253"/>
                </a:lnTo>
                <a:lnTo>
                  <a:pt x="481" y="1221"/>
                </a:lnTo>
                <a:lnTo>
                  <a:pt x="479" y="1184"/>
                </a:lnTo>
                <a:lnTo>
                  <a:pt x="479" y="1141"/>
                </a:lnTo>
                <a:lnTo>
                  <a:pt x="482" y="1091"/>
                </a:lnTo>
                <a:lnTo>
                  <a:pt x="489" y="1036"/>
                </a:lnTo>
                <a:lnTo>
                  <a:pt x="478" y="1041"/>
                </a:lnTo>
                <a:lnTo>
                  <a:pt x="444" y="1056"/>
                </a:lnTo>
                <a:lnTo>
                  <a:pt x="421" y="1066"/>
                </a:lnTo>
                <a:lnTo>
                  <a:pt x="393" y="1076"/>
                </a:lnTo>
                <a:lnTo>
                  <a:pt x="363" y="1088"/>
                </a:lnTo>
                <a:lnTo>
                  <a:pt x="331" y="1097"/>
                </a:lnTo>
                <a:lnTo>
                  <a:pt x="295" y="1107"/>
                </a:lnTo>
                <a:lnTo>
                  <a:pt x="259" y="1115"/>
                </a:lnTo>
                <a:lnTo>
                  <a:pt x="221" y="1121"/>
                </a:lnTo>
                <a:lnTo>
                  <a:pt x="183" y="1125"/>
                </a:lnTo>
                <a:lnTo>
                  <a:pt x="163" y="1126"/>
                </a:lnTo>
                <a:lnTo>
                  <a:pt x="144" y="1126"/>
                </a:lnTo>
                <a:lnTo>
                  <a:pt x="125" y="1125"/>
                </a:lnTo>
                <a:lnTo>
                  <a:pt x="106" y="1123"/>
                </a:lnTo>
                <a:lnTo>
                  <a:pt x="88" y="1120"/>
                </a:lnTo>
                <a:lnTo>
                  <a:pt x="69" y="1116"/>
                </a:lnTo>
                <a:lnTo>
                  <a:pt x="52" y="1112"/>
                </a:lnTo>
                <a:lnTo>
                  <a:pt x="35" y="1105"/>
                </a:lnTo>
                <a:lnTo>
                  <a:pt x="31" y="1104"/>
                </a:lnTo>
                <a:lnTo>
                  <a:pt x="23" y="1100"/>
                </a:lnTo>
                <a:lnTo>
                  <a:pt x="18" y="1097"/>
                </a:lnTo>
                <a:lnTo>
                  <a:pt x="14" y="1092"/>
                </a:lnTo>
                <a:lnTo>
                  <a:pt x="9" y="1088"/>
                </a:lnTo>
                <a:lnTo>
                  <a:pt x="6" y="1081"/>
                </a:lnTo>
                <a:lnTo>
                  <a:pt x="2" y="1074"/>
                </a:lnTo>
                <a:lnTo>
                  <a:pt x="1" y="1064"/>
                </a:lnTo>
                <a:lnTo>
                  <a:pt x="0" y="1054"/>
                </a:lnTo>
                <a:lnTo>
                  <a:pt x="2" y="1042"/>
                </a:lnTo>
                <a:lnTo>
                  <a:pt x="6" y="1030"/>
                </a:lnTo>
                <a:lnTo>
                  <a:pt x="13" y="1015"/>
                </a:lnTo>
                <a:lnTo>
                  <a:pt x="22" y="998"/>
                </a:lnTo>
                <a:lnTo>
                  <a:pt x="35" y="980"/>
                </a:lnTo>
                <a:lnTo>
                  <a:pt x="53" y="963"/>
                </a:lnTo>
                <a:lnTo>
                  <a:pt x="75" y="944"/>
                </a:lnTo>
                <a:lnTo>
                  <a:pt x="102" y="923"/>
                </a:lnTo>
                <a:lnTo>
                  <a:pt x="118" y="913"/>
                </a:lnTo>
                <a:lnTo>
                  <a:pt x="134" y="903"/>
                </a:lnTo>
                <a:lnTo>
                  <a:pt x="151" y="892"/>
                </a:lnTo>
                <a:lnTo>
                  <a:pt x="170" y="883"/>
                </a:lnTo>
                <a:lnTo>
                  <a:pt x="188" y="875"/>
                </a:lnTo>
                <a:lnTo>
                  <a:pt x="207" y="869"/>
                </a:lnTo>
                <a:lnTo>
                  <a:pt x="225" y="863"/>
                </a:lnTo>
                <a:lnTo>
                  <a:pt x="244" y="861"/>
                </a:lnTo>
                <a:lnTo>
                  <a:pt x="278" y="842"/>
                </a:lnTo>
                <a:lnTo>
                  <a:pt x="312" y="823"/>
                </a:lnTo>
                <a:lnTo>
                  <a:pt x="355" y="801"/>
                </a:lnTo>
                <a:lnTo>
                  <a:pt x="400" y="779"/>
                </a:lnTo>
                <a:lnTo>
                  <a:pt x="445" y="759"/>
                </a:lnTo>
                <a:lnTo>
                  <a:pt x="466" y="752"/>
                </a:lnTo>
                <a:lnTo>
                  <a:pt x="485" y="745"/>
                </a:lnTo>
                <a:lnTo>
                  <a:pt x="502" y="741"/>
                </a:lnTo>
                <a:lnTo>
                  <a:pt x="516" y="739"/>
                </a:lnTo>
                <a:lnTo>
                  <a:pt x="504" y="744"/>
                </a:lnTo>
                <a:lnTo>
                  <a:pt x="492" y="750"/>
                </a:lnTo>
                <a:lnTo>
                  <a:pt x="474" y="754"/>
                </a:lnTo>
                <a:lnTo>
                  <a:pt x="464" y="756"/>
                </a:lnTo>
                <a:lnTo>
                  <a:pt x="452" y="757"/>
                </a:lnTo>
                <a:lnTo>
                  <a:pt x="439" y="758"/>
                </a:lnTo>
                <a:lnTo>
                  <a:pt x="427" y="758"/>
                </a:lnTo>
                <a:lnTo>
                  <a:pt x="413" y="757"/>
                </a:lnTo>
                <a:lnTo>
                  <a:pt x="399" y="753"/>
                </a:lnTo>
                <a:lnTo>
                  <a:pt x="384" y="750"/>
                </a:lnTo>
                <a:lnTo>
                  <a:pt x="368" y="744"/>
                </a:lnTo>
                <a:lnTo>
                  <a:pt x="352" y="737"/>
                </a:lnTo>
                <a:lnTo>
                  <a:pt x="335" y="729"/>
                </a:lnTo>
                <a:lnTo>
                  <a:pt x="318" y="717"/>
                </a:lnTo>
                <a:lnTo>
                  <a:pt x="301" y="705"/>
                </a:lnTo>
                <a:lnTo>
                  <a:pt x="283" y="690"/>
                </a:lnTo>
                <a:lnTo>
                  <a:pt x="266" y="671"/>
                </a:lnTo>
                <a:lnTo>
                  <a:pt x="249" y="652"/>
                </a:lnTo>
                <a:lnTo>
                  <a:pt x="230" y="627"/>
                </a:lnTo>
                <a:lnTo>
                  <a:pt x="213" y="602"/>
                </a:lnTo>
                <a:lnTo>
                  <a:pt x="194" y="572"/>
                </a:lnTo>
                <a:lnTo>
                  <a:pt x="177" y="539"/>
                </a:lnTo>
                <a:lnTo>
                  <a:pt x="160" y="503"/>
                </a:lnTo>
                <a:lnTo>
                  <a:pt x="142" y="463"/>
                </a:lnTo>
                <a:lnTo>
                  <a:pt x="125" y="420"/>
                </a:lnTo>
                <a:lnTo>
                  <a:pt x="109" y="373"/>
                </a:lnTo>
                <a:lnTo>
                  <a:pt x="91" y="321"/>
                </a:lnTo>
                <a:lnTo>
                  <a:pt x="90" y="313"/>
                </a:lnTo>
                <a:lnTo>
                  <a:pt x="89" y="305"/>
                </a:lnTo>
                <a:lnTo>
                  <a:pt x="89" y="294"/>
                </a:lnTo>
                <a:lnTo>
                  <a:pt x="89" y="283"/>
                </a:lnTo>
                <a:lnTo>
                  <a:pt x="91" y="271"/>
                </a:lnTo>
                <a:lnTo>
                  <a:pt x="94" y="265"/>
                </a:lnTo>
                <a:lnTo>
                  <a:pt x="97" y="259"/>
                </a:lnTo>
                <a:lnTo>
                  <a:pt x="101" y="254"/>
                </a:lnTo>
                <a:lnTo>
                  <a:pt x="105" y="249"/>
                </a:lnTo>
                <a:lnTo>
                  <a:pt x="110" y="244"/>
                </a:lnTo>
                <a:lnTo>
                  <a:pt x="117" y="241"/>
                </a:lnTo>
                <a:lnTo>
                  <a:pt x="124" y="239"/>
                </a:lnTo>
                <a:lnTo>
                  <a:pt x="132" y="236"/>
                </a:lnTo>
                <a:lnTo>
                  <a:pt x="142" y="235"/>
                </a:lnTo>
                <a:lnTo>
                  <a:pt x="153" y="235"/>
                </a:lnTo>
                <a:lnTo>
                  <a:pt x="165" y="236"/>
                </a:lnTo>
                <a:lnTo>
                  <a:pt x="179" y="239"/>
                </a:lnTo>
                <a:lnTo>
                  <a:pt x="194" y="242"/>
                </a:lnTo>
                <a:lnTo>
                  <a:pt x="210" y="248"/>
                </a:lnTo>
                <a:lnTo>
                  <a:pt x="229" y="254"/>
                </a:lnTo>
                <a:lnTo>
                  <a:pt x="250" y="263"/>
                </a:lnTo>
                <a:lnTo>
                  <a:pt x="272" y="272"/>
                </a:lnTo>
                <a:lnTo>
                  <a:pt x="295" y="285"/>
                </a:lnTo>
                <a:lnTo>
                  <a:pt x="321" y="299"/>
                </a:lnTo>
                <a:lnTo>
                  <a:pt x="349" y="315"/>
                </a:lnTo>
                <a:lnTo>
                  <a:pt x="400" y="333"/>
                </a:lnTo>
                <a:lnTo>
                  <a:pt x="453" y="354"/>
                </a:lnTo>
                <a:lnTo>
                  <a:pt x="515" y="381"/>
                </a:lnTo>
                <a:lnTo>
                  <a:pt x="545" y="395"/>
                </a:lnTo>
                <a:lnTo>
                  <a:pt x="576" y="409"/>
                </a:lnTo>
                <a:lnTo>
                  <a:pt x="604" y="424"/>
                </a:lnTo>
                <a:lnTo>
                  <a:pt x="629" y="439"/>
                </a:lnTo>
                <a:lnTo>
                  <a:pt x="652" y="453"/>
                </a:lnTo>
                <a:lnTo>
                  <a:pt x="670" y="466"/>
                </a:lnTo>
                <a:lnTo>
                  <a:pt x="677" y="473"/>
                </a:lnTo>
                <a:lnTo>
                  <a:pt x="681" y="479"/>
                </a:lnTo>
                <a:lnTo>
                  <a:pt x="685" y="486"/>
                </a:lnTo>
                <a:lnTo>
                  <a:pt x="687" y="492"/>
                </a:lnTo>
                <a:lnTo>
                  <a:pt x="688" y="508"/>
                </a:lnTo>
                <a:lnTo>
                  <a:pt x="692" y="527"/>
                </a:lnTo>
                <a:lnTo>
                  <a:pt x="695" y="547"/>
                </a:lnTo>
                <a:lnTo>
                  <a:pt x="702" y="569"/>
                </a:lnTo>
                <a:lnTo>
                  <a:pt x="705" y="580"/>
                </a:lnTo>
                <a:lnTo>
                  <a:pt x="709" y="590"/>
                </a:lnTo>
                <a:lnTo>
                  <a:pt x="714" y="599"/>
                </a:lnTo>
                <a:lnTo>
                  <a:pt x="719" y="608"/>
                </a:lnTo>
                <a:lnTo>
                  <a:pt x="725" y="615"/>
                </a:lnTo>
                <a:lnTo>
                  <a:pt x="732" y="619"/>
                </a:lnTo>
                <a:close/>
              </a:path>
            </a:pathLst>
          </a:cu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4" name="Freeform 49"/>
          <p:cNvSpPr>
            <a:spLocks noEditPoints="1"/>
          </p:cNvSpPr>
          <p:nvPr/>
        </p:nvSpPr>
        <p:spPr bwMode="auto">
          <a:xfrm>
            <a:off x="6140450" y="3373438"/>
            <a:ext cx="1050925" cy="1219200"/>
          </a:xfrm>
          <a:custGeom>
            <a:avLst/>
            <a:gdLst>
              <a:gd name="T0" fmla="*/ 2147483646 w 662"/>
              <a:gd name="T1" fmla="*/ 2147483646 h 768"/>
              <a:gd name="T2" fmla="*/ 2147483646 w 662"/>
              <a:gd name="T3" fmla="*/ 2147483646 h 768"/>
              <a:gd name="T4" fmla="*/ 2147483646 w 662"/>
              <a:gd name="T5" fmla="*/ 2147483646 h 768"/>
              <a:gd name="T6" fmla="*/ 2147483646 w 662"/>
              <a:gd name="T7" fmla="*/ 2147483646 h 768"/>
              <a:gd name="T8" fmla="*/ 2147483646 w 662"/>
              <a:gd name="T9" fmla="*/ 2147483646 h 768"/>
              <a:gd name="T10" fmla="*/ 2147483646 w 662"/>
              <a:gd name="T11" fmla="*/ 2147483646 h 768"/>
              <a:gd name="T12" fmla="*/ 2147483646 w 662"/>
              <a:gd name="T13" fmla="*/ 2147483646 h 768"/>
              <a:gd name="T14" fmla="*/ 2147483646 w 662"/>
              <a:gd name="T15" fmla="*/ 2147483646 h 768"/>
              <a:gd name="T16" fmla="*/ 2147483646 w 662"/>
              <a:gd name="T17" fmla="*/ 2147483646 h 768"/>
              <a:gd name="T18" fmla="*/ 2147483646 w 662"/>
              <a:gd name="T19" fmla="*/ 2147483646 h 768"/>
              <a:gd name="T20" fmla="*/ 2147483646 w 662"/>
              <a:gd name="T21" fmla="*/ 2147483646 h 768"/>
              <a:gd name="T22" fmla="*/ 2147483646 w 662"/>
              <a:gd name="T23" fmla="*/ 2147483646 h 768"/>
              <a:gd name="T24" fmla="*/ 2147483646 w 662"/>
              <a:gd name="T25" fmla="*/ 2147483646 h 768"/>
              <a:gd name="T26" fmla="*/ 2147483646 w 662"/>
              <a:gd name="T27" fmla="*/ 2147483646 h 768"/>
              <a:gd name="T28" fmla="*/ 2147483646 w 662"/>
              <a:gd name="T29" fmla="*/ 2147483646 h 768"/>
              <a:gd name="T30" fmla="*/ 2147483646 w 662"/>
              <a:gd name="T31" fmla="*/ 2147483646 h 768"/>
              <a:gd name="T32" fmla="*/ 2147483646 w 662"/>
              <a:gd name="T33" fmla="*/ 2147483646 h 768"/>
              <a:gd name="T34" fmla="*/ 2147483646 w 662"/>
              <a:gd name="T35" fmla="*/ 2147483646 h 768"/>
              <a:gd name="T36" fmla="*/ 2147483646 w 662"/>
              <a:gd name="T37" fmla="*/ 2147483646 h 768"/>
              <a:gd name="T38" fmla="*/ 2147483646 w 662"/>
              <a:gd name="T39" fmla="*/ 2147483646 h 768"/>
              <a:gd name="T40" fmla="*/ 2147483646 w 662"/>
              <a:gd name="T41" fmla="*/ 2147483646 h 768"/>
              <a:gd name="T42" fmla="*/ 2147483646 w 662"/>
              <a:gd name="T43" fmla="*/ 2147483646 h 768"/>
              <a:gd name="T44" fmla="*/ 2147483646 w 662"/>
              <a:gd name="T45" fmla="*/ 2147483646 h 768"/>
              <a:gd name="T46" fmla="*/ 2147483646 w 662"/>
              <a:gd name="T47" fmla="*/ 2147483646 h 768"/>
              <a:gd name="T48" fmla="*/ 2147483646 w 662"/>
              <a:gd name="T49" fmla="*/ 2147483646 h 768"/>
              <a:gd name="T50" fmla="*/ 2147483646 w 662"/>
              <a:gd name="T51" fmla="*/ 2147483646 h 768"/>
              <a:gd name="T52" fmla="*/ 2147483646 w 662"/>
              <a:gd name="T53" fmla="*/ 2147483646 h 768"/>
              <a:gd name="T54" fmla="*/ 2147483646 w 662"/>
              <a:gd name="T55" fmla="*/ 2147483646 h 768"/>
              <a:gd name="T56" fmla="*/ 2147483646 w 662"/>
              <a:gd name="T57" fmla="*/ 2147483646 h 768"/>
              <a:gd name="T58" fmla="*/ 2147483646 w 662"/>
              <a:gd name="T59" fmla="*/ 2147483646 h 768"/>
              <a:gd name="T60" fmla="*/ 2147483646 w 662"/>
              <a:gd name="T61" fmla="*/ 2147483646 h 768"/>
              <a:gd name="T62" fmla="*/ 2147483646 w 662"/>
              <a:gd name="T63" fmla="*/ 2147483646 h 768"/>
              <a:gd name="T64" fmla="*/ 2147483646 w 662"/>
              <a:gd name="T65" fmla="*/ 2147483646 h 768"/>
              <a:gd name="T66" fmla="*/ 2147483646 w 662"/>
              <a:gd name="T67" fmla="*/ 2147483646 h 768"/>
              <a:gd name="T68" fmla="*/ 2147483646 w 662"/>
              <a:gd name="T69" fmla="*/ 2147483646 h 768"/>
              <a:gd name="T70" fmla="*/ 2147483646 w 662"/>
              <a:gd name="T71" fmla="*/ 2147483646 h 768"/>
              <a:gd name="T72" fmla="*/ 2147483646 w 662"/>
              <a:gd name="T73" fmla="*/ 2147483646 h 768"/>
              <a:gd name="T74" fmla="*/ 2147483646 w 662"/>
              <a:gd name="T75" fmla="*/ 2147483646 h 768"/>
              <a:gd name="T76" fmla="*/ 2147483646 w 662"/>
              <a:gd name="T77" fmla="*/ 2147483646 h 768"/>
              <a:gd name="T78" fmla="*/ 2147483646 w 662"/>
              <a:gd name="T79" fmla="*/ 2147483646 h 768"/>
              <a:gd name="T80" fmla="*/ 2147483646 w 662"/>
              <a:gd name="T81" fmla="*/ 2147483646 h 768"/>
              <a:gd name="T82" fmla="*/ 2147483646 w 662"/>
              <a:gd name="T83" fmla="*/ 2147483646 h 768"/>
              <a:gd name="T84" fmla="*/ 2147483646 w 662"/>
              <a:gd name="T85" fmla="*/ 2147483646 h 768"/>
              <a:gd name="T86" fmla="*/ 2147483646 w 662"/>
              <a:gd name="T87" fmla="*/ 2147483646 h 768"/>
              <a:gd name="T88" fmla="*/ 2147483646 w 662"/>
              <a:gd name="T89" fmla="*/ 2147483646 h 768"/>
              <a:gd name="T90" fmla="*/ 2147483646 w 662"/>
              <a:gd name="T91" fmla="*/ 2147483646 h 768"/>
              <a:gd name="T92" fmla="*/ 2147483646 w 662"/>
              <a:gd name="T93" fmla="*/ 2147483646 h 768"/>
              <a:gd name="T94" fmla="*/ 2147483646 w 662"/>
              <a:gd name="T95" fmla="*/ 2147483646 h 768"/>
              <a:gd name="T96" fmla="*/ 2147483646 w 662"/>
              <a:gd name="T97" fmla="*/ 2147483646 h 768"/>
              <a:gd name="T98" fmla="*/ 2147483646 w 662"/>
              <a:gd name="T99" fmla="*/ 2147483646 h 768"/>
              <a:gd name="T100" fmla="*/ 2147483646 w 662"/>
              <a:gd name="T101" fmla="*/ 2147483646 h 768"/>
              <a:gd name="T102" fmla="*/ 2147483646 w 662"/>
              <a:gd name="T103" fmla="*/ 2147483646 h 768"/>
              <a:gd name="T104" fmla="*/ 2147483646 w 662"/>
              <a:gd name="T105" fmla="*/ 2147483646 h 768"/>
              <a:gd name="T106" fmla="*/ 2147483646 w 662"/>
              <a:gd name="T107" fmla="*/ 2147483646 h 768"/>
              <a:gd name="T108" fmla="*/ 2147483646 w 662"/>
              <a:gd name="T109" fmla="*/ 2147483646 h 768"/>
              <a:gd name="T110" fmla="*/ 2147483646 w 662"/>
              <a:gd name="T111" fmla="*/ 2147483646 h 768"/>
              <a:gd name="T112" fmla="*/ 2147483646 w 662"/>
              <a:gd name="T113" fmla="*/ 2147483646 h 768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662"/>
              <a:gd name="T172" fmla="*/ 0 h 768"/>
              <a:gd name="T173" fmla="*/ 662 w 662"/>
              <a:gd name="T174" fmla="*/ 768 h 768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662" h="768">
                <a:moveTo>
                  <a:pt x="412" y="167"/>
                </a:moveTo>
                <a:lnTo>
                  <a:pt x="412" y="167"/>
                </a:lnTo>
                <a:lnTo>
                  <a:pt x="413" y="171"/>
                </a:lnTo>
                <a:lnTo>
                  <a:pt x="417" y="177"/>
                </a:lnTo>
                <a:lnTo>
                  <a:pt x="425" y="192"/>
                </a:lnTo>
                <a:lnTo>
                  <a:pt x="436" y="211"/>
                </a:lnTo>
                <a:lnTo>
                  <a:pt x="450" y="230"/>
                </a:lnTo>
                <a:lnTo>
                  <a:pt x="475" y="265"/>
                </a:lnTo>
                <a:lnTo>
                  <a:pt x="486" y="280"/>
                </a:lnTo>
                <a:lnTo>
                  <a:pt x="491" y="279"/>
                </a:lnTo>
                <a:lnTo>
                  <a:pt x="495" y="279"/>
                </a:lnTo>
                <a:lnTo>
                  <a:pt x="499" y="279"/>
                </a:lnTo>
                <a:lnTo>
                  <a:pt x="502" y="281"/>
                </a:lnTo>
                <a:lnTo>
                  <a:pt x="508" y="286"/>
                </a:lnTo>
                <a:lnTo>
                  <a:pt x="514" y="293"/>
                </a:lnTo>
                <a:lnTo>
                  <a:pt x="517" y="300"/>
                </a:lnTo>
                <a:lnTo>
                  <a:pt x="520" y="305"/>
                </a:lnTo>
                <a:lnTo>
                  <a:pt x="522" y="312"/>
                </a:lnTo>
                <a:lnTo>
                  <a:pt x="525" y="312"/>
                </a:lnTo>
                <a:lnTo>
                  <a:pt x="528" y="315"/>
                </a:lnTo>
                <a:lnTo>
                  <a:pt x="535" y="321"/>
                </a:lnTo>
                <a:lnTo>
                  <a:pt x="543" y="330"/>
                </a:lnTo>
                <a:lnTo>
                  <a:pt x="551" y="331"/>
                </a:lnTo>
                <a:lnTo>
                  <a:pt x="558" y="334"/>
                </a:lnTo>
                <a:lnTo>
                  <a:pt x="565" y="338"/>
                </a:lnTo>
                <a:lnTo>
                  <a:pt x="571" y="344"/>
                </a:lnTo>
                <a:lnTo>
                  <a:pt x="575" y="349"/>
                </a:lnTo>
                <a:lnTo>
                  <a:pt x="579" y="356"/>
                </a:lnTo>
                <a:lnTo>
                  <a:pt x="586" y="370"/>
                </a:lnTo>
                <a:lnTo>
                  <a:pt x="589" y="384"/>
                </a:lnTo>
                <a:lnTo>
                  <a:pt x="592" y="397"/>
                </a:lnTo>
                <a:lnTo>
                  <a:pt x="594" y="408"/>
                </a:lnTo>
                <a:lnTo>
                  <a:pt x="603" y="408"/>
                </a:lnTo>
                <a:lnTo>
                  <a:pt x="611" y="410"/>
                </a:lnTo>
                <a:lnTo>
                  <a:pt x="618" y="412"/>
                </a:lnTo>
                <a:lnTo>
                  <a:pt x="625" y="415"/>
                </a:lnTo>
                <a:lnTo>
                  <a:pt x="630" y="420"/>
                </a:lnTo>
                <a:lnTo>
                  <a:pt x="634" y="426"/>
                </a:lnTo>
                <a:lnTo>
                  <a:pt x="638" y="430"/>
                </a:lnTo>
                <a:lnTo>
                  <a:pt x="641" y="436"/>
                </a:lnTo>
                <a:lnTo>
                  <a:pt x="645" y="448"/>
                </a:lnTo>
                <a:lnTo>
                  <a:pt x="647" y="458"/>
                </a:lnTo>
                <a:lnTo>
                  <a:pt x="648" y="469"/>
                </a:lnTo>
                <a:lnTo>
                  <a:pt x="655" y="481"/>
                </a:lnTo>
                <a:lnTo>
                  <a:pt x="660" y="493"/>
                </a:lnTo>
                <a:lnTo>
                  <a:pt x="662" y="503"/>
                </a:lnTo>
                <a:lnTo>
                  <a:pt x="661" y="513"/>
                </a:lnTo>
                <a:lnTo>
                  <a:pt x="658" y="521"/>
                </a:lnTo>
                <a:lnTo>
                  <a:pt x="655" y="526"/>
                </a:lnTo>
                <a:lnTo>
                  <a:pt x="649" y="532"/>
                </a:lnTo>
                <a:lnTo>
                  <a:pt x="643" y="537"/>
                </a:lnTo>
                <a:lnTo>
                  <a:pt x="636" y="540"/>
                </a:lnTo>
                <a:lnTo>
                  <a:pt x="630" y="543"/>
                </a:lnTo>
                <a:lnTo>
                  <a:pt x="617" y="546"/>
                </a:lnTo>
                <a:lnTo>
                  <a:pt x="606" y="547"/>
                </a:lnTo>
                <a:lnTo>
                  <a:pt x="603" y="548"/>
                </a:lnTo>
                <a:lnTo>
                  <a:pt x="604" y="573"/>
                </a:lnTo>
                <a:lnTo>
                  <a:pt x="603" y="589"/>
                </a:lnTo>
                <a:lnTo>
                  <a:pt x="601" y="600"/>
                </a:lnTo>
                <a:lnTo>
                  <a:pt x="596" y="607"/>
                </a:lnTo>
                <a:lnTo>
                  <a:pt x="592" y="611"/>
                </a:lnTo>
                <a:lnTo>
                  <a:pt x="588" y="612"/>
                </a:lnTo>
                <a:lnTo>
                  <a:pt x="584" y="612"/>
                </a:lnTo>
                <a:lnTo>
                  <a:pt x="577" y="633"/>
                </a:lnTo>
                <a:lnTo>
                  <a:pt x="572" y="647"/>
                </a:lnTo>
                <a:lnTo>
                  <a:pt x="567" y="656"/>
                </a:lnTo>
                <a:lnTo>
                  <a:pt x="562" y="661"/>
                </a:lnTo>
                <a:lnTo>
                  <a:pt x="559" y="663"/>
                </a:lnTo>
                <a:lnTo>
                  <a:pt x="557" y="663"/>
                </a:lnTo>
                <a:lnTo>
                  <a:pt x="554" y="662"/>
                </a:lnTo>
                <a:lnTo>
                  <a:pt x="530" y="657"/>
                </a:lnTo>
                <a:lnTo>
                  <a:pt x="514" y="652"/>
                </a:lnTo>
                <a:lnTo>
                  <a:pt x="501" y="647"/>
                </a:lnTo>
                <a:lnTo>
                  <a:pt x="494" y="641"/>
                </a:lnTo>
                <a:lnTo>
                  <a:pt x="490" y="635"/>
                </a:lnTo>
                <a:lnTo>
                  <a:pt x="488" y="630"/>
                </a:lnTo>
                <a:lnTo>
                  <a:pt x="487" y="626"/>
                </a:lnTo>
                <a:lnTo>
                  <a:pt x="488" y="648"/>
                </a:lnTo>
                <a:lnTo>
                  <a:pt x="487" y="667"/>
                </a:lnTo>
                <a:lnTo>
                  <a:pt x="486" y="683"/>
                </a:lnTo>
                <a:lnTo>
                  <a:pt x="485" y="695"/>
                </a:lnTo>
                <a:lnTo>
                  <a:pt x="483" y="706"/>
                </a:lnTo>
                <a:lnTo>
                  <a:pt x="479" y="713"/>
                </a:lnTo>
                <a:lnTo>
                  <a:pt x="477" y="718"/>
                </a:lnTo>
                <a:lnTo>
                  <a:pt x="473" y="722"/>
                </a:lnTo>
                <a:lnTo>
                  <a:pt x="470" y="725"/>
                </a:lnTo>
                <a:lnTo>
                  <a:pt x="468" y="726"/>
                </a:lnTo>
                <a:lnTo>
                  <a:pt x="464" y="726"/>
                </a:lnTo>
                <a:lnTo>
                  <a:pt x="462" y="725"/>
                </a:lnTo>
                <a:lnTo>
                  <a:pt x="457" y="724"/>
                </a:lnTo>
                <a:lnTo>
                  <a:pt x="456" y="723"/>
                </a:lnTo>
                <a:lnTo>
                  <a:pt x="450" y="720"/>
                </a:lnTo>
                <a:lnTo>
                  <a:pt x="444" y="717"/>
                </a:lnTo>
                <a:lnTo>
                  <a:pt x="440" y="716"/>
                </a:lnTo>
                <a:lnTo>
                  <a:pt x="434" y="717"/>
                </a:lnTo>
                <a:lnTo>
                  <a:pt x="429" y="718"/>
                </a:lnTo>
                <a:lnTo>
                  <a:pt x="424" y="721"/>
                </a:lnTo>
                <a:lnTo>
                  <a:pt x="414" y="728"/>
                </a:lnTo>
                <a:lnTo>
                  <a:pt x="406" y="736"/>
                </a:lnTo>
                <a:lnTo>
                  <a:pt x="400" y="744"/>
                </a:lnTo>
                <a:lnTo>
                  <a:pt x="395" y="752"/>
                </a:lnTo>
                <a:lnTo>
                  <a:pt x="387" y="746"/>
                </a:lnTo>
                <a:lnTo>
                  <a:pt x="378" y="742"/>
                </a:lnTo>
                <a:lnTo>
                  <a:pt x="370" y="738"/>
                </a:lnTo>
                <a:lnTo>
                  <a:pt x="363" y="736"/>
                </a:lnTo>
                <a:lnTo>
                  <a:pt x="358" y="733"/>
                </a:lnTo>
                <a:lnTo>
                  <a:pt x="352" y="733"/>
                </a:lnTo>
                <a:lnTo>
                  <a:pt x="343" y="733"/>
                </a:lnTo>
                <a:lnTo>
                  <a:pt x="336" y="736"/>
                </a:lnTo>
                <a:lnTo>
                  <a:pt x="331" y="739"/>
                </a:lnTo>
                <a:lnTo>
                  <a:pt x="326" y="743"/>
                </a:lnTo>
                <a:lnTo>
                  <a:pt x="321" y="747"/>
                </a:lnTo>
                <a:lnTo>
                  <a:pt x="315" y="752"/>
                </a:lnTo>
                <a:lnTo>
                  <a:pt x="308" y="754"/>
                </a:lnTo>
                <a:lnTo>
                  <a:pt x="302" y="755"/>
                </a:lnTo>
                <a:lnTo>
                  <a:pt x="295" y="755"/>
                </a:lnTo>
                <a:lnTo>
                  <a:pt x="289" y="755"/>
                </a:lnTo>
                <a:lnTo>
                  <a:pt x="279" y="752"/>
                </a:lnTo>
                <a:lnTo>
                  <a:pt x="269" y="747"/>
                </a:lnTo>
                <a:lnTo>
                  <a:pt x="262" y="743"/>
                </a:lnTo>
                <a:lnTo>
                  <a:pt x="255" y="737"/>
                </a:lnTo>
                <a:lnTo>
                  <a:pt x="249" y="737"/>
                </a:lnTo>
                <a:lnTo>
                  <a:pt x="242" y="735"/>
                </a:lnTo>
                <a:lnTo>
                  <a:pt x="235" y="730"/>
                </a:lnTo>
                <a:lnTo>
                  <a:pt x="229" y="725"/>
                </a:lnTo>
                <a:lnTo>
                  <a:pt x="220" y="717"/>
                </a:lnTo>
                <a:lnTo>
                  <a:pt x="215" y="713"/>
                </a:lnTo>
                <a:lnTo>
                  <a:pt x="213" y="728"/>
                </a:lnTo>
                <a:lnTo>
                  <a:pt x="211" y="740"/>
                </a:lnTo>
                <a:lnTo>
                  <a:pt x="207" y="751"/>
                </a:lnTo>
                <a:lnTo>
                  <a:pt x="205" y="758"/>
                </a:lnTo>
                <a:lnTo>
                  <a:pt x="202" y="762"/>
                </a:lnTo>
                <a:lnTo>
                  <a:pt x="199" y="766"/>
                </a:lnTo>
                <a:lnTo>
                  <a:pt x="196" y="768"/>
                </a:lnTo>
                <a:lnTo>
                  <a:pt x="192" y="768"/>
                </a:lnTo>
                <a:lnTo>
                  <a:pt x="190" y="768"/>
                </a:lnTo>
                <a:lnTo>
                  <a:pt x="188" y="766"/>
                </a:lnTo>
                <a:lnTo>
                  <a:pt x="183" y="762"/>
                </a:lnTo>
                <a:lnTo>
                  <a:pt x="178" y="755"/>
                </a:lnTo>
                <a:lnTo>
                  <a:pt x="175" y="761"/>
                </a:lnTo>
                <a:lnTo>
                  <a:pt x="173" y="763"/>
                </a:lnTo>
                <a:lnTo>
                  <a:pt x="169" y="765"/>
                </a:lnTo>
                <a:lnTo>
                  <a:pt x="167" y="763"/>
                </a:lnTo>
                <a:lnTo>
                  <a:pt x="165" y="761"/>
                </a:lnTo>
                <a:lnTo>
                  <a:pt x="162" y="758"/>
                </a:lnTo>
                <a:lnTo>
                  <a:pt x="159" y="748"/>
                </a:lnTo>
                <a:lnTo>
                  <a:pt x="155" y="738"/>
                </a:lnTo>
                <a:lnTo>
                  <a:pt x="154" y="728"/>
                </a:lnTo>
                <a:lnTo>
                  <a:pt x="152" y="717"/>
                </a:lnTo>
                <a:lnTo>
                  <a:pt x="146" y="721"/>
                </a:lnTo>
                <a:lnTo>
                  <a:pt x="140" y="724"/>
                </a:lnTo>
                <a:lnTo>
                  <a:pt x="136" y="725"/>
                </a:lnTo>
                <a:lnTo>
                  <a:pt x="130" y="724"/>
                </a:lnTo>
                <a:lnTo>
                  <a:pt x="125" y="723"/>
                </a:lnTo>
                <a:lnTo>
                  <a:pt x="121" y="721"/>
                </a:lnTo>
                <a:lnTo>
                  <a:pt x="111" y="714"/>
                </a:lnTo>
                <a:lnTo>
                  <a:pt x="104" y="704"/>
                </a:lnTo>
                <a:lnTo>
                  <a:pt x="99" y="696"/>
                </a:lnTo>
                <a:lnTo>
                  <a:pt x="94" y="688"/>
                </a:lnTo>
                <a:lnTo>
                  <a:pt x="82" y="684"/>
                </a:lnTo>
                <a:lnTo>
                  <a:pt x="73" y="677"/>
                </a:lnTo>
                <a:lnTo>
                  <a:pt x="66" y="670"/>
                </a:lnTo>
                <a:lnTo>
                  <a:pt x="60" y="663"/>
                </a:lnTo>
                <a:lnTo>
                  <a:pt x="57" y="655"/>
                </a:lnTo>
                <a:lnTo>
                  <a:pt x="55" y="647"/>
                </a:lnTo>
                <a:lnTo>
                  <a:pt x="52" y="637"/>
                </a:lnTo>
                <a:lnTo>
                  <a:pt x="52" y="629"/>
                </a:lnTo>
                <a:lnTo>
                  <a:pt x="53" y="621"/>
                </a:lnTo>
                <a:lnTo>
                  <a:pt x="53" y="613"/>
                </a:lnTo>
                <a:lnTo>
                  <a:pt x="57" y="599"/>
                </a:lnTo>
                <a:lnTo>
                  <a:pt x="62" y="588"/>
                </a:lnTo>
                <a:lnTo>
                  <a:pt x="60" y="592"/>
                </a:lnTo>
                <a:lnTo>
                  <a:pt x="58" y="596"/>
                </a:lnTo>
                <a:lnTo>
                  <a:pt x="56" y="600"/>
                </a:lnTo>
                <a:lnTo>
                  <a:pt x="52" y="604"/>
                </a:lnTo>
                <a:lnTo>
                  <a:pt x="44" y="610"/>
                </a:lnTo>
                <a:lnTo>
                  <a:pt x="36" y="614"/>
                </a:lnTo>
                <a:lnTo>
                  <a:pt x="27" y="618"/>
                </a:lnTo>
                <a:lnTo>
                  <a:pt x="20" y="620"/>
                </a:lnTo>
                <a:lnTo>
                  <a:pt x="13" y="622"/>
                </a:lnTo>
                <a:lnTo>
                  <a:pt x="10" y="620"/>
                </a:lnTo>
                <a:lnTo>
                  <a:pt x="6" y="618"/>
                </a:lnTo>
                <a:lnTo>
                  <a:pt x="4" y="614"/>
                </a:lnTo>
                <a:lnTo>
                  <a:pt x="3" y="610"/>
                </a:lnTo>
                <a:lnTo>
                  <a:pt x="0" y="600"/>
                </a:lnTo>
                <a:lnTo>
                  <a:pt x="0" y="590"/>
                </a:lnTo>
                <a:lnTo>
                  <a:pt x="3" y="577"/>
                </a:lnTo>
                <a:lnTo>
                  <a:pt x="6" y="563"/>
                </a:lnTo>
                <a:lnTo>
                  <a:pt x="11" y="550"/>
                </a:lnTo>
                <a:lnTo>
                  <a:pt x="16" y="536"/>
                </a:lnTo>
                <a:lnTo>
                  <a:pt x="29" y="509"/>
                </a:lnTo>
                <a:lnTo>
                  <a:pt x="41" y="486"/>
                </a:lnTo>
                <a:lnTo>
                  <a:pt x="53" y="464"/>
                </a:lnTo>
                <a:lnTo>
                  <a:pt x="52" y="456"/>
                </a:lnTo>
                <a:lnTo>
                  <a:pt x="52" y="445"/>
                </a:lnTo>
                <a:lnTo>
                  <a:pt x="55" y="434"/>
                </a:lnTo>
                <a:lnTo>
                  <a:pt x="57" y="421"/>
                </a:lnTo>
                <a:lnTo>
                  <a:pt x="63" y="399"/>
                </a:lnTo>
                <a:lnTo>
                  <a:pt x="65" y="390"/>
                </a:lnTo>
                <a:lnTo>
                  <a:pt x="66" y="378"/>
                </a:lnTo>
                <a:lnTo>
                  <a:pt x="65" y="366"/>
                </a:lnTo>
                <a:lnTo>
                  <a:pt x="62" y="340"/>
                </a:lnTo>
                <a:lnTo>
                  <a:pt x="56" y="315"/>
                </a:lnTo>
                <a:lnTo>
                  <a:pt x="50" y="290"/>
                </a:lnTo>
                <a:lnTo>
                  <a:pt x="43" y="268"/>
                </a:lnTo>
                <a:lnTo>
                  <a:pt x="36" y="251"/>
                </a:lnTo>
                <a:lnTo>
                  <a:pt x="30" y="235"/>
                </a:lnTo>
                <a:lnTo>
                  <a:pt x="25" y="225"/>
                </a:lnTo>
                <a:lnTo>
                  <a:pt x="19" y="213"/>
                </a:lnTo>
                <a:lnTo>
                  <a:pt x="16" y="201"/>
                </a:lnTo>
                <a:lnTo>
                  <a:pt x="14" y="191"/>
                </a:lnTo>
                <a:lnTo>
                  <a:pt x="13" y="179"/>
                </a:lnTo>
                <a:lnTo>
                  <a:pt x="13" y="169"/>
                </a:lnTo>
                <a:lnTo>
                  <a:pt x="14" y="160"/>
                </a:lnTo>
                <a:lnTo>
                  <a:pt x="16" y="149"/>
                </a:lnTo>
                <a:lnTo>
                  <a:pt x="20" y="133"/>
                </a:lnTo>
                <a:lnTo>
                  <a:pt x="25" y="119"/>
                </a:lnTo>
                <a:lnTo>
                  <a:pt x="30" y="108"/>
                </a:lnTo>
                <a:lnTo>
                  <a:pt x="41" y="101"/>
                </a:lnTo>
                <a:lnTo>
                  <a:pt x="58" y="87"/>
                </a:lnTo>
                <a:lnTo>
                  <a:pt x="100" y="51"/>
                </a:lnTo>
                <a:lnTo>
                  <a:pt x="154" y="0"/>
                </a:lnTo>
                <a:lnTo>
                  <a:pt x="169" y="4"/>
                </a:lnTo>
                <a:lnTo>
                  <a:pt x="192" y="7"/>
                </a:lnTo>
                <a:lnTo>
                  <a:pt x="250" y="13"/>
                </a:lnTo>
                <a:lnTo>
                  <a:pt x="326" y="19"/>
                </a:lnTo>
                <a:lnTo>
                  <a:pt x="335" y="23"/>
                </a:lnTo>
                <a:lnTo>
                  <a:pt x="341" y="29"/>
                </a:lnTo>
                <a:lnTo>
                  <a:pt x="350" y="38"/>
                </a:lnTo>
                <a:lnTo>
                  <a:pt x="357" y="48"/>
                </a:lnTo>
                <a:lnTo>
                  <a:pt x="363" y="59"/>
                </a:lnTo>
                <a:lnTo>
                  <a:pt x="370" y="72"/>
                </a:lnTo>
                <a:lnTo>
                  <a:pt x="384" y="98"/>
                </a:lnTo>
                <a:lnTo>
                  <a:pt x="396" y="124"/>
                </a:lnTo>
                <a:lnTo>
                  <a:pt x="405" y="146"/>
                </a:lnTo>
                <a:lnTo>
                  <a:pt x="412" y="167"/>
                </a:lnTo>
                <a:close/>
                <a:moveTo>
                  <a:pt x="57" y="447"/>
                </a:moveTo>
                <a:lnTo>
                  <a:pt x="57" y="447"/>
                </a:lnTo>
                <a:lnTo>
                  <a:pt x="72" y="437"/>
                </a:lnTo>
                <a:lnTo>
                  <a:pt x="82" y="429"/>
                </a:lnTo>
                <a:lnTo>
                  <a:pt x="92" y="422"/>
                </a:lnTo>
                <a:lnTo>
                  <a:pt x="94" y="419"/>
                </a:lnTo>
                <a:lnTo>
                  <a:pt x="102" y="410"/>
                </a:lnTo>
                <a:lnTo>
                  <a:pt x="108" y="401"/>
                </a:lnTo>
                <a:lnTo>
                  <a:pt x="112" y="392"/>
                </a:lnTo>
                <a:lnTo>
                  <a:pt x="117" y="381"/>
                </a:lnTo>
                <a:lnTo>
                  <a:pt x="121" y="367"/>
                </a:lnTo>
                <a:lnTo>
                  <a:pt x="121" y="363"/>
                </a:lnTo>
                <a:lnTo>
                  <a:pt x="122" y="361"/>
                </a:lnTo>
                <a:lnTo>
                  <a:pt x="124" y="360"/>
                </a:lnTo>
                <a:lnTo>
                  <a:pt x="126" y="359"/>
                </a:lnTo>
                <a:lnTo>
                  <a:pt x="132" y="360"/>
                </a:lnTo>
                <a:lnTo>
                  <a:pt x="139" y="364"/>
                </a:lnTo>
                <a:lnTo>
                  <a:pt x="148" y="371"/>
                </a:lnTo>
                <a:lnTo>
                  <a:pt x="154" y="376"/>
                </a:lnTo>
                <a:lnTo>
                  <a:pt x="161" y="378"/>
                </a:lnTo>
                <a:lnTo>
                  <a:pt x="170" y="381"/>
                </a:lnTo>
                <a:lnTo>
                  <a:pt x="175" y="381"/>
                </a:lnTo>
                <a:lnTo>
                  <a:pt x="180" y="379"/>
                </a:lnTo>
                <a:lnTo>
                  <a:pt x="185" y="377"/>
                </a:lnTo>
                <a:lnTo>
                  <a:pt x="191" y="374"/>
                </a:lnTo>
                <a:lnTo>
                  <a:pt x="197" y="369"/>
                </a:lnTo>
                <a:lnTo>
                  <a:pt x="203" y="362"/>
                </a:lnTo>
                <a:lnTo>
                  <a:pt x="207" y="354"/>
                </a:lnTo>
                <a:lnTo>
                  <a:pt x="213" y="344"/>
                </a:lnTo>
                <a:lnTo>
                  <a:pt x="213" y="338"/>
                </a:lnTo>
                <a:lnTo>
                  <a:pt x="214" y="333"/>
                </a:lnTo>
                <a:lnTo>
                  <a:pt x="215" y="330"/>
                </a:lnTo>
                <a:lnTo>
                  <a:pt x="217" y="327"/>
                </a:lnTo>
                <a:lnTo>
                  <a:pt x="219" y="327"/>
                </a:lnTo>
                <a:lnTo>
                  <a:pt x="221" y="326"/>
                </a:lnTo>
                <a:lnTo>
                  <a:pt x="224" y="327"/>
                </a:lnTo>
                <a:lnTo>
                  <a:pt x="227" y="329"/>
                </a:lnTo>
                <a:lnTo>
                  <a:pt x="230" y="331"/>
                </a:lnTo>
                <a:lnTo>
                  <a:pt x="241" y="340"/>
                </a:lnTo>
                <a:lnTo>
                  <a:pt x="242" y="344"/>
                </a:lnTo>
                <a:lnTo>
                  <a:pt x="247" y="352"/>
                </a:lnTo>
                <a:lnTo>
                  <a:pt x="252" y="360"/>
                </a:lnTo>
                <a:lnTo>
                  <a:pt x="256" y="363"/>
                </a:lnTo>
                <a:lnTo>
                  <a:pt x="259" y="364"/>
                </a:lnTo>
                <a:lnTo>
                  <a:pt x="263" y="369"/>
                </a:lnTo>
                <a:lnTo>
                  <a:pt x="266" y="374"/>
                </a:lnTo>
                <a:lnTo>
                  <a:pt x="271" y="377"/>
                </a:lnTo>
                <a:lnTo>
                  <a:pt x="278" y="381"/>
                </a:lnTo>
                <a:lnTo>
                  <a:pt x="282" y="382"/>
                </a:lnTo>
                <a:lnTo>
                  <a:pt x="287" y="383"/>
                </a:lnTo>
                <a:lnTo>
                  <a:pt x="292" y="382"/>
                </a:lnTo>
                <a:lnTo>
                  <a:pt x="298" y="381"/>
                </a:lnTo>
                <a:lnTo>
                  <a:pt x="303" y="378"/>
                </a:lnTo>
                <a:lnTo>
                  <a:pt x="310" y="375"/>
                </a:lnTo>
                <a:lnTo>
                  <a:pt x="323" y="382"/>
                </a:lnTo>
                <a:lnTo>
                  <a:pt x="337" y="388"/>
                </a:lnTo>
                <a:lnTo>
                  <a:pt x="345" y="390"/>
                </a:lnTo>
                <a:lnTo>
                  <a:pt x="352" y="391"/>
                </a:lnTo>
                <a:lnTo>
                  <a:pt x="360" y="391"/>
                </a:lnTo>
                <a:lnTo>
                  <a:pt x="367" y="391"/>
                </a:lnTo>
                <a:lnTo>
                  <a:pt x="374" y="389"/>
                </a:lnTo>
                <a:lnTo>
                  <a:pt x="380" y="384"/>
                </a:lnTo>
                <a:lnTo>
                  <a:pt x="384" y="378"/>
                </a:lnTo>
                <a:lnTo>
                  <a:pt x="388" y="370"/>
                </a:lnTo>
                <a:lnTo>
                  <a:pt x="389" y="359"/>
                </a:lnTo>
                <a:lnTo>
                  <a:pt x="388" y="345"/>
                </a:lnTo>
                <a:lnTo>
                  <a:pt x="383" y="334"/>
                </a:lnTo>
                <a:lnTo>
                  <a:pt x="381" y="324"/>
                </a:lnTo>
                <a:lnTo>
                  <a:pt x="378" y="314"/>
                </a:lnTo>
                <a:lnTo>
                  <a:pt x="378" y="309"/>
                </a:lnTo>
                <a:lnTo>
                  <a:pt x="380" y="304"/>
                </a:lnTo>
                <a:lnTo>
                  <a:pt x="381" y="302"/>
                </a:lnTo>
                <a:lnTo>
                  <a:pt x="384" y="300"/>
                </a:lnTo>
                <a:lnTo>
                  <a:pt x="389" y="299"/>
                </a:lnTo>
                <a:lnTo>
                  <a:pt x="396" y="300"/>
                </a:lnTo>
                <a:lnTo>
                  <a:pt x="404" y="303"/>
                </a:lnTo>
                <a:lnTo>
                  <a:pt x="414" y="309"/>
                </a:lnTo>
                <a:lnTo>
                  <a:pt x="420" y="310"/>
                </a:lnTo>
                <a:lnTo>
                  <a:pt x="425" y="311"/>
                </a:lnTo>
                <a:lnTo>
                  <a:pt x="433" y="312"/>
                </a:lnTo>
                <a:lnTo>
                  <a:pt x="441" y="312"/>
                </a:lnTo>
                <a:lnTo>
                  <a:pt x="451" y="311"/>
                </a:lnTo>
                <a:lnTo>
                  <a:pt x="462" y="307"/>
                </a:lnTo>
                <a:lnTo>
                  <a:pt x="473" y="300"/>
                </a:lnTo>
                <a:lnTo>
                  <a:pt x="481" y="285"/>
                </a:lnTo>
                <a:lnTo>
                  <a:pt x="475" y="278"/>
                </a:lnTo>
                <a:lnTo>
                  <a:pt x="475" y="280"/>
                </a:lnTo>
                <a:lnTo>
                  <a:pt x="473" y="285"/>
                </a:lnTo>
                <a:lnTo>
                  <a:pt x="471" y="292"/>
                </a:lnTo>
                <a:lnTo>
                  <a:pt x="468" y="294"/>
                </a:lnTo>
                <a:lnTo>
                  <a:pt x="464" y="297"/>
                </a:lnTo>
                <a:lnTo>
                  <a:pt x="459" y="300"/>
                </a:lnTo>
                <a:lnTo>
                  <a:pt x="454" y="301"/>
                </a:lnTo>
                <a:lnTo>
                  <a:pt x="447" y="302"/>
                </a:lnTo>
                <a:lnTo>
                  <a:pt x="437" y="302"/>
                </a:lnTo>
                <a:lnTo>
                  <a:pt x="427" y="301"/>
                </a:lnTo>
                <a:lnTo>
                  <a:pt x="416" y="299"/>
                </a:lnTo>
                <a:lnTo>
                  <a:pt x="402" y="295"/>
                </a:lnTo>
                <a:lnTo>
                  <a:pt x="385" y="289"/>
                </a:lnTo>
                <a:lnTo>
                  <a:pt x="381" y="288"/>
                </a:lnTo>
                <a:lnTo>
                  <a:pt x="377" y="289"/>
                </a:lnTo>
                <a:lnTo>
                  <a:pt x="375" y="290"/>
                </a:lnTo>
                <a:lnTo>
                  <a:pt x="374" y="292"/>
                </a:lnTo>
                <a:lnTo>
                  <a:pt x="372" y="295"/>
                </a:lnTo>
                <a:lnTo>
                  <a:pt x="370" y="299"/>
                </a:lnTo>
                <a:lnTo>
                  <a:pt x="370" y="303"/>
                </a:lnTo>
                <a:lnTo>
                  <a:pt x="370" y="309"/>
                </a:lnTo>
                <a:lnTo>
                  <a:pt x="373" y="325"/>
                </a:lnTo>
                <a:lnTo>
                  <a:pt x="378" y="349"/>
                </a:lnTo>
                <a:lnTo>
                  <a:pt x="378" y="352"/>
                </a:lnTo>
                <a:lnTo>
                  <a:pt x="380" y="358"/>
                </a:lnTo>
                <a:lnTo>
                  <a:pt x="378" y="366"/>
                </a:lnTo>
                <a:lnTo>
                  <a:pt x="377" y="370"/>
                </a:lnTo>
                <a:lnTo>
                  <a:pt x="375" y="374"/>
                </a:lnTo>
                <a:lnTo>
                  <a:pt x="372" y="377"/>
                </a:lnTo>
                <a:lnTo>
                  <a:pt x="368" y="381"/>
                </a:lnTo>
                <a:lnTo>
                  <a:pt x="362" y="382"/>
                </a:lnTo>
                <a:lnTo>
                  <a:pt x="355" y="382"/>
                </a:lnTo>
                <a:lnTo>
                  <a:pt x="347" y="381"/>
                </a:lnTo>
                <a:lnTo>
                  <a:pt x="338" y="378"/>
                </a:lnTo>
                <a:lnTo>
                  <a:pt x="325" y="374"/>
                </a:lnTo>
                <a:lnTo>
                  <a:pt x="311" y="367"/>
                </a:lnTo>
                <a:lnTo>
                  <a:pt x="307" y="369"/>
                </a:lnTo>
                <a:lnTo>
                  <a:pt x="301" y="371"/>
                </a:lnTo>
                <a:lnTo>
                  <a:pt x="294" y="373"/>
                </a:lnTo>
                <a:lnTo>
                  <a:pt x="287" y="374"/>
                </a:lnTo>
                <a:lnTo>
                  <a:pt x="280" y="371"/>
                </a:lnTo>
                <a:lnTo>
                  <a:pt x="277" y="369"/>
                </a:lnTo>
                <a:lnTo>
                  <a:pt x="274" y="367"/>
                </a:lnTo>
                <a:lnTo>
                  <a:pt x="272" y="363"/>
                </a:lnTo>
                <a:lnTo>
                  <a:pt x="270" y="358"/>
                </a:lnTo>
                <a:lnTo>
                  <a:pt x="269" y="359"/>
                </a:lnTo>
                <a:lnTo>
                  <a:pt x="266" y="360"/>
                </a:lnTo>
                <a:lnTo>
                  <a:pt x="264" y="359"/>
                </a:lnTo>
                <a:lnTo>
                  <a:pt x="261" y="358"/>
                </a:lnTo>
                <a:lnTo>
                  <a:pt x="256" y="353"/>
                </a:lnTo>
                <a:lnTo>
                  <a:pt x="251" y="345"/>
                </a:lnTo>
                <a:lnTo>
                  <a:pt x="247" y="334"/>
                </a:lnTo>
                <a:lnTo>
                  <a:pt x="241" y="330"/>
                </a:lnTo>
                <a:lnTo>
                  <a:pt x="234" y="326"/>
                </a:lnTo>
                <a:lnTo>
                  <a:pt x="227" y="323"/>
                </a:lnTo>
                <a:lnTo>
                  <a:pt x="221" y="319"/>
                </a:lnTo>
                <a:lnTo>
                  <a:pt x="218" y="319"/>
                </a:lnTo>
                <a:lnTo>
                  <a:pt x="214" y="319"/>
                </a:lnTo>
                <a:lnTo>
                  <a:pt x="212" y="321"/>
                </a:lnTo>
                <a:lnTo>
                  <a:pt x="211" y="323"/>
                </a:lnTo>
                <a:lnTo>
                  <a:pt x="210" y="325"/>
                </a:lnTo>
                <a:lnTo>
                  <a:pt x="208" y="330"/>
                </a:lnTo>
                <a:lnTo>
                  <a:pt x="206" y="339"/>
                </a:lnTo>
                <a:lnTo>
                  <a:pt x="203" y="348"/>
                </a:lnTo>
                <a:lnTo>
                  <a:pt x="198" y="358"/>
                </a:lnTo>
                <a:lnTo>
                  <a:pt x="195" y="362"/>
                </a:lnTo>
                <a:lnTo>
                  <a:pt x="190" y="366"/>
                </a:lnTo>
                <a:lnTo>
                  <a:pt x="185" y="369"/>
                </a:lnTo>
                <a:lnTo>
                  <a:pt x="181" y="371"/>
                </a:lnTo>
                <a:lnTo>
                  <a:pt x="175" y="373"/>
                </a:lnTo>
                <a:lnTo>
                  <a:pt x="168" y="373"/>
                </a:lnTo>
                <a:lnTo>
                  <a:pt x="161" y="370"/>
                </a:lnTo>
                <a:lnTo>
                  <a:pt x="153" y="367"/>
                </a:lnTo>
                <a:lnTo>
                  <a:pt x="148" y="362"/>
                </a:lnTo>
                <a:lnTo>
                  <a:pt x="143" y="360"/>
                </a:lnTo>
                <a:lnTo>
                  <a:pt x="136" y="356"/>
                </a:lnTo>
                <a:lnTo>
                  <a:pt x="129" y="354"/>
                </a:lnTo>
                <a:lnTo>
                  <a:pt x="123" y="353"/>
                </a:lnTo>
                <a:lnTo>
                  <a:pt x="119" y="354"/>
                </a:lnTo>
                <a:lnTo>
                  <a:pt x="117" y="355"/>
                </a:lnTo>
                <a:lnTo>
                  <a:pt x="115" y="358"/>
                </a:lnTo>
                <a:lnTo>
                  <a:pt x="114" y="361"/>
                </a:lnTo>
                <a:lnTo>
                  <a:pt x="114" y="366"/>
                </a:lnTo>
                <a:lnTo>
                  <a:pt x="114" y="371"/>
                </a:lnTo>
                <a:lnTo>
                  <a:pt x="111" y="378"/>
                </a:lnTo>
                <a:lnTo>
                  <a:pt x="109" y="386"/>
                </a:lnTo>
                <a:lnTo>
                  <a:pt x="104" y="396"/>
                </a:lnTo>
                <a:lnTo>
                  <a:pt x="99" y="406"/>
                </a:lnTo>
                <a:lnTo>
                  <a:pt x="89" y="418"/>
                </a:lnTo>
                <a:lnTo>
                  <a:pt x="58" y="441"/>
                </a:lnTo>
                <a:lnTo>
                  <a:pt x="57" y="447"/>
                </a:lnTo>
                <a:close/>
              </a:path>
            </a:pathLst>
          </a:cu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5" name="Freeform 50"/>
          <p:cNvSpPr>
            <a:spLocks/>
          </p:cNvSpPr>
          <p:nvPr/>
        </p:nvSpPr>
        <p:spPr bwMode="auto">
          <a:xfrm>
            <a:off x="3022600" y="338138"/>
            <a:ext cx="2905125" cy="2659062"/>
          </a:xfrm>
          <a:custGeom>
            <a:avLst/>
            <a:gdLst>
              <a:gd name="T0" fmla="*/ 2147483646 w 1830"/>
              <a:gd name="T1" fmla="*/ 2147483646 h 1675"/>
              <a:gd name="T2" fmla="*/ 2147483646 w 1830"/>
              <a:gd name="T3" fmla="*/ 2147483646 h 1675"/>
              <a:gd name="T4" fmla="*/ 2147483646 w 1830"/>
              <a:gd name="T5" fmla="*/ 2147483646 h 1675"/>
              <a:gd name="T6" fmla="*/ 2147483646 w 1830"/>
              <a:gd name="T7" fmla="*/ 2147483646 h 1675"/>
              <a:gd name="T8" fmla="*/ 2147483646 w 1830"/>
              <a:gd name="T9" fmla="*/ 2147483646 h 1675"/>
              <a:gd name="T10" fmla="*/ 2147483646 w 1830"/>
              <a:gd name="T11" fmla="*/ 2147483646 h 1675"/>
              <a:gd name="T12" fmla="*/ 2147483646 w 1830"/>
              <a:gd name="T13" fmla="*/ 2147483646 h 1675"/>
              <a:gd name="T14" fmla="*/ 2147483646 w 1830"/>
              <a:gd name="T15" fmla="*/ 2147483646 h 1675"/>
              <a:gd name="T16" fmla="*/ 2147483646 w 1830"/>
              <a:gd name="T17" fmla="*/ 2147483646 h 1675"/>
              <a:gd name="T18" fmla="*/ 2147483646 w 1830"/>
              <a:gd name="T19" fmla="*/ 2147483646 h 1675"/>
              <a:gd name="T20" fmla="*/ 2147483646 w 1830"/>
              <a:gd name="T21" fmla="*/ 2147483646 h 1675"/>
              <a:gd name="T22" fmla="*/ 2147483646 w 1830"/>
              <a:gd name="T23" fmla="*/ 2147483646 h 1675"/>
              <a:gd name="T24" fmla="*/ 2147483646 w 1830"/>
              <a:gd name="T25" fmla="*/ 2147483646 h 1675"/>
              <a:gd name="T26" fmla="*/ 2147483646 w 1830"/>
              <a:gd name="T27" fmla="*/ 2147483646 h 1675"/>
              <a:gd name="T28" fmla="*/ 2147483646 w 1830"/>
              <a:gd name="T29" fmla="*/ 2147483646 h 1675"/>
              <a:gd name="T30" fmla="*/ 2147483646 w 1830"/>
              <a:gd name="T31" fmla="*/ 2147483646 h 1675"/>
              <a:gd name="T32" fmla="*/ 2147483646 w 1830"/>
              <a:gd name="T33" fmla="*/ 2147483646 h 1675"/>
              <a:gd name="T34" fmla="*/ 2147483646 w 1830"/>
              <a:gd name="T35" fmla="*/ 2147483646 h 1675"/>
              <a:gd name="T36" fmla="*/ 2147483646 w 1830"/>
              <a:gd name="T37" fmla="*/ 2147483646 h 1675"/>
              <a:gd name="T38" fmla="*/ 2147483646 w 1830"/>
              <a:gd name="T39" fmla="*/ 2147483646 h 1675"/>
              <a:gd name="T40" fmla="*/ 2147483646 w 1830"/>
              <a:gd name="T41" fmla="*/ 2147483646 h 1675"/>
              <a:gd name="T42" fmla="*/ 2147483646 w 1830"/>
              <a:gd name="T43" fmla="*/ 2147483646 h 1675"/>
              <a:gd name="T44" fmla="*/ 2147483646 w 1830"/>
              <a:gd name="T45" fmla="*/ 2147483646 h 1675"/>
              <a:gd name="T46" fmla="*/ 2147483646 w 1830"/>
              <a:gd name="T47" fmla="*/ 2147483646 h 1675"/>
              <a:gd name="T48" fmla="*/ 2147483646 w 1830"/>
              <a:gd name="T49" fmla="*/ 2147483646 h 1675"/>
              <a:gd name="T50" fmla="*/ 2147483646 w 1830"/>
              <a:gd name="T51" fmla="*/ 2147483646 h 1675"/>
              <a:gd name="T52" fmla="*/ 2147483646 w 1830"/>
              <a:gd name="T53" fmla="*/ 2147483646 h 1675"/>
              <a:gd name="T54" fmla="*/ 2147483646 w 1830"/>
              <a:gd name="T55" fmla="*/ 2147483646 h 1675"/>
              <a:gd name="T56" fmla="*/ 2147483646 w 1830"/>
              <a:gd name="T57" fmla="*/ 2147483646 h 1675"/>
              <a:gd name="T58" fmla="*/ 2147483646 w 1830"/>
              <a:gd name="T59" fmla="*/ 2147483646 h 1675"/>
              <a:gd name="T60" fmla="*/ 2147483646 w 1830"/>
              <a:gd name="T61" fmla="*/ 2147483646 h 1675"/>
              <a:gd name="T62" fmla="*/ 2147483646 w 1830"/>
              <a:gd name="T63" fmla="*/ 2147483646 h 1675"/>
              <a:gd name="T64" fmla="*/ 2147483646 w 1830"/>
              <a:gd name="T65" fmla="*/ 2147483646 h 1675"/>
              <a:gd name="T66" fmla="*/ 2147483646 w 1830"/>
              <a:gd name="T67" fmla="*/ 2147483646 h 1675"/>
              <a:gd name="T68" fmla="*/ 2147483646 w 1830"/>
              <a:gd name="T69" fmla="*/ 2147483646 h 1675"/>
              <a:gd name="T70" fmla="*/ 2147483646 w 1830"/>
              <a:gd name="T71" fmla="*/ 2147483646 h 1675"/>
              <a:gd name="T72" fmla="*/ 2147483646 w 1830"/>
              <a:gd name="T73" fmla="*/ 2147483646 h 1675"/>
              <a:gd name="T74" fmla="*/ 2147483646 w 1830"/>
              <a:gd name="T75" fmla="*/ 2147483646 h 1675"/>
              <a:gd name="T76" fmla="*/ 2147483646 w 1830"/>
              <a:gd name="T77" fmla="*/ 2147483646 h 1675"/>
              <a:gd name="T78" fmla="*/ 2147483646 w 1830"/>
              <a:gd name="T79" fmla="*/ 2147483646 h 1675"/>
              <a:gd name="T80" fmla="*/ 2147483646 w 1830"/>
              <a:gd name="T81" fmla="*/ 2147483646 h 1675"/>
              <a:gd name="T82" fmla="*/ 2147483646 w 1830"/>
              <a:gd name="T83" fmla="*/ 2147483646 h 1675"/>
              <a:gd name="T84" fmla="*/ 2147483646 w 1830"/>
              <a:gd name="T85" fmla="*/ 2147483646 h 1675"/>
              <a:gd name="T86" fmla="*/ 2147483646 w 1830"/>
              <a:gd name="T87" fmla="*/ 2147483646 h 1675"/>
              <a:gd name="T88" fmla="*/ 2147483646 w 1830"/>
              <a:gd name="T89" fmla="*/ 2147483646 h 1675"/>
              <a:gd name="T90" fmla="*/ 2147483646 w 1830"/>
              <a:gd name="T91" fmla="*/ 2147483646 h 1675"/>
              <a:gd name="T92" fmla="*/ 2147483646 w 1830"/>
              <a:gd name="T93" fmla="*/ 2147483646 h 1675"/>
              <a:gd name="T94" fmla="*/ 2147483646 w 1830"/>
              <a:gd name="T95" fmla="*/ 2147483646 h 1675"/>
              <a:gd name="T96" fmla="*/ 2147483646 w 1830"/>
              <a:gd name="T97" fmla="*/ 2147483646 h 1675"/>
              <a:gd name="T98" fmla="*/ 2147483646 w 1830"/>
              <a:gd name="T99" fmla="*/ 2147483646 h 1675"/>
              <a:gd name="T100" fmla="*/ 2147483646 w 1830"/>
              <a:gd name="T101" fmla="*/ 2147483646 h 1675"/>
              <a:gd name="T102" fmla="*/ 2147483646 w 1830"/>
              <a:gd name="T103" fmla="*/ 2147483646 h 1675"/>
              <a:gd name="T104" fmla="*/ 2147483646 w 1830"/>
              <a:gd name="T105" fmla="*/ 2147483646 h 1675"/>
              <a:gd name="T106" fmla="*/ 2147483646 w 1830"/>
              <a:gd name="T107" fmla="*/ 2147483646 h 1675"/>
              <a:gd name="T108" fmla="*/ 2147483646 w 1830"/>
              <a:gd name="T109" fmla="*/ 2147483646 h 1675"/>
              <a:gd name="T110" fmla="*/ 2147483646 w 1830"/>
              <a:gd name="T111" fmla="*/ 2147483646 h 1675"/>
              <a:gd name="T112" fmla="*/ 2147483646 w 1830"/>
              <a:gd name="T113" fmla="*/ 2147483646 h 1675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1830"/>
              <a:gd name="T172" fmla="*/ 0 h 1675"/>
              <a:gd name="T173" fmla="*/ 1830 w 1830"/>
              <a:gd name="T174" fmla="*/ 1675 h 1675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1830" h="1675">
                <a:moveTo>
                  <a:pt x="651" y="1149"/>
                </a:moveTo>
                <a:lnTo>
                  <a:pt x="651" y="1149"/>
                </a:lnTo>
                <a:lnTo>
                  <a:pt x="643" y="1151"/>
                </a:lnTo>
                <a:lnTo>
                  <a:pt x="632" y="1155"/>
                </a:lnTo>
                <a:lnTo>
                  <a:pt x="618" y="1158"/>
                </a:lnTo>
                <a:lnTo>
                  <a:pt x="599" y="1160"/>
                </a:lnTo>
                <a:lnTo>
                  <a:pt x="577" y="1163"/>
                </a:lnTo>
                <a:lnTo>
                  <a:pt x="553" y="1163"/>
                </a:lnTo>
                <a:lnTo>
                  <a:pt x="525" y="1162"/>
                </a:lnTo>
                <a:lnTo>
                  <a:pt x="495" y="1158"/>
                </a:lnTo>
                <a:lnTo>
                  <a:pt x="480" y="1155"/>
                </a:lnTo>
                <a:lnTo>
                  <a:pt x="464" y="1151"/>
                </a:lnTo>
                <a:lnTo>
                  <a:pt x="447" y="1146"/>
                </a:lnTo>
                <a:lnTo>
                  <a:pt x="429" y="1141"/>
                </a:lnTo>
                <a:lnTo>
                  <a:pt x="412" y="1134"/>
                </a:lnTo>
                <a:lnTo>
                  <a:pt x="393" y="1126"/>
                </a:lnTo>
                <a:lnTo>
                  <a:pt x="375" y="1116"/>
                </a:lnTo>
                <a:lnTo>
                  <a:pt x="355" y="1107"/>
                </a:lnTo>
                <a:lnTo>
                  <a:pt x="337" y="1096"/>
                </a:lnTo>
                <a:lnTo>
                  <a:pt x="317" y="1082"/>
                </a:lnTo>
                <a:lnTo>
                  <a:pt x="297" y="1068"/>
                </a:lnTo>
                <a:lnTo>
                  <a:pt x="277" y="1052"/>
                </a:lnTo>
                <a:lnTo>
                  <a:pt x="257" y="1034"/>
                </a:lnTo>
                <a:lnTo>
                  <a:pt x="236" y="1016"/>
                </a:lnTo>
                <a:lnTo>
                  <a:pt x="226" y="1009"/>
                </a:lnTo>
                <a:lnTo>
                  <a:pt x="198" y="992"/>
                </a:lnTo>
                <a:lnTo>
                  <a:pt x="179" y="978"/>
                </a:lnTo>
                <a:lnTo>
                  <a:pt x="160" y="963"/>
                </a:lnTo>
                <a:lnTo>
                  <a:pt x="138" y="944"/>
                </a:lnTo>
                <a:lnTo>
                  <a:pt x="115" y="924"/>
                </a:lnTo>
                <a:lnTo>
                  <a:pt x="93" y="902"/>
                </a:lnTo>
                <a:lnTo>
                  <a:pt x="71" y="878"/>
                </a:lnTo>
                <a:lnTo>
                  <a:pt x="51" y="853"/>
                </a:lnTo>
                <a:lnTo>
                  <a:pt x="42" y="839"/>
                </a:lnTo>
                <a:lnTo>
                  <a:pt x="34" y="825"/>
                </a:lnTo>
                <a:lnTo>
                  <a:pt x="26" y="811"/>
                </a:lnTo>
                <a:lnTo>
                  <a:pt x="19" y="797"/>
                </a:lnTo>
                <a:lnTo>
                  <a:pt x="13" y="782"/>
                </a:lnTo>
                <a:lnTo>
                  <a:pt x="8" y="767"/>
                </a:lnTo>
                <a:lnTo>
                  <a:pt x="5" y="752"/>
                </a:lnTo>
                <a:lnTo>
                  <a:pt x="2" y="736"/>
                </a:lnTo>
                <a:lnTo>
                  <a:pt x="1" y="721"/>
                </a:lnTo>
                <a:lnTo>
                  <a:pt x="1" y="705"/>
                </a:lnTo>
                <a:lnTo>
                  <a:pt x="0" y="700"/>
                </a:lnTo>
                <a:lnTo>
                  <a:pt x="1" y="695"/>
                </a:lnTo>
                <a:lnTo>
                  <a:pt x="2" y="690"/>
                </a:lnTo>
                <a:lnTo>
                  <a:pt x="6" y="683"/>
                </a:lnTo>
                <a:lnTo>
                  <a:pt x="12" y="675"/>
                </a:lnTo>
                <a:lnTo>
                  <a:pt x="21" y="665"/>
                </a:lnTo>
                <a:lnTo>
                  <a:pt x="34" y="656"/>
                </a:lnTo>
                <a:lnTo>
                  <a:pt x="50" y="648"/>
                </a:lnTo>
                <a:lnTo>
                  <a:pt x="72" y="639"/>
                </a:lnTo>
                <a:lnTo>
                  <a:pt x="100" y="631"/>
                </a:lnTo>
                <a:lnTo>
                  <a:pt x="134" y="624"/>
                </a:lnTo>
                <a:lnTo>
                  <a:pt x="175" y="618"/>
                </a:lnTo>
                <a:lnTo>
                  <a:pt x="223" y="613"/>
                </a:lnTo>
                <a:lnTo>
                  <a:pt x="279" y="611"/>
                </a:lnTo>
                <a:lnTo>
                  <a:pt x="345" y="610"/>
                </a:lnTo>
                <a:lnTo>
                  <a:pt x="378" y="613"/>
                </a:lnTo>
                <a:lnTo>
                  <a:pt x="459" y="624"/>
                </a:lnTo>
                <a:lnTo>
                  <a:pt x="504" y="629"/>
                </a:lnTo>
                <a:lnTo>
                  <a:pt x="548" y="638"/>
                </a:lnTo>
                <a:lnTo>
                  <a:pt x="585" y="646"/>
                </a:lnTo>
                <a:lnTo>
                  <a:pt x="601" y="650"/>
                </a:lnTo>
                <a:lnTo>
                  <a:pt x="612" y="655"/>
                </a:lnTo>
                <a:lnTo>
                  <a:pt x="628" y="664"/>
                </a:lnTo>
                <a:lnTo>
                  <a:pt x="664" y="685"/>
                </a:lnTo>
                <a:lnTo>
                  <a:pt x="706" y="710"/>
                </a:lnTo>
                <a:lnTo>
                  <a:pt x="722" y="722"/>
                </a:lnTo>
                <a:lnTo>
                  <a:pt x="734" y="731"/>
                </a:lnTo>
                <a:lnTo>
                  <a:pt x="761" y="741"/>
                </a:lnTo>
                <a:lnTo>
                  <a:pt x="750" y="719"/>
                </a:lnTo>
                <a:lnTo>
                  <a:pt x="738" y="695"/>
                </a:lnTo>
                <a:lnTo>
                  <a:pt x="724" y="667"/>
                </a:lnTo>
                <a:lnTo>
                  <a:pt x="712" y="638"/>
                </a:lnTo>
                <a:lnTo>
                  <a:pt x="700" y="609"/>
                </a:lnTo>
                <a:lnTo>
                  <a:pt x="695" y="596"/>
                </a:lnTo>
                <a:lnTo>
                  <a:pt x="693" y="584"/>
                </a:lnTo>
                <a:lnTo>
                  <a:pt x="692" y="574"/>
                </a:lnTo>
                <a:lnTo>
                  <a:pt x="692" y="566"/>
                </a:lnTo>
                <a:lnTo>
                  <a:pt x="692" y="513"/>
                </a:lnTo>
                <a:lnTo>
                  <a:pt x="694" y="456"/>
                </a:lnTo>
                <a:lnTo>
                  <a:pt x="700" y="389"/>
                </a:lnTo>
                <a:lnTo>
                  <a:pt x="703" y="353"/>
                </a:lnTo>
                <a:lnTo>
                  <a:pt x="708" y="317"/>
                </a:lnTo>
                <a:lnTo>
                  <a:pt x="714" y="281"/>
                </a:lnTo>
                <a:lnTo>
                  <a:pt x="721" y="247"/>
                </a:lnTo>
                <a:lnTo>
                  <a:pt x="729" y="214"/>
                </a:lnTo>
                <a:lnTo>
                  <a:pt x="738" y="185"/>
                </a:lnTo>
                <a:lnTo>
                  <a:pt x="743" y="173"/>
                </a:lnTo>
                <a:lnTo>
                  <a:pt x="749" y="160"/>
                </a:lnTo>
                <a:lnTo>
                  <a:pt x="756" y="150"/>
                </a:lnTo>
                <a:lnTo>
                  <a:pt x="761" y="139"/>
                </a:lnTo>
                <a:lnTo>
                  <a:pt x="771" y="119"/>
                </a:lnTo>
                <a:lnTo>
                  <a:pt x="781" y="99"/>
                </a:lnTo>
                <a:lnTo>
                  <a:pt x="794" y="74"/>
                </a:lnTo>
                <a:lnTo>
                  <a:pt x="809" y="51"/>
                </a:lnTo>
                <a:lnTo>
                  <a:pt x="817" y="40"/>
                </a:lnTo>
                <a:lnTo>
                  <a:pt x="825" y="29"/>
                </a:lnTo>
                <a:lnTo>
                  <a:pt x="833" y="20"/>
                </a:lnTo>
                <a:lnTo>
                  <a:pt x="841" y="13"/>
                </a:lnTo>
                <a:lnTo>
                  <a:pt x="849" y="7"/>
                </a:lnTo>
                <a:lnTo>
                  <a:pt x="856" y="5"/>
                </a:lnTo>
                <a:lnTo>
                  <a:pt x="858" y="4"/>
                </a:lnTo>
                <a:lnTo>
                  <a:pt x="865" y="1"/>
                </a:lnTo>
                <a:lnTo>
                  <a:pt x="871" y="0"/>
                </a:lnTo>
                <a:lnTo>
                  <a:pt x="877" y="0"/>
                </a:lnTo>
                <a:lnTo>
                  <a:pt x="884" y="1"/>
                </a:lnTo>
                <a:lnTo>
                  <a:pt x="892" y="4"/>
                </a:lnTo>
                <a:lnTo>
                  <a:pt x="900" y="8"/>
                </a:lnTo>
                <a:lnTo>
                  <a:pt x="911" y="15"/>
                </a:lnTo>
                <a:lnTo>
                  <a:pt x="920" y="25"/>
                </a:lnTo>
                <a:lnTo>
                  <a:pt x="931" y="36"/>
                </a:lnTo>
                <a:lnTo>
                  <a:pt x="943" y="52"/>
                </a:lnTo>
                <a:lnTo>
                  <a:pt x="954" y="71"/>
                </a:lnTo>
                <a:lnTo>
                  <a:pt x="967" y="94"/>
                </a:lnTo>
                <a:lnTo>
                  <a:pt x="980" y="121"/>
                </a:lnTo>
                <a:lnTo>
                  <a:pt x="994" y="140"/>
                </a:lnTo>
                <a:lnTo>
                  <a:pt x="1025" y="187"/>
                </a:lnTo>
                <a:lnTo>
                  <a:pt x="1042" y="214"/>
                </a:lnTo>
                <a:lnTo>
                  <a:pt x="1059" y="241"/>
                </a:lnTo>
                <a:lnTo>
                  <a:pt x="1071" y="264"/>
                </a:lnTo>
                <a:lnTo>
                  <a:pt x="1076" y="273"/>
                </a:lnTo>
                <a:lnTo>
                  <a:pt x="1078" y="281"/>
                </a:lnTo>
                <a:lnTo>
                  <a:pt x="1084" y="289"/>
                </a:lnTo>
                <a:lnTo>
                  <a:pt x="1097" y="310"/>
                </a:lnTo>
                <a:lnTo>
                  <a:pt x="1105" y="326"/>
                </a:lnTo>
                <a:lnTo>
                  <a:pt x="1114" y="345"/>
                </a:lnTo>
                <a:lnTo>
                  <a:pt x="1124" y="366"/>
                </a:lnTo>
                <a:lnTo>
                  <a:pt x="1134" y="390"/>
                </a:lnTo>
                <a:lnTo>
                  <a:pt x="1142" y="417"/>
                </a:lnTo>
                <a:lnTo>
                  <a:pt x="1149" y="447"/>
                </a:lnTo>
                <a:lnTo>
                  <a:pt x="1156" y="478"/>
                </a:lnTo>
                <a:lnTo>
                  <a:pt x="1159" y="512"/>
                </a:lnTo>
                <a:lnTo>
                  <a:pt x="1160" y="529"/>
                </a:lnTo>
                <a:lnTo>
                  <a:pt x="1160" y="546"/>
                </a:lnTo>
                <a:lnTo>
                  <a:pt x="1160" y="565"/>
                </a:lnTo>
                <a:lnTo>
                  <a:pt x="1159" y="584"/>
                </a:lnTo>
                <a:lnTo>
                  <a:pt x="1158" y="603"/>
                </a:lnTo>
                <a:lnTo>
                  <a:pt x="1155" y="623"/>
                </a:lnTo>
                <a:lnTo>
                  <a:pt x="1151" y="642"/>
                </a:lnTo>
                <a:lnTo>
                  <a:pt x="1146" y="663"/>
                </a:lnTo>
                <a:lnTo>
                  <a:pt x="1151" y="657"/>
                </a:lnTo>
                <a:lnTo>
                  <a:pt x="1164" y="640"/>
                </a:lnTo>
                <a:lnTo>
                  <a:pt x="1187" y="614"/>
                </a:lnTo>
                <a:lnTo>
                  <a:pt x="1201" y="599"/>
                </a:lnTo>
                <a:lnTo>
                  <a:pt x="1218" y="583"/>
                </a:lnTo>
                <a:lnTo>
                  <a:pt x="1238" y="566"/>
                </a:lnTo>
                <a:lnTo>
                  <a:pt x="1260" y="547"/>
                </a:lnTo>
                <a:lnTo>
                  <a:pt x="1284" y="529"/>
                </a:lnTo>
                <a:lnTo>
                  <a:pt x="1312" y="510"/>
                </a:lnTo>
                <a:lnTo>
                  <a:pt x="1341" y="492"/>
                </a:lnTo>
                <a:lnTo>
                  <a:pt x="1373" y="473"/>
                </a:lnTo>
                <a:lnTo>
                  <a:pt x="1409" y="456"/>
                </a:lnTo>
                <a:lnTo>
                  <a:pt x="1446" y="439"/>
                </a:lnTo>
                <a:lnTo>
                  <a:pt x="1455" y="433"/>
                </a:lnTo>
                <a:lnTo>
                  <a:pt x="1478" y="419"/>
                </a:lnTo>
                <a:lnTo>
                  <a:pt x="1493" y="410"/>
                </a:lnTo>
                <a:lnTo>
                  <a:pt x="1513" y="399"/>
                </a:lnTo>
                <a:lnTo>
                  <a:pt x="1534" y="389"/>
                </a:lnTo>
                <a:lnTo>
                  <a:pt x="1556" y="380"/>
                </a:lnTo>
                <a:lnTo>
                  <a:pt x="1580" y="370"/>
                </a:lnTo>
                <a:lnTo>
                  <a:pt x="1606" y="363"/>
                </a:lnTo>
                <a:lnTo>
                  <a:pt x="1631" y="358"/>
                </a:lnTo>
                <a:lnTo>
                  <a:pt x="1644" y="357"/>
                </a:lnTo>
                <a:lnTo>
                  <a:pt x="1657" y="355"/>
                </a:lnTo>
                <a:lnTo>
                  <a:pt x="1669" y="354"/>
                </a:lnTo>
                <a:lnTo>
                  <a:pt x="1683" y="355"/>
                </a:lnTo>
                <a:lnTo>
                  <a:pt x="1696" y="357"/>
                </a:lnTo>
                <a:lnTo>
                  <a:pt x="1707" y="359"/>
                </a:lnTo>
                <a:lnTo>
                  <a:pt x="1720" y="362"/>
                </a:lnTo>
                <a:lnTo>
                  <a:pt x="1733" y="366"/>
                </a:lnTo>
                <a:lnTo>
                  <a:pt x="1744" y="372"/>
                </a:lnTo>
                <a:lnTo>
                  <a:pt x="1756" y="379"/>
                </a:lnTo>
                <a:lnTo>
                  <a:pt x="1784" y="376"/>
                </a:lnTo>
                <a:lnTo>
                  <a:pt x="1784" y="412"/>
                </a:lnTo>
                <a:lnTo>
                  <a:pt x="1784" y="443"/>
                </a:lnTo>
                <a:lnTo>
                  <a:pt x="1784" y="457"/>
                </a:lnTo>
                <a:lnTo>
                  <a:pt x="1784" y="472"/>
                </a:lnTo>
                <a:lnTo>
                  <a:pt x="1783" y="492"/>
                </a:lnTo>
                <a:lnTo>
                  <a:pt x="1781" y="514"/>
                </a:lnTo>
                <a:lnTo>
                  <a:pt x="1778" y="537"/>
                </a:lnTo>
                <a:lnTo>
                  <a:pt x="1772" y="560"/>
                </a:lnTo>
                <a:lnTo>
                  <a:pt x="1769" y="571"/>
                </a:lnTo>
                <a:lnTo>
                  <a:pt x="1765" y="582"/>
                </a:lnTo>
                <a:lnTo>
                  <a:pt x="1754" y="608"/>
                </a:lnTo>
                <a:lnTo>
                  <a:pt x="1735" y="643"/>
                </a:lnTo>
                <a:lnTo>
                  <a:pt x="1712" y="686"/>
                </a:lnTo>
                <a:lnTo>
                  <a:pt x="1698" y="709"/>
                </a:lnTo>
                <a:lnTo>
                  <a:pt x="1683" y="734"/>
                </a:lnTo>
                <a:lnTo>
                  <a:pt x="1667" y="758"/>
                </a:lnTo>
                <a:lnTo>
                  <a:pt x="1650" y="782"/>
                </a:lnTo>
                <a:lnTo>
                  <a:pt x="1631" y="805"/>
                </a:lnTo>
                <a:lnTo>
                  <a:pt x="1613" y="828"/>
                </a:lnTo>
                <a:lnTo>
                  <a:pt x="1592" y="850"/>
                </a:lnTo>
                <a:lnTo>
                  <a:pt x="1571" y="870"/>
                </a:lnTo>
                <a:lnTo>
                  <a:pt x="1549" y="889"/>
                </a:lnTo>
                <a:lnTo>
                  <a:pt x="1526" y="906"/>
                </a:lnTo>
                <a:lnTo>
                  <a:pt x="1514" y="917"/>
                </a:lnTo>
                <a:lnTo>
                  <a:pt x="1484" y="943"/>
                </a:lnTo>
                <a:lnTo>
                  <a:pt x="1467" y="957"/>
                </a:lnTo>
                <a:lnTo>
                  <a:pt x="1450" y="970"/>
                </a:lnTo>
                <a:lnTo>
                  <a:pt x="1434" y="979"/>
                </a:lnTo>
                <a:lnTo>
                  <a:pt x="1428" y="982"/>
                </a:lnTo>
                <a:lnTo>
                  <a:pt x="1422" y="983"/>
                </a:lnTo>
                <a:lnTo>
                  <a:pt x="1453" y="995"/>
                </a:lnTo>
                <a:lnTo>
                  <a:pt x="1525" y="1023"/>
                </a:lnTo>
                <a:lnTo>
                  <a:pt x="1568" y="1040"/>
                </a:lnTo>
                <a:lnTo>
                  <a:pt x="1607" y="1059"/>
                </a:lnTo>
                <a:lnTo>
                  <a:pt x="1643" y="1076"/>
                </a:lnTo>
                <a:lnTo>
                  <a:pt x="1657" y="1084"/>
                </a:lnTo>
                <a:lnTo>
                  <a:pt x="1668" y="1091"/>
                </a:lnTo>
                <a:lnTo>
                  <a:pt x="1682" y="1098"/>
                </a:lnTo>
                <a:lnTo>
                  <a:pt x="1696" y="1106"/>
                </a:lnTo>
                <a:lnTo>
                  <a:pt x="1713" y="1118"/>
                </a:lnTo>
                <a:lnTo>
                  <a:pt x="1732" y="1130"/>
                </a:lnTo>
                <a:lnTo>
                  <a:pt x="1740" y="1138"/>
                </a:lnTo>
                <a:lnTo>
                  <a:pt x="1748" y="1145"/>
                </a:lnTo>
                <a:lnTo>
                  <a:pt x="1756" y="1155"/>
                </a:lnTo>
                <a:lnTo>
                  <a:pt x="1763" y="1164"/>
                </a:lnTo>
                <a:lnTo>
                  <a:pt x="1769" y="1173"/>
                </a:lnTo>
                <a:lnTo>
                  <a:pt x="1772" y="1182"/>
                </a:lnTo>
                <a:lnTo>
                  <a:pt x="1776" y="1185"/>
                </a:lnTo>
                <a:lnTo>
                  <a:pt x="1785" y="1193"/>
                </a:lnTo>
                <a:lnTo>
                  <a:pt x="1797" y="1205"/>
                </a:lnTo>
                <a:lnTo>
                  <a:pt x="1802" y="1214"/>
                </a:lnTo>
                <a:lnTo>
                  <a:pt x="1808" y="1223"/>
                </a:lnTo>
                <a:lnTo>
                  <a:pt x="1814" y="1233"/>
                </a:lnTo>
                <a:lnTo>
                  <a:pt x="1820" y="1245"/>
                </a:lnTo>
                <a:lnTo>
                  <a:pt x="1824" y="1258"/>
                </a:lnTo>
                <a:lnTo>
                  <a:pt x="1828" y="1270"/>
                </a:lnTo>
                <a:lnTo>
                  <a:pt x="1830" y="1285"/>
                </a:lnTo>
                <a:lnTo>
                  <a:pt x="1830" y="1300"/>
                </a:lnTo>
                <a:lnTo>
                  <a:pt x="1829" y="1317"/>
                </a:lnTo>
                <a:lnTo>
                  <a:pt x="1825" y="1334"/>
                </a:lnTo>
                <a:lnTo>
                  <a:pt x="1825" y="1340"/>
                </a:lnTo>
                <a:lnTo>
                  <a:pt x="1825" y="1345"/>
                </a:lnTo>
                <a:lnTo>
                  <a:pt x="1823" y="1354"/>
                </a:lnTo>
                <a:lnTo>
                  <a:pt x="1820" y="1363"/>
                </a:lnTo>
                <a:lnTo>
                  <a:pt x="1814" y="1374"/>
                </a:lnTo>
                <a:lnTo>
                  <a:pt x="1805" y="1385"/>
                </a:lnTo>
                <a:lnTo>
                  <a:pt x="1791" y="1396"/>
                </a:lnTo>
                <a:lnTo>
                  <a:pt x="1783" y="1403"/>
                </a:lnTo>
                <a:lnTo>
                  <a:pt x="1775" y="1409"/>
                </a:lnTo>
                <a:lnTo>
                  <a:pt x="1764" y="1414"/>
                </a:lnTo>
                <a:lnTo>
                  <a:pt x="1753" y="1419"/>
                </a:lnTo>
                <a:lnTo>
                  <a:pt x="1739" y="1425"/>
                </a:lnTo>
                <a:lnTo>
                  <a:pt x="1725" y="1430"/>
                </a:lnTo>
                <a:lnTo>
                  <a:pt x="1709" y="1436"/>
                </a:lnTo>
                <a:lnTo>
                  <a:pt x="1691" y="1440"/>
                </a:lnTo>
                <a:lnTo>
                  <a:pt x="1673" y="1444"/>
                </a:lnTo>
                <a:lnTo>
                  <a:pt x="1652" y="1448"/>
                </a:lnTo>
                <a:lnTo>
                  <a:pt x="1629" y="1451"/>
                </a:lnTo>
                <a:lnTo>
                  <a:pt x="1605" y="1454"/>
                </a:lnTo>
                <a:lnTo>
                  <a:pt x="1578" y="1456"/>
                </a:lnTo>
                <a:lnTo>
                  <a:pt x="1549" y="1458"/>
                </a:lnTo>
                <a:lnTo>
                  <a:pt x="1519" y="1459"/>
                </a:lnTo>
                <a:lnTo>
                  <a:pt x="1487" y="1460"/>
                </a:lnTo>
                <a:lnTo>
                  <a:pt x="1490" y="1465"/>
                </a:lnTo>
                <a:lnTo>
                  <a:pt x="1495" y="1471"/>
                </a:lnTo>
                <a:lnTo>
                  <a:pt x="1498" y="1478"/>
                </a:lnTo>
                <a:lnTo>
                  <a:pt x="1502" y="1488"/>
                </a:lnTo>
                <a:lnTo>
                  <a:pt x="1503" y="1496"/>
                </a:lnTo>
                <a:lnTo>
                  <a:pt x="1502" y="1500"/>
                </a:lnTo>
                <a:lnTo>
                  <a:pt x="1500" y="1505"/>
                </a:lnTo>
                <a:lnTo>
                  <a:pt x="1499" y="1508"/>
                </a:lnTo>
                <a:lnTo>
                  <a:pt x="1496" y="1512"/>
                </a:lnTo>
                <a:lnTo>
                  <a:pt x="1488" y="1519"/>
                </a:lnTo>
                <a:lnTo>
                  <a:pt x="1470" y="1534"/>
                </a:lnTo>
                <a:lnTo>
                  <a:pt x="1460" y="1541"/>
                </a:lnTo>
                <a:lnTo>
                  <a:pt x="1450" y="1547"/>
                </a:lnTo>
                <a:lnTo>
                  <a:pt x="1440" y="1549"/>
                </a:lnTo>
                <a:lnTo>
                  <a:pt x="1437" y="1549"/>
                </a:lnTo>
                <a:lnTo>
                  <a:pt x="1433" y="1549"/>
                </a:lnTo>
                <a:lnTo>
                  <a:pt x="1434" y="1554"/>
                </a:lnTo>
                <a:lnTo>
                  <a:pt x="1436" y="1559"/>
                </a:lnTo>
                <a:lnTo>
                  <a:pt x="1434" y="1566"/>
                </a:lnTo>
                <a:lnTo>
                  <a:pt x="1432" y="1570"/>
                </a:lnTo>
                <a:lnTo>
                  <a:pt x="1430" y="1572"/>
                </a:lnTo>
                <a:lnTo>
                  <a:pt x="1426" y="1574"/>
                </a:lnTo>
                <a:lnTo>
                  <a:pt x="1421" y="1578"/>
                </a:lnTo>
                <a:lnTo>
                  <a:pt x="1415" y="1579"/>
                </a:lnTo>
                <a:lnTo>
                  <a:pt x="1407" y="1580"/>
                </a:lnTo>
                <a:lnTo>
                  <a:pt x="1397" y="1581"/>
                </a:lnTo>
                <a:lnTo>
                  <a:pt x="1386" y="1581"/>
                </a:lnTo>
                <a:lnTo>
                  <a:pt x="1380" y="1583"/>
                </a:lnTo>
                <a:lnTo>
                  <a:pt x="1366" y="1587"/>
                </a:lnTo>
                <a:lnTo>
                  <a:pt x="1352" y="1591"/>
                </a:lnTo>
                <a:lnTo>
                  <a:pt x="1347" y="1592"/>
                </a:lnTo>
                <a:lnTo>
                  <a:pt x="1342" y="1591"/>
                </a:lnTo>
                <a:lnTo>
                  <a:pt x="1342" y="1594"/>
                </a:lnTo>
                <a:lnTo>
                  <a:pt x="1342" y="1603"/>
                </a:lnTo>
                <a:lnTo>
                  <a:pt x="1341" y="1617"/>
                </a:lnTo>
                <a:lnTo>
                  <a:pt x="1338" y="1624"/>
                </a:lnTo>
                <a:lnTo>
                  <a:pt x="1336" y="1632"/>
                </a:lnTo>
                <a:lnTo>
                  <a:pt x="1333" y="1639"/>
                </a:lnTo>
                <a:lnTo>
                  <a:pt x="1328" y="1645"/>
                </a:lnTo>
                <a:lnTo>
                  <a:pt x="1322" y="1651"/>
                </a:lnTo>
                <a:lnTo>
                  <a:pt x="1315" y="1655"/>
                </a:lnTo>
                <a:lnTo>
                  <a:pt x="1306" y="1658"/>
                </a:lnTo>
                <a:lnTo>
                  <a:pt x="1296" y="1659"/>
                </a:lnTo>
                <a:lnTo>
                  <a:pt x="1284" y="1658"/>
                </a:lnTo>
                <a:lnTo>
                  <a:pt x="1270" y="1654"/>
                </a:lnTo>
                <a:lnTo>
                  <a:pt x="1215" y="1636"/>
                </a:lnTo>
                <a:lnTo>
                  <a:pt x="1208" y="1638"/>
                </a:lnTo>
                <a:lnTo>
                  <a:pt x="1192" y="1643"/>
                </a:lnTo>
                <a:lnTo>
                  <a:pt x="1181" y="1645"/>
                </a:lnTo>
                <a:lnTo>
                  <a:pt x="1173" y="1646"/>
                </a:lnTo>
                <a:lnTo>
                  <a:pt x="1165" y="1646"/>
                </a:lnTo>
                <a:lnTo>
                  <a:pt x="1163" y="1645"/>
                </a:lnTo>
                <a:lnTo>
                  <a:pt x="1160" y="1644"/>
                </a:lnTo>
                <a:lnTo>
                  <a:pt x="1145" y="1645"/>
                </a:lnTo>
                <a:lnTo>
                  <a:pt x="1131" y="1645"/>
                </a:lnTo>
                <a:lnTo>
                  <a:pt x="1120" y="1644"/>
                </a:lnTo>
                <a:lnTo>
                  <a:pt x="1115" y="1642"/>
                </a:lnTo>
                <a:lnTo>
                  <a:pt x="1113" y="1639"/>
                </a:lnTo>
                <a:lnTo>
                  <a:pt x="1109" y="1643"/>
                </a:lnTo>
                <a:lnTo>
                  <a:pt x="1106" y="1645"/>
                </a:lnTo>
                <a:lnTo>
                  <a:pt x="1103" y="1648"/>
                </a:lnTo>
                <a:lnTo>
                  <a:pt x="1097" y="1650"/>
                </a:lnTo>
                <a:lnTo>
                  <a:pt x="1092" y="1651"/>
                </a:lnTo>
                <a:lnTo>
                  <a:pt x="1086" y="1650"/>
                </a:lnTo>
                <a:lnTo>
                  <a:pt x="1081" y="1645"/>
                </a:lnTo>
                <a:lnTo>
                  <a:pt x="1077" y="1646"/>
                </a:lnTo>
                <a:lnTo>
                  <a:pt x="1069" y="1647"/>
                </a:lnTo>
                <a:lnTo>
                  <a:pt x="1063" y="1647"/>
                </a:lnTo>
                <a:lnTo>
                  <a:pt x="1057" y="1645"/>
                </a:lnTo>
                <a:lnTo>
                  <a:pt x="1053" y="1643"/>
                </a:lnTo>
                <a:lnTo>
                  <a:pt x="1048" y="1638"/>
                </a:lnTo>
                <a:lnTo>
                  <a:pt x="1032" y="1632"/>
                </a:lnTo>
                <a:lnTo>
                  <a:pt x="1019" y="1628"/>
                </a:lnTo>
                <a:lnTo>
                  <a:pt x="1013" y="1626"/>
                </a:lnTo>
                <a:lnTo>
                  <a:pt x="1008" y="1626"/>
                </a:lnTo>
                <a:lnTo>
                  <a:pt x="996" y="1628"/>
                </a:lnTo>
                <a:lnTo>
                  <a:pt x="986" y="1629"/>
                </a:lnTo>
                <a:lnTo>
                  <a:pt x="976" y="1630"/>
                </a:lnTo>
                <a:lnTo>
                  <a:pt x="968" y="1629"/>
                </a:lnTo>
                <a:lnTo>
                  <a:pt x="959" y="1625"/>
                </a:lnTo>
                <a:lnTo>
                  <a:pt x="948" y="1620"/>
                </a:lnTo>
                <a:lnTo>
                  <a:pt x="934" y="1609"/>
                </a:lnTo>
                <a:lnTo>
                  <a:pt x="915" y="1594"/>
                </a:lnTo>
                <a:lnTo>
                  <a:pt x="902" y="1565"/>
                </a:lnTo>
                <a:lnTo>
                  <a:pt x="901" y="1572"/>
                </a:lnTo>
                <a:lnTo>
                  <a:pt x="897" y="1586"/>
                </a:lnTo>
                <a:lnTo>
                  <a:pt x="894" y="1592"/>
                </a:lnTo>
                <a:lnTo>
                  <a:pt x="890" y="1596"/>
                </a:lnTo>
                <a:lnTo>
                  <a:pt x="887" y="1598"/>
                </a:lnTo>
                <a:lnTo>
                  <a:pt x="885" y="1599"/>
                </a:lnTo>
                <a:lnTo>
                  <a:pt x="883" y="1598"/>
                </a:lnTo>
                <a:lnTo>
                  <a:pt x="879" y="1596"/>
                </a:lnTo>
                <a:lnTo>
                  <a:pt x="878" y="1598"/>
                </a:lnTo>
                <a:lnTo>
                  <a:pt x="876" y="1600"/>
                </a:lnTo>
                <a:lnTo>
                  <a:pt x="872" y="1601"/>
                </a:lnTo>
                <a:lnTo>
                  <a:pt x="868" y="1600"/>
                </a:lnTo>
                <a:lnTo>
                  <a:pt x="862" y="1599"/>
                </a:lnTo>
                <a:lnTo>
                  <a:pt x="855" y="1594"/>
                </a:lnTo>
                <a:lnTo>
                  <a:pt x="847" y="1586"/>
                </a:lnTo>
                <a:lnTo>
                  <a:pt x="834" y="1578"/>
                </a:lnTo>
                <a:lnTo>
                  <a:pt x="823" y="1567"/>
                </a:lnTo>
                <a:lnTo>
                  <a:pt x="816" y="1561"/>
                </a:lnTo>
                <a:lnTo>
                  <a:pt x="810" y="1554"/>
                </a:lnTo>
                <a:lnTo>
                  <a:pt x="804" y="1547"/>
                </a:lnTo>
                <a:lnTo>
                  <a:pt x="799" y="1539"/>
                </a:lnTo>
                <a:lnTo>
                  <a:pt x="797" y="1530"/>
                </a:lnTo>
                <a:lnTo>
                  <a:pt x="795" y="1521"/>
                </a:lnTo>
                <a:lnTo>
                  <a:pt x="795" y="1513"/>
                </a:lnTo>
                <a:lnTo>
                  <a:pt x="798" y="1504"/>
                </a:lnTo>
                <a:lnTo>
                  <a:pt x="803" y="1495"/>
                </a:lnTo>
                <a:lnTo>
                  <a:pt x="811" y="1487"/>
                </a:lnTo>
                <a:lnTo>
                  <a:pt x="814" y="1463"/>
                </a:lnTo>
                <a:lnTo>
                  <a:pt x="810" y="1468"/>
                </a:lnTo>
                <a:lnTo>
                  <a:pt x="794" y="1481"/>
                </a:lnTo>
                <a:lnTo>
                  <a:pt x="767" y="1500"/>
                </a:lnTo>
                <a:lnTo>
                  <a:pt x="749" y="1512"/>
                </a:lnTo>
                <a:lnTo>
                  <a:pt x="729" y="1525"/>
                </a:lnTo>
                <a:lnTo>
                  <a:pt x="706" y="1537"/>
                </a:lnTo>
                <a:lnTo>
                  <a:pt x="679" y="1551"/>
                </a:lnTo>
                <a:lnTo>
                  <a:pt x="650" y="1565"/>
                </a:lnTo>
                <a:lnTo>
                  <a:pt x="619" y="1579"/>
                </a:lnTo>
                <a:lnTo>
                  <a:pt x="584" y="1593"/>
                </a:lnTo>
                <a:lnTo>
                  <a:pt x="546" y="1606"/>
                </a:lnTo>
                <a:lnTo>
                  <a:pt x="506" y="1618"/>
                </a:lnTo>
                <a:lnTo>
                  <a:pt x="462" y="1630"/>
                </a:lnTo>
                <a:lnTo>
                  <a:pt x="452" y="1636"/>
                </a:lnTo>
                <a:lnTo>
                  <a:pt x="427" y="1647"/>
                </a:lnTo>
                <a:lnTo>
                  <a:pt x="411" y="1654"/>
                </a:lnTo>
                <a:lnTo>
                  <a:pt x="392" y="1661"/>
                </a:lnTo>
                <a:lnTo>
                  <a:pt x="374" y="1668"/>
                </a:lnTo>
                <a:lnTo>
                  <a:pt x="355" y="1673"/>
                </a:lnTo>
                <a:lnTo>
                  <a:pt x="338" y="1675"/>
                </a:lnTo>
                <a:lnTo>
                  <a:pt x="329" y="1675"/>
                </a:lnTo>
                <a:lnTo>
                  <a:pt x="322" y="1674"/>
                </a:lnTo>
                <a:lnTo>
                  <a:pt x="314" y="1673"/>
                </a:lnTo>
                <a:lnTo>
                  <a:pt x="308" y="1670"/>
                </a:lnTo>
                <a:lnTo>
                  <a:pt x="302" y="1667"/>
                </a:lnTo>
                <a:lnTo>
                  <a:pt x="297" y="1662"/>
                </a:lnTo>
                <a:lnTo>
                  <a:pt x="293" y="1657"/>
                </a:lnTo>
                <a:lnTo>
                  <a:pt x="291" y="1650"/>
                </a:lnTo>
                <a:lnTo>
                  <a:pt x="289" y="1640"/>
                </a:lnTo>
                <a:lnTo>
                  <a:pt x="288" y="1631"/>
                </a:lnTo>
                <a:lnTo>
                  <a:pt x="289" y="1620"/>
                </a:lnTo>
                <a:lnTo>
                  <a:pt x="293" y="1607"/>
                </a:lnTo>
                <a:lnTo>
                  <a:pt x="296" y="1592"/>
                </a:lnTo>
                <a:lnTo>
                  <a:pt x="302" y="1576"/>
                </a:lnTo>
                <a:lnTo>
                  <a:pt x="314" y="1555"/>
                </a:lnTo>
                <a:lnTo>
                  <a:pt x="343" y="1506"/>
                </a:lnTo>
                <a:lnTo>
                  <a:pt x="360" y="1478"/>
                </a:lnTo>
                <a:lnTo>
                  <a:pt x="378" y="1451"/>
                </a:lnTo>
                <a:lnTo>
                  <a:pt x="396" y="1426"/>
                </a:lnTo>
                <a:lnTo>
                  <a:pt x="411" y="1408"/>
                </a:lnTo>
                <a:lnTo>
                  <a:pt x="427" y="1381"/>
                </a:lnTo>
                <a:lnTo>
                  <a:pt x="444" y="1354"/>
                </a:lnTo>
                <a:lnTo>
                  <a:pt x="465" y="1321"/>
                </a:lnTo>
                <a:lnTo>
                  <a:pt x="487" y="1289"/>
                </a:lnTo>
                <a:lnTo>
                  <a:pt x="499" y="1274"/>
                </a:lnTo>
                <a:lnTo>
                  <a:pt x="510" y="1260"/>
                </a:lnTo>
                <a:lnTo>
                  <a:pt x="521" y="1248"/>
                </a:lnTo>
                <a:lnTo>
                  <a:pt x="531" y="1239"/>
                </a:lnTo>
                <a:lnTo>
                  <a:pt x="539" y="1233"/>
                </a:lnTo>
                <a:lnTo>
                  <a:pt x="544" y="1231"/>
                </a:lnTo>
                <a:lnTo>
                  <a:pt x="547" y="1230"/>
                </a:lnTo>
                <a:lnTo>
                  <a:pt x="651" y="1149"/>
                </a:lnTo>
                <a:close/>
              </a:path>
            </a:pathLst>
          </a:cu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6" name="Freeform 51"/>
          <p:cNvSpPr>
            <a:spLocks noEditPoints="1"/>
          </p:cNvSpPr>
          <p:nvPr/>
        </p:nvSpPr>
        <p:spPr bwMode="auto">
          <a:xfrm>
            <a:off x="4259263" y="1697038"/>
            <a:ext cx="1341437" cy="1274762"/>
          </a:xfrm>
          <a:custGeom>
            <a:avLst/>
            <a:gdLst>
              <a:gd name="T0" fmla="*/ 2147483646 w 845"/>
              <a:gd name="T1" fmla="*/ 2147483646 h 803"/>
              <a:gd name="T2" fmla="*/ 2147483646 w 845"/>
              <a:gd name="T3" fmla="*/ 2147483646 h 803"/>
              <a:gd name="T4" fmla="*/ 2147483646 w 845"/>
              <a:gd name="T5" fmla="*/ 2147483646 h 803"/>
              <a:gd name="T6" fmla="*/ 2147483646 w 845"/>
              <a:gd name="T7" fmla="*/ 2147483646 h 803"/>
              <a:gd name="T8" fmla="*/ 2147483646 w 845"/>
              <a:gd name="T9" fmla="*/ 2147483646 h 803"/>
              <a:gd name="T10" fmla="*/ 2147483646 w 845"/>
              <a:gd name="T11" fmla="*/ 2147483646 h 803"/>
              <a:gd name="T12" fmla="*/ 2147483646 w 845"/>
              <a:gd name="T13" fmla="*/ 2147483646 h 803"/>
              <a:gd name="T14" fmla="*/ 2147483646 w 845"/>
              <a:gd name="T15" fmla="*/ 2147483646 h 803"/>
              <a:gd name="T16" fmla="*/ 2147483646 w 845"/>
              <a:gd name="T17" fmla="*/ 2147483646 h 803"/>
              <a:gd name="T18" fmla="*/ 2147483646 w 845"/>
              <a:gd name="T19" fmla="*/ 2147483646 h 803"/>
              <a:gd name="T20" fmla="*/ 2147483646 w 845"/>
              <a:gd name="T21" fmla="*/ 2147483646 h 803"/>
              <a:gd name="T22" fmla="*/ 2147483646 w 845"/>
              <a:gd name="T23" fmla="*/ 2147483646 h 803"/>
              <a:gd name="T24" fmla="*/ 2147483646 w 845"/>
              <a:gd name="T25" fmla="*/ 2147483646 h 803"/>
              <a:gd name="T26" fmla="*/ 2147483646 w 845"/>
              <a:gd name="T27" fmla="*/ 2147483646 h 803"/>
              <a:gd name="T28" fmla="*/ 2147483646 w 845"/>
              <a:gd name="T29" fmla="*/ 2147483646 h 803"/>
              <a:gd name="T30" fmla="*/ 2147483646 w 845"/>
              <a:gd name="T31" fmla="*/ 2147483646 h 803"/>
              <a:gd name="T32" fmla="*/ 2147483646 w 845"/>
              <a:gd name="T33" fmla="*/ 2147483646 h 803"/>
              <a:gd name="T34" fmla="*/ 2147483646 w 845"/>
              <a:gd name="T35" fmla="*/ 2147483646 h 803"/>
              <a:gd name="T36" fmla="*/ 2147483646 w 845"/>
              <a:gd name="T37" fmla="*/ 2147483646 h 803"/>
              <a:gd name="T38" fmla="*/ 2147483646 w 845"/>
              <a:gd name="T39" fmla="*/ 2147483646 h 803"/>
              <a:gd name="T40" fmla="*/ 2147483646 w 845"/>
              <a:gd name="T41" fmla="*/ 2147483646 h 803"/>
              <a:gd name="T42" fmla="*/ 2147483646 w 845"/>
              <a:gd name="T43" fmla="*/ 2147483646 h 803"/>
              <a:gd name="T44" fmla="*/ 2147483646 w 845"/>
              <a:gd name="T45" fmla="*/ 2147483646 h 803"/>
              <a:gd name="T46" fmla="*/ 2147483646 w 845"/>
              <a:gd name="T47" fmla="*/ 2147483646 h 803"/>
              <a:gd name="T48" fmla="*/ 2147483646 w 845"/>
              <a:gd name="T49" fmla="*/ 2147483646 h 803"/>
              <a:gd name="T50" fmla="*/ 2147483646 w 845"/>
              <a:gd name="T51" fmla="*/ 2147483646 h 803"/>
              <a:gd name="T52" fmla="*/ 2147483646 w 845"/>
              <a:gd name="T53" fmla="*/ 2147483646 h 803"/>
              <a:gd name="T54" fmla="*/ 2147483646 w 845"/>
              <a:gd name="T55" fmla="*/ 2147483646 h 803"/>
              <a:gd name="T56" fmla="*/ 2147483646 w 845"/>
              <a:gd name="T57" fmla="*/ 2147483646 h 803"/>
              <a:gd name="T58" fmla="*/ 2147483646 w 845"/>
              <a:gd name="T59" fmla="*/ 2147483646 h 803"/>
              <a:gd name="T60" fmla="*/ 2147483646 w 845"/>
              <a:gd name="T61" fmla="*/ 2147483646 h 803"/>
              <a:gd name="T62" fmla="*/ 2147483646 w 845"/>
              <a:gd name="T63" fmla="*/ 2147483646 h 803"/>
              <a:gd name="T64" fmla="*/ 2147483646 w 845"/>
              <a:gd name="T65" fmla="*/ 2147483646 h 803"/>
              <a:gd name="T66" fmla="*/ 2147483646 w 845"/>
              <a:gd name="T67" fmla="*/ 2147483646 h 803"/>
              <a:gd name="T68" fmla="*/ 2147483646 w 845"/>
              <a:gd name="T69" fmla="*/ 2147483646 h 803"/>
              <a:gd name="T70" fmla="*/ 2147483646 w 845"/>
              <a:gd name="T71" fmla="*/ 2147483646 h 803"/>
              <a:gd name="T72" fmla="*/ 2147483646 w 845"/>
              <a:gd name="T73" fmla="*/ 2147483646 h 803"/>
              <a:gd name="T74" fmla="*/ 2147483646 w 845"/>
              <a:gd name="T75" fmla="*/ 2147483646 h 803"/>
              <a:gd name="T76" fmla="*/ 2147483646 w 845"/>
              <a:gd name="T77" fmla="*/ 2147483646 h 803"/>
              <a:gd name="T78" fmla="*/ 2147483646 w 845"/>
              <a:gd name="T79" fmla="*/ 2147483646 h 803"/>
              <a:gd name="T80" fmla="*/ 2147483646 w 845"/>
              <a:gd name="T81" fmla="*/ 2147483646 h 803"/>
              <a:gd name="T82" fmla="*/ 2147483646 w 845"/>
              <a:gd name="T83" fmla="*/ 2147483646 h 803"/>
              <a:gd name="T84" fmla="*/ 2147483646 w 845"/>
              <a:gd name="T85" fmla="*/ 2147483646 h 803"/>
              <a:gd name="T86" fmla="*/ 2147483646 w 845"/>
              <a:gd name="T87" fmla="*/ 2147483646 h 803"/>
              <a:gd name="T88" fmla="*/ 2147483646 w 845"/>
              <a:gd name="T89" fmla="*/ 2147483646 h 803"/>
              <a:gd name="T90" fmla="*/ 2147483646 w 845"/>
              <a:gd name="T91" fmla="*/ 2147483646 h 803"/>
              <a:gd name="T92" fmla="*/ 2147483646 w 845"/>
              <a:gd name="T93" fmla="*/ 2147483646 h 803"/>
              <a:gd name="T94" fmla="*/ 2147483646 w 845"/>
              <a:gd name="T95" fmla="*/ 2147483646 h 803"/>
              <a:gd name="T96" fmla="*/ 2147483646 w 845"/>
              <a:gd name="T97" fmla="*/ 2147483646 h 803"/>
              <a:gd name="T98" fmla="*/ 2147483646 w 845"/>
              <a:gd name="T99" fmla="*/ 2147483646 h 803"/>
              <a:gd name="T100" fmla="*/ 2147483646 w 845"/>
              <a:gd name="T101" fmla="*/ 2147483646 h 803"/>
              <a:gd name="T102" fmla="*/ 2147483646 w 845"/>
              <a:gd name="T103" fmla="*/ 2147483646 h 803"/>
              <a:gd name="T104" fmla="*/ 2147483646 w 845"/>
              <a:gd name="T105" fmla="*/ 2147483646 h 803"/>
              <a:gd name="T106" fmla="*/ 2147483646 w 845"/>
              <a:gd name="T107" fmla="*/ 2147483646 h 803"/>
              <a:gd name="T108" fmla="*/ 2147483646 w 845"/>
              <a:gd name="T109" fmla="*/ 2147483646 h 803"/>
              <a:gd name="T110" fmla="*/ 2147483646 w 845"/>
              <a:gd name="T111" fmla="*/ 2147483646 h 803"/>
              <a:gd name="T112" fmla="*/ 2147483646 w 845"/>
              <a:gd name="T113" fmla="*/ 2147483646 h 803"/>
              <a:gd name="T114" fmla="*/ 2147483646 w 845"/>
              <a:gd name="T115" fmla="*/ 2147483646 h 803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845"/>
              <a:gd name="T175" fmla="*/ 0 h 803"/>
              <a:gd name="T176" fmla="*/ 845 w 845"/>
              <a:gd name="T177" fmla="*/ 803 h 803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845" h="803">
                <a:moveTo>
                  <a:pt x="485" y="177"/>
                </a:moveTo>
                <a:lnTo>
                  <a:pt x="516" y="192"/>
                </a:lnTo>
                <a:lnTo>
                  <a:pt x="531" y="191"/>
                </a:lnTo>
                <a:lnTo>
                  <a:pt x="544" y="191"/>
                </a:lnTo>
                <a:lnTo>
                  <a:pt x="558" y="192"/>
                </a:lnTo>
                <a:lnTo>
                  <a:pt x="570" y="193"/>
                </a:lnTo>
                <a:lnTo>
                  <a:pt x="592" y="198"/>
                </a:lnTo>
                <a:lnTo>
                  <a:pt x="609" y="204"/>
                </a:lnTo>
                <a:lnTo>
                  <a:pt x="623" y="210"/>
                </a:lnTo>
                <a:lnTo>
                  <a:pt x="634" y="215"/>
                </a:lnTo>
                <a:lnTo>
                  <a:pt x="640" y="220"/>
                </a:lnTo>
                <a:lnTo>
                  <a:pt x="649" y="235"/>
                </a:lnTo>
                <a:lnTo>
                  <a:pt x="658" y="252"/>
                </a:lnTo>
                <a:lnTo>
                  <a:pt x="667" y="275"/>
                </a:lnTo>
                <a:lnTo>
                  <a:pt x="677" y="275"/>
                </a:lnTo>
                <a:lnTo>
                  <a:pt x="693" y="281"/>
                </a:lnTo>
                <a:lnTo>
                  <a:pt x="705" y="287"/>
                </a:lnTo>
                <a:lnTo>
                  <a:pt x="717" y="293"/>
                </a:lnTo>
                <a:lnTo>
                  <a:pt x="727" y="299"/>
                </a:lnTo>
                <a:lnTo>
                  <a:pt x="735" y="304"/>
                </a:lnTo>
                <a:lnTo>
                  <a:pt x="741" y="310"/>
                </a:lnTo>
                <a:lnTo>
                  <a:pt x="747" y="316"/>
                </a:lnTo>
                <a:lnTo>
                  <a:pt x="751" y="321"/>
                </a:lnTo>
                <a:lnTo>
                  <a:pt x="757" y="331"/>
                </a:lnTo>
                <a:lnTo>
                  <a:pt x="760" y="339"/>
                </a:lnTo>
                <a:lnTo>
                  <a:pt x="761" y="344"/>
                </a:lnTo>
                <a:lnTo>
                  <a:pt x="761" y="346"/>
                </a:lnTo>
                <a:lnTo>
                  <a:pt x="765" y="347"/>
                </a:lnTo>
                <a:lnTo>
                  <a:pt x="769" y="351"/>
                </a:lnTo>
                <a:lnTo>
                  <a:pt x="771" y="355"/>
                </a:lnTo>
                <a:lnTo>
                  <a:pt x="772" y="360"/>
                </a:lnTo>
                <a:lnTo>
                  <a:pt x="773" y="368"/>
                </a:lnTo>
                <a:lnTo>
                  <a:pt x="773" y="371"/>
                </a:lnTo>
                <a:lnTo>
                  <a:pt x="771" y="375"/>
                </a:lnTo>
                <a:lnTo>
                  <a:pt x="770" y="377"/>
                </a:lnTo>
                <a:lnTo>
                  <a:pt x="769" y="381"/>
                </a:lnTo>
                <a:lnTo>
                  <a:pt x="770" y="383"/>
                </a:lnTo>
                <a:lnTo>
                  <a:pt x="772" y="388"/>
                </a:lnTo>
                <a:lnTo>
                  <a:pt x="776" y="392"/>
                </a:lnTo>
                <a:lnTo>
                  <a:pt x="780" y="397"/>
                </a:lnTo>
                <a:lnTo>
                  <a:pt x="784" y="399"/>
                </a:lnTo>
                <a:lnTo>
                  <a:pt x="789" y="402"/>
                </a:lnTo>
                <a:lnTo>
                  <a:pt x="793" y="404"/>
                </a:lnTo>
                <a:lnTo>
                  <a:pt x="797" y="406"/>
                </a:lnTo>
                <a:lnTo>
                  <a:pt x="805" y="414"/>
                </a:lnTo>
                <a:lnTo>
                  <a:pt x="810" y="423"/>
                </a:lnTo>
                <a:lnTo>
                  <a:pt x="816" y="433"/>
                </a:lnTo>
                <a:lnTo>
                  <a:pt x="824" y="450"/>
                </a:lnTo>
                <a:lnTo>
                  <a:pt x="827" y="457"/>
                </a:lnTo>
                <a:lnTo>
                  <a:pt x="834" y="461"/>
                </a:lnTo>
                <a:lnTo>
                  <a:pt x="838" y="464"/>
                </a:lnTo>
                <a:lnTo>
                  <a:pt x="842" y="466"/>
                </a:lnTo>
                <a:lnTo>
                  <a:pt x="844" y="470"/>
                </a:lnTo>
                <a:lnTo>
                  <a:pt x="845" y="473"/>
                </a:lnTo>
                <a:lnTo>
                  <a:pt x="845" y="476"/>
                </a:lnTo>
                <a:lnTo>
                  <a:pt x="844" y="478"/>
                </a:lnTo>
                <a:lnTo>
                  <a:pt x="842" y="481"/>
                </a:lnTo>
                <a:lnTo>
                  <a:pt x="837" y="485"/>
                </a:lnTo>
                <a:lnTo>
                  <a:pt x="832" y="488"/>
                </a:lnTo>
                <a:lnTo>
                  <a:pt x="827" y="492"/>
                </a:lnTo>
                <a:lnTo>
                  <a:pt x="827" y="530"/>
                </a:lnTo>
                <a:lnTo>
                  <a:pt x="827" y="538"/>
                </a:lnTo>
                <a:lnTo>
                  <a:pt x="827" y="545"/>
                </a:lnTo>
                <a:lnTo>
                  <a:pt x="826" y="551"/>
                </a:lnTo>
                <a:lnTo>
                  <a:pt x="823" y="556"/>
                </a:lnTo>
                <a:lnTo>
                  <a:pt x="821" y="561"/>
                </a:lnTo>
                <a:lnTo>
                  <a:pt x="819" y="565"/>
                </a:lnTo>
                <a:lnTo>
                  <a:pt x="812" y="569"/>
                </a:lnTo>
                <a:lnTo>
                  <a:pt x="806" y="572"/>
                </a:lnTo>
                <a:lnTo>
                  <a:pt x="800" y="573"/>
                </a:lnTo>
                <a:lnTo>
                  <a:pt x="794" y="573"/>
                </a:lnTo>
                <a:lnTo>
                  <a:pt x="762" y="583"/>
                </a:lnTo>
                <a:lnTo>
                  <a:pt x="754" y="584"/>
                </a:lnTo>
                <a:lnTo>
                  <a:pt x="746" y="585"/>
                </a:lnTo>
                <a:lnTo>
                  <a:pt x="732" y="587"/>
                </a:lnTo>
                <a:lnTo>
                  <a:pt x="720" y="584"/>
                </a:lnTo>
                <a:lnTo>
                  <a:pt x="712" y="581"/>
                </a:lnTo>
                <a:lnTo>
                  <a:pt x="706" y="577"/>
                </a:lnTo>
                <a:lnTo>
                  <a:pt x="703" y="573"/>
                </a:lnTo>
                <a:lnTo>
                  <a:pt x="699" y="569"/>
                </a:lnTo>
                <a:lnTo>
                  <a:pt x="705" y="578"/>
                </a:lnTo>
                <a:lnTo>
                  <a:pt x="709" y="585"/>
                </a:lnTo>
                <a:lnTo>
                  <a:pt x="710" y="591"/>
                </a:lnTo>
                <a:lnTo>
                  <a:pt x="711" y="596"/>
                </a:lnTo>
                <a:lnTo>
                  <a:pt x="710" y="599"/>
                </a:lnTo>
                <a:lnTo>
                  <a:pt x="709" y="602"/>
                </a:lnTo>
                <a:lnTo>
                  <a:pt x="708" y="604"/>
                </a:lnTo>
                <a:lnTo>
                  <a:pt x="716" y="615"/>
                </a:lnTo>
                <a:lnTo>
                  <a:pt x="721" y="626"/>
                </a:lnTo>
                <a:lnTo>
                  <a:pt x="724" y="635"/>
                </a:lnTo>
                <a:lnTo>
                  <a:pt x="723" y="644"/>
                </a:lnTo>
                <a:lnTo>
                  <a:pt x="720" y="652"/>
                </a:lnTo>
                <a:lnTo>
                  <a:pt x="716" y="659"/>
                </a:lnTo>
                <a:lnTo>
                  <a:pt x="709" y="666"/>
                </a:lnTo>
                <a:lnTo>
                  <a:pt x="702" y="672"/>
                </a:lnTo>
                <a:lnTo>
                  <a:pt x="694" y="677"/>
                </a:lnTo>
                <a:lnTo>
                  <a:pt x="686" y="681"/>
                </a:lnTo>
                <a:lnTo>
                  <a:pt x="671" y="687"/>
                </a:lnTo>
                <a:lnTo>
                  <a:pt x="659" y="692"/>
                </a:lnTo>
                <a:lnTo>
                  <a:pt x="654" y="693"/>
                </a:lnTo>
                <a:lnTo>
                  <a:pt x="657" y="699"/>
                </a:lnTo>
                <a:lnTo>
                  <a:pt x="658" y="705"/>
                </a:lnTo>
                <a:lnTo>
                  <a:pt x="657" y="709"/>
                </a:lnTo>
                <a:lnTo>
                  <a:pt x="655" y="713"/>
                </a:lnTo>
                <a:lnTo>
                  <a:pt x="652" y="716"/>
                </a:lnTo>
                <a:lnTo>
                  <a:pt x="649" y="718"/>
                </a:lnTo>
                <a:lnTo>
                  <a:pt x="640" y="722"/>
                </a:lnTo>
                <a:lnTo>
                  <a:pt x="631" y="724"/>
                </a:lnTo>
                <a:lnTo>
                  <a:pt x="623" y="725"/>
                </a:lnTo>
                <a:lnTo>
                  <a:pt x="614" y="725"/>
                </a:lnTo>
                <a:lnTo>
                  <a:pt x="596" y="728"/>
                </a:lnTo>
                <a:lnTo>
                  <a:pt x="580" y="730"/>
                </a:lnTo>
                <a:lnTo>
                  <a:pt x="563" y="735"/>
                </a:lnTo>
                <a:lnTo>
                  <a:pt x="563" y="745"/>
                </a:lnTo>
                <a:lnTo>
                  <a:pt x="561" y="754"/>
                </a:lnTo>
                <a:lnTo>
                  <a:pt x="559" y="764"/>
                </a:lnTo>
                <a:lnTo>
                  <a:pt x="556" y="772"/>
                </a:lnTo>
                <a:lnTo>
                  <a:pt x="554" y="777"/>
                </a:lnTo>
                <a:lnTo>
                  <a:pt x="550" y="783"/>
                </a:lnTo>
                <a:lnTo>
                  <a:pt x="546" y="789"/>
                </a:lnTo>
                <a:lnTo>
                  <a:pt x="542" y="792"/>
                </a:lnTo>
                <a:lnTo>
                  <a:pt x="536" y="796"/>
                </a:lnTo>
                <a:lnTo>
                  <a:pt x="532" y="798"/>
                </a:lnTo>
                <a:lnTo>
                  <a:pt x="521" y="802"/>
                </a:lnTo>
                <a:lnTo>
                  <a:pt x="510" y="803"/>
                </a:lnTo>
                <a:lnTo>
                  <a:pt x="498" y="803"/>
                </a:lnTo>
                <a:lnTo>
                  <a:pt x="487" y="801"/>
                </a:lnTo>
                <a:lnTo>
                  <a:pt x="475" y="797"/>
                </a:lnTo>
                <a:lnTo>
                  <a:pt x="455" y="790"/>
                </a:lnTo>
                <a:lnTo>
                  <a:pt x="441" y="783"/>
                </a:lnTo>
                <a:lnTo>
                  <a:pt x="436" y="780"/>
                </a:lnTo>
                <a:lnTo>
                  <a:pt x="421" y="787"/>
                </a:lnTo>
                <a:lnTo>
                  <a:pt x="408" y="790"/>
                </a:lnTo>
                <a:lnTo>
                  <a:pt x="399" y="790"/>
                </a:lnTo>
                <a:lnTo>
                  <a:pt x="392" y="789"/>
                </a:lnTo>
                <a:lnTo>
                  <a:pt x="386" y="787"/>
                </a:lnTo>
                <a:lnTo>
                  <a:pt x="384" y="784"/>
                </a:lnTo>
                <a:lnTo>
                  <a:pt x="381" y="782"/>
                </a:lnTo>
                <a:lnTo>
                  <a:pt x="384" y="781"/>
                </a:lnTo>
                <a:lnTo>
                  <a:pt x="389" y="781"/>
                </a:lnTo>
                <a:lnTo>
                  <a:pt x="391" y="781"/>
                </a:lnTo>
                <a:lnTo>
                  <a:pt x="391" y="782"/>
                </a:lnTo>
                <a:lnTo>
                  <a:pt x="387" y="784"/>
                </a:lnTo>
                <a:lnTo>
                  <a:pt x="381" y="788"/>
                </a:lnTo>
                <a:lnTo>
                  <a:pt x="372" y="790"/>
                </a:lnTo>
                <a:lnTo>
                  <a:pt x="364" y="791"/>
                </a:lnTo>
                <a:lnTo>
                  <a:pt x="356" y="790"/>
                </a:lnTo>
                <a:lnTo>
                  <a:pt x="349" y="789"/>
                </a:lnTo>
                <a:lnTo>
                  <a:pt x="337" y="786"/>
                </a:lnTo>
                <a:lnTo>
                  <a:pt x="334" y="783"/>
                </a:lnTo>
                <a:lnTo>
                  <a:pt x="326" y="790"/>
                </a:lnTo>
                <a:lnTo>
                  <a:pt x="319" y="792"/>
                </a:lnTo>
                <a:lnTo>
                  <a:pt x="314" y="792"/>
                </a:lnTo>
                <a:lnTo>
                  <a:pt x="310" y="791"/>
                </a:lnTo>
                <a:lnTo>
                  <a:pt x="307" y="789"/>
                </a:lnTo>
                <a:lnTo>
                  <a:pt x="305" y="787"/>
                </a:lnTo>
                <a:lnTo>
                  <a:pt x="303" y="783"/>
                </a:lnTo>
                <a:lnTo>
                  <a:pt x="312" y="781"/>
                </a:lnTo>
                <a:lnTo>
                  <a:pt x="313" y="781"/>
                </a:lnTo>
                <a:lnTo>
                  <a:pt x="312" y="782"/>
                </a:lnTo>
                <a:lnTo>
                  <a:pt x="302" y="789"/>
                </a:lnTo>
                <a:lnTo>
                  <a:pt x="292" y="794"/>
                </a:lnTo>
                <a:lnTo>
                  <a:pt x="285" y="795"/>
                </a:lnTo>
                <a:lnTo>
                  <a:pt x="281" y="794"/>
                </a:lnTo>
                <a:lnTo>
                  <a:pt x="276" y="791"/>
                </a:lnTo>
                <a:lnTo>
                  <a:pt x="273" y="788"/>
                </a:lnTo>
                <a:lnTo>
                  <a:pt x="270" y="786"/>
                </a:lnTo>
                <a:lnTo>
                  <a:pt x="269" y="782"/>
                </a:lnTo>
                <a:lnTo>
                  <a:pt x="263" y="779"/>
                </a:lnTo>
                <a:lnTo>
                  <a:pt x="255" y="776"/>
                </a:lnTo>
                <a:lnTo>
                  <a:pt x="238" y="773"/>
                </a:lnTo>
                <a:lnTo>
                  <a:pt x="223" y="772"/>
                </a:lnTo>
                <a:lnTo>
                  <a:pt x="217" y="772"/>
                </a:lnTo>
                <a:lnTo>
                  <a:pt x="206" y="772"/>
                </a:lnTo>
                <a:lnTo>
                  <a:pt x="194" y="772"/>
                </a:lnTo>
                <a:lnTo>
                  <a:pt x="185" y="769"/>
                </a:lnTo>
                <a:lnTo>
                  <a:pt x="175" y="766"/>
                </a:lnTo>
                <a:lnTo>
                  <a:pt x="166" y="761"/>
                </a:lnTo>
                <a:lnTo>
                  <a:pt x="159" y="755"/>
                </a:lnTo>
                <a:lnTo>
                  <a:pt x="152" y="750"/>
                </a:lnTo>
                <a:lnTo>
                  <a:pt x="145" y="744"/>
                </a:lnTo>
                <a:lnTo>
                  <a:pt x="136" y="731"/>
                </a:lnTo>
                <a:lnTo>
                  <a:pt x="129" y="721"/>
                </a:lnTo>
                <a:lnTo>
                  <a:pt x="123" y="709"/>
                </a:lnTo>
                <a:lnTo>
                  <a:pt x="120" y="723"/>
                </a:lnTo>
                <a:lnTo>
                  <a:pt x="116" y="732"/>
                </a:lnTo>
                <a:lnTo>
                  <a:pt x="113" y="738"/>
                </a:lnTo>
                <a:lnTo>
                  <a:pt x="108" y="742"/>
                </a:lnTo>
                <a:lnTo>
                  <a:pt x="105" y="742"/>
                </a:lnTo>
                <a:lnTo>
                  <a:pt x="103" y="742"/>
                </a:lnTo>
                <a:lnTo>
                  <a:pt x="100" y="740"/>
                </a:lnTo>
                <a:lnTo>
                  <a:pt x="99" y="743"/>
                </a:lnTo>
                <a:lnTo>
                  <a:pt x="98" y="745"/>
                </a:lnTo>
                <a:lnTo>
                  <a:pt x="97" y="746"/>
                </a:lnTo>
                <a:lnTo>
                  <a:pt x="94" y="746"/>
                </a:lnTo>
                <a:lnTo>
                  <a:pt x="90" y="746"/>
                </a:lnTo>
                <a:lnTo>
                  <a:pt x="85" y="744"/>
                </a:lnTo>
                <a:lnTo>
                  <a:pt x="77" y="739"/>
                </a:lnTo>
                <a:lnTo>
                  <a:pt x="74" y="736"/>
                </a:lnTo>
                <a:lnTo>
                  <a:pt x="57" y="724"/>
                </a:lnTo>
                <a:lnTo>
                  <a:pt x="45" y="713"/>
                </a:lnTo>
                <a:lnTo>
                  <a:pt x="35" y="701"/>
                </a:lnTo>
                <a:lnTo>
                  <a:pt x="27" y="692"/>
                </a:lnTo>
                <a:lnTo>
                  <a:pt x="23" y="681"/>
                </a:lnTo>
                <a:lnTo>
                  <a:pt x="19" y="673"/>
                </a:lnTo>
                <a:lnTo>
                  <a:pt x="18" y="665"/>
                </a:lnTo>
                <a:lnTo>
                  <a:pt x="18" y="658"/>
                </a:lnTo>
                <a:lnTo>
                  <a:pt x="18" y="651"/>
                </a:lnTo>
                <a:lnTo>
                  <a:pt x="20" y="646"/>
                </a:lnTo>
                <a:lnTo>
                  <a:pt x="25" y="637"/>
                </a:lnTo>
                <a:lnTo>
                  <a:pt x="30" y="632"/>
                </a:lnTo>
                <a:lnTo>
                  <a:pt x="32" y="631"/>
                </a:lnTo>
                <a:lnTo>
                  <a:pt x="35" y="607"/>
                </a:lnTo>
                <a:lnTo>
                  <a:pt x="32" y="605"/>
                </a:lnTo>
                <a:lnTo>
                  <a:pt x="29" y="602"/>
                </a:lnTo>
                <a:lnTo>
                  <a:pt x="26" y="598"/>
                </a:lnTo>
                <a:lnTo>
                  <a:pt x="24" y="594"/>
                </a:lnTo>
                <a:lnTo>
                  <a:pt x="22" y="583"/>
                </a:lnTo>
                <a:lnTo>
                  <a:pt x="19" y="572"/>
                </a:lnTo>
                <a:lnTo>
                  <a:pt x="18" y="552"/>
                </a:lnTo>
                <a:lnTo>
                  <a:pt x="18" y="543"/>
                </a:lnTo>
                <a:lnTo>
                  <a:pt x="10" y="544"/>
                </a:lnTo>
                <a:lnTo>
                  <a:pt x="7" y="544"/>
                </a:lnTo>
                <a:lnTo>
                  <a:pt x="3" y="543"/>
                </a:lnTo>
                <a:lnTo>
                  <a:pt x="2" y="541"/>
                </a:lnTo>
                <a:lnTo>
                  <a:pt x="0" y="538"/>
                </a:lnTo>
                <a:lnTo>
                  <a:pt x="0" y="532"/>
                </a:lnTo>
                <a:lnTo>
                  <a:pt x="1" y="524"/>
                </a:lnTo>
                <a:lnTo>
                  <a:pt x="3" y="514"/>
                </a:lnTo>
                <a:lnTo>
                  <a:pt x="8" y="503"/>
                </a:lnTo>
                <a:lnTo>
                  <a:pt x="12" y="492"/>
                </a:lnTo>
                <a:lnTo>
                  <a:pt x="24" y="470"/>
                </a:lnTo>
                <a:lnTo>
                  <a:pt x="37" y="449"/>
                </a:lnTo>
                <a:lnTo>
                  <a:pt x="49" y="429"/>
                </a:lnTo>
                <a:lnTo>
                  <a:pt x="45" y="421"/>
                </a:lnTo>
                <a:lnTo>
                  <a:pt x="40" y="413"/>
                </a:lnTo>
                <a:lnTo>
                  <a:pt x="38" y="405"/>
                </a:lnTo>
                <a:lnTo>
                  <a:pt x="37" y="396"/>
                </a:lnTo>
                <a:lnTo>
                  <a:pt x="35" y="388"/>
                </a:lnTo>
                <a:lnTo>
                  <a:pt x="37" y="382"/>
                </a:lnTo>
                <a:lnTo>
                  <a:pt x="39" y="377"/>
                </a:lnTo>
                <a:lnTo>
                  <a:pt x="41" y="376"/>
                </a:lnTo>
                <a:lnTo>
                  <a:pt x="44" y="376"/>
                </a:lnTo>
                <a:lnTo>
                  <a:pt x="48" y="375"/>
                </a:lnTo>
                <a:lnTo>
                  <a:pt x="52" y="374"/>
                </a:lnTo>
                <a:lnTo>
                  <a:pt x="56" y="371"/>
                </a:lnTo>
                <a:lnTo>
                  <a:pt x="60" y="368"/>
                </a:lnTo>
                <a:lnTo>
                  <a:pt x="61" y="367"/>
                </a:lnTo>
                <a:lnTo>
                  <a:pt x="55" y="354"/>
                </a:lnTo>
                <a:lnTo>
                  <a:pt x="49" y="334"/>
                </a:lnTo>
                <a:lnTo>
                  <a:pt x="35" y="285"/>
                </a:lnTo>
                <a:lnTo>
                  <a:pt x="18" y="219"/>
                </a:lnTo>
                <a:lnTo>
                  <a:pt x="19" y="211"/>
                </a:lnTo>
                <a:lnTo>
                  <a:pt x="20" y="201"/>
                </a:lnTo>
                <a:lnTo>
                  <a:pt x="24" y="190"/>
                </a:lnTo>
                <a:lnTo>
                  <a:pt x="29" y="177"/>
                </a:lnTo>
                <a:lnTo>
                  <a:pt x="40" y="148"/>
                </a:lnTo>
                <a:lnTo>
                  <a:pt x="53" y="117"/>
                </a:lnTo>
                <a:lnTo>
                  <a:pt x="79" y="64"/>
                </a:lnTo>
                <a:lnTo>
                  <a:pt x="91" y="41"/>
                </a:lnTo>
                <a:lnTo>
                  <a:pt x="100" y="35"/>
                </a:lnTo>
                <a:lnTo>
                  <a:pt x="112" y="30"/>
                </a:lnTo>
                <a:lnTo>
                  <a:pt x="126" y="27"/>
                </a:lnTo>
                <a:lnTo>
                  <a:pt x="142" y="22"/>
                </a:lnTo>
                <a:lnTo>
                  <a:pt x="177" y="16"/>
                </a:lnTo>
                <a:lnTo>
                  <a:pt x="212" y="11"/>
                </a:lnTo>
                <a:lnTo>
                  <a:pt x="247" y="6"/>
                </a:lnTo>
                <a:lnTo>
                  <a:pt x="276" y="2"/>
                </a:lnTo>
                <a:lnTo>
                  <a:pt x="303" y="0"/>
                </a:lnTo>
                <a:lnTo>
                  <a:pt x="307" y="0"/>
                </a:lnTo>
                <a:lnTo>
                  <a:pt x="312" y="1"/>
                </a:lnTo>
                <a:lnTo>
                  <a:pt x="324" y="7"/>
                </a:lnTo>
                <a:lnTo>
                  <a:pt x="336" y="15"/>
                </a:lnTo>
                <a:lnTo>
                  <a:pt x="350" y="26"/>
                </a:lnTo>
                <a:lnTo>
                  <a:pt x="364" y="40"/>
                </a:lnTo>
                <a:lnTo>
                  <a:pt x="380" y="55"/>
                </a:lnTo>
                <a:lnTo>
                  <a:pt x="410" y="87"/>
                </a:lnTo>
                <a:lnTo>
                  <a:pt x="439" y="119"/>
                </a:lnTo>
                <a:lnTo>
                  <a:pt x="463" y="148"/>
                </a:lnTo>
                <a:lnTo>
                  <a:pt x="485" y="177"/>
                </a:lnTo>
                <a:close/>
                <a:moveTo>
                  <a:pt x="153" y="329"/>
                </a:moveTo>
                <a:lnTo>
                  <a:pt x="153" y="329"/>
                </a:lnTo>
                <a:lnTo>
                  <a:pt x="149" y="316"/>
                </a:lnTo>
                <a:lnTo>
                  <a:pt x="147" y="306"/>
                </a:lnTo>
                <a:lnTo>
                  <a:pt x="145" y="295"/>
                </a:lnTo>
                <a:lnTo>
                  <a:pt x="147" y="288"/>
                </a:lnTo>
                <a:lnTo>
                  <a:pt x="148" y="281"/>
                </a:lnTo>
                <a:lnTo>
                  <a:pt x="150" y="277"/>
                </a:lnTo>
                <a:lnTo>
                  <a:pt x="153" y="273"/>
                </a:lnTo>
                <a:lnTo>
                  <a:pt x="157" y="270"/>
                </a:lnTo>
                <a:lnTo>
                  <a:pt x="162" y="267"/>
                </a:lnTo>
                <a:lnTo>
                  <a:pt x="166" y="266"/>
                </a:lnTo>
                <a:lnTo>
                  <a:pt x="173" y="266"/>
                </a:lnTo>
                <a:lnTo>
                  <a:pt x="181" y="266"/>
                </a:lnTo>
                <a:lnTo>
                  <a:pt x="190" y="270"/>
                </a:lnTo>
                <a:lnTo>
                  <a:pt x="200" y="272"/>
                </a:lnTo>
                <a:lnTo>
                  <a:pt x="208" y="273"/>
                </a:lnTo>
                <a:lnTo>
                  <a:pt x="215" y="273"/>
                </a:lnTo>
                <a:lnTo>
                  <a:pt x="221" y="272"/>
                </a:lnTo>
                <a:lnTo>
                  <a:pt x="226" y="271"/>
                </a:lnTo>
                <a:lnTo>
                  <a:pt x="231" y="269"/>
                </a:lnTo>
                <a:lnTo>
                  <a:pt x="236" y="266"/>
                </a:lnTo>
                <a:lnTo>
                  <a:pt x="243" y="260"/>
                </a:lnTo>
                <a:lnTo>
                  <a:pt x="247" y="255"/>
                </a:lnTo>
                <a:lnTo>
                  <a:pt x="251" y="249"/>
                </a:lnTo>
                <a:lnTo>
                  <a:pt x="251" y="243"/>
                </a:lnTo>
                <a:lnTo>
                  <a:pt x="251" y="240"/>
                </a:lnTo>
                <a:lnTo>
                  <a:pt x="253" y="237"/>
                </a:lnTo>
                <a:lnTo>
                  <a:pt x="256" y="236"/>
                </a:lnTo>
                <a:lnTo>
                  <a:pt x="261" y="237"/>
                </a:lnTo>
                <a:lnTo>
                  <a:pt x="266" y="240"/>
                </a:lnTo>
                <a:lnTo>
                  <a:pt x="277" y="247"/>
                </a:lnTo>
                <a:lnTo>
                  <a:pt x="289" y="255"/>
                </a:lnTo>
                <a:lnTo>
                  <a:pt x="299" y="263"/>
                </a:lnTo>
                <a:lnTo>
                  <a:pt x="308" y="272"/>
                </a:lnTo>
                <a:lnTo>
                  <a:pt x="321" y="279"/>
                </a:lnTo>
                <a:lnTo>
                  <a:pt x="332" y="284"/>
                </a:lnTo>
                <a:lnTo>
                  <a:pt x="340" y="285"/>
                </a:lnTo>
                <a:lnTo>
                  <a:pt x="347" y="286"/>
                </a:lnTo>
                <a:lnTo>
                  <a:pt x="351" y="284"/>
                </a:lnTo>
                <a:lnTo>
                  <a:pt x="356" y="281"/>
                </a:lnTo>
                <a:lnTo>
                  <a:pt x="358" y="277"/>
                </a:lnTo>
                <a:lnTo>
                  <a:pt x="361" y="272"/>
                </a:lnTo>
                <a:lnTo>
                  <a:pt x="362" y="267"/>
                </a:lnTo>
                <a:lnTo>
                  <a:pt x="362" y="262"/>
                </a:lnTo>
                <a:lnTo>
                  <a:pt x="362" y="251"/>
                </a:lnTo>
                <a:lnTo>
                  <a:pt x="359" y="241"/>
                </a:lnTo>
                <a:lnTo>
                  <a:pt x="363" y="233"/>
                </a:lnTo>
                <a:lnTo>
                  <a:pt x="366" y="227"/>
                </a:lnTo>
                <a:lnTo>
                  <a:pt x="372" y="221"/>
                </a:lnTo>
                <a:lnTo>
                  <a:pt x="377" y="215"/>
                </a:lnTo>
                <a:lnTo>
                  <a:pt x="384" y="212"/>
                </a:lnTo>
                <a:lnTo>
                  <a:pt x="389" y="207"/>
                </a:lnTo>
                <a:lnTo>
                  <a:pt x="402" y="201"/>
                </a:lnTo>
                <a:lnTo>
                  <a:pt x="415" y="198"/>
                </a:lnTo>
                <a:lnTo>
                  <a:pt x="425" y="196"/>
                </a:lnTo>
                <a:lnTo>
                  <a:pt x="436" y="194"/>
                </a:lnTo>
                <a:lnTo>
                  <a:pt x="467" y="194"/>
                </a:lnTo>
                <a:lnTo>
                  <a:pt x="490" y="197"/>
                </a:lnTo>
                <a:lnTo>
                  <a:pt x="509" y="198"/>
                </a:lnTo>
                <a:lnTo>
                  <a:pt x="503" y="194"/>
                </a:lnTo>
                <a:lnTo>
                  <a:pt x="497" y="190"/>
                </a:lnTo>
                <a:lnTo>
                  <a:pt x="490" y="188"/>
                </a:lnTo>
                <a:lnTo>
                  <a:pt x="483" y="185"/>
                </a:lnTo>
                <a:lnTo>
                  <a:pt x="469" y="182"/>
                </a:lnTo>
                <a:lnTo>
                  <a:pt x="454" y="181"/>
                </a:lnTo>
                <a:lnTo>
                  <a:pt x="441" y="181"/>
                </a:lnTo>
                <a:lnTo>
                  <a:pt x="431" y="182"/>
                </a:lnTo>
                <a:lnTo>
                  <a:pt x="422" y="183"/>
                </a:lnTo>
                <a:lnTo>
                  <a:pt x="404" y="188"/>
                </a:lnTo>
                <a:lnTo>
                  <a:pt x="389" y="193"/>
                </a:lnTo>
                <a:lnTo>
                  <a:pt x="377" y="200"/>
                </a:lnTo>
                <a:lnTo>
                  <a:pt x="366" y="206"/>
                </a:lnTo>
                <a:lnTo>
                  <a:pt x="359" y="213"/>
                </a:lnTo>
                <a:lnTo>
                  <a:pt x="352" y="220"/>
                </a:lnTo>
                <a:lnTo>
                  <a:pt x="349" y="226"/>
                </a:lnTo>
                <a:lnTo>
                  <a:pt x="345" y="231"/>
                </a:lnTo>
                <a:lnTo>
                  <a:pt x="344" y="237"/>
                </a:lnTo>
                <a:lnTo>
                  <a:pt x="343" y="243"/>
                </a:lnTo>
                <a:lnTo>
                  <a:pt x="344" y="252"/>
                </a:lnTo>
                <a:lnTo>
                  <a:pt x="345" y="258"/>
                </a:lnTo>
                <a:lnTo>
                  <a:pt x="347" y="260"/>
                </a:lnTo>
                <a:lnTo>
                  <a:pt x="347" y="267"/>
                </a:lnTo>
                <a:lnTo>
                  <a:pt x="345" y="271"/>
                </a:lnTo>
                <a:lnTo>
                  <a:pt x="342" y="273"/>
                </a:lnTo>
                <a:lnTo>
                  <a:pt x="339" y="273"/>
                </a:lnTo>
                <a:lnTo>
                  <a:pt x="334" y="272"/>
                </a:lnTo>
                <a:lnTo>
                  <a:pt x="328" y="269"/>
                </a:lnTo>
                <a:lnTo>
                  <a:pt x="317" y="260"/>
                </a:lnTo>
                <a:lnTo>
                  <a:pt x="304" y="250"/>
                </a:lnTo>
                <a:lnTo>
                  <a:pt x="293" y="240"/>
                </a:lnTo>
                <a:lnTo>
                  <a:pt x="282" y="228"/>
                </a:lnTo>
                <a:lnTo>
                  <a:pt x="275" y="223"/>
                </a:lnTo>
                <a:lnTo>
                  <a:pt x="268" y="221"/>
                </a:lnTo>
                <a:lnTo>
                  <a:pt x="261" y="221"/>
                </a:lnTo>
                <a:lnTo>
                  <a:pt x="255" y="221"/>
                </a:lnTo>
                <a:lnTo>
                  <a:pt x="249" y="223"/>
                </a:lnTo>
                <a:lnTo>
                  <a:pt x="244" y="226"/>
                </a:lnTo>
                <a:lnTo>
                  <a:pt x="239" y="230"/>
                </a:lnTo>
                <a:lnTo>
                  <a:pt x="234" y="234"/>
                </a:lnTo>
                <a:lnTo>
                  <a:pt x="228" y="243"/>
                </a:lnTo>
                <a:lnTo>
                  <a:pt x="223" y="251"/>
                </a:lnTo>
                <a:lnTo>
                  <a:pt x="218" y="259"/>
                </a:lnTo>
                <a:lnTo>
                  <a:pt x="200" y="256"/>
                </a:lnTo>
                <a:lnTo>
                  <a:pt x="184" y="255"/>
                </a:lnTo>
                <a:lnTo>
                  <a:pt x="171" y="256"/>
                </a:lnTo>
                <a:lnTo>
                  <a:pt x="160" y="258"/>
                </a:lnTo>
                <a:lnTo>
                  <a:pt x="152" y="263"/>
                </a:lnTo>
                <a:lnTo>
                  <a:pt x="147" y="270"/>
                </a:lnTo>
                <a:lnTo>
                  <a:pt x="142" y="277"/>
                </a:lnTo>
                <a:lnTo>
                  <a:pt x="140" y="284"/>
                </a:lnTo>
                <a:lnTo>
                  <a:pt x="138" y="292"/>
                </a:lnTo>
                <a:lnTo>
                  <a:pt x="138" y="300"/>
                </a:lnTo>
                <a:lnTo>
                  <a:pt x="140" y="315"/>
                </a:lnTo>
                <a:lnTo>
                  <a:pt x="143" y="325"/>
                </a:lnTo>
                <a:lnTo>
                  <a:pt x="144" y="330"/>
                </a:lnTo>
                <a:lnTo>
                  <a:pt x="112" y="353"/>
                </a:lnTo>
                <a:lnTo>
                  <a:pt x="86" y="368"/>
                </a:lnTo>
                <a:lnTo>
                  <a:pt x="69" y="377"/>
                </a:lnTo>
                <a:lnTo>
                  <a:pt x="56" y="383"/>
                </a:lnTo>
                <a:lnTo>
                  <a:pt x="49" y="384"/>
                </a:lnTo>
                <a:lnTo>
                  <a:pt x="45" y="384"/>
                </a:lnTo>
                <a:lnTo>
                  <a:pt x="44" y="383"/>
                </a:lnTo>
                <a:lnTo>
                  <a:pt x="44" y="382"/>
                </a:lnTo>
                <a:lnTo>
                  <a:pt x="42" y="388"/>
                </a:lnTo>
                <a:lnTo>
                  <a:pt x="42" y="391"/>
                </a:lnTo>
                <a:lnTo>
                  <a:pt x="44" y="393"/>
                </a:lnTo>
                <a:lnTo>
                  <a:pt x="47" y="395"/>
                </a:lnTo>
                <a:lnTo>
                  <a:pt x="51" y="395"/>
                </a:lnTo>
                <a:lnTo>
                  <a:pt x="55" y="393"/>
                </a:lnTo>
                <a:lnTo>
                  <a:pt x="64" y="389"/>
                </a:lnTo>
                <a:lnTo>
                  <a:pt x="76" y="383"/>
                </a:lnTo>
                <a:lnTo>
                  <a:pt x="85" y="377"/>
                </a:lnTo>
                <a:lnTo>
                  <a:pt x="96" y="371"/>
                </a:lnTo>
                <a:lnTo>
                  <a:pt x="116" y="361"/>
                </a:lnTo>
                <a:lnTo>
                  <a:pt x="132" y="352"/>
                </a:lnTo>
                <a:lnTo>
                  <a:pt x="142" y="345"/>
                </a:lnTo>
                <a:lnTo>
                  <a:pt x="149" y="339"/>
                </a:lnTo>
                <a:lnTo>
                  <a:pt x="151" y="334"/>
                </a:lnTo>
                <a:lnTo>
                  <a:pt x="153" y="331"/>
                </a:lnTo>
                <a:lnTo>
                  <a:pt x="153" y="329"/>
                </a:lnTo>
                <a:close/>
              </a:path>
            </a:pathLst>
          </a:cu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27" name="Group 57"/>
          <p:cNvGrpSpPr>
            <a:grpSpLocks/>
          </p:cNvGrpSpPr>
          <p:nvPr/>
        </p:nvGrpSpPr>
        <p:grpSpPr bwMode="auto">
          <a:xfrm>
            <a:off x="4502150" y="2066925"/>
            <a:ext cx="393700" cy="227013"/>
            <a:chOff x="2836" y="1302"/>
            <a:chExt cx="248" cy="143"/>
          </a:xfrm>
        </p:grpSpPr>
        <p:sp>
          <p:nvSpPr>
            <p:cNvPr id="5130" name="Freeform 52"/>
            <p:cNvSpPr>
              <a:spLocks/>
            </p:cNvSpPr>
            <p:nvPr/>
          </p:nvSpPr>
          <p:spPr bwMode="auto">
            <a:xfrm>
              <a:off x="2836" y="1347"/>
              <a:ext cx="55" cy="68"/>
            </a:xfrm>
            <a:custGeom>
              <a:avLst/>
              <a:gdLst>
                <a:gd name="T0" fmla="*/ 25 w 55"/>
                <a:gd name="T1" fmla="*/ 0 h 68"/>
                <a:gd name="T2" fmla="*/ 33 w 55"/>
                <a:gd name="T3" fmla="*/ 4 h 68"/>
                <a:gd name="T4" fmla="*/ 34 w 55"/>
                <a:gd name="T5" fmla="*/ 7 h 68"/>
                <a:gd name="T6" fmla="*/ 37 w 55"/>
                <a:gd name="T7" fmla="*/ 14 h 68"/>
                <a:gd name="T8" fmla="*/ 42 w 55"/>
                <a:gd name="T9" fmla="*/ 23 h 68"/>
                <a:gd name="T10" fmla="*/ 46 w 55"/>
                <a:gd name="T11" fmla="*/ 24 h 68"/>
                <a:gd name="T12" fmla="*/ 48 w 55"/>
                <a:gd name="T13" fmla="*/ 29 h 68"/>
                <a:gd name="T14" fmla="*/ 50 w 55"/>
                <a:gd name="T15" fmla="*/ 32 h 68"/>
                <a:gd name="T16" fmla="*/ 53 w 55"/>
                <a:gd name="T17" fmla="*/ 38 h 68"/>
                <a:gd name="T18" fmla="*/ 53 w 55"/>
                <a:gd name="T19" fmla="*/ 40 h 68"/>
                <a:gd name="T20" fmla="*/ 53 w 55"/>
                <a:gd name="T21" fmla="*/ 47 h 68"/>
                <a:gd name="T22" fmla="*/ 54 w 55"/>
                <a:gd name="T23" fmla="*/ 51 h 68"/>
                <a:gd name="T24" fmla="*/ 53 w 55"/>
                <a:gd name="T25" fmla="*/ 58 h 68"/>
                <a:gd name="T26" fmla="*/ 55 w 55"/>
                <a:gd name="T27" fmla="*/ 61 h 68"/>
                <a:gd name="T28" fmla="*/ 54 w 55"/>
                <a:gd name="T29" fmla="*/ 68 h 68"/>
                <a:gd name="T30" fmla="*/ 49 w 55"/>
                <a:gd name="T31" fmla="*/ 68 h 68"/>
                <a:gd name="T32" fmla="*/ 43 w 55"/>
                <a:gd name="T33" fmla="*/ 68 h 68"/>
                <a:gd name="T34" fmla="*/ 36 w 55"/>
                <a:gd name="T35" fmla="*/ 63 h 68"/>
                <a:gd name="T36" fmla="*/ 33 w 55"/>
                <a:gd name="T37" fmla="*/ 60 h 68"/>
                <a:gd name="T38" fmla="*/ 25 w 55"/>
                <a:gd name="T39" fmla="*/ 49 h 68"/>
                <a:gd name="T40" fmla="*/ 20 w 55"/>
                <a:gd name="T41" fmla="*/ 47 h 68"/>
                <a:gd name="T42" fmla="*/ 18 w 55"/>
                <a:gd name="T43" fmla="*/ 43 h 68"/>
                <a:gd name="T44" fmla="*/ 11 w 55"/>
                <a:gd name="T45" fmla="*/ 33 h 68"/>
                <a:gd name="T46" fmla="*/ 12 w 55"/>
                <a:gd name="T47" fmla="*/ 34 h 68"/>
                <a:gd name="T48" fmla="*/ 9 w 55"/>
                <a:gd name="T49" fmla="*/ 33 h 68"/>
                <a:gd name="T50" fmla="*/ 6 w 55"/>
                <a:gd name="T51" fmla="*/ 26 h 68"/>
                <a:gd name="T52" fmla="*/ 3 w 55"/>
                <a:gd name="T53" fmla="*/ 21 h 68"/>
                <a:gd name="T54" fmla="*/ 0 w 55"/>
                <a:gd name="T55" fmla="*/ 12 h 68"/>
                <a:gd name="T56" fmla="*/ 2 w 55"/>
                <a:gd name="T57" fmla="*/ 9 h 68"/>
                <a:gd name="T58" fmla="*/ 6 w 55"/>
                <a:gd name="T59" fmla="*/ 4 h 68"/>
                <a:gd name="T60" fmla="*/ 13 w 55"/>
                <a:gd name="T61" fmla="*/ 1 h 68"/>
                <a:gd name="T62" fmla="*/ 25 w 55"/>
                <a:gd name="T63" fmla="*/ 0 h 6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55"/>
                <a:gd name="T97" fmla="*/ 0 h 68"/>
                <a:gd name="T98" fmla="*/ 55 w 55"/>
                <a:gd name="T99" fmla="*/ 68 h 6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55" h="68">
                  <a:moveTo>
                    <a:pt x="25" y="0"/>
                  </a:moveTo>
                  <a:lnTo>
                    <a:pt x="25" y="0"/>
                  </a:lnTo>
                  <a:lnTo>
                    <a:pt x="29" y="2"/>
                  </a:lnTo>
                  <a:lnTo>
                    <a:pt x="33" y="4"/>
                  </a:lnTo>
                  <a:lnTo>
                    <a:pt x="33" y="6"/>
                  </a:lnTo>
                  <a:lnTo>
                    <a:pt x="34" y="7"/>
                  </a:lnTo>
                  <a:lnTo>
                    <a:pt x="37" y="14"/>
                  </a:lnTo>
                  <a:lnTo>
                    <a:pt x="41" y="18"/>
                  </a:lnTo>
                  <a:lnTo>
                    <a:pt x="42" y="23"/>
                  </a:lnTo>
                  <a:lnTo>
                    <a:pt x="46" y="24"/>
                  </a:lnTo>
                  <a:lnTo>
                    <a:pt x="48" y="26"/>
                  </a:lnTo>
                  <a:lnTo>
                    <a:pt x="48" y="29"/>
                  </a:lnTo>
                  <a:lnTo>
                    <a:pt x="50" y="32"/>
                  </a:lnTo>
                  <a:lnTo>
                    <a:pt x="51" y="36"/>
                  </a:lnTo>
                  <a:lnTo>
                    <a:pt x="53" y="38"/>
                  </a:lnTo>
                  <a:lnTo>
                    <a:pt x="53" y="40"/>
                  </a:lnTo>
                  <a:lnTo>
                    <a:pt x="53" y="44"/>
                  </a:lnTo>
                  <a:lnTo>
                    <a:pt x="53" y="47"/>
                  </a:lnTo>
                  <a:lnTo>
                    <a:pt x="54" y="51"/>
                  </a:lnTo>
                  <a:lnTo>
                    <a:pt x="54" y="54"/>
                  </a:lnTo>
                  <a:lnTo>
                    <a:pt x="53" y="58"/>
                  </a:lnTo>
                  <a:lnTo>
                    <a:pt x="55" y="61"/>
                  </a:lnTo>
                  <a:lnTo>
                    <a:pt x="55" y="65"/>
                  </a:lnTo>
                  <a:lnTo>
                    <a:pt x="54" y="68"/>
                  </a:lnTo>
                  <a:lnTo>
                    <a:pt x="49" y="68"/>
                  </a:lnTo>
                  <a:lnTo>
                    <a:pt x="43" y="68"/>
                  </a:lnTo>
                  <a:lnTo>
                    <a:pt x="40" y="66"/>
                  </a:lnTo>
                  <a:lnTo>
                    <a:pt x="36" y="63"/>
                  </a:lnTo>
                  <a:lnTo>
                    <a:pt x="33" y="60"/>
                  </a:lnTo>
                  <a:lnTo>
                    <a:pt x="25" y="49"/>
                  </a:lnTo>
                  <a:lnTo>
                    <a:pt x="22" y="48"/>
                  </a:lnTo>
                  <a:lnTo>
                    <a:pt x="20" y="47"/>
                  </a:lnTo>
                  <a:lnTo>
                    <a:pt x="18" y="43"/>
                  </a:lnTo>
                  <a:lnTo>
                    <a:pt x="14" y="39"/>
                  </a:lnTo>
                  <a:lnTo>
                    <a:pt x="11" y="33"/>
                  </a:lnTo>
                  <a:lnTo>
                    <a:pt x="12" y="34"/>
                  </a:lnTo>
                  <a:lnTo>
                    <a:pt x="9" y="33"/>
                  </a:lnTo>
                  <a:lnTo>
                    <a:pt x="6" y="31"/>
                  </a:lnTo>
                  <a:lnTo>
                    <a:pt x="6" y="26"/>
                  </a:lnTo>
                  <a:lnTo>
                    <a:pt x="3" y="21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2" y="9"/>
                  </a:lnTo>
                  <a:lnTo>
                    <a:pt x="3" y="8"/>
                  </a:lnTo>
                  <a:lnTo>
                    <a:pt x="6" y="4"/>
                  </a:lnTo>
                  <a:lnTo>
                    <a:pt x="10" y="2"/>
                  </a:lnTo>
                  <a:lnTo>
                    <a:pt x="13" y="1"/>
                  </a:lnTo>
                  <a:lnTo>
                    <a:pt x="19" y="0"/>
                  </a:lnTo>
                  <a:lnTo>
                    <a:pt x="25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1" name="Freeform 53"/>
            <p:cNvSpPr>
              <a:spLocks/>
            </p:cNvSpPr>
            <p:nvPr/>
          </p:nvSpPr>
          <p:spPr bwMode="auto">
            <a:xfrm>
              <a:off x="2916" y="1338"/>
              <a:ext cx="70" cy="107"/>
            </a:xfrm>
            <a:custGeom>
              <a:avLst/>
              <a:gdLst>
                <a:gd name="T0" fmla="*/ 1 w 70"/>
                <a:gd name="T1" fmla="*/ 17 h 107"/>
                <a:gd name="T2" fmla="*/ 7 w 70"/>
                <a:gd name="T3" fmla="*/ 16 h 107"/>
                <a:gd name="T4" fmla="*/ 12 w 70"/>
                <a:gd name="T5" fmla="*/ 11 h 107"/>
                <a:gd name="T6" fmla="*/ 16 w 70"/>
                <a:gd name="T7" fmla="*/ 0 h 107"/>
                <a:gd name="T8" fmla="*/ 21 w 70"/>
                <a:gd name="T9" fmla="*/ 3 h 107"/>
                <a:gd name="T10" fmla="*/ 26 w 70"/>
                <a:gd name="T11" fmla="*/ 8 h 107"/>
                <a:gd name="T12" fmla="*/ 25 w 70"/>
                <a:gd name="T13" fmla="*/ 9 h 107"/>
                <a:gd name="T14" fmla="*/ 29 w 70"/>
                <a:gd name="T15" fmla="*/ 13 h 107"/>
                <a:gd name="T16" fmla="*/ 30 w 70"/>
                <a:gd name="T17" fmla="*/ 17 h 107"/>
                <a:gd name="T18" fmla="*/ 32 w 70"/>
                <a:gd name="T19" fmla="*/ 24 h 107"/>
                <a:gd name="T20" fmla="*/ 30 w 70"/>
                <a:gd name="T21" fmla="*/ 28 h 107"/>
                <a:gd name="T22" fmla="*/ 34 w 70"/>
                <a:gd name="T23" fmla="*/ 32 h 107"/>
                <a:gd name="T24" fmla="*/ 35 w 70"/>
                <a:gd name="T25" fmla="*/ 35 h 107"/>
                <a:gd name="T26" fmla="*/ 38 w 70"/>
                <a:gd name="T27" fmla="*/ 39 h 107"/>
                <a:gd name="T28" fmla="*/ 40 w 70"/>
                <a:gd name="T29" fmla="*/ 42 h 107"/>
                <a:gd name="T30" fmla="*/ 45 w 70"/>
                <a:gd name="T31" fmla="*/ 50 h 107"/>
                <a:gd name="T32" fmla="*/ 47 w 70"/>
                <a:gd name="T33" fmla="*/ 54 h 107"/>
                <a:gd name="T34" fmla="*/ 51 w 70"/>
                <a:gd name="T35" fmla="*/ 62 h 107"/>
                <a:gd name="T36" fmla="*/ 52 w 70"/>
                <a:gd name="T37" fmla="*/ 64 h 107"/>
                <a:gd name="T38" fmla="*/ 59 w 70"/>
                <a:gd name="T39" fmla="*/ 74 h 107"/>
                <a:gd name="T40" fmla="*/ 60 w 70"/>
                <a:gd name="T41" fmla="*/ 77 h 107"/>
                <a:gd name="T42" fmla="*/ 65 w 70"/>
                <a:gd name="T43" fmla="*/ 83 h 107"/>
                <a:gd name="T44" fmla="*/ 65 w 70"/>
                <a:gd name="T45" fmla="*/ 87 h 107"/>
                <a:gd name="T46" fmla="*/ 67 w 70"/>
                <a:gd name="T47" fmla="*/ 92 h 107"/>
                <a:gd name="T48" fmla="*/ 70 w 70"/>
                <a:gd name="T49" fmla="*/ 99 h 107"/>
                <a:gd name="T50" fmla="*/ 70 w 70"/>
                <a:gd name="T51" fmla="*/ 101 h 107"/>
                <a:gd name="T52" fmla="*/ 65 w 70"/>
                <a:gd name="T53" fmla="*/ 106 h 107"/>
                <a:gd name="T54" fmla="*/ 60 w 70"/>
                <a:gd name="T55" fmla="*/ 107 h 107"/>
                <a:gd name="T56" fmla="*/ 55 w 70"/>
                <a:gd name="T57" fmla="*/ 106 h 107"/>
                <a:gd name="T58" fmla="*/ 53 w 70"/>
                <a:gd name="T59" fmla="*/ 107 h 107"/>
                <a:gd name="T60" fmla="*/ 47 w 70"/>
                <a:gd name="T61" fmla="*/ 105 h 107"/>
                <a:gd name="T62" fmla="*/ 42 w 70"/>
                <a:gd name="T63" fmla="*/ 105 h 107"/>
                <a:gd name="T64" fmla="*/ 35 w 70"/>
                <a:gd name="T65" fmla="*/ 102 h 107"/>
                <a:gd name="T66" fmla="*/ 30 w 70"/>
                <a:gd name="T67" fmla="*/ 99 h 107"/>
                <a:gd name="T68" fmla="*/ 26 w 70"/>
                <a:gd name="T69" fmla="*/ 92 h 107"/>
                <a:gd name="T70" fmla="*/ 23 w 70"/>
                <a:gd name="T71" fmla="*/ 89 h 107"/>
                <a:gd name="T72" fmla="*/ 22 w 70"/>
                <a:gd name="T73" fmla="*/ 82 h 107"/>
                <a:gd name="T74" fmla="*/ 14 w 70"/>
                <a:gd name="T75" fmla="*/ 70 h 107"/>
                <a:gd name="T76" fmla="*/ 13 w 70"/>
                <a:gd name="T77" fmla="*/ 68 h 107"/>
                <a:gd name="T78" fmla="*/ 11 w 70"/>
                <a:gd name="T79" fmla="*/ 62 h 107"/>
                <a:gd name="T80" fmla="*/ 10 w 70"/>
                <a:gd name="T81" fmla="*/ 58 h 107"/>
                <a:gd name="T82" fmla="*/ 7 w 70"/>
                <a:gd name="T83" fmla="*/ 58 h 107"/>
                <a:gd name="T84" fmla="*/ 5 w 70"/>
                <a:gd name="T85" fmla="*/ 54 h 107"/>
                <a:gd name="T86" fmla="*/ 3 w 70"/>
                <a:gd name="T87" fmla="*/ 49 h 107"/>
                <a:gd name="T88" fmla="*/ 1 w 70"/>
                <a:gd name="T89" fmla="*/ 42 h 107"/>
                <a:gd name="T90" fmla="*/ 0 w 70"/>
                <a:gd name="T91" fmla="*/ 45 h 107"/>
                <a:gd name="T92" fmla="*/ 0 w 70"/>
                <a:gd name="T93" fmla="*/ 41 h 107"/>
                <a:gd name="T94" fmla="*/ 0 w 70"/>
                <a:gd name="T95" fmla="*/ 35 h 107"/>
                <a:gd name="T96" fmla="*/ 0 w 70"/>
                <a:gd name="T97" fmla="*/ 26 h 107"/>
                <a:gd name="T98" fmla="*/ 0 w 70"/>
                <a:gd name="T99" fmla="*/ 20 h 10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70"/>
                <a:gd name="T151" fmla="*/ 0 h 107"/>
                <a:gd name="T152" fmla="*/ 70 w 70"/>
                <a:gd name="T153" fmla="*/ 107 h 107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70" h="107">
                  <a:moveTo>
                    <a:pt x="1" y="17"/>
                  </a:moveTo>
                  <a:lnTo>
                    <a:pt x="1" y="17"/>
                  </a:lnTo>
                  <a:lnTo>
                    <a:pt x="3" y="17"/>
                  </a:lnTo>
                  <a:lnTo>
                    <a:pt x="7" y="16"/>
                  </a:lnTo>
                  <a:lnTo>
                    <a:pt x="10" y="15"/>
                  </a:lnTo>
                  <a:lnTo>
                    <a:pt x="12" y="11"/>
                  </a:lnTo>
                  <a:lnTo>
                    <a:pt x="14" y="6"/>
                  </a:lnTo>
                  <a:lnTo>
                    <a:pt x="16" y="0"/>
                  </a:lnTo>
                  <a:lnTo>
                    <a:pt x="21" y="3"/>
                  </a:lnTo>
                  <a:lnTo>
                    <a:pt x="25" y="5"/>
                  </a:lnTo>
                  <a:lnTo>
                    <a:pt x="26" y="8"/>
                  </a:lnTo>
                  <a:lnTo>
                    <a:pt x="25" y="9"/>
                  </a:lnTo>
                  <a:lnTo>
                    <a:pt x="28" y="11"/>
                  </a:lnTo>
                  <a:lnTo>
                    <a:pt x="29" y="13"/>
                  </a:lnTo>
                  <a:lnTo>
                    <a:pt x="30" y="17"/>
                  </a:lnTo>
                  <a:lnTo>
                    <a:pt x="32" y="20"/>
                  </a:lnTo>
                  <a:lnTo>
                    <a:pt x="32" y="24"/>
                  </a:lnTo>
                  <a:lnTo>
                    <a:pt x="30" y="28"/>
                  </a:lnTo>
                  <a:lnTo>
                    <a:pt x="33" y="30"/>
                  </a:lnTo>
                  <a:lnTo>
                    <a:pt x="34" y="32"/>
                  </a:lnTo>
                  <a:lnTo>
                    <a:pt x="35" y="35"/>
                  </a:lnTo>
                  <a:lnTo>
                    <a:pt x="37" y="37"/>
                  </a:lnTo>
                  <a:lnTo>
                    <a:pt x="38" y="39"/>
                  </a:lnTo>
                  <a:lnTo>
                    <a:pt x="40" y="42"/>
                  </a:lnTo>
                  <a:lnTo>
                    <a:pt x="43" y="47"/>
                  </a:lnTo>
                  <a:lnTo>
                    <a:pt x="45" y="50"/>
                  </a:lnTo>
                  <a:lnTo>
                    <a:pt x="47" y="54"/>
                  </a:lnTo>
                  <a:lnTo>
                    <a:pt x="49" y="58"/>
                  </a:lnTo>
                  <a:lnTo>
                    <a:pt x="51" y="62"/>
                  </a:lnTo>
                  <a:lnTo>
                    <a:pt x="52" y="64"/>
                  </a:lnTo>
                  <a:lnTo>
                    <a:pt x="56" y="70"/>
                  </a:lnTo>
                  <a:lnTo>
                    <a:pt x="59" y="74"/>
                  </a:lnTo>
                  <a:lnTo>
                    <a:pt x="60" y="77"/>
                  </a:lnTo>
                  <a:lnTo>
                    <a:pt x="63" y="80"/>
                  </a:lnTo>
                  <a:lnTo>
                    <a:pt x="65" y="83"/>
                  </a:lnTo>
                  <a:lnTo>
                    <a:pt x="65" y="85"/>
                  </a:lnTo>
                  <a:lnTo>
                    <a:pt x="65" y="87"/>
                  </a:lnTo>
                  <a:lnTo>
                    <a:pt x="67" y="92"/>
                  </a:lnTo>
                  <a:lnTo>
                    <a:pt x="70" y="97"/>
                  </a:lnTo>
                  <a:lnTo>
                    <a:pt x="70" y="99"/>
                  </a:lnTo>
                  <a:lnTo>
                    <a:pt x="70" y="101"/>
                  </a:lnTo>
                  <a:lnTo>
                    <a:pt x="69" y="102"/>
                  </a:lnTo>
                  <a:lnTo>
                    <a:pt x="65" y="106"/>
                  </a:lnTo>
                  <a:lnTo>
                    <a:pt x="63" y="107"/>
                  </a:lnTo>
                  <a:lnTo>
                    <a:pt x="60" y="107"/>
                  </a:lnTo>
                  <a:lnTo>
                    <a:pt x="58" y="107"/>
                  </a:lnTo>
                  <a:lnTo>
                    <a:pt x="55" y="106"/>
                  </a:lnTo>
                  <a:lnTo>
                    <a:pt x="53" y="107"/>
                  </a:lnTo>
                  <a:lnTo>
                    <a:pt x="50" y="106"/>
                  </a:lnTo>
                  <a:lnTo>
                    <a:pt x="47" y="105"/>
                  </a:lnTo>
                  <a:lnTo>
                    <a:pt x="42" y="105"/>
                  </a:lnTo>
                  <a:lnTo>
                    <a:pt x="38" y="105"/>
                  </a:lnTo>
                  <a:lnTo>
                    <a:pt x="35" y="102"/>
                  </a:lnTo>
                  <a:lnTo>
                    <a:pt x="30" y="99"/>
                  </a:lnTo>
                  <a:lnTo>
                    <a:pt x="27" y="96"/>
                  </a:lnTo>
                  <a:lnTo>
                    <a:pt x="26" y="92"/>
                  </a:lnTo>
                  <a:lnTo>
                    <a:pt x="23" y="89"/>
                  </a:lnTo>
                  <a:lnTo>
                    <a:pt x="22" y="85"/>
                  </a:lnTo>
                  <a:lnTo>
                    <a:pt x="22" y="82"/>
                  </a:lnTo>
                  <a:lnTo>
                    <a:pt x="14" y="70"/>
                  </a:lnTo>
                  <a:lnTo>
                    <a:pt x="13" y="68"/>
                  </a:lnTo>
                  <a:lnTo>
                    <a:pt x="11" y="65"/>
                  </a:lnTo>
                  <a:lnTo>
                    <a:pt x="11" y="62"/>
                  </a:lnTo>
                  <a:lnTo>
                    <a:pt x="10" y="58"/>
                  </a:lnTo>
                  <a:lnTo>
                    <a:pt x="7" y="58"/>
                  </a:lnTo>
                  <a:lnTo>
                    <a:pt x="6" y="57"/>
                  </a:lnTo>
                  <a:lnTo>
                    <a:pt x="5" y="54"/>
                  </a:lnTo>
                  <a:lnTo>
                    <a:pt x="3" y="49"/>
                  </a:lnTo>
                  <a:lnTo>
                    <a:pt x="1" y="45"/>
                  </a:lnTo>
                  <a:lnTo>
                    <a:pt x="1" y="42"/>
                  </a:lnTo>
                  <a:lnTo>
                    <a:pt x="0" y="45"/>
                  </a:lnTo>
                  <a:lnTo>
                    <a:pt x="0" y="41"/>
                  </a:lnTo>
                  <a:lnTo>
                    <a:pt x="0" y="35"/>
                  </a:lnTo>
                  <a:lnTo>
                    <a:pt x="0" y="32"/>
                  </a:lnTo>
                  <a:lnTo>
                    <a:pt x="0" y="26"/>
                  </a:lnTo>
                  <a:lnTo>
                    <a:pt x="0" y="2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2" name="Freeform 54"/>
            <p:cNvSpPr>
              <a:spLocks/>
            </p:cNvSpPr>
            <p:nvPr/>
          </p:nvSpPr>
          <p:spPr bwMode="auto">
            <a:xfrm>
              <a:off x="3048" y="1302"/>
              <a:ext cx="36" cy="31"/>
            </a:xfrm>
            <a:custGeom>
              <a:avLst/>
              <a:gdLst>
                <a:gd name="T0" fmla="*/ 12 w 36"/>
                <a:gd name="T1" fmla="*/ 2 h 31"/>
                <a:gd name="T2" fmla="*/ 12 w 36"/>
                <a:gd name="T3" fmla="*/ 2 h 31"/>
                <a:gd name="T4" fmla="*/ 7 w 36"/>
                <a:gd name="T5" fmla="*/ 7 h 31"/>
                <a:gd name="T6" fmla="*/ 2 w 36"/>
                <a:gd name="T7" fmla="*/ 8 h 31"/>
                <a:gd name="T8" fmla="*/ 1 w 36"/>
                <a:gd name="T9" fmla="*/ 8 h 31"/>
                <a:gd name="T10" fmla="*/ 0 w 36"/>
                <a:gd name="T11" fmla="*/ 8 h 31"/>
                <a:gd name="T12" fmla="*/ 0 w 36"/>
                <a:gd name="T13" fmla="*/ 8 h 31"/>
                <a:gd name="T14" fmla="*/ 1 w 36"/>
                <a:gd name="T15" fmla="*/ 10 h 31"/>
                <a:gd name="T16" fmla="*/ 1 w 36"/>
                <a:gd name="T17" fmla="*/ 12 h 31"/>
                <a:gd name="T18" fmla="*/ 0 w 36"/>
                <a:gd name="T19" fmla="*/ 16 h 31"/>
                <a:gd name="T20" fmla="*/ 0 w 36"/>
                <a:gd name="T21" fmla="*/ 16 h 31"/>
                <a:gd name="T22" fmla="*/ 5 w 36"/>
                <a:gd name="T23" fmla="*/ 23 h 31"/>
                <a:gd name="T24" fmla="*/ 8 w 36"/>
                <a:gd name="T25" fmla="*/ 26 h 31"/>
                <a:gd name="T26" fmla="*/ 9 w 36"/>
                <a:gd name="T27" fmla="*/ 27 h 31"/>
                <a:gd name="T28" fmla="*/ 12 w 36"/>
                <a:gd name="T29" fmla="*/ 27 h 31"/>
                <a:gd name="T30" fmla="*/ 12 w 36"/>
                <a:gd name="T31" fmla="*/ 27 h 31"/>
                <a:gd name="T32" fmla="*/ 14 w 36"/>
                <a:gd name="T33" fmla="*/ 29 h 31"/>
                <a:gd name="T34" fmla="*/ 16 w 36"/>
                <a:gd name="T35" fmla="*/ 30 h 31"/>
                <a:gd name="T36" fmla="*/ 21 w 36"/>
                <a:gd name="T37" fmla="*/ 27 h 31"/>
                <a:gd name="T38" fmla="*/ 21 w 36"/>
                <a:gd name="T39" fmla="*/ 27 h 31"/>
                <a:gd name="T40" fmla="*/ 23 w 36"/>
                <a:gd name="T41" fmla="*/ 30 h 31"/>
                <a:gd name="T42" fmla="*/ 26 w 36"/>
                <a:gd name="T43" fmla="*/ 31 h 31"/>
                <a:gd name="T44" fmla="*/ 28 w 36"/>
                <a:gd name="T45" fmla="*/ 30 h 31"/>
                <a:gd name="T46" fmla="*/ 28 w 36"/>
                <a:gd name="T47" fmla="*/ 30 h 31"/>
                <a:gd name="T48" fmla="*/ 31 w 36"/>
                <a:gd name="T49" fmla="*/ 27 h 31"/>
                <a:gd name="T50" fmla="*/ 35 w 36"/>
                <a:gd name="T51" fmla="*/ 26 h 31"/>
                <a:gd name="T52" fmla="*/ 36 w 36"/>
                <a:gd name="T53" fmla="*/ 24 h 31"/>
                <a:gd name="T54" fmla="*/ 36 w 36"/>
                <a:gd name="T55" fmla="*/ 24 h 31"/>
                <a:gd name="T56" fmla="*/ 36 w 36"/>
                <a:gd name="T57" fmla="*/ 23 h 31"/>
                <a:gd name="T58" fmla="*/ 36 w 36"/>
                <a:gd name="T59" fmla="*/ 19 h 31"/>
                <a:gd name="T60" fmla="*/ 36 w 36"/>
                <a:gd name="T61" fmla="*/ 19 h 31"/>
                <a:gd name="T62" fmla="*/ 36 w 36"/>
                <a:gd name="T63" fmla="*/ 17 h 31"/>
                <a:gd name="T64" fmla="*/ 36 w 36"/>
                <a:gd name="T65" fmla="*/ 14 h 31"/>
                <a:gd name="T66" fmla="*/ 34 w 36"/>
                <a:gd name="T67" fmla="*/ 12 h 31"/>
                <a:gd name="T68" fmla="*/ 34 w 36"/>
                <a:gd name="T69" fmla="*/ 12 h 31"/>
                <a:gd name="T70" fmla="*/ 31 w 36"/>
                <a:gd name="T71" fmla="*/ 10 h 31"/>
                <a:gd name="T72" fmla="*/ 26 w 36"/>
                <a:gd name="T73" fmla="*/ 5 h 31"/>
                <a:gd name="T74" fmla="*/ 26 w 36"/>
                <a:gd name="T75" fmla="*/ 5 h 31"/>
                <a:gd name="T76" fmla="*/ 23 w 36"/>
                <a:gd name="T77" fmla="*/ 5 h 31"/>
                <a:gd name="T78" fmla="*/ 21 w 36"/>
                <a:gd name="T79" fmla="*/ 4 h 31"/>
                <a:gd name="T80" fmla="*/ 19 w 36"/>
                <a:gd name="T81" fmla="*/ 2 h 31"/>
                <a:gd name="T82" fmla="*/ 19 w 36"/>
                <a:gd name="T83" fmla="*/ 2 h 31"/>
                <a:gd name="T84" fmla="*/ 18 w 36"/>
                <a:gd name="T85" fmla="*/ 0 h 31"/>
                <a:gd name="T86" fmla="*/ 12 w 36"/>
                <a:gd name="T87" fmla="*/ 2 h 31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6"/>
                <a:gd name="T133" fmla="*/ 0 h 31"/>
                <a:gd name="T134" fmla="*/ 36 w 36"/>
                <a:gd name="T135" fmla="*/ 31 h 31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6" h="31">
                  <a:moveTo>
                    <a:pt x="12" y="2"/>
                  </a:moveTo>
                  <a:lnTo>
                    <a:pt x="12" y="2"/>
                  </a:lnTo>
                  <a:lnTo>
                    <a:pt x="7" y="7"/>
                  </a:lnTo>
                  <a:lnTo>
                    <a:pt x="2" y="8"/>
                  </a:lnTo>
                  <a:lnTo>
                    <a:pt x="1" y="8"/>
                  </a:lnTo>
                  <a:lnTo>
                    <a:pt x="0" y="8"/>
                  </a:lnTo>
                  <a:lnTo>
                    <a:pt x="1" y="10"/>
                  </a:lnTo>
                  <a:lnTo>
                    <a:pt x="1" y="12"/>
                  </a:lnTo>
                  <a:lnTo>
                    <a:pt x="0" y="16"/>
                  </a:lnTo>
                  <a:lnTo>
                    <a:pt x="5" y="23"/>
                  </a:lnTo>
                  <a:lnTo>
                    <a:pt x="8" y="26"/>
                  </a:lnTo>
                  <a:lnTo>
                    <a:pt x="9" y="27"/>
                  </a:lnTo>
                  <a:lnTo>
                    <a:pt x="12" y="27"/>
                  </a:lnTo>
                  <a:lnTo>
                    <a:pt x="14" y="29"/>
                  </a:lnTo>
                  <a:lnTo>
                    <a:pt x="16" y="30"/>
                  </a:lnTo>
                  <a:lnTo>
                    <a:pt x="21" y="27"/>
                  </a:lnTo>
                  <a:lnTo>
                    <a:pt x="23" y="30"/>
                  </a:lnTo>
                  <a:lnTo>
                    <a:pt x="26" y="31"/>
                  </a:lnTo>
                  <a:lnTo>
                    <a:pt x="28" y="30"/>
                  </a:lnTo>
                  <a:lnTo>
                    <a:pt x="31" y="27"/>
                  </a:lnTo>
                  <a:lnTo>
                    <a:pt x="35" y="26"/>
                  </a:lnTo>
                  <a:lnTo>
                    <a:pt x="36" y="24"/>
                  </a:lnTo>
                  <a:lnTo>
                    <a:pt x="36" y="23"/>
                  </a:lnTo>
                  <a:lnTo>
                    <a:pt x="36" y="19"/>
                  </a:lnTo>
                  <a:lnTo>
                    <a:pt x="36" y="17"/>
                  </a:lnTo>
                  <a:lnTo>
                    <a:pt x="36" y="14"/>
                  </a:lnTo>
                  <a:lnTo>
                    <a:pt x="34" y="12"/>
                  </a:lnTo>
                  <a:lnTo>
                    <a:pt x="31" y="10"/>
                  </a:lnTo>
                  <a:lnTo>
                    <a:pt x="26" y="5"/>
                  </a:lnTo>
                  <a:lnTo>
                    <a:pt x="23" y="5"/>
                  </a:lnTo>
                  <a:lnTo>
                    <a:pt x="21" y="4"/>
                  </a:lnTo>
                  <a:lnTo>
                    <a:pt x="19" y="2"/>
                  </a:lnTo>
                  <a:lnTo>
                    <a:pt x="18" y="0"/>
                  </a:lnTo>
                  <a:lnTo>
                    <a:pt x="12" y="2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28" name="Freeform 55"/>
          <p:cNvSpPr>
            <a:spLocks/>
          </p:cNvSpPr>
          <p:nvPr/>
        </p:nvSpPr>
        <p:spPr bwMode="auto">
          <a:xfrm>
            <a:off x="4121150" y="2660650"/>
            <a:ext cx="303213" cy="3921125"/>
          </a:xfrm>
          <a:custGeom>
            <a:avLst/>
            <a:gdLst>
              <a:gd name="T0" fmla="*/ 2147483646 w 191"/>
              <a:gd name="T1" fmla="*/ 2147483646 h 2470"/>
              <a:gd name="T2" fmla="*/ 2147483646 w 191"/>
              <a:gd name="T3" fmla="*/ 2147483646 h 2470"/>
              <a:gd name="T4" fmla="*/ 2147483646 w 191"/>
              <a:gd name="T5" fmla="*/ 2147483646 h 2470"/>
              <a:gd name="T6" fmla="*/ 2147483646 w 191"/>
              <a:gd name="T7" fmla="*/ 2147483646 h 2470"/>
              <a:gd name="T8" fmla="*/ 2147483646 w 191"/>
              <a:gd name="T9" fmla="*/ 2147483646 h 2470"/>
              <a:gd name="T10" fmla="*/ 2147483646 w 191"/>
              <a:gd name="T11" fmla="*/ 0 h 2470"/>
              <a:gd name="T12" fmla="*/ 2147483646 w 191"/>
              <a:gd name="T13" fmla="*/ 2147483646 h 2470"/>
              <a:gd name="T14" fmla="*/ 2147483646 w 191"/>
              <a:gd name="T15" fmla="*/ 2147483646 h 2470"/>
              <a:gd name="T16" fmla="*/ 2147483646 w 191"/>
              <a:gd name="T17" fmla="*/ 2147483646 h 2470"/>
              <a:gd name="T18" fmla="*/ 2147483646 w 191"/>
              <a:gd name="T19" fmla="*/ 2147483646 h 2470"/>
              <a:gd name="T20" fmla="*/ 2147483646 w 191"/>
              <a:gd name="T21" fmla="*/ 2147483646 h 2470"/>
              <a:gd name="T22" fmla="*/ 2147483646 w 191"/>
              <a:gd name="T23" fmla="*/ 2147483646 h 2470"/>
              <a:gd name="T24" fmla="*/ 2147483646 w 191"/>
              <a:gd name="T25" fmla="*/ 2147483646 h 2470"/>
              <a:gd name="T26" fmla="*/ 0 w 191"/>
              <a:gd name="T27" fmla="*/ 2147483646 h 2470"/>
              <a:gd name="T28" fmla="*/ 2147483646 w 191"/>
              <a:gd name="T29" fmla="*/ 2147483646 h 2470"/>
              <a:gd name="T30" fmla="*/ 2147483646 w 191"/>
              <a:gd name="T31" fmla="*/ 2147483646 h 2470"/>
              <a:gd name="T32" fmla="*/ 2147483646 w 191"/>
              <a:gd name="T33" fmla="*/ 2147483646 h 2470"/>
              <a:gd name="T34" fmla="*/ 2147483646 w 191"/>
              <a:gd name="T35" fmla="*/ 2147483646 h 2470"/>
              <a:gd name="T36" fmla="*/ 2147483646 w 191"/>
              <a:gd name="T37" fmla="*/ 2147483646 h 2470"/>
              <a:gd name="T38" fmla="*/ 2147483646 w 191"/>
              <a:gd name="T39" fmla="*/ 2147483646 h 2470"/>
              <a:gd name="T40" fmla="*/ 2147483646 w 191"/>
              <a:gd name="T41" fmla="*/ 2147483646 h 2470"/>
              <a:gd name="T42" fmla="*/ 2147483646 w 191"/>
              <a:gd name="T43" fmla="*/ 2147483646 h 2470"/>
              <a:gd name="T44" fmla="*/ 2147483646 w 191"/>
              <a:gd name="T45" fmla="*/ 2147483646 h 2470"/>
              <a:gd name="T46" fmla="*/ 2147483646 w 191"/>
              <a:gd name="T47" fmla="*/ 2147483646 h 2470"/>
              <a:gd name="T48" fmla="*/ 2147483646 w 191"/>
              <a:gd name="T49" fmla="*/ 2147483646 h 2470"/>
              <a:gd name="T50" fmla="*/ 2147483646 w 191"/>
              <a:gd name="T51" fmla="*/ 2147483646 h 2470"/>
              <a:gd name="T52" fmla="*/ 2147483646 w 191"/>
              <a:gd name="T53" fmla="*/ 2147483646 h 2470"/>
              <a:gd name="T54" fmla="*/ 2147483646 w 191"/>
              <a:gd name="T55" fmla="*/ 2147483646 h 2470"/>
              <a:gd name="T56" fmla="*/ 2147483646 w 191"/>
              <a:gd name="T57" fmla="*/ 2147483646 h 2470"/>
              <a:gd name="T58" fmla="*/ 2147483646 w 191"/>
              <a:gd name="T59" fmla="*/ 2147483646 h 2470"/>
              <a:gd name="T60" fmla="*/ 2147483646 w 191"/>
              <a:gd name="T61" fmla="*/ 2147483646 h 2470"/>
              <a:gd name="T62" fmla="*/ 2147483646 w 191"/>
              <a:gd name="T63" fmla="*/ 2147483646 h 2470"/>
              <a:gd name="T64" fmla="*/ 2147483646 w 191"/>
              <a:gd name="T65" fmla="*/ 2147483646 h 2470"/>
              <a:gd name="T66" fmla="*/ 2147483646 w 191"/>
              <a:gd name="T67" fmla="*/ 2147483646 h 2470"/>
              <a:gd name="T68" fmla="*/ 2147483646 w 191"/>
              <a:gd name="T69" fmla="*/ 2147483646 h 2470"/>
              <a:gd name="T70" fmla="*/ 2147483646 w 191"/>
              <a:gd name="T71" fmla="*/ 2147483646 h 2470"/>
              <a:gd name="T72" fmla="*/ 2147483646 w 191"/>
              <a:gd name="T73" fmla="*/ 2147483646 h 2470"/>
              <a:gd name="T74" fmla="*/ 2147483646 w 191"/>
              <a:gd name="T75" fmla="*/ 2147483646 h 2470"/>
              <a:gd name="T76" fmla="*/ 2147483646 w 191"/>
              <a:gd name="T77" fmla="*/ 2147483646 h 2470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191"/>
              <a:gd name="T118" fmla="*/ 0 h 2470"/>
              <a:gd name="T119" fmla="*/ 191 w 191"/>
              <a:gd name="T120" fmla="*/ 2470 h 2470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191" h="2470">
                <a:moveTo>
                  <a:pt x="111" y="34"/>
                </a:moveTo>
                <a:lnTo>
                  <a:pt x="111" y="34"/>
                </a:lnTo>
                <a:lnTo>
                  <a:pt x="113" y="30"/>
                </a:lnTo>
                <a:lnTo>
                  <a:pt x="117" y="28"/>
                </a:lnTo>
                <a:lnTo>
                  <a:pt x="119" y="26"/>
                </a:lnTo>
                <a:lnTo>
                  <a:pt x="120" y="24"/>
                </a:lnTo>
                <a:lnTo>
                  <a:pt x="122" y="13"/>
                </a:lnTo>
                <a:lnTo>
                  <a:pt x="122" y="7"/>
                </a:lnTo>
                <a:lnTo>
                  <a:pt x="124" y="0"/>
                </a:lnTo>
                <a:lnTo>
                  <a:pt x="121" y="2"/>
                </a:lnTo>
                <a:lnTo>
                  <a:pt x="118" y="5"/>
                </a:lnTo>
                <a:lnTo>
                  <a:pt x="111" y="11"/>
                </a:lnTo>
                <a:lnTo>
                  <a:pt x="92" y="24"/>
                </a:lnTo>
                <a:lnTo>
                  <a:pt x="69" y="40"/>
                </a:lnTo>
                <a:lnTo>
                  <a:pt x="46" y="55"/>
                </a:lnTo>
                <a:lnTo>
                  <a:pt x="28" y="66"/>
                </a:lnTo>
                <a:lnTo>
                  <a:pt x="24" y="111"/>
                </a:lnTo>
                <a:lnTo>
                  <a:pt x="20" y="167"/>
                </a:lnTo>
                <a:lnTo>
                  <a:pt x="15" y="243"/>
                </a:lnTo>
                <a:lnTo>
                  <a:pt x="10" y="339"/>
                </a:lnTo>
                <a:lnTo>
                  <a:pt x="6" y="454"/>
                </a:lnTo>
                <a:lnTo>
                  <a:pt x="2" y="588"/>
                </a:lnTo>
                <a:lnTo>
                  <a:pt x="0" y="738"/>
                </a:lnTo>
                <a:lnTo>
                  <a:pt x="1" y="905"/>
                </a:lnTo>
                <a:lnTo>
                  <a:pt x="2" y="995"/>
                </a:lnTo>
                <a:lnTo>
                  <a:pt x="5" y="1089"/>
                </a:lnTo>
                <a:lnTo>
                  <a:pt x="7" y="1185"/>
                </a:lnTo>
                <a:lnTo>
                  <a:pt x="11" y="1287"/>
                </a:lnTo>
                <a:lnTo>
                  <a:pt x="16" y="1391"/>
                </a:lnTo>
                <a:lnTo>
                  <a:pt x="22" y="1498"/>
                </a:lnTo>
                <a:lnTo>
                  <a:pt x="30" y="1609"/>
                </a:lnTo>
                <a:lnTo>
                  <a:pt x="38" y="1723"/>
                </a:lnTo>
                <a:lnTo>
                  <a:pt x="47" y="1841"/>
                </a:lnTo>
                <a:lnTo>
                  <a:pt x="59" y="1961"/>
                </a:lnTo>
                <a:lnTo>
                  <a:pt x="72" y="2083"/>
                </a:lnTo>
                <a:lnTo>
                  <a:pt x="85" y="2209"/>
                </a:lnTo>
                <a:lnTo>
                  <a:pt x="101" y="2339"/>
                </a:lnTo>
                <a:lnTo>
                  <a:pt x="119" y="2470"/>
                </a:lnTo>
                <a:lnTo>
                  <a:pt x="191" y="2470"/>
                </a:lnTo>
                <a:lnTo>
                  <a:pt x="181" y="2406"/>
                </a:lnTo>
                <a:lnTo>
                  <a:pt x="170" y="2331"/>
                </a:lnTo>
                <a:lnTo>
                  <a:pt x="157" y="2230"/>
                </a:lnTo>
                <a:lnTo>
                  <a:pt x="142" y="2108"/>
                </a:lnTo>
                <a:lnTo>
                  <a:pt x="126" y="1964"/>
                </a:lnTo>
                <a:lnTo>
                  <a:pt x="110" y="1805"/>
                </a:lnTo>
                <a:lnTo>
                  <a:pt x="95" y="1631"/>
                </a:lnTo>
                <a:lnTo>
                  <a:pt x="88" y="1541"/>
                </a:lnTo>
                <a:lnTo>
                  <a:pt x="81" y="1447"/>
                </a:lnTo>
                <a:lnTo>
                  <a:pt x="75" y="1351"/>
                </a:lnTo>
                <a:lnTo>
                  <a:pt x="69" y="1254"/>
                </a:lnTo>
                <a:lnTo>
                  <a:pt x="66" y="1155"/>
                </a:lnTo>
                <a:lnTo>
                  <a:pt x="62" y="1055"/>
                </a:lnTo>
                <a:lnTo>
                  <a:pt x="60" y="955"/>
                </a:lnTo>
                <a:lnTo>
                  <a:pt x="59" y="854"/>
                </a:lnTo>
                <a:lnTo>
                  <a:pt x="59" y="753"/>
                </a:lnTo>
                <a:lnTo>
                  <a:pt x="60" y="653"/>
                </a:lnTo>
                <a:lnTo>
                  <a:pt x="64" y="553"/>
                </a:lnTo>
                <a:lnTo>
                  <a:pt x="68" y="455"/>
                </a:lnTo>
                <a:lnTo>
                  <a:pt x="74" y="358"/>
                </a:lnTo>
                <a:lnTo>
                  <a:pt x="82" y="262"/>
                </a:lnTo>
                <a:lnTo>
                  <a:pt x="92" y="168"/>
                </a:lnTo>
                <a:lnTo>
                  <a:pt x="104" y="78"/>
                </a:lnTo>
                <a:lnTo>
                  <a:pt x="106" y="72"/>
                </a:lnTo>
                <a:lnTo>
                  <a:pt x="106" y="70"/>
                </a:lnTo>
                <a:lnTo>
                  <a:pt x="106" y="67"/>
                </a:lnTo>
                <a:lnTo>
                  <a:pt x="104" y="63"/>
                </a:lnTo>
                <a:lnTo>
                  <a:pt x="104" y="58"/>
                </a:lnTo>
                <a:lnTo>
                  <a:pt x="104" y="50"/>
                </a:lnTo>
                <a:lnTo>
                  <a:pt x="107" y="41"/>
                </a:lnTo>
                <a:lnTo>
                  <a:pt x="111" y="34"/>
                </a:lnTo>
                <a:close/>
              </a:path>
            </a:pathLst>
          </a:cu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9" name="Freeform 56"/>
          <p:cNvSpPr>
            <a:spLocks noEditPoints="1"/>
          </p:cNvSpPr>
          <p:nvPr/>
        </p:nvSpPr>
        <p:spPr bwMode="auto">
          <a:xfrm>
            <a:off x="1189038" y="2178050"/>
            <a:ext cx="3046412" cy="4403725"/>
          </a:xfrm>
          <a:custGeom>
            <a:avLst/>
            <a:gdLst>
              <a:gd name="T0" fmla="*/ 2147483646 w 1919"/>
              <a:gd name="T1" fmla="*/ 2147483646 h 2774"/>
              <a:gd name="T2" fmla="*/ 2147483646 w 1919"/>
              <a:gd name="T3" fmla="*/ 2147483646 h 2774"/>
              <a:gd name="T4" fmla="*/ 2147483646 w 1919"/>
              <a:gd name="T5" fmla="*/ 2147483646 h 2774"/>
              <a:gd name="T6" fmla="*/ 2147483646 w 1919"/>
              <a:gd name="T7" fmla="*/ 2147483646 h 2774"/>
              <a:gd name="T8" fmla="*/ 2147483646 w 1919"/>
              <a:gd name="T9" fmla="*/ 2147483646 h 2774"/>
              <a:gd name="T10" fmla="*/ 2147483646 w 1919"/>
              <a:gd name="T11" fmla="*/ 2147483646 h 2774"/>
              <a:gd name="T12" fmla="*/ 2147483646 w 1919"/>
              <a:gd name="T13" fmla="*/ 2147483646 h 2774"/>
              <a:gd name="T14" fmla="*/ 2147483646 w 1919"/>
              <a:gd name="T15" fmla="*/ 2147483646 h 2774"/>
              <a:gd name="T16" fmla="*/ 2147483646 w 1919"/>
              <a:gd name="T17" fmla="*/ 2147483646 h 2774"/>
              <a:gd name="T18" fmla="*/ 2147483646 w 1919"/>
              <a:gd name="T19" fmla="*/ 2147483646 h 2774"/>
              <a:gd name="T20" fmla="*/ 2147483646 w 1919"/>
              <a:gd name="T21" fmla="*/ 2147483646 h 2774"/>
              <a:gd name="T22" fmla="*/ 2147483646 w 1919"/>
              <a:gd name="T23" fmla="*/ 2147483646 h 2774"/>
              <a:gd name="T24" fmla="*/ 2147483646 w 1919"/>
              <a:gd name="T25" fmla="*/ 2147483646 h 2774"/>
              <a:gd name="T26" fmla="*/ 2147483646 w 1919"/>
              <a:gd name="T27" fmla="*/ 2147483646 h 2774"/>
              <a:gd name="T28" fmla="*/ 2147483646 w 1919"/>
              <a:gd name="T29" fmla="*/ 2147483646 h 2774"/>
              <a:gd name="T30" fmla="*/ 2147483646 w 1919"/>
              <a:gd name="T31" fmla="*/ 2147483646 h 2774"/>
              <a:gd name="T32" fmla="*/ 2147483646 w 1919"/>
              <a:gd name="T33" fmla="*/ 2147483646 h 2774"/>
              <a:gd name="T34" fmla="*/ 2147483646 w 1919"/>
              <a:gd name="T35" fmla="*/ 2147483646 h 2774"/>
              <a:gd name="T36" fmla="*/ 2147483646 w 1919"/>
              <a:gd name="T37" fmla="*/ 2147483646 h 2774"/>
              <a:gd name="T38" fmla="*/ 2147483646 w 1919"/>
              <a:gd name="T39" fmla="*/ 2147483646 h 2774"/>
              <a:gd name="T40" fmla="*/ 2147483646 w 1919"/>
              <a:gd name="T41" fmla="*/ 2147483646 h 2774"/>
              <a:gd name="T42" fmla="*/ 2147483646 w 1919"/>
              <a:gd name="T43" fmla="*/ 2147483646 h 2774"/>
              <a:gd name="T44" fmla="*/ 2147483646 w 1919"/>
              <a:gd name="T45" fmla="*/ 2147483646 h 2774"/>
              <a:gd name="T46" fmla="*/ 2147483646 w 1919"/>
              <a:gd name="T47" fmla="*/ 2147483646 h 2774"/>
              <a:gd name="T48" fmla="*/ 2147483646 w 1919"/>
              <a:gd name="T49" fmla="*/ 2147483646 h 2774"/>
              <a:gd name="T50" fmla="*/ 2147483646 w 1919"/>
              <a:gd name="T51" fmla="*/ 2147483646 h 2774"/>
              <a:gd name="T52" fmla="*/ 2147483646 w 1919"/>
              <a:gd name="T53" fmla="*/ 2147483646 h 2774"/>
              <a:gd name="T54" fmla="*/ 2147483646 w 1919"/>
              <a:gd name="T55" fmla="*/ 0 h 2774"/>
              <a:gd name="T56" fmla="*/ 2147483646 w 1919"/>
              <a:gd name="T57" fmla="*/ 2147483646 h 2774"/>
              <a:gd name="T58" fmla="*/ 2147483646 w 1919"/>
              <a:gd name="T59" fmla="*/ 2147483646 h 2774"/>
              <a:gd name="T60" fmla="*/ 2147483646 w 1919"/>
              <a:gd name="T61" fmla="*/ 2147483646 h 2774"/>
              <a:gd name="T62" fmla="*/ 2147483646 w 1919"/>
              <a:gd name="T63" fmla="*/ 2147483646 h 2774"/>
              <a:gd name="T64" fmla="*/ 2147483646 w 1919"/>
              <a:gd name="T65" fmla="*/ 2147483646 h 2774"/>
              <a:gd name="T66" fmla="*/ 2147483646 w 1919"/>
              <a:gd name="T67" fmla="*/ 2147483646 h 2774"/>
              <a:gd name="T68" fmla="*/ 2147483646 w 1919"/>
              <a:gd name="T69" fmla="*/ 2147483646 h 2774"/>
              <a:gd name="T70" fmla="*/ 2147483646 w 1919"/>
              <a:gd name="T71" fmla="*/ 2147483646 h 2774"/>
              <a:gd name="T72" fmla="*/ 2147483646 w 1919"/>
              <a:gd name="T73" fmla="*/ 2147483646 h 2774"/>
              <a:gd name="T74" fmla="*/ 2147483646 w 1919"/>
              <a:gd name="T75" fmla="*/ 2147483646 h 2774"/>
              <a:gd name="T76" fmla="*/ 2147483646 w 1919"/>
              <a:gd name="T77" fmla="*/ 2147483646 h 2774"/>
              <a:gd name="T78" fmla="*/ 2147483646 w 1919"/>
              <a:gd name="T79" fmla="*/ 2147483646 h 2774"/>
              <a:gd name="T80" fmla="*/ 2147483646 w 1919"/>
              <a:gd name="T81" fmla="*/ 2147483646 h 2774"/>
              <a:gd name="T82" fmla="*/ 2147483646 w 1919"/>
              <a:gd name="T83" fmla="*/ 2147483646 h 2774"/>
              <a:gd name="T84" fmla="*/ 2147483646 w 1919"/>
              <a:gd name="T85" fmla="*/ 2147483646 h 2774"/>
              <a:gd name="T86" fmla="*/ 2147483646 w 1919"/>
              <a:gd name="T87" fmla="*/ 2147483646 h 2774"/>
              <a:gd name="T88" fmla="*/ 2147483646 w 1919"/>
              <a:gd name="T89" fmla="*/ 2147483646 h 2774"/>
              <a:gd name="T90" fmla="*/ 2147483646 w 1919"/>
              <a:gd name="T91" fmla="*/ 2147483646 h 2774"/>
              <a:gd name="T92" fmla="*/ 2147483646 w 1919"/>
              <a:gd name="T93" fmla="*/ 2147483646 h 2774"/>
              <a:gd name="T94" fmla="*/ 2147483646 w 1919"/>
              <a:gd name="T95" fmla="*/ 2147483646 h 2774"/>
              <a:gd name="T96" fmla="*/ 2147483646 w 1919"/>
              <a:gd name="T97" fmla="*/ 2147483646 h 2774"/>
              <a:gd name="T98" fmla="*/ 2147483646 w 1919"/>
              <a:gd name="T99" fmla="*/ 2147483646 h 2774"/>
              <a:gd name="T100" fmla="*/ 2147483646 w 1919"/>
              <a:gd name="T101" fmla="*/ 2147483646 h 2774"/>
              <a:gd name="T102" fmla="*/ 2147483646 w 1919"/>
              <a:gd name="T103" fmla="*/ 2147483646 h 2774"/>
              <a:gd name="T104" fmla="*/ 2147483646 w 1919"/>
              <a:gd name="T105" fmla="*/ 2147483646 h 2774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1919"/>
              <a:gd name="T160" fmla="*/ 0 h 2774"/>
              <a:gd name="T161" fmla="*/ 1919 w 1919"/>
              <a:gd name="T162" fmla="*/ 2774 h 2774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1919" h="2774">
                <a:moveTo>
                  <a:pt x="679" y="20"/>
                </a:moveTo>
                <a:lnTo>
                  <a:pt x="679" y="20"/>
                </a:lnTo>
                <a:lnTo>
                  <a:pt x="686" y="21"/>
                </a:lnTo>
                <a:lnTo>
                  <a:pt x="705" y="27"/>
                </a:lnTo>
                <a:lnTo>
                  <a:pt x="736" y="36"/>
                </a:lnTo>
                <a:lnTo>
                  <a:pt x="777" y="50"/>
                </a:lnTo>
                <a:lnTo>
                  <a:pt x="800" y="59"/>
                </a:lnTo>
                <a:lnTo>
                  <a:pt x="826" y="71"/>
                </a:lnTo>
                <a:lnTo>
                  <a:pt x="852" y="83"/>
                </a:lnTo>
                <a:lnTo>
                  <a:pt x="881" y="97"/>
                </a:lnTo>
                <a:lnTo>
                  <a:pt x="910" y="114"/>
                </a:lnTo>
                <a:lnTo>
                  <a:pt x="941" y="132"/>
                </a:lnTo>
                <a:lnTo>
                  <a:pt x="974" y="152"/>
                </a:lnTo>
                <a:lnTo>
                  <a:pt x="1006" y="174"/>
                </a:lnTo>
                <a:lnTo>
                  <a:pt x="1038" y="198"/>
                </a:lnTo>
                <a:lnTo>
                  <a:pt x="1072" y="226"/>
                </a:lnTo>
                <a:lnTo>
                  <a:pt x="1105" y="255"/>
                </a:lnTo>
                <a:lnTo>
                  <a:pt x="1139" y="286"/>
                </a:lnTo>
                <a:lnTo>
                  <a:pt x="1173" y="321"/>
                </a:lnTo>
                <a:lnTo>
                  <a:pt x="1206" y="358"/>
                </a:lnTo>
                <a:lnTo>
                  <a:pt x="1237" y="397"/>
                </a:lnTo>
                <a:lnTo>
                  <a:pt x="1270" y="440"/>
                </a:lnTo>
                <a:lnTo>
                  <a:pt x="1300" y="486"/>
                </a:lnTo>
                <a:lnTo>
                  <a:pt x="1330" y="535"/>
                </a:lnTo>
                <a:lnTo>
                  <a:pt x="1344" y="560"/>
                </a:lnTo>
                <a:lnTo>
                  <a:pt x="1358" y="587"/>
                </a:lnTo>
                <a:lnTo>
                  <a:pt x="1371" y="614"/>
                </a:lnTo>
                <a:lnTo>
                  <a:pt x="1384" y="642"/>
                </a:lnTo>
                <a:lnTo>
                  <a:pt x="1397" y="671"/>
                </a:lnTo>
                <a:lnTo>
                  <a:pt x="1410" y="700"/>
                </a:lnTo>
                <a:lnTo>
                  <a:pt x="1421" y="731"/>
                </a:lnTo>
                <a:lnTo>
                  <a:pt x="1432" y="762"/>
                </a:lnTo>
                <a:lnTo>
                  <a:pt x="1443" y="795"/>
                </a:lnTo>
                <a:lnTo>
                  <a:pt x="1452" y="828"/>
                </a:lnTo>
                <a:lnTo>
                  <a:pt x="1463" y="862"/>
                </a:lnTo>
                <a:lnTo>
                  <a:pt x="1472" y="898"/>
                </a:lnTo>
                <a:lnTo>
                  <a:pt x="1919" y="2774"/>
                </a:lnTo>
                <a:lnTo>
                  <a:pt x="1847" y="2774"/>
                </a:lnTo>
                <a:lnTo>
                  <a:pt x="1828" y="2694"/>
                </a:lnTo>
                <a:lnTo>
                  <a:pt x="1775" y="2482"/>
                </a:lnTo>
                <a:lnTo>
                  <a:pt x="1738" y="2339"/>
                </a:lnTo>
                <a:lnTo>
                  <a:pt x="1695" y="2177"/>
                </a:lnTo>
                <a:lnTo>
                  <a:pt x="1648" y="2002"/>
                </a:lnTo>
                <a:lnTo>
                  <a:pt x="1596" y="1820"/>
                </a:lnTo>
                <a:lnTo>
                  <a:pt x="1542" y="1633"/>
                </a:lnTo>
                <a:lnTo>
                  <a:pt x="1514" y="1541"/>
                </a:lnTo>
                <a:lnTo>
                  <a:pt x="1486" y="1449"/>
                </a:lnTo>
                <a:lnTo>
                  <a:pt x="1457" y="1359"/>
                </a:lnTo>
                <a:lnTo>
                  <a:pt x="1428" y="1271"/>
                </a:lnTo>
                <a:lnTo>
                  <a:pt x="1399" y="1187"/>
                </a:lnTo>
                <a:lnTo>
                  <a:pt x="1370" y="1105"/>
                </a:lnTo>
                <a:lnTo>
                  <a:pt x="1341" y="1028"/>
                </a:lnTo>
                <a:lnTo>
                  <a:pt x="1314" y="956"/>
                </a:lnTo>
                <a:lnTo>
                  <a:pt x="1286" y="888"/>
                </a:lnTo>
                <a:lnTo>
                  <a:pt x="1258" y="828"/>
                </a:lnTo>
                <a:lnTo>
                  <a:pt x="1232" y="774"/>
                </a:lnTo>
                <a:lnTo>
                  <a:pt x="1218" y="750"/>
                </a:lnTo>
                <a:lnTo>
                  <a:pt x="1205" y="727"/>
                </a:lnTo>
                <a:lnTo>
                  <a:pt x="1192" y="706"/>
                </a:lnTo>
                <a:lnTo>
                  <a:pt x="1179" y="687"/>
                </a:lnTo>
                <a:lnTo>
                  <a:pt x="1168" y="671"/>
                </a:lnTo>
                <a:lnTo>
                  <a:pt x="1155" y="657"/>
                </a:lnTo>
                <a:lnTo>
                  <a:pt x="1147" y="642"/>
                </a:lnTo>
                <a:lnTo>
                  <a:pt x="1137" y="625"/>
                </a:lnTo>
                <a:lnTo>
                  <a:pt x="1122" y="600"/>
                </a:lnTo>
                <a:lnTo>
                  <a:pt x="1101" y="573"/>
                </a:lnTo>
                <a:lnTo>
                  <a:pt x="1075" y="539"/>
                </a:lnTo>
                <a:lnTo>
                  <a:pt x="1044" y="502"/>
                </a:lnTo>
                <a:lnTo>
                  <a:pt x="1027" y="484"/>
                </a:lnTo>
                <a:lnTo>
                  <a:pt x="1007" y="463"/>
                </a:lnTo>
                <a:lnTo>
                  <a:pt x="986" y="443"/>
                </a:lnTo>
                <a:lnTo>
                  <a:pt x="964" y="421"/>
                </a:lnTo>
                <a:lnTo>
                  <a:pt x="940" y="400"/>
                </a:lnTo>
                <a:lnTo>
                  <a:pt x="915" y="378"/>
                </a:lnTo>
                <a:lnTo>
                  <a:pt x="887" y="358"/>
                </a:lnTo>
                <a:lnTo>
                  <a:pt x="858" y="336"/>
                </a:lnTo>
                <a:lnTo>
                  <a:pt x="827" y="314"/>
                </a:lnTo>
                <a:lnTo>
                  <a:pt x="794" y="292"/>
                </a:lnTo>
                <a:lnTo>
                  <a:pt x="760" y="271"/>
                </a:lnTo>
                <a:lnTo>
                  <a:pt x="724" y="249"/>
                </a:lnTo>
                <a:lnTo>
                  <a:pt x="686" y="228"/>
                </a:lnTo>
                <a:lnTo>
                  <a:pt x="645" y="208"/>
                </a:lnTo>
                <a:lnTo>
                  <a:pt x="602" y="189"/>
                </a:lnTo>
                <a:lnTo>
                  <a:pt x="558" y="169"/>
                </a:lnTo>
                <a:lnTo>
                  <a:pt x="512" y="152"/>
                </a:lnTo>
                <a:lnTo>
                  <a:pt x="463" y="134"/>
                </a:lnTo>
                <a:lnTo>
                  <a:pt x="416" y="118"/>
                </a:lnTo>
                <a:lnTo>
                  <a:pt x="373" y="104"/>
                </a:lnTo>
                <a:lnTo>
                  <a:pt x="333" y="93"/>
                </a:lnTo>
                <a:lnTo>
                  <a:pt x="296" y="83"/>
                </a:lnTo>
                <a:lnTo>
                  <a:pt x="263" y="77"/>
                </a:lnTo>
                <a:lnTo>
                  <a:pt x="233" y="71"/>
                </a:lnTo>
                <a:lnTo>
                  <a:pt x="206" y="67"/>
                </a:lnTo>
                <a:lnTo>
                  <a:pt x="181" y="65"/>
                </a:lnTo>
                <a:lnTo>
                  <a:pt x="159" y="64"/>
                </a:lnTo>
                <a:lnTo>
                  <a:pt x="141" y="65"/>
                </a:lnTo>
                <a:lnTo>
                  <a:pt x="123" y="66"/>
                </a:lnTo>
                <a:lnTo>
                  <a:pt x="108" y="70"/>
                </a:lnTo>
                <a:lnTo>
                  <a:pt x="96" y="74"/>
                </a:lnTo>
                <a:lnTo>
                  <a:pt x="85" y="79"/>
                </a:lnTo>
                <a:lnTo>
                  <a:pt x="76" y="85"/>
                </a:lnTo>
                <a:lnTo>
                  <a:pt x="68" y="92"/>
                </a:lnTo>
                <a:lnTo>
                  <a:pt x="61" y="99"/>
                </a:lnTo>
                <a:lnTo>
                  <a:pt x="55" y="107"/>
                </a:lnTo>
                <a:lnTo>
                  <a:pt x="51" y="115"/>
                </a:lnTo>
                <a:lnTo>
                  <a:pt x="47" y="124"/>
                </a:lnTo>
                <a:lnTo>
                  <a:pt x="40" y="141"/>
                </a:lnTo>
                <a:lnTo>
                  <a:pt x="35" y="159"/>
                </a:lnTo>
                <a:lnTo>
                  <a:pt x="31" y="175"/>
                </a:lnTo>
                <a:lnTo>
                  <a:pt x="27" y="183"/>
                </a:lnTo>
                <a:lnTo>
                  <a:pt x="24" y="190"/>
                </a:lnTo>
                <a:lnTo>
                  <a:pt x="19" y="197"/>
                </a:lnTo>
                <a:lnTo>
                  <a:pt x="14" y="201"/>
                </a:lnTo>
                <a:lnTo>
                  <a:pt x="8" y="206"/>
                </a:lnTo>
                <a:lnTo>
                  <a:pt x="0" y="211"/>
                </a:lnTo>
                <a:lnTo>
                  <a:pt x="9" y="198"/>
                </a:lnTo>
                <a:lnTo>
                  <a:pt x="19" y="184"/>
                </a:lnTo>
                <a:lnTo>
                  <a:pt x="35" y="167"/>
                </a:lnTo>
                <a:lnTo>
                  <a:pt x="55" y="146"/>
                </a:lnTo>
                <a:lnTo>
                  <a:pt x="82" y="124"/>
                </a:lnTo>
                <a:lnTo>
                  <a:pt x="97" y="112"/>
                </a:lnTo>
                <a:lnTo>
                  <a:pt x="113" y="101"/>
                </a:lnTo>
                <a:lnTo>
                  <a:pt x="130" y="89"/>
                </a:lnTo>
                <a:lnTo>
                  <a:pt x="150" y="79"/>
                </a:lnTo>
                <a:lnTo>
                  <a:pt x="171" y="67"/>
                </a:lnTo>
                <a:lnTo>
                  <a:pt x="193" y="57"/>
                </a:lnTo>
                <a:lnTo>
                  <a:pt x="216" y="46"/>
                </a:lnTo>
                <a:lnTo>
                  <a:pt x="241" y="37"/>
                </a:lnTo>
                <a:lnTo>
                  <a:pt x="269" y="28"/>
                </a:lnTo>
                <a:lnTo>
                  <a:pt x="297" y="21"/>
                </a:lnTo>
                <a:lnTo>
                  <a:pt x="327" y="14"/>
                </a:lnTo>
                <a:lnTo>
                  <a:pt x="359" y="8"/>
                </a:lnTo>
                <a:lnTo>
                  <a:pt x="393" y="4"/>
                </a:lnTo>
                <a:lnTo>
                  <a:pt x="429" y="1"/>
                </a:lnTo>
                <a:lnTo>
                  <a:pt x="466" y="0"/>
                </a:lnTo>
                <a:lnTo>
                  <a:pt x="504" y="0"/>
                </a:lnTo>
                <a:lnTo>
                  <a:pt x="546" y="1"/>
                </a:lnTo>
                <a:lnTo>
                  <a:pt x="588" y="6"/>
                </a:lnTo>
                <a:lnTo>
                  <a:pt x="632" y="12"/>
                </a:lnTo>
                <a:lnTo>
                  <a:pt x="679" y="20"/>
                </a:lnTo>
                <a:close/>
                <a:moveTo>
                  <a:pt x="1876" y="2767"/>
                </a:moveTo>
                <a:lnTo>
                  <a:pt x="1890" y="2767"/>
                </a:lnTo>
                <a:lnTo>
                  <a:pt x="1863" y="2622"/>
                </a:lnTo>
                <a:lnTo>
                  <a:pt x="1834" y="2483"/>
                </a:lnTo>
                <a:lnTo>
                  <a:pt x="1805" y="2349"/>
                </a:lnTo>
                <a:lnTo>
                  <a:pt x="1776" y="2220"/>
                </a:lnTo>
                <a:lnTo>
                  <a:pt x="1746" y="2095"/>
                </a:lnTo>
                <a:lnTo>
                  <a:pt x="1715" y="1976"/>
                </a:lnTo>
                <a:lnTo>
                  <a:pt x="1684" y="1860"/>
                </a:lnTo>
                <a:lnTo>
                  <a:pt x="1651" y="1750"/>
                </a:lnTo>
                <a:lnTo>
                  <a:pt x="1619" y="1644"/>
                </a:lnTo>
                <a:lnTo>
                  <a:pt x="1587" y="1543"/>
                </a:lnTo>
                <a:lnTo>
                  <a:pt x="1553" y="1446"/>
                </a:lnTo>
                <a:lnTo>
                  <a:pt x="1520" y="1352"/>
                </a:lnTo>
                <a:lnTo>
                  <a:pt x="1486" y="1264"/>
                </a:lnTo>
                <a:lnTo>
                  <a:pt x="1451" y="1179"/>
                </a:lnTo>
                <a:lnTo>
                  <a:pt x="1417" y="1098"/>
                </a:lnTo>
                <a:lnTo>
                  <a:pt x="1382" y="1021"/>
                </a:lnTo>
                <a:lnTo>
                  <a:pt x="1347" y="949"/>
                </a:lnTo>
                <a:lnTo>
                  <a:pt x="1312" y="879"/>
                </a:lnTo>
                <a:lnTo>
                  <a:pt x="1277" y="813"/>
                </a:lnTo>
                <a:lnTo>
                  <a:pt x="1242" y="751"/>
                </a:lnTo>
                <a:lnTo>
                  <a:pt x="1206" y="692"/>
                </a:lnTo>
                <a:lnTo>
                  <a:pt x="1171" y="635"/>
                </a:lnTo>
                <a:lnTo>
                  <a:pt x="1137" y="583"/>
                </a:lnTo>
                <a:lnTo>
                  <a:pt x="1101" y="533"/>
                </a:lnTo>
                <a:lnTo>
                  <a:pt x="1066" y="487"/>
                </a:lnTo>
                <a:lnTo>
                  <a:pt x="1031" y="444"/>
                </a:lnTo>
                <a:lnTo>
                  <a:pt x="997" y="404"/>
                </a:lnTo>
                <a:lnTo>
                  <a:pt x="962" y="366"/>
                </a:lnTo>
                <a:lnTo>
                  <a:pt x="928" y="331"/>
                </a:lnTo>
                <a:lnTo>
                  <a:pt x="894" y="297"/>
                </a:lnTo>
                <a:lnTo>
                  <a:pt x="860" y="267"/>
                </a:lnTo>
                <a:lnTo>
                  <a:pt x="828" y="240"/>
                </a:lnTo>
                <a:lnTo>
                  <a:pt x="795" y="214"/>
                </a:lnTo>
                <a:lnTo>
                  <a:pt x="763" y="191"/>
                </a:lnTo>
                <a:lnTo>
                  <a:pt x="731" y="170"/>
                </a:lnTo>
                <a:lnTo>
                  <a:pt x="699" y="152"/>
                </a:lnTo>
                <a:lnTo>
                  <a:pt x="669" y="134"/>
                </a:lnTo>
                <a:lnTo>
                  <a:pt x="639" y="119"/>
                </a:lnTo>
                <a:lnTo>
                  <a:pt x="610" y="105"/>
                </a:lnTo>
                <a:lnTo>
                  <a:pt x="581" y="94"/>
                </a:lnTo>
                <a:lnTo>
                  <a:pt x="554" y="83"/>
                </a:lnTo>
                <a:lnTo>
                  <a:pt x="526" y="74"/>
                </a:lnTo>
                <a:lnTo>
                  <a:pt x="499" y="67"/>
                </a:lnTo>
                <a:lnTo>
                  <a:pt x="474" y="60"/>
                </a:lnTo>
                <a:lnTo>
                  <a:pt x="450" y="56"/>
                </a:lnTo>
                <a:lnTo>
                  <a:pt x="426" y="52"/>
                </a:lnTo>
                <a:lnTo>
                  <a:pt x="403" y="49"/>
                </a:lnTo>
                <a:lnTo>
                  <a:pt x="381" y="46"/>
                </a:lnTo>
                <a:lnTo>
                  <a:pt x="361" y="46"/>
                </a:lnTo>
                <a:lnTo>
                  <a:pt x="341" y="45"/>
                </a:lnTo>
                <a:lnTo>
                  <a:pt x="305" y="46"/>
                </a:lnTo>
                <a:lnTo>
                  <a:pt x="274" y="50"/>
                </a:lnTo>
                <a:lnTo>
                  <a:pt x="247" y="53"/>
                </a:lnTo>
                <a:lnTo>
                  <a:pt x="226" y="58"/>
                </a:lnTo>
                <a:lnTo>
                  <a:pt x="211" y="62"/>
                </a:lnTo>
                <a:lnTo>
                  <a:pt x="199" y="66"/>
                </a:lnTo>
                <a:lnTo>
                  <a:pt x="227" y="63"/>
                </a:lnTo>
                <a:lnTo>
                  <a:pt x="256" y="59"/>
                </a:lnTo>
                <a:lnTo>
                  <a:pt x="285" y="58"/>
                </a:lnTo>
                <a:lnTo>
                  <a:pt x="313" y="57"/>
                </a:lnTo>
                <a:lnTo>
                  <a:pt x="341" y="57"/>
                </a:lnTo>
                <a:lnTo>
                  <a:pt x="369" y="59"/>
                </a:lnTo>
                <a:lnTo>
                  <a:pt x="396" y="62"/>
                </a:lnTo>
                <a:lnTo>
                  <a:pt x="424" y="65"/>
                </a:lnTo>
                <a:lnTo>
                  <a:pt x="451" y="70"/>
                </a:lnTo>
                <a:lnTo>
                  <a:pt x="477" y="74"/>
                </a:lnTo>
                <a:lnTo>
                  <a:pt x="504" y="81"/>
                </a:lnTo>
                <a:lnTo>
                  <a:pt x="529" y="88"/>
                </a:lnTo>
                <a:lnTo>
                  <a:pt x="555" y="96"/>
                </a:lnTo>
                <a:lnTo>
                  <a:pt x="580" y="105"/>
                </a:lnTo>
                <a:lnTo>
                  <a:pt x="606" y="116"/>
                </a:lnTo>
                <a:lnTo>
                  <a:pt x="630" y="127"/>
                </a:lnTo>
                <a:lnTo>
                  <a:pt x="655" y="139"/>
                </a:lnTo>
                <a:lnTo>
                  <a:pt x="679" y="152"/>
                </a:lnTo>
                <a:lnTo>
                  <a:pt x="703" y="164"/>
                </a:lnTo>
                <a:lnTo>
                  <a:pt x="727" y="179"/>
                </a:lnTo>
                <a:lnTo>
                  <a:pt x="750" y="195"/>
                </a:lnTo>
                <a:lnTo>
                  <a:pt x="773" y="210"/>
                </a:lnTo>
                <a:lnTo>
                  <a:pt x="797" y="227"/>
                </a:lnTo>
                <a:lnTo>
                  <a:pt x="819" y="244"/>
                </a:lnTo>
                <a:lnTo>
                  <a:pt x="841" y="262"/>
                </a:lnTo>
                <a:lnTo>
                  <a:pt x="863" y="280"/>
                </a:lnTo>
                <a:lnTo>
                  <a:pt x="906" y="321"/>
                </a:lnTo>
                <a:lnTo>
                  <a:pt x="948" y="362"/>
                </a:lnTo>
                <a:lnTo>
                  <a:pt x="990" y="407"/>
                </a:lnTo>
                <a:lnTo>
                  <a:pt x="1029" y="454"/>
                </a:lnTo>
                <a:lnTo>
                  <a:pt x="1068" y="503"/>
                </a:lnTo>
                <a:lnTo>
                  <a:pt x="1107" y="554"/>
                </a:lnTo>
                <a:lnTo>
                  <a:pt x="1144" y="607"/>
                </a:lnTo>
                <a:lnTo>
                  <a:pt x="1179" y="662"/>
                </a:lnTo>
                <a:lnTo>
                  <a:pt x="1214" y="718"/>
                </a:lnTo>
                <a:lnTo>
                  <a:pt x="1248" y="776"/>
                </a:lnTo>
                <a:lnTo>
                  <a:pt x="1280" y="836"/>
                </a:lnTo>
                <a:lnTo>
                  <a:pt x="1312" y="897"/>
                </a:lnTo>
                <a:lnTo>
                  <a:pt x="1343" y="958"/>
                </a:lnTo>
                <a:lnTo>
                  <a:pt x="1373" y="1021"/>
                </a:lnTo>
                <a:lnTo>
                  <a:pt x="1402" y="1085"/>
                </a:lnTo>
                <a:lnTo>
                  <a:pt x="1429" y="1149"/>
                </a:lnTo>
                <a:lnTo>
                  <a:pt x="1456" y="1213"/>
                </a:lnTo>
                <a:lnTo>
                  <a:pt x="1483" y="1278"/>
                </a:lnTo>
                <a:lnTo>
                  <a:pt x="1508" y="1344"/>
                </a:lnTo>
                <a:lnTo>
                  <a:pt x="1532" y="1410"/>
                </a:lnTo>
                <a:lnTo>
                  <a:pt x="1555" y="1475"/>
                </a:lnTo>
                <a:lnTo>
                  <a:pt x="1577" y="1541"/>
                </a:lnTo>
                <a:lnTo>
                  <a:pt x="1599" y="1606"/>
                </a:lnTo>
                <a:lnTo>
                  <a:pt x="1639" y="1735"/>
                </a:lnTo>
                <a:lnTo>
                  <a:pt x="1676" y="1861"/>
                </a:lnTo>
                <a:lnTo>
                  <a:pt x="1709" y="1984"/>
                </a:lnTo>
                <a:lnTo>
                  <a:pt x="1739" y="2102"/>
                </a:lnTo>
                <a:lnTo>
                  <a:pt x="1767" y="2213"/>
                </a:lnTo>
                <a:lnTo>
                  <a:pt x="1790" y="2318"/>
                </a:lnTo>
                <a:lnTo>
                  <a:pt x="1811" y="2414"/>
                </a:lnTo>
                <a:lnTo>
                  <a:pt x="1828" y="2501"/>
                </a:lnTo>
                <a:lnTo>
                  <a:pt x="1843" y="2577"/>
                </a:lnTo>
                <a:lnTo>
                  <a:pt x="1856" y="2643"/>
                </a:lnTo>
                <a:lnTo>
                  <a:pt x="1871" y="2734"/>
                </a:lnTo>
                <a:lnTo>
                  <a:pt x="1876" y="2767"/>
                </a:lnTo>
                <a:close/>
              </a:path>
            </a:pathLst>
          </a:cu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4"/>
          <p:cNvSpPr>
            <a:spLocks noChangeArrowheads="1"/>
          </p:cNvSpPr>
          <p:nvPr/>
        </p:nvSpPr>
        <p:spPr bwMode="auto">
          <a:xfrm>
            <a:off x="0" y="0"/>
            <a:ext cx="9144000" cy="6872288"/>
          </a:xfrm>
          <a:prstGeom prst="rect">
            <a:avLst/>
          </a:prstGeom>
          <a:gradFill rotWithShape="1">
            <a:gsLst>
              <a:gs pos="0">
                <a:srgbClr val="7FD7FC"/>
              </a:gs>
              <a:gs pos="100000">
                <a:srgbClr val="006600">
                  <a:alpha val="75998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grpSp>
        <p:nvGrpSpPr>
          <p:cNvPr id="7171" name="Group 63"/>
          <p:cNvGrpSpPr>
            <a:grpSpLocks/>
          </p:cNvGrpSpPr>
          <p:nvPr/>
        </p:nvGrpSpPr>
        <p:grpSpPr bwMode="auto">
          <a:xfrm>
            <a:off x="939800" y="2074863"/>
            <a:ext cx="3303588" cy="3917950"/>
            <a:chOff x="454" y="1308"/>
            <a:chExt cx="2081" cy="2468"/>
          </a:xfrm>
        </p:grpSpPr>
        <p:sp>
          <p:nvSpPr>
            <p:cNvPr id="7198" name="Freeform 4"/>
            <p:cNvSpPr>
              <a:spLocks noEditPoints="1"/>
            </p:cNvSpPr>
            <p:nvPr/>
          </p:nvSpPr>
          <p:spPr bwMode="auto">
            <a:xfrm>
              <a:off x="454" y="1308"/>
              <a:ext cx="2081" cy="2468"/>
            </a:xfrm>
            <a:custGeom>
              <a:avLst/>
              <a:gdLst>
                <a:gd name="T0" fmla="*/ 5125 w 1283"/>
                <a:gd name="T1" fmla="*/ 2119 h 1522"/>
                <a:gd name="T2" fmla="*/ 4928 w 1283"/>
                <a:gd name="T3" fmla="*/ 2427 h 1522"/>
                <a:gd name="T4" fmla="*/ 5041 w 1283"/>
                <a:gd name="T5" fmla="*/ 2656 h 1522"/>
                <a:gd name="T6" fmla="*/ 4937 w 1283"/>
                <a:gd name="T7" fmla="*/ 2716 h 1522"/>
                <a:gd name="T8" fmla="*/ 5043 w 1283"/>
                <a:gd name="T9" fmla="*/ 4255 h 1522"/>
                <a:gd name="T10" fmla="*/ 4499 w 1283"/>
                <a:gd name="T11" fmla="*/ 5255 h 1522"/>
                <a:gd name="T12" fmla="*/ 4597 w 1283"/>
                <a:gd name="T13" fmla="*/ 5763 h 1522"/>
                <a:gd name="T14" fmla="*/ 4746 w 1283"/>
                <a:gd name="T15" fmla="*/ 6167 h 1522"/>
                <a:gd name="T16" fmla="*/ 4238 w 1283"/>
                <a:gd name="T17" fmla="*/ 6243 h 1522"/>
                <a:gd name="T18" fmla="*/ 3700 w 1283"/>
                <a:gd name="T19" fmla="*/ 5784 h 1522"/>
                <a:gd name="T20" fmla="*/ 3651 w 1283"/>
                <a:gd name="T21" fmla="*/ 5228 h 1522"/>
                <a:gd name="T22" fmla="*/ 3700 w 1283"/>
                <a:gd name="T23" fmla="*/ 5935 h 1522"/>
                <a:gd name="T24" fmla="*/ 3465 w 1283"/>
                <a:gd name="T25" fmla="*/ 6408 h 1522"/>
                <a:gd name="T26" fmla="*/ 2936 w 1283"/>
                <a:gd name="T27" fmla="*/ 6426 h 1522"/>
                <a:gd name="T28" fmla="*/ 2868 w 1283"/>
                <a:gd name="T29" fmla="*/ 6442 h 1522"/>
                <a:gd name="T30" fmla="*/ 2683 w 1283"/>
                <a:gd name="T31" fmla="*/ 6181 h 1522"/>
                <a:gd name="T32" fmla="*/ 1667 w 1283"/>
                <a:gd name="T33" fmla="*/ 5179 h 1522"/>
                <a:gd name="T34" fmla="*/ 1075 w 1283"/>
                <a:gd name="T35" fmla="*/ 4417 h 1522"/>
                <a:gd name="T36" fmla="*/ 2306 w 1283"/>
                <a:gd name="T37" fmla="*/ 5969 h 1522"/>
                <a:gd name="T38" fmla="*/ 1834 w 1283"/>
                <a:gd name="T39" fmla="*/ 6277 h 1522"/>
                <a:gd name="T40" fmla="*/ 832 w 1283"/>
                <a:gd name="T41" fmla="*/ 6173 h 1522"/>
                <a:gd name="T42" fmla="*/ 981 w 1283"/>
                <a:gd name="T43" fmla="*/ 5685 h 1522"/>
                <a:gd name="T44" fmla="*/ 678 w 1283"/>
                <a:gd name="T45" fmla="*/ 5932 h 1522"/>
                <a:gd name="T46" fmla="*/ 73 w 1283"/>
                <a:gd name="T47" fmla="*/ 5432 h 1522"/>
                <a:gd name="T48" fmla="*/ 60 w 1283"/>
                <a:gd name="T49" fmla="*/ 4020 h 1522"/>
                <a:gd name="T50" fmla="*/ 563 w 1283"/>
                <a:gd name="T51" fmla="*/ 3053 h 1522"/>
                <a:gd name="T52" fmla="*/ 761 w 1283"/>
                <a:gd name="T53" fmla="*/ 3397 h 1522"/>
                <a:gd name="T54" fmla="*/ 934 w 1283"/>
                <a:gd name="T55" fmla="*/ 3237 h 1522"/>
                <a:gd name="T56" fmla="*/ 568 w 1283"/>
                <a:gd name="T57" fmla="*/ 3305 h 1522"/>
                <a:gd name="T58" fmla="*/ 879 w 1283"/>
                <a:gd name="T59" fmla="*/ 2085 h 1522"/>
                <a:gd name="T60" fmla="*/ 1311 w 1283"/>
                <a:gd name="T61" fmla="*/ 1446 h 1522"/>
                <a:gd name="T62" fmla="*/ 1599 w 1283"/>
                <a:gd name="T63" fmla="*/ 926 h 1522"/>
                <a:gd name="T64" fmla="*/ 1289 w 1283"/>
                <a:gd name="T65" fmla="*/ 1096 h 1522"/>
                <a:gd name="T66" fmla="*/ 1552 w 1283"/>
                <a:gd name="T67" fmla="*/ 858 h 1522"/>
                <a:gd name="T68" fmla="*/ 1255 w 1283"/>
                <a:gd name="T69" fmla="*/ 994 h 1522"/>
                <a:gd name="T70" fmla="*/ 2031 w 1283"/>
                <a:gd name="T71" fmla="*/ 473 h 1522"/>
                <a:gd name="T72" fmla="*/ 2036 w 1283"/>
                <a:gd name="T73" fmla="*/ 392 h 1522"/>
                <a:gd name="T74" fmla="*/ 2224 w 1283"/>
                <a:gd name="T75" fmla="*/ 376 h 1522"/>
                <a:gd name="T76" fmla="*/ 3101 w 1283"/>
                <a:gd name="T77" fmla="*/ 469 h 1522"/>
                <a:gd name="T78" fmla="*/ 3257 w 1283"/>
                <a:gd name="T79" fmla="*/ 358 h 1522"/>
                <a:gd name="T80" fmla="*/ 3341 w 1283"/>
                <a:gd name="T81" fmla="*/ 439 h 1522"/>
                <a:gd name="T82" fmla="*/ 3896 w 1283"/>
                <a:gd name="T83" fmla="*/ 0 h 1522"/>
                <a:gd name="T84" fmla="*/ 3533 w 1283"/>
                <a:gd name="T85" fmla="*/ 342 h 1522"/>
                <a:gd name="T86" fmla="*/ 4475 w 1283"/>
                <a:gd name="T87" fmla="*/ 76 h 1522"/>
                <a:gd name="T88" fmla="*/ 3581 w 1283"/>
                <a:gd name="T89" fmla="*/ 405 h 1522"/>
                <a:gd name="T90" fmla="*/ 4349 w 1283"/>
                <a:gd name="T91" fmla="*/ 97 h 1522"/>
                <a:gd name="T92" fmla="*/ 3709 w 1283"/>
                <a:gd name="T93" fmla="*/ 473 h 1522"/>
                <a:gd name="T94" fmla="*/ 4019 w 1283"/>
                <a:gd name="T95" fmla="*/ 478 h 1522"/>
                <a:gd name="T96" fmla="*/ 4323 w 1283"/>
                <a:gd name="T97" fmla="*/ 631 h 1522"/>
                <a:gd name="T98" fmla="*/ 5312 w 1283"/>
                <a:gd name="T99" fmla="*/ 1177 h 1522"/>
                <a:gd name="T100" fmla="*/ 5304 w 1283"/>
                <a:gd name="T101" fmla="*/ 1536 h 1522"/>
                <a:gd name="T102" fmla="*/ 4091 w 1283"/>
                <a:gd name="T103" fmla="*/ 1515 h 1522"/>
                <a:gd name="T104" fmla="*/ 2636 w 1283"/>
                <a:gd name="T105" fmla="*/ 323 h 1522"/>
                <a:gd name="T106" fmla="*/ 2752 w 1283"/>
                <a:gd name="T107" fmla="*/ 589 h 1522"/>
                <a:gd name="T108" fmla="*/ 2915 w 1283"/>
                <a:gd name="T109" fmla="*/ 469 h 1522"/>
                <a:gd name="T110" fmla="*/ 2339 w 1283"/>
                <a:gd name="T111" fmla="*/ 486 h 1522"/>
                <a:gd name="T112" fmla="*/ 2126 w 1283"/>
                <a:gd name="T113" fmla="*/ 584 h 1522"/>
                <a:gd name="T114" fmla="*/ 2915 w 1283"/>
                <a:gd name="T115" fmla="*/ 302 h 1522"/>
                <a:gd name="T116" fmla="*/ 1891 w 1283"/>
                <a:gd name="T117" fmla="*/ 605 h 1522"/>
                <a:gd name="T118" fmla="*/ 2907 w 1283"/>
                <a:gd name="T119" fmla="*/ 323 h 1522"/>
                <a:gd name="T120" fmla="*/ 2558 w 1283"/>
                <a:gd name="T121" fmla="*/ 452 h 152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283"/>
                <a:gd name="T184" fmla="*/ 0 h 1522"/>
                <a:gd name="T185" fmla="*/ 1283 w 1283"/>
                <a:gd name="T186" fmla="*/ 1522 h 152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283" h="1522">
                  <a:moveTo>
                    <a:pt x="957" y="366"/>
                  </a:moveTo>
                  <a:lnTo>
                    <a:pt x="957" y="366"/>
                  </a:lnTo>
                  <a:lnTo>
                    <a:pt x="998" y="373"/>
                  </a:lnTo>
                  <a:lnTo>
                    <a:pt x="1024" y="379"/>
                  </a:lnTo>
                  <a:lnTo>
                    <a:pt x="1040" y="384"/>
                  </a:lnTo>
                  <a:lnTo>
                    <a:pt x="1045" y="385"/>
                  </a:lnTo>
                  <a:lnTo>
                    <a:pt x="1062" y="391"/>
                  </a:lnTo>
                  <a:lnTo>
                    <a:pt x="1077" y="398"/>
                  </a:lnTo>
                  <a:lnTo>
                    <a:pt x="1092" y="404"/>
                  </a:lnTo>
                  <a:lnTo>
                    <a:pt x="1108" y="413"/>
                  </a:lnTo>
                  <a:lnTo>
                    <a:pt x="1121" y="422"/>
                  </a:lnTo>
                  <a:lnTo>
                    <a:pt x="1134" y="432"/>
                  </a:lnTo>
                  <a:lnTo>
                    <a:pt x="1157" y="450"/>
                  </a:lnTo>
                  <a:lnTo>
                    <a:pt x="1176" y="468"/>
                  </a:lnTo>
                  <a:lnTo>
                    <a:pt x="1190" y="483"/>
                  </a:lnTo>
                  <a:lnTo>
                    <a:pt x="1201" y="497"/>
                  </a:lnTo>
                  <a:lnTo>
                    <a:pt x="1215" y="518"/>
                  </a:lnTo>
                  <a:lnTo>
                    <a:pt x="1225" y="537"/>
                  </a:lnTo>
                  <a:lnTo>
                    <a:pt x="1232" y="553"/>
                  </a:lnTo>
                  <a:lnTo>
                    <a:pt x="1236" y="568"/>
                  </a:lnTo>
                  <a:lnTo>
                    <a:pt x="1238" y="579"/>
                  </a:lnTo>
                  <a:lnTo>
                    <a:pt x="1239" y="587"/>
                  </a:lnTo>
                  <a:lnTo>
                    <a:pt x="1239" y="595"/>
                  </a:lnTo>
                  <a:lnTo>
                    <a:pt x="1225" y="585"/>
                  </a:lnTo>
                  <a:lnTo>
                    <a:pt x="1214" y="580"/>
                  </a:lnTo>
                  <a:lnTo>
                    <a:pt x="1204" y="575"/>
                  </a:lnTo>
                  <a:lnTo>
                    <a:pt x="1185" y="570"/>
                  </a:lnTo>
                  <a:lnTo>
                    <a:pt x="1170" y="568"/>
                  </a:lnTo>
                  <a:lnTo>
                    <a:pt x="1160" y="568"/>
                  </a:lnTo>
                  <a:lnTo>
                    <a:pt x="1155" y="569"/>
                  </a:lnTo>
                  <a:lnTo>
                    <a:pt x="1152" y="572"/>
                  </a:lnTo>
                  <a:lnTo>
                    <a:pt x="1151" y="574"/>
                  </a:lnTo>
                  <a:lnTo>
                    <a:pt x="1151" y="576"/>
                  </a:lnTo>
                  <a:lnTo>
                    <a:pt x="1159" y="581"/>
                  </a:lnTo>
                  <a:lnTo>
                    <a:pt x="1171" y="587"/>
                  </a:lnTo>
                  <a:lnTo>
                    <a:pt x="1197" y="605"/>
                  </a:lnTo>
                  <a:lnTo>
                    <a:pt x="1228" y="628"/>
                  </a:lnTo>
                  <a:lnTo>
                    <a:pt x="1219" y="620"/>
                  </a:lnTo>
                  <a:lnTo>
                    <a:pt x="1209" y="615"/>
                  </a:lnTo>
                  <a:lnTo>
                    <a:pt x="1198" y="611"/>
                  </a:lnTo>
                  <a:lnTo>
                    <a:pt x="1189" y="608"/>
                  </a:lnTo>
                  <a:lnTo>
                    <a:pt x="1175" y="605"/>
                  </a:lnTo>
                  <a:lnTo>
                    <a:pt x="1169" y="605"/>
                  </a:lnTo>
                  <a:lnTo>
                    <a:pt x="1181" y="623"/>
                  </a:lnTo>
                  <a:lnTo>
                    <a:pt x="1193" y="640"/>
                  </a:lnTo>
                  <a:lnTo>
                    <a:pt x="1214" y="673"/>
                  </a:lnTo>
                  <a:lnTo>
                    <a:pt x="1227" y="697"/>
                  </a:lnTo>
                  <a:lnTo>
                    <a:pt x="1232" y="707"/>
                  </a:lnTo>
                  <a:lnTo>
                    <a:pt x="1211" y="671"/>
                  </a:lnTo>
                  <a:lnTo>
                    <a:pt x="1201" y="660"/>
                  </a:lnTo>
                  <a:lnTo>
                    <a:pt x="1190" y="649"/>
                  </a:lnTo>
                  <a:lnTo>
                    <a:pt x="1179" y="639"/>
                  </a:lnTo>
                  <a:lnTo>
                    <a:pt x="1168" y="631"/>
                  </a:lnTo>
                  <a:lnTo>
                    <a:pt x="1160" y="626"/>
                  </a:lnTo>
                  <a:lnTo>
                    <a:pt x="1157" y="625"/>
                  </a:lnTo>
                  <a:lnTo>
                    <a:pt x="1155" y="625"/>
                  </a:lnTo>
                  <a:lnTo>
                    <a:pt x="1154" y="626"/>
                  </a:lnTo>
                  <a:lnTo>
                    <a:pt x="1153" y="628"/>
                  </a:lnTo>
                  <a:lnTo>
                    <a:pt x="1154" y="631"/>
                  </a:lnTo>
                  <a:lnTo>
                    <a:pt x="1157" y="637"/>
                  </a:lnTo>
                  <a:lnTo>
                    <a:pt x="1164" y="652"/>
                  </a:lnTo>
                  <a:lnTo>
                    <a:pt x="1170" y="672"/>
                  </a:lnTo>
                  <a:lnTo>
                    <a:pt x="1177" y="693"/>
                  </a:lnTo>
                  <a:lnTo>
                    <a:pt x="1182" y="716"/>
                  </a:lnTo>
                  <a:lnTo>
                    <a:pt x="1192" y="753"/>
                  </a:lnTo>
                  <a:lnTo>
                    <a:pt x="1196" y="770"/>
                  </a:lnTo>
                  <a:lnTo>
                    <a:pt x="1199" y="791"/>
                  </a:lnTo>
                  <a:lnTo>
                    <a:pt x="1201" y="809"/>
                  </a:lnTo>
                  <a:lnTo>
                    <a:pt x="1203" y="829"/>
                  </a:lnTo>
                  <a:lnTo>
                    <a:pt x="1203" y="847"/>
                  </a:lnTo>
                  <a:lnTo>
                    <a:pt x="1203" y="882"/>
                  </a:lnTo>
                  <a:lnTo>
                    <a:pt x="1200" y="915"/>
                  </a:lnTo>
                  <a:lnTo>
                    <a:pt x="1196" y="945"/>
                  </a:lnTo>
                  <a:lnTo>
                    <a:pt x="1189" y="973"/>
                  </a:lnTo>
                  <a:lnTo>
                    <a:pt x="1182" y="998"/>
                  </a:lnTo>
                  <a:lnTo>
                    <a:pt x="1174" y="1021"/>
                  </a:lnTo>
                  <a:lnTo>
                    <a:pt x="1165" y="1042"/>
                  </a:lnTo>
                  <a:lnTo>
                    <a:pt x="1156" y="1060"/>
                  </a:lnTo>
                  <a:lnTo>
                    <a:pt x="1147" y="1075"/>
                  </a:lnTo>
                  <a:lnTo>
                    <a:pt x="1140" y="1087"/>
                  </a:lnTo>
                  <a:lnTo>
                    <a:pt x="1127" y="1103"/>
                  </a:lnTo>
                  <a:lnTo>
                    <a:pt x="1123" y="1110"/>
                  </a:lnTo>
                  <a:lnTo>
                    <a:pt x="1112" y="1120"/>
                  </a:lnTo>
                  <a:lnTo>
                    <a:pt x="1103" y="1130"/>
                  </a:lnTo>
                  <a:lnTo>
                    <a:pt x="1095" y="1142"/>
                  </a:lnTo>
                  <a:lnTo>
                    <a:pt x="1087" y="1153"/>
                  </a:lnTo>
                  <a:lnTo>
                    <a:pt x="1080" y="1165"/>
                  </a:lnTo>
                  <a:lnTo>
                    <a:pt x="1075" y="1176"/>
                  </a:lnTo>
                  <a:lnTo>
                    <a:pt x="1065" y="1198"/>
                  </a:lnTo>
                  <a:lnTo>
                    <a:pt x="1058" y="1218"/>
                  </a:lnTo>
                  <a:lnTo>
                    <a:pt x="1054" y="1233"/>
                  </a:lnTo>
                  <a:lnTo>
                    <a:pt x="1051" y="1247"/>
                  </a:lnTo>
                  <a:lnTo>
                    <a:pt x="1051" y="1259"/>
                  </a:lnTo>
                  <a:lnTo>
                    <a:pt x="1051" y="1269"/>
                  </a:lnTo>
                  <a:lnTo>
                    <a:pt x="1054" y="1285"/>
                  </a:lnTo>
                  <a:lnTo>
                    <a:pt x="1057" y="1293"/>
                  </a:lnTo>
                  <a:lnTo>
                    <a:pt x="1058" y="1296"/>
                  </a:lnTo>
                  <a:lnTo>
                    <a:pt x="1051" y="1293"/>
                  </a:lnTo>
                  <a:lnTo>
                    <a:pt x="1059" y="1313"/>
                  </a:lnTo>
                  <a:lnTo>
                    <a:pt x="1066" y="1323"/>
                  </a:lnTo>
                  <a:lnTo>
                    <a:pt x="1068" y="1327"/>
                  </a:lnTo>
                  <a:lnTo>
                    <a:pt x="1069" y="1327"/>
                  </a:lnTo>
                  <a:lnTo>
                    <a:pt x="1063" y="1329"/>
                  </a:lnTo>
                  <a:lnTo>
                    <a:pt x="1069" y="1342"/>
                  </a:lnTo>
                  <a:lnTo>
                    <a:pt x="1077" y="1352"/>
                  </a:lnTo>
                  <a:lnTo>
                    <a:pt x="1084" y="1359"/>
                  </a:lnTo>
                  <a:lnTo>
                    <a:pt x="1089" y="1364"/>
                  </a:lnTo>
                  <a:lnTo>
                    <a:pt x="1093" y="1367"/>
                  </a:lnTo>
                  <a:lnTo>
                    <a:pt x="1097" y="1369"/>
                  </a:lnTo>
                  <a:lnTo>
                    <a:pt x="1100" y="1370"/>
                  </a:lnTo>
                  <a:lnTo>
                    <a:pt x="1107" y="1382"/>
                  </a:lnTo>
                  <a:lnTo>
                    <a:pt x="1112" y="1392"/>
                  </a:lnTo>
                  <a:lnTo>
                    <a:pt x="1116" y="1402"/>
                  </a:lnTo>
                  <a:lnTo>
                    <a:pt x="1119" y="1411"/>
                  </a:lnTo>
                  <a:lnTo>
                    <a:pt x="1121" y="1417"/>
                  </a:lnTo>
                  <a:lnTo>
                    <a:pt x="1121" y="1424"/>
                  </a:lnTo>
                  <a:lnTo>
                    <a:pt x="1121" y="1430"/>
                  </a:lnTo>
                  <a:lnTo>
                    <a:pt x="1121" y="1434"/>
                  </a:lnTo>
                  <a:lnTo>
                    <a:pt x="1118" y="1441"/>
                  </a:lnTo>
                  <a:lnTo>
                    <a:pt x="1114" y="1445"/>
                  </a:lnTo>
                  <a:lnTo>
                    <a:pt x="1112" y="1446"/>
                  </a:lnTo>
                  <a:lnTo>
                    <a:pt x="1111" y="1447"/>
                  </a:lnTo>
                  <a:lnTo>
                    <a:pt x="1107" y="1451"/>
                  </a:lnTo>
                  <a:lnTo>
                    <a:pt x="1102" y="1455"/>
                  </a:lnTo>
                  <a:lnTo>
                    <a:pt x="1098" y="1457"/>
                  </a:lnTo>
                  <a:lnTo>
                    <a:pt x="1092" y="1459"/>
                  </a:lnTo>
                  <a:lnTo>
                    <a:pt x="1081" y="1461"/>
                  </a:lnTo>
                  <a:lnTo>
                    <a:pt x="1070" y="1462"/>
                  </a:lnTo>
                  <a:lnTo>
                    <a:pt x="1059" y="1461"/>
                  </a:lnTo>
                  <a:lnTo>
                    <a:pt x="1052" y="1460"/>
                  </a:lnTo>
                  <a:lnTo>
                    <a:pt x="1043" y="1459"/>
                  </a:lnTo>
                  <a:lnTo>
                    <a:pt x="1042" y="1460"/>
                  </a:lnTo>
                  <a:lnTo>
                    <a:pt x="1037" y="1461"/>
                  </a:lnTo>
                  <a:lnTo>
                    <a:pt x="1026" y="1462"/>
                  </a:lnTo>
                  <a:lnTo>
                    <a:pt x="1011" y="1464"/>
                  </a:lnTo>
                  <a:lnTo>
                    <a:pt x="993" y="1464"/>
                  </a:lnTo>
                  <a:lnTo>
                    <a:pt x="963" y="1461"/>
                  </a:lnTo>
                  <a:lnTo>
                    <a:pt x="948" y="1460"/>
                  </a:lnTo>
                  <a:lnTo>
                    <a:pt x="927" y="1461"/>
                  </a:lnTo>
                  <a:lnTo>
                    <a:pt x="910" y="1460"/>
                  </a:lnTo>
                  <a:lnTo>
                    <a:pt x="905" y="1459"/>
                  </a:lnTo>
                  <a:lnTo>
                    <a:pt x="899" y="1457"/>
                  </a:lnTo>
                  <a:lnTo>
                    <a:pt x="892" y="1454"/>
                  </a:lnTo>
                  <a:lnTo>
                    <a:pt x="889" y="1449"/>
                  </a:lnTo>
                  <a:lnTo>
                    <a:pt x="888" y="1445"/>
                  </a:lnTo>
                  <a:lnTo>
                    <a:pt x="888" y="1442"/>
                  </a:lnTo>
                  <a:lnTo>
                    <a:pt x="881" y="1425"/>
                  </a:lnTo>
                  <a:lnTo>
                    <a:pt x="876" y="1409"/>
                  </a:lnTo>
                  <a:lnTo>
                    <a:pt x="873" y="1393"/>
                  </a:lnTo>
                  <a:lnTo>
                    <a:pt x="869" y="1379"/>
                  </a:lnTo>
                  <a:lnTo>
                    <a:pt x="867" y="1357"/>
                  </a:lnTo>
                  <a:lnTo>
                    <a:pt x="866" y="1348"/>
                  </a:lnTo>
                  <a:lnTo>
                    <a:pt x="866" y="1307"/>
                  </a:lnTo>
                  <a:lnTo>
                    <a:pt x="872" y="1270"/>
                  </a:lnTo>
                  <a:lnTo>
                    <a:pt x="875" y="1246"/>
                  </a:lnTo>
                  <a:lnTo>
                    <a:pt x="876" y="1240"/>
                  </a:lnTo>
                  <a:lnTo>
                    <a:pt x="875" y="1247"/>
                  </a:lnTo>
                  <a:lnTo>
                    <a:pt x="873" y="1255"/>
                  </a:lnTo>
                  <a:lnTo>
                    <a:pt x="871" y="1263"/>
                  </a:lnTo>
                  <a:lnTo>
                    <a:pt x="863" y="1183"/>
                  </a:lnTo>
                  <a:lnTo>
                    <a:pt x="862" y="1201"/>
                  </a:lnTo>
                  <a:lnTo>
                    <a:pt x="861" y="1213"/>
                  </a:lnTo>
                  <a:lnTo>
                    <a:pt x="860" y="1221"/>
                  </a:lnTo>
                  <a:lnTo>
                    <a:pt x="857" y="1225"/>
                  </a:lnTo>
                  <a:lnTo>
                    <a:pt x="856" y="1226"/>
                  </a:lnTo>
                  <a:lnTo>
                    <a:pt x="855" y="1226"/>
                  </a:lnTo>
                  <a:lnTo>
                    <a:pt x="854" y="1225"/>
                  </a:lnTo>
                  <a:lnTo>
                    <a:pt x="856" y="1236"/>
                  </a:lnTo>
                  <a:lnTo>
                    <a:pt x="856" y="1247"/>
                  </a:lnTo>
                  <a:lnTo>
                    <a:pt x="856" y="1267"/>
                  </a:lnTo>
                  <a:lnTo>
                    <a:pt x="855" y="1288"/>
                  </a:lnTo>
                  <a:lnTo>
                    <a:pt x="851" y="1314"/>
                  </a:lnTo>
                  <a:lnTo>
                    <a:pt x="850" y="1335"/>
                  </a:lnTo>
                  <a:lnTo>
                    <a:pt x="850" y="1352"/>
                  </a:lnTo>
                  <a:lnTo>
                    <a:pt x="852" y="1365"/>
                  </a:lnTo>
                  <a:lnTo>
                    <a:pt x="854" y="1374"/>
                  </a:lnTo>
                  <a:lnTo>
                    <a:pt x="857" y="1379"/>
                  </a:lnTo>
                  <a:lnTo>
                    <a:pt x="861" y="1383"/>
                  </a:lnTo>
                  <a:lnTo>
                    <a:pt x="867" y="1392"/>
                  </a:lnTo>
                  <a:lnTo>
                    <a:pt x="873" y="1403"/>
                  </a:lnTo>
                  <a:lnTo>
                    <a:pt x="877" y="1414"/>
                  </a:lnTo>
                  <a:lnTo>
                    <a:pt x="880" y="1425"/>
                  </a:lnTo>
                  <a:lnTo>
                    <a:pt x="883" y="1442"/>
                  </a:lnTo>
                  <a:lnTo>
                    <a:pt x="884" y="1449"/>
                  </a:lnTo>
                  <a:lnTo>
                    <a:pt x="883" y="1458"/>
                  </a:lnTo>
                  <a:lnTo>
                    <a:pt x="881" y="1466"/>
                  </a:lnTo>
                  <a:lnTo>
                    <a:pt x="878" y="1473"/>
                  </a:lnTo>
                  <a:lnTo>
                    <a:pt x="874" y="1480"/>
                  </a:lnTo>
                  <a:lnTo>
                    <a:pt x="867" y="1489"/>
                  </a:lnTo>
                  <a:lnTo>
                    <a:pt x="863" y="1491"/>
                  </a:lnTo>
                  <a:lnTo>
                    <a:pt x="853" y="1494"/>
                  </a:lnTo>
                  <a:lnTo>
                    <a:pt x="835" y="1498"/>
                  </a:lnTo>
                  <a:lnTo>
                    <a:pt x="812" y="1503"/>
                  </a:lnTo>
                  <a:lnTo>
                    <a:pt x="807" y="1506"/>
                  </a:lnTo>
                  <a:lnTo>
                    <a:pt x="800" y="1511"/>
                  </a:lnTo>
                  <a:lnTo>
                    <a:pt x="785" y="1516"/>
                  </a:lnTo>
                  <a:lnTo>
                    <a:pt x="768" y="1522"/>
                  </a:lnTo>
                  <a:lnTo>
                    <a:pt x="745" y="1522"/>
                  </a:lnTo>
                  <a:lnTo>
                    <a:pt x="729" y="1521"/>
                  </a:lnTo>
                  <a:lnTo>
                    <a:pt x="716" y="1518"/>
                  </a:lnTo>
                  <a:lnTo>
                    <a:pt x="705" y="1518"/>
                  </a:lnTo>
                  <a:lnTo>
                    <a:pt x="697" y="1517"/>
                  </a:lnTo>
                  <a:lnTo>
                    <a:pt x="693" y="1515"/>
                  </a:lnTo>
                  <a:lnTo>
                    <a:pt x="689" y="1513"/>
                  </a:lnTo>
                  <a:lnTo>
                    <a:pt x="688" y="1511"/>
                  </a:lnTo>
                  <a:lnTo>
                    <a:pt x="687" y="1509"/>
                  </a:lnTo>
                  <a:lnTo>
                    <a:pt x="688" y="1507"/>
                  </a:lnTo>
                  <a:lnTo>
                    <a:pt x="687" y="1509"/>
                  </a:lnTo>
                  <a:lnTo>
                    <a:pt x="687" y="1511"/>
                  </a:lnTo>
                  <a:lnTo>
                    <a:pt x="689" y="1514"/>
                  </a:lnTo>
                  <a:lnTo>
                    <a:pt x="694" y="1518"/>
                  </a:lnTo>
                  <a:lnTo>
                    <a:pt x="696" y="1516"/>
                  </a:lnTo>
                  <a:lnTo>
                    <a:pt x="695" y="1515"/>
                  </a:lnTo>
                  <a:lnTo>
                    <a:pt x="689" y="1517"/>
                  </a:lnTo>
                  <a:lnTo>
                    <a:pt x="685" y="1517"/>
                  </a:lnTo>
                  <a:lnTo>
                    <a:pt x="682" y="1517"/>
                  </a:lnTo>
                  <a:lnTo>
                    <a:pt x="678" y="1516"/>
                  </a:lnTo>
                  <a:lnTo>
                    <a:pt x="676" y="1515"/>
                  </a:lnTo>
                  <a:lnTo>
                    <a:pt x="673" y="1512"/>
                  </a:lnTo>
                  <a:lnTo>
                    <a:pt x="672" y="1511"/>
                  </a:lnTo>
                  <a:lnTo>
                    <a:pt x="665" y="1511"/>
                  </a:lnTo>
                  <a:lnTo>
                    <a:pt x="656" y="1511"/>
                  </a:lnTo>
                  <a:lnTo>
                    <a:pt x="648" y="1509"/>
                  </a:lnTo>
                  <a:lnTo>
                    <a:pt x="639" y="1505"/>
                  </a:lnTo>
                  <a:lnTo>
                    <a:pt x="626" y="1500"/>
                  </a:lnTo>
                  <a:lnTo>
                    <a:pt x="620" y="1498"/>
                  </a:lnTo>
                  <a:lnTo>
                    <a:pt x="616" y="1494"/>
                  </a:lnTo>
                  <a:lnTo>
                    <a:pt x="614" y="1490"/>
                  </a:lnTo>
                  <a:lnTo>
                    <a:pt x="611" y="1487"/>
                  </a:lnTo>
                  <a:lnTo>
                    <a:pt x="610" y="1482"/>
                  </a:lnTo>
                  <a:lnTo>
                    <a:pt x="611" y="1479"/>
                  </a:lnTo>
                  <a:lnTo>
                    <a:pt x="611" y="1475"/>
                  </a:lnTo>
                  <a:lnTo>
                    <a:pt x="615" y="1468"/>
                  </a:lnTo>
                  <a:lnTo>
                    <a:pt x="619" y="1460"/>
                  </a:lnTo>
                  <a:lnTo>
                    <a:pt x="623" y="1456"/>
                  </a:lnTo>
                  <a:lnTo>
                    <a:pt x="629" y="1450"/>
                  </a:lnTo>
                  <a:lnTo>
                    <a:pt x="619" y="1449"/>
                  </a:lnTo>
                  <a:lnTo>
                    <a:pt x="615" y="1431"/>
                  </a:lnTo>
                  <a:lnTo>
                    <a:pt x="601" y="1425"/>
                  </a:lnTo>
                  <a:lnTo>
                    <a:pt x="591" y="1419"/>
                  </a:lnTo>
                  <a:lnTo>
                    <a:pt x="580" y="1412"/>
                  </a:lnTo>
                  <a:lnTo>
                    <a:pt x="571" y="1405"/>
                  </a:lnTo>
                  <a:lnTo>
                    <a:pt x="562" y="1398"/>
                  </a:lnTo>
                  <a:lnTo>
                    <a:pt x="555" y="1391"/>
                  </a:lnTo>
                  <a:lnTo>
                    <a:pt x="544" y="1378"/>
                  </a:lnTo>
                  <a:lnTo>
                    <a:pt x="536" y="1366"/>
                  </a:lnTo>
                  <a:lnTo>
                    <a:pt x="531" y="1356"/>
                  </a:lnTo>
                  <a:lnTo>
                    <a:pt x="528" y="1347"/>
                  </a:lnTo>
                  <a:lnTo>
                    <a:pt x="475" y="1299"/>
                  </a:lnTo>
                  <a:lnTo>
                    <a:pt x="430" y="1255"/>
                  </a:lnTo>
                  <a:lnTo>
                    <a:pt x="391" y="1215"/>
                  </a:lnTo>
                  <a:lnTo>
                    <a:pt x="358" y="1179"/>
                  </a:lnTo>
                  <a:lnTo>
                    <a:pt x="330" y="1146"/>
                  </a:lnTo>
                  <a:lnTo>
                    <a:pt x="308" y="1118"/>
                  </a:lnTo>
                  <a:lnTo>
                    <a:pt x="290" y="1091"/>
                  </a:lnTo>
                  <a:lnTo>
                    <a:pt x="276" y="1069"/>
                  </a:lnTo>
                  <a:lnTo>
                    <a:pt x="266" y="1051"/>
                  </a:lnTo>
                  <a:lnTo>
                    <a:pt x="259" y="1034"/>
                  </a:lnTo>
                  <a:lnTo>
                    <a:pt x="253" y="1021"/>
                  </a:lnTo>
                  <a:lnTo>
                    <a:pt x="250" y="1010"/>
                  </a:lnTo>
                  <a:lnTo>
                    <a:pt x="249" y="1002"/>
                  </a:lnTo>
                  <a:lnTo>
                    <a:pt x="249" y="996"/>
                  </a:lnTo>
                  <a:lnTo>
                    <a:pt x="249" y="993"/>
                  </a:lnTo>
                  <a:lnTo>
                    <a:pt x="247" y="1001"/>
                  </a:lnTo>
                  <a:lnTo>
                    <a:pt x="247" y="1012"/>
                  </a:lnTo>
                  <a:lnTo>
                    <a:pt x="249" y="1024"/>
                  </a:lnTo>
                  <a:lnTo>
                    <a:pt x="252" y="1036"/>
                  </a:lnTo>
                  <a:lnTo>
                    <a:pt x="257" y="1049"/>
                  </a:lnTo>
                  <a:lnTo>
                    <a:pt x="263" y="1062"/>
                  </a:lnTo>
                  <a:lnTo>
                    <a:pt x="271" y="1076"/>
                  </a:lnTo>
                  <a:lnTo>
                    <a:pt x="279" y="1090"/>
                  </a:lnTo>
                  <a:lnTo>
                    <a:pt x="300" y="1120"/>
                  </a:lnTo>
                  <a:lnTo>
                    <a:pt x="323" y="1150"/>
                  </a:lnTo>
                  <a:lnTo>
                    <a:pt x="349" y="1179"/>
                  </a:lnTo>
                  <a:lnTo>
                    <a:pt x="375" y="1209"/>
                  </a:lnTo>
                  <a:lnTo>
                    <a:pt x="403" y="1237"/>
                  </a:lnTo>
                  <a:lnTo>
                    <a:pt x="430" y="1264"/>
                  </a:lnTo>
                  <a:lnTo>
                    <a:pt x="479" y="1309"/>
                  </a:lnTo>
                  <a:lnTo>
                    <a:pt x="513" y="1340"/>
                  </a:lnTo>
                  <a:lnTo>
                    <a:pt x="526" y="1352"/>
                  </a:lnTo>
                  <a:lnTo>
                    <a:pt x="533" y="1374"/>
                  </a:lnTo>
                  <a:lnTo>
                    <a:pt x="539" y="1392"/>
                  </a:lnTo>
                  <a:lnTo>
                    <a:pt x="541" y="1400"/>
                  </a:lnTo>
                  <a:lnTo>
                    <a:pt x="541" y="1408"/>
                  </a:lnTo>
                  <a:lnTo>
                    <a:pt x="541" y="1410"/>
                  </a:lnTo>
                  <a:lnTo>
                    <a:pt x="540" y="1413"/>
                  </a:lnTo>
                  <a:lnTo>
                    <a:pt x="536" y="1420"/>
                  </a:lnTo>
                  <a:lnTo>
                    <a:pt x="529" y="1427"/>
                  </a:lnTo>
                  <a:lnTo>
                    <a:pt x="522" y="1434"/>
                  </a:lnTo>
                  <a:lnTo>
                    <a:pt x="509" y="1444"/>
                  </a:lnTo>
                  <a:lnTo>
                    <a:pt x="504" y="1448"/>
                  </a:lnTo>
                  <a:lnTo>
                    <a:pt x="494" y="1456"/>
                  </a:lnTo>
                  <a:lnTo>
                    <a:pt x="484" y="1461"/>
                  </a:lnTo>
                  <a:lnTo>
                    <a:pt x="473" y="1466"/>
                  </a:lnTo>
                  <a:lnTo>
                    <a:pt x="462" y="1469"/>
                  </a:lnTo>
                  <a:lnTo>
                    <a:pt x="451" y="1471"/>
                  </a:lnTo>
                  <a:lnTo>
                    <a:pt x="440" y="1472"/>
                  </a:lnTo>
                  <a:lnTo>
                    <a:pt x="430" y="1472"/>
                  </a:lnTo>
                  <a:lnTo>
                    <a:pt x="420" y="1472"/>
                  </a:lnTo>
                  <a:lnTo>
                    <a:pt x="402" y="1471"/>
                  </a:lnTo>
                  <a:lnTo>
                    <a:pt x="387" y="1468"/>
                  </a:lnTo>
                  <a:lnTo>
                    <a:pt x="375" y="1465"/>
                  </a:lnTo>
                  <a:lnTo>
                    <a:pt x="361" y="1462"/>
                  </a:lnTo>
                  <a:lnTo>
                    <a:pt x="343" y="1460"/>
                  </a:lnTo>
                  <a:lnTo>
                    <a:pt x="322" y="1459"/>
                  </a:lnTo>
                  <a:lnTo>
                    <a:pt x="298" y="1458"/>
                  </a:lnTo>
                  <a:lnTo>
                    <a:pt x="260" y="1459"/>
                  </a:lnTo>
                  <a:lnTo>
                    <a:pt x="242" y="1459"/>
                  </a:lnTo>
                  <a:lnTo>
                    <a:pt x="231" y="1459"/>
                  </a:lnTo>
                  <a:lnTo>
                    <a:pt x="220" y="1457"/>
                  </a:lnTo>
                  <a:lnTo>
                    <a:pt x="212" y="1455"/>
                  </a:lnTo>
                  <a:lnTo>
                    <a:pt x="203" y="1451"/>
                  </a:lnTo>
                  <a:lnTo>
                    <a:pt x="195" y="1448"/>
                  </a:lnTo>
                  <a:lnTo>
                    <a:pt x="189" y="1444"/>
                  </a:lnTo>
                  <a:lnTo>
                    <a:pt x="182" y="1439"/>
                  </a:lnTo>
                  <a:lnTo>
                    <a:pt x="178" y="1435"/>
                  </a:lnTo>
                  <a:lnTo>
                    <a:pt x="170" y="1425"/>
                  </a:lnTo>
                  <a:lnTo>
                    <a:pt x="164" y="1417"/>
                  </a:lnTo>
                  <a:lnTo>
                    <a:pt x="161" y="1410"/>
                  </a:lnTo>
                  <a:lnTo>
                    <a:pt x="161" y="1403"/>
                  </a:lnTo>
                  <a:lnTo>
                    <a:pt x="162" y="1397"/>
                  </a:lnTo>
                  <a:lnTo>
                    <a:pt x="163" y="1390"/>
                  </a:lnTo>
                  <a:lnTo>
                    <a:pt x="166" y="1385"/>
                  </a:lnTo>
                  <a:lnTo>
                    <a:pt x="172" y="1374"/>
                  </a:lnTo>
                  <a:lnTo>
                    <a:pt x="181" y="1364"/>
                  </a:lnTo>
                  <a:lnTo>
                    <a:pt x="192" y="1355"/>
                  </a:lnTo>
                  <a:lnTo>
                    <a:pt x="204" y="1347"/>
                  </a:lnTo>
                  <a:lnTo>
                    <a:pt x="217" y="1340"/>
                  </a:lnTo>
                  <a:lnTo>
                    <a:pt x="230" y="1333"/>
                  </a:lnTo>
                  <a:lnTo>
                    <a:pt x="244" y="1327"/>
                  </a:lnTo>
                  <a:lnTo>
                    <a:pt x="257" y="1323"/>
                  </a:lnTo>
                  <a:lnTo>
                    <a:pt x="280" y="1316"/>
                  </a:lnTo>
                  <a:lnTo>
                    <a:pt x="296" y="1312"/>
                  </a:lnTo>
                  <a:lnTo>
                    <a:pt x="302" y="1311"/>
                  </a:lnTo>
                  <a:lnTo>
                    <a:pt x="275" y="1316"/>
                  </a:lnTo>
                  <a:lnTo>
                    <a:pt x="252" y="1323"/>
                  </a:lnTo>
                  <a:lnTo>
                    <a:pt x="233" y="1330"/>
                  </a:lnTo>
                  <a:lnTo>
                    <a:pt x="215" y="1337"/>
                  </a:lnTo>
                  <a:lnTo>
                    <a:pt x="201" y="1345"/>
                  </a:lnTo>
                  <a:lnTo>
                    <a:pt x="189" y="1353"/>
                  </a:lnTo>
                  <a:lnTo>
                    <a:pt x="180" y="1361"/>
                  </a:lnTo>
                  <a:lnTo>
                    <a:pt x="172" y="1369"/>
                  </a:lnTo>
                  <a:lnTo>
                    <a:pt x="167" y="1377"/>
                  </a:lnTo>
                  <a:lnTo>
                    <a:pt x="162" y="1385"/>
                  </a:lnTo>
                  <a:lnTo>
                    <a:pt x="159" y="1391"/>
                  </a:lnTo>
                  <a:lnTo>
                    <a:pt x="158" y="1398"/>
                  </a:lnTo>
                  <a:lnTo>
                    <a:pt x="156" y="1405"/>
                  </a:lnTo>
                  <a:lnTo>
                    <a:pt x="156" y="1409"/>
                  </a:lnTo>
                  <a:lnTo>
                    <a:pt x="99" y="1379"/>
                  </a:lnTo>
                  <a:lnTo>
                    <a:pt x="89" y="1379"/>
                  </a:lnTo>
                  <a:lnTo>
                    <a:pt x="80" y="1376"/>
                  </a:lnTo>
                  <a:lnTo>
                    <a:pt x="72" y="1372"/>
                  </a:lnTo>
                  <a:lnTo>
                    <a:pt x="65" y="1368"/>
                  </a:lnTo>
                  <a:lnTo>
                    <a:pt x="57" y="1361"/>
                  </a:lnTo>
                  <a:lnTo>
                    <a:pt x="50" y="1355"/>
                  </a:lnTo>
                  <a:lnTo>
                    <a:pt x="45" y="1347"/>
                  </a:lnTo>
                  <a:lnTo>
                    <a:pt x="39" y="1338"/>
                  </a:lnTo>
                  <a:lnTo>
                    <a:pt x="35" y="1329"/>
                  </a:lnTo>
                  <a:lnTo>
                    <a:pt x="31" y="1319"/>
                  </a:lnTo>
                  <a:lnTo>
                    <a:pt x="23" y="1297"/>
                  </a:lnTo>
                  <a:lnTo>
                    <a:pt x="17" y="1274"/>
                  </a:lnTo>
                  <a:lnTo>
                    <a:pt x="13" y="1249"/>
                  </a:lnTo>
                  <a:lnTo>
                    <a:pt x="10" y="1225"/>
                  </a:lnTo>
                  <a:lnTo>
                    <a:pt x="7" y="1202"/>
                  </a:lnTo>
                  <a:lnTo>
                    <a:pt x="5" y="1162"/>
                  </a:lnTo>
                  <a:lnTo>
                    <a:pt x="5" y="1133"/>
                  </a:lnTo>
                  <a:lnTo>
                    <a:pt x="6" y="1122"/>
                  </a:lnTo>
                  <a:lnTo>
                    <a:pt x="3" y="1101"/>
                  </a:lnTo>
                  <a:lnTo>
                    <a:pt x="1" y="1083"/>
                  </a:lnTo>
                  <a:lnTo>
                    <a:pt x="1" y="1065"/>
                  </a:lnTo>
                  <a:lnTo>
                    <a:pt x="0" y="1050"/>
                  </a:lnTo>
                  <a:lnTo>
                    <a:pt x="1" y="1022"/>
                  </a:lnTo>
                  <a:lnTo>
                    <a:pt x="4" y="999"/>
                  </a:lnTo>
                  <a:lnTo>
                    <a:pt x="7" y="981"/>
                  </a:lnTo>
                  <a:lnTo>
                    <a:pt x="11" y="965"/>
                  </a:lnTo>
                  <a:lnTo>
                    <a:pt x="14" y="953"/>
                  </a:lnTo>
                  <a:lnTo>
                    <a:pt x="14" y="943"/>
                  </a:lnTo>
                  <a:lnTo>
                    <a:pt x="14" y="938"/>
                  </a:lnTo>
                  <a:lnTo>
                    <a:pt x="15" y="931"/>
                  </a:lnTo>
                  <a:lnTo>
                    <a:pt x="21" y="915"/>
                  </a:lnTo>
                  <a:lnTo>
                    <a:pt x="28" y="895"/>
                  </a:lnTo>
                  <a:lnTo>
                    <a:pt x="38" y="874"/>
                  </a:lnTo>
                  <a:lnTo>
                    <a:pt x="57" y="839"/>
                  </a:lnTo>
                  <a:lnTo>
                    <a:pt x="66" y="822"/>
                  </a:lnTo>
                  <a:lnTo>
                    <a:pt x="67" y="816"/>
                  </a:lnTo>
                  <a:lnTo>
                    <a:pt x="70" y="808"/>
                  </a:lnTo>
                  <a:lnTo>
                    <a:pt x="78" y="792"/>
                  </a:lnTo>
                  <a:lnTo>
                    <a:pt x="89" y="774"/>
                  </a:lnTo>
                  <a:lnTo>
                    <a:pt x="101" y="757"/>
                  </a:lnTo>
                  <a:lnTo>
                    <a:pt x="122" y="728"/>
                  </a:lnTo>
                  <a:lnTo>
                    <a:pt x="132" y="716"/>
                  </a:lnTo>
                  <a:lnTo>
                    <a:pt x="126" y="730"/>
                  </a:lnTo>
                  <a:lnTo>
                    <a:pt x="123" y="743"/>
                  </a:lnTo>
                  <a:lnTo>
                    <a:pt x="122" y="755"/>
                  </a:lnTo>
                  <a:lnTo>
                    <a:pt x="122" y="761"/>
                  </a:lnTo>
                  <a:lnTo>
                    <a:pt x="122" y="766"/>
                  </a:lnTo>
                  <a:lnTo>
                    <a:pt x="124" y="772"/>
                  </a:lnTo>
                  <a:lnTo>
                    <a:pt x="126" y="777"/>
                  </a:lnTo>
                  <a:lnTo>
                    <a:pt x="134" y="789"/>
                  </a:lnTo>
                  <a:lnTo>
                    <a:pt x="138" y="796"/>
                  </a:lnTo>
                  <a:lnTo>
                    <a:pt x="144" y="799"/>
                  </a:lnTo>
                  <a:lnTo>
                    <a:pt x="149" y="802"/>
                  </a:lnTo>
                  <a:lnTo>
                    <a:pt x="156" y="803"/>
                  </a:lnTo>
                  <a:lnTo>
                    <a:pt x="163" y="803"/>
                  </a:lnTo>
                  <a:lnTo>
                    <a:pt x="170" y="800"/>
                  </a:lnTo>
                  <a:lnTo>
                    <a:pt x="178" y="797"/>
                  </a:lnTo>
                  <a:lnTo>
                    <a:pt x="185" y="794"/>
                  </a:lnTo>
                  <a:lnTo>
                    <a:pt x="200" y="784"/>
                  </a:lnTo>
                  <a:lnTo>
                    <a:pt x="213" y="774"/>
                  </a:lnTo>
                  <a:lnTo>
                    <a:pt x="224" y="764"/>
                  </a:lnTo>
                  <a:lnTo>
                    <a:pt x="230" y="755"/>
                  </a:lnTo>
                  <a:lnTo>
                    <a:pt x="236" y="737"/>
                  </a:lnTo>
                  <a:lnTo>
                    <a:pt x="248" y="695"/>
                  </a:lnTo>
                  <a:lnTo>
                    <a:pt x="275" y="598"/>
                  </a:lnTo>
                  <a:lnTo>
                    <a:pt x="282" y="572"/>
                  </a:lnTo>
                  <a:lnTo>
                    <a:pt x="282" y="570"/>
                  </a:lnTo>
                  <a:lnTo>
                    <a:pt x="279" y="579"/>
                  </a:lnTo>
                  <a:lnTo>
                    <a:pt x="261" y="632"/>
                  </a:lnTo>
                  <a:lnTo>
                    <a:pt x="226" y="749"/>
                  </a:lnTo>
                  <a:lnTo>
                    <a:pt x="219" y="759"/>
                  </a:lnTo>
                  <a:lnTo>
                    <a:pt x="212" y="766"/>
                  </a:lnTo>
                  <a:lnTo>
                    <a:pt x="199" y="776"/>
                  </a:lnTo>
                  <a:lnTo>
                    <a:pt x="188" y="783"/>
                  </a:lnTo>
                  <a:lnTo>
                    <a:pt x="178" y="788"/>
                  </a:lnTo>
                  <a:lnTo>
                    <a:pt x="170" y="792"/>
                  </a:lnTo>
                  <a:lnTo>
                    <a:pt x="162" y="794"/>
                  </a:lnTo>
                  <a:lnTo>
                    <a:pt x="156" y="795"/>
                  </a:lnTo>
                  <a:lnTo>
                    <a:pt x="151" y="795"/>
                  </a:lnTo>
                  <a:lnTo>
                    <a:pt x="147" y="794"/>
                  </a:lnTo>
                  <a:lnTo>
                    <a:pt x="144" y="793"/>
                  </a:lnTo>
                  <a:lnTo>
                    <a:pt x="141" y="791"/>
                  </a:lnTo>
                  <a:lnTo>
                    <a:pt x="137" y="786"/>
                  </a:lnTo>
                  <a:lnTo>
                    <a:pt x="136" y="782"/>
                  </a:lnTo>
                  <a:lnTo>
                    <a:pt x="136" y="781"/>
                  </a:lnTo>
                  <a:lnTo>
                    <a:pt x="133" y="775"/>
                  </a:lnTo>
                  <a:lnTo>
                    <a:pt x="129" y="772"/>
                  </a:lnTo>
                  <a:lnTo>
                    <a:pt x="125" y="769"/>
                  </a:lnTo>
                  <a:lnTo>
                    <a:pt x="124" y="764"/>
                  </a:lnTo>
                  <a:lnTo>
                    <a:pt x="124" y="758"/>
                  </a:lnTo>
                  <a:lnTo>
                    <a:pt x="128" y="736"/>
                  </a:lnTo>
                  <a:lnTo>
                    <a:pt x="137" y="708"/>
                  </a:lnTo>
                  <a:lnTo>
                    <a:pt x="147" y="677"/>
                  </a:lnTo>
                  <a:lnTo>
                    <a:pt x="167" y="622"/>
                  </a:lnTo>
                  <a:lnTo>
                    <a:pt x="177" y="596"/>
                  </a:lnTo>
                  <a:lnTo>
                    <a:pt x="178" y="581"/>
                  </a:lnTo>
                  <a:lnTo>
                    <a:pt x="180" y="566"/>
                  </a:lnTo>
                  <a:lnTo>
                    <a:pt x="183" y="551"/>
                  </a:lnTo>
                  <a:lnTo>
                    <a:pt x="186" y="537"/>
                  </a:lnTo>
                  <a:lnTo>
                    <a:pt x="196" y="512"/>
                  </a:lnTo>
                  <a:lnTo>
                    <a:pt x="206" y="489"/>
                  </a:lnTo>
                  <a:lnTo>
                    <a:pt x="216" y="470"/>
                  </a:lnTo>
                  <a:lnTo>
                    <a:pt x="225" y="456"/>
                  </a:lnTo>
                  <a:lnTo>
                    <a:pt x="234" y="443"/>
                  </a:lnTo>
                  <a:lnTo>
                    <a:pt x="229" y="448"/>
                  </a:lnTo>
                  <a:lnTo>
                    <a:pt x="229" y="447"/>
                  </a:lnTo>
                  <a:lnTo>
                    <a:pt x="234" y="438"/>
                  </a:lnTo>
                  <a:lnTo>
                    <a:pt x="238" y="429"/>
                  </a:lnTo>
                  <a:lnTo>
                    <a:pt x="246" y="420"/>
                  </a:lnTo>
                  <a:lnTo>
                    <a:pt x="262" y="396"/>
                  </a:lnTo>
                  <a:lnTo>
                    <a:pt x="279" y="377"/>
                  </a:lnTo>
                  <a:lnTo>
                    <a:pt x="287" y="365"/>
                  </a:lnTo>
                  <a:lnTo>
                    <a:pt x="295" y="354"/>
                  </a:lnTo>
                  <a:lnTo>
                    <a:pt x="307" y="339"/>
                  </a:lnTo>
                  <a:lnTo>
                    <a:pt x="325" y="322"/>
                  </a:lnTo>
                  <a:lnTo>
                    <a:pt x="325" y="312"/>
                  </a:lnTo>
                  <a:lnTo>
                    <a:pt x="328" y="302"/>
                  </a:lnTo>
                  <a:lnTo>
                    <a:pt x="331" y="292"/>
                  </a:lnTo>
                  <a:lnTo>
                    <a:pt x="337" y="282"/>
                  </a:lnTo>
                  <a:lnTo>
                    <a:pt x="343" y="272"/>
                  </a:lnTo>
                  <a:lnTo>
                    <a:pt x="351" y="263"/>
                  </a:lnTo>
                  <a:lnTo>
                    <a:pt x="367" y="244"/>
                  </a:lnTo>
                  <a:lnTo>
                    <a:pt x="382" y="227"/>
                  </a:lnTo>
                  <a:lnTo>
                    <a:pt x="395" y="215"/>
                  </a:lnTo>
                  <a:lnTo>
                    <a:pt x="408" y="203"/>
                  </a:lnTo>
                  <a:lnTo>
                    <a:pt x="404" y="204"/>
                  </a:lnTo>
                  <a:lnTo>
                    <a:pt x="398" y="205"/>
                  </a:lnTo>
                  <a:lnTo>
                    <a:pt x="386" y="211"/>
                  </a:lnTo>
                  <a:lnTo>
                    <a:pt x="375" y="217"/>
                  </a:lnTo>
                  <a:lnTo>
                    <a:pt x="365" y="225"/>
                  </a:lnTo>
                  <a:lnTo>
                    <a:pt x="349" y="238"/>
                  </a:lnTo>
                  <a:lnTo>
                    <a:pt x="342" y="245"/>
                  </a:lnTo>
                  <a:lnTo>
                    <a:pt x="350" y="235"/>
                  </a:lnTo>
                  <a:lnTo>
                    <a:pt x="360" y="224"/>
                  </a:lnTo>
                  <a:lnTo>
                    <a:pt x="373" y="214"/>
                  </a:lnTo>
                  <a:lnTo>
                    <a:pt x="386" y="204"/>
                  </a:lnTo>
                  <a:lnTo>
                    <a:pt x="410" y="188"/>
                  </a:lnTo>
                  <a:lnTo>
                    <a:pt x="420" y="181"/>
                  </a:lnTo>
                  <a:lnTo>
                    <a:pt x="395" y="193"/>
                  </a:lnTo>
                  <a:lnTo>
                    <a:pt x="372" y="205"/>
                  </a:lnTo>
                  <a:lnTo>
                    <a:pt x="352" y="219"/>
                  </a:lnTo>
                  <a:lnTo>
                    <a:pt x="334" y="232"/>
                  </a:lnTo>
                  <a:lnTo>
                    <a:pt x="316" y="244"/>
                  </a:lnTo>
                  <a:lnTo>
                    <a:pt x="302" y="257"/>
                  </a:lnTo>
                  <a:lnTo>
                    <a:pt x="289" y="269"/>
                  </a:lnTo>
                  <a:lnTo>
                    <a:pt x="276" y="281"/>
                  </a:lnTo>
                  <a:lnTo>
                    <a:pt x="259" y="302"/>
                  </a:lnTo>
                  <a:lnTo>
                    <a:pt x="247" y="318"/>
                  </a:lnTo>
                  <a:lnTo>
                    <a:pt x="240" y="331"/>
                  </a:lnTo>
                  <a:lnTo>
                    <a:pt x="238" y="334"/>
                  </a:lnTo>
                  <a:lnTo>
                    <a:pt x="240" y="326"/>
                  </a:lnTo>
                  <a:lnTo>
                    <a:pt x="244" y="317"/>
                  </a:lnTo>
                  <a:lnTo>
                    <a:pt x="252" y="301"/>
                  </a:lnTo>
                  <a:lnTo>
                    <a:pt x="263" y="286"/>
                  </a:lnTo>
                  <a:lnTo>
                    <a:pt x="275" y="270"/>
                  </a:lnTo>
                  <a:lnTo>
                    <a:pt x="290" y="256"/>
                  </a:lnTo>
                  <a:lnTo>
                    <a:pt x="304" y="243"/>
                  </a:lnTo>
                  <a:lnTo>
                    <a:pt x="319" y="231"/>
                  </a:lnTo>
                  <a:lnTo>
                    <a:pt x="335" y="220"/>
                  </a:lnTo>
                  <a:lnTo>
                    <a:pt x="364" y="201"/>
                  </a:lnTo>
                  <a:lnTo>
                    <a:pt x="388" y="187"/>
                  </a:lnTo>
                  <a:lnTo>
                    <a:pt x="406" y="178"/>
                  </a:lnTo>
                  <a:lnTo>
                    <a:pt x="413" y="175"/>
                  </a:lnTo>
                  <a:lnTo>
                    <a:pt x="405" y="174"/>
                  </a:lnTo>
                  <a:lnTo>
                    <a:pt x="397" y="175"/>
                  </a:lnTo>
                  <a:lnTo>
                    <a:pt x="387" y="177"/>
                  </a:lnTo>
                  <a:lnTo>
                    <a:pt x="378" y="181"/>
                  </a:lnTo>
                  <a:lnTo>
                    <a:pt x="368" y="186"/>
                  </a:lnTo>
                  <a:lnTo>
                    <a:pt x="358" y="191"/>
                  </a:lnTo>
                  <a:lnTo>
                    <a:pt x="338" y="203"/>
                  </a:lnTo>
                  <a:lnTo>
                    <a:pt x="319" y="215"/>
                  </a:lnTo>
                  <a:lnTo>
                    <a:pt x="305" y="226"/>
                  </a:lnTo>
                  <a:lnTo>
                    <a:pt x="291" y="238"/>
                  </a:lnTo>
                  <a:lnTo>
                    <a:pt x="294" y="233"/>
                  </a:lnTo>
                  <a:lnTo>
                    <a:pt x="302" y="224"/>
                  </a:lnTo>
                  <a:lnTo>
                    <a:pt x="311" y="216"/>
                  </a:lnTo>
                  <a:lnTo>
                    <a:pt x="319" y="209"/>
                  </a:lnTo>
                  <a:lnTo>
                    <a:pt x="328" y="201"/>
                  </a:lnTo>
                  <a:lnTo>
                    <a:pt x="348" y="189"/>
                  </a:lnTo>
                  <a:lnTo>
                    <a:pt x="367" y="179"/>
                  </a:lnTo>
                  <a:lnTo>
                    <a:pt x="384" y="170"/>
                  </a:lnTo>
                  <a:lnTo>
                    <a:pt x="398" y="165"/>
                  </a:lnTo>
                  <a:lnTo>
                    <a:pt x="412" y="160"/>
                  </a:lnTo>
                  <a:lnTo>
                    <a:pt x="415" y="155"/>
                  </a:lnTo>
                  <a:lnTo>
                    <a:pt x="419" y="148"/>
                  </a:lnTo>
                  <a:lnTo>
                    <a:pt x="424" y="143"/>
                  </a:lnTo>
                  <a:lnTo>
                    <a:pt x="430" y="137"/>
                  </a:lnTo>
                  <a:lnTo>
                    <a:pt x="446" y="127"/>
                  </a:lnTo>
                  <a:lnTo>
                    <a:pt x="461" y="119"/>
                  </a:lnTo>
                  <a:lnTo>
                    <a:pt x="476" y="111"/>
                  </a:lnTo>
                  <a:lnTo>
                    <a:pt x="489" y="106"/>
                  </a:lnTo>
                  <a:lnTo>
                    <a:pt x="502" y="100"/>
                  </a:lnTo>
                  <a:lnTo>
                    <a:pt x="497" y="98"/>
                  </a:lnTo>
                  <a:lnTo>
                    <a:pt x="493" y="97"/>
                  </a:lnTo>
                  <a:lnTo>
                    <a:pt x="482" y="96"/>
                  </a:lnTo>
                  <a:lnTo>
                    <a:pt x="470" y="97"/>
                  </a:lnTo>
                  <a:lnTo>
                    <a:pt x="458" y="99"/>
                  </a:lnTo>
                  <a:lnTo>
                    <a:pt x="437" y="103"/>
                  </a:lnTo>
                  <a:lnTo>
                    <a:pt x="428" y="107"/>
                  </a:lnTo>
                  <a:lnTo>
                    <a:pt x="432" y="102"/>
                  </a:lnTo>
                  <a:lnTo>
                    <a:pt x="437" y="99"/>
                  </a:lnTo>
                  <a:lnTo>
                    <a:pt x="443" y="97"/>
                  </a:lnTo>
                  <a:lnTo>
                    <a:pt x="449" y="95"/>
                  </a:lnTo>
                  <a:lnTo>
                    <a:pt x="463" y="92"/>
                  </a:lnTo>
                  <a:lnTo>
                    <a:pt x="477" y="92"/>
                  </a:lnTo>
                  <a:lnTo>
                    <a:pt x="491" y="92"/>
                  </a:lnTo>
                  <a:lnTo>
                    <a:pt x="502" y="93"/>
                  </a:lnTo>
                  <a:lnTo>
                    <a:pt x="511" y="95"/>
                  </a:lnTo>
                  <a:lnTo>
                    <a:pt x="508" y="92"/>
                  </a:lnTo>
                  <a:lnTo>
                    <a:pt x="503" y="89"/>
                  </a:lnTo>
                  <a:lnTo>
                    <a:pt x="486" y="85"/>
                  </a:lnTo>
                  <a:lnTo>
                    <a:pt x="471" y="82"/>
                  </a:lnTo>
                  <a:lnTo>
                    <a:pt x="464" y="81"/>
                  </a:lnTo>
                  <a:lnTo>
                    <a:pt x="471" y="80"/>
                  </a:lnTo>
                  <a:lnTo>
                    <a:pt x="477" y="80"/>
                  </a:lnTo>
                  <a:lnTo>
                    <a:pt x="493" y="82"/>
                  </a:lnTo>
                  <a:lnTo>
                    <a:pt x="507" y="85"/>
                  </a:lnTo>
                  <a:lnTo>
                    <a:pt x="517" y="87"/>
                  </a:lnTo>
                  <a:lnTo>
                    <a:pt x="521" y="88"/>
                  </a:lnTo>
                  <a:lnTo>
                    <a:pt x="555" y="76"/>
                  </a:lnTo>
                  <a:lnTo>
                    <a:pt x="585" y="67"/>
                  </a:lnTo>
                  <a:lnTo>
                    <a:pt x="611" y="62"/>
                  </a:lnTo>
                  <a:lnTo>
                    <a:pt x="633" y="59"/>
                  </a:lnTo>
                  <a:lnTo>
                    <a:pt x="653" y="59"/>
                  </a:lnTo>
                  <a:lnTo>
                    <a:pt x="668" y="62"/>
                  </a:lnTo>
                  <a:lnTo>
                    <a:pt x="683" y="65"/>
                  </a:lnTo>
                  <a:lnTo>
                    <a:pt x="694" y="70"/>
                  </a:lnTo>
                  <a:lnTo>
                    <a:pt x="703" y="77"/>
                  </a:lnTo>
                  <a:lnTo>
                    <a:pt x="710" y="84"/>
                  </a:lnTo>
                  <a:lnTo>
                    <a:pt x="716" y="90"/>
                  </a:lnTo>
                  <a:lnTo>
                    <a:pt x="719" y="96"/>
                  </a:lnTo>
                  <a:lnTo>
                    <a:pt x="724" y="107"/>
                  </a:lnTo>
                  <a:lnTo>
                    <a:pt x="726" y="109"/>
                  </a:lnTo>
                  <a:lnTo>
                    <a:pt x="727" y="110"/>
                  </a:lnTo>
                  <a:lnTo>
                    <a:pt x="728" y="109"/>
                  </a:lnTo>
                  <a:lnTo>
                    <a:pt x="729" y="106"/>
                  </a:lnTo>
                  <a:lnTo>
                    <a:pt x="729" y="99"/>
                  </a:lnTo>
                  <a:lnTo>
                    <a:pt x="728" y="90"/>
                  </a:lnTo>
                  <a:lnTo>
                    <a:pt x="731" y="96"/>
                  </a:lnTo>
                  <a:lnTo>
                    <a:pt x="733" y="101"/>
                  </a:lnTo>
                  <a:lnTo>
                    <a:pt x="737" y="110"/>
                  </a:lnTo>
                  <a:lnTo>
                    <a:pt x="738" y="115"/>
                  </a:lnTo>
                  <a:lnTo>
                    <a:pt x="739" y="116"/>
                  </a:lnTo>
                  <a:lnTo>
                    <a:pt x="741" y="118"/>
                  </a:lnTo>
                  <a:lnTo>
                    <a:pt x="743" y="115"/>
                  </a:lnTo>
                  <a:lnTo>
                    <a:pt x="746" y="111"/>
                  </a:lnTo>
                  <a:lnTo>
                    <a:pt x="754" y="100"/>
                  </a:lnTo>
                  <a:lnTo>
                    <a:pt x="763" y="84"/>
                  </a:lnTo>
                  <a:lnTo>
                    <a:pt x="762" y="87"/>
                  </a:lnTo>
                  <a:lnTo>
                    <a:pt x="763" y="91"/>
                  </a:lnTo>
                  <a:lnTo>
                    <a:pt x="764" y="97"/>
                  </a:lnTo>
                  <a:lnTo>
                    <a:pt x="765" y="100"/>
                  </a:lnTo>
                  <a:lnTo>
                    <a:pt x="769" y="107"/>
                  </a:lnTo>
                  <a:lnTo>
                    <a:pt x="772" y="110"/>
                  </a:lnTo>
                  <a:lnTo>
                    <a:pt x="773" y="86"/>
                  </a:lnTo>
                  <a:lnTo>
                    <a:pt x="774" y="93"/>
                  </a:lnTo>
                  <a:lnTo>
                    <a:pt x="775" y="104"/>
                  </a:lnTo>
                  <a:lnTo>
                    <a:pt x="778" y="116"/>
                  </a:lnTo>
                  <a:lnTo>
                    <a:pt x="779" y="87"/>
                  </a:lnTo>
                  <a:lnTo>
                    <a:pt x="780" y="96"/>
                  </a:lnTo>
                  <a:lnTo>
                    <a:pt x="783" y="103"/>
                  </a:lnTo>
                  <a:lnTo>
                    <a:pt x="787" y="114"/>
                  </a:lnTo>
                  <a:lnTo>
                    <a:pt x="791" y="121"/>
                  </a:lnTo>
                  <a:lnTo>
                    <a:pt x="794" y="123"/>
                  </a:lnTo>
                  <a:lnTo>
                    <a:pt x="801" y="99"/>
                  </a:lnTo>
                  <a:lnTo>
                    <a:pt x="810" y="78"/>
                  </a:lnTo>
                  <a:lnTo>
                    <a:pt x="820" y="61"/>
                  </a:lnTo>
                  <a:lnTo>
                    <a:pt x="830" y="46"/>
                  </a:lnTo>
                  <a:lnTo>
                    <a:pt x="840" y="34"/>
                  </a:lnTo>
                  <a:lnTo>
                    <a:pt x="850" y="24"/>
                  </a:lnTo>
                  <a:lnTo>
                    <a:pt x="861" y="17"/>
                  </a:lnTo>
                  <a:lnTo>
                    <a:pt x="871" y="11"/>
                  </a:lnTo>
                  <a:lnTo>
                    <a:pt x="879" y="7"/>
                  </a:lnTo>
                  <a:lnTo>
                    <a:pt x="889" y="3"/>
                  </a:lnTo>
                  <a:lnTo>
                    <a:pt x="897" y="1"/>
                  </a:lnTo>
                  <a:lnTo>
                    <a:pt x="903" y="1"/>
                  </a:lnTo>
                  <a:lnTo>
                    <a:pt x="913" y="0"/>
                  </a:lnTo>
                  <a:lnTo>
                    <a:pt x="918" y="1"/>
                  </a:lnTo>
                  <a:lnTo>
                    <a:pt x="901" y="3"/>
                  </a:lnTo>
                  <a:lnTo>
                    <a:pt x="888" y="8"/>
                  </a:lnTo>
                  <a:lnTo>
                    <a:pt x="876" y="13"/>
                  </a:lnTo>
                  <a:lnTo>
                    <a:pt x="865" y="19"/>
                  </a:lnTo>
                  <a:lnTo>
                    <a:pt x="856" y="26"/>
                  </a:lnTo>
                  <a:lnTo>
                    <a:pt x="849" y="34"/>
                  </a:lnTo>
                  <a:lnTo>
                    <a:pt x="842" y="42"/>
                  </a:lnTo>
                  <a:lnTo>
                    <a:pt x="836" y="50"/>
                  </a:lnTo>
                  <a:lnTo>
                    <a:pt x="832" y="58"/>
                  </a:lnTo>
                  <a:lnTo>
                    <a:pt x="829" y="66"/>
                  </a:lnTo>
                  <a:lnTo>
                    <a:pt x="825" y="79"/>
                  </a:lnTo>
                  <a:lnTo>
                    <a:pt x="823" y="88"/>
                  </a:lnTo>
                  <a:lnTo>
                    <a:pt x="823" y="91"/>
                  </a:lnTo>
                  <a:lnTo>
                    <a:pt x="828" y="80"/>
                  </a:lnTo>
                  <a:lnTo>
                    <a:pt x="833" y="70"/>
                  </a:lnTo>
                  <a:lnTo>
                    <a:pt x="840" y="62"/>
                  </a:lnTo>
                  <a:lnTo>
                    <a:pt x="847" y="54"/>
                  </a:lnTo>
                  <a:lnTo>
                    <a:pt x="855" y="46"/>
                  </a:lnTo>
                  <a:lnTo>
                    <a:pt x="863" y="40"/>
                  </a:lnTo>
                  <a:lnTo>
                    <a:pt x="872" y="34"/>
                  </a:lnTo>
                  <a:lnTo>
                    <a:pt x="880" y="29"/>
                  </a:lnTo>
                  <a:lnTo>
                    <a:pt x="889" y="24"/>
                  </a:lnTo>
                  <a:lnTo>
                    <a:pt x="899" y="21"/>
                  </a:lnTo>
                  <a:lnTo>
                    <a:pt x="919" y="15"/>
                  </a:lnTo>
                  <a:lnTo>
                    <a:pt x="939" y="12"/>
                  </a:lnTo>
                  <a:lnTo>
                    <a:pt x="958" y="10"/>
                  </a:lnTo>
                  <a:lnTo>
                    <a:pt x="978" y="10"/>
                  </a:lnTo>
                  <a:lnTo>
                    <a:pt x="997" y="10"/>
                  </a:lnTo>
                  <a:lnTo>
                    <a:pt x="1013" y="12"/>
                  </a:lnTo>
                  <a:lnTo>
                    <a:pt x="1028" y="13"/>
                  </a:lnTo>
                  <a:lnTo>
                    <a:pt x="1049" y="18"/>
                  </a:lnTo>
                  <a:lnTo>
                    <a:pt x="1057" y="20"/>
                  </a:lnTo>
                  <a:lnTo>
                    <a:pt x="1041" y="17"/>
                  </a:lnTo>
                  <a:lnTo>
                    <a:pt x="1025" y="15"/>
                  </a:lnTo>
                  <a:lnTo>
                    <a:pt x="1010" y="14"/>
                  </a:lnTo>
                  <a:lnTo>
                    <a:pt x="996" y="13"/>
                  </a:lnTo>
                  <a:lnTo>
                    <a:pt x="969" y="15"/>
                  </a:lnTo>
                  <a:lnTo>
                    <a:pt x="946" y="19"/>
                  </a:lnTo>
                  <a:lnTo>
                    <a:pt x="925" y="24"/>
                  </a:lnTo>
                  <a:lnTo>
                    <a:pt x="908" y="31"/>
                  </a:lnTo>
                  <a:lnTo>
                    <a:pt x="892" y="39"/>
                  </a:lnTo>
                  <a:lnTo>
                    <a:pt x="879" y="47"/>
                  </a:lnTo>
                  <a:lnTo>
                    <a:pt x="868" y="56"/>
                  </a:lnTo>
                  <a:lnTo>
                    <a:pt x="858" y="66"/>
                  </a:lnTo>
                  <a:lnTo>
                    <a:pt x="852" y="74"/>
                  </a:lnTo>
                  <a:lnTo>
                    <a:pt x="846" y="82"/>
                  </a:lnTo>
                  <a:lnTo>
                    <a:pt x="839" y="95"/>
                  </a:lnTo>
                  <a:lnTo>
                    <a:pt x="836" y="99"/>
                  </a:lnTo>
                  <a:lnTo>
                    <a:pt x="842" y="90"/>
                  </a:lnTo>
                  <a:lnTo>
                    <a:pt x="847" y="82"/>
                  </a:lnTo>
                  <a:lnTo>
                    <a:pt x="854" y="75"/>
                  </a:lnTo>
                  <a:lnTo>
                    <a:pt x="861" y="67"/>
                  </a:lnTo>
                  <a:lnTo>
                    <a:pt x="874" y="56"/>
                  </a:lnTo>
                  <a:lnTo>
                    <a:pt x="888" y="46"/>
                  </a:lnTo>
                  <a:lnTo>
                    <a:pt x="902" y="39"/>
                  </a:lnTo>
                  <a:lnTo>
                    <a:pt x="918" y="32"/>
                  </a:lnTo>
                  <a:lnTo>
                    <a:pt x="933" y="28"/>
                  </a:lnTo>
                  <a:lnTo>
                    <a:pt x="948" y="24"/>
                  </a:lnTo>
                  <a:lnTo>
                    <a:pt x="962" y="23"/>
                  </a:lnTo>
                  <a:lnTo>
                    <a:pt x="976" y="22"/>
                  </a:lnTo>
                  <a:lnTo>
                    <a:pt x="998" y="22"/>
                  </a:lnTo>
                  <a:lnTo>
                    <a:pt x="1013" y="23"/>
                  </a:lnTo>
                  <a:lnTo>
                    <a:pt x="1019" y="23"/>
                  </a:lnTo>
                  <a:lnTo>
                    <a:pt x="997" y="22"/>
                  </a:lnTo>
                  <a:lnTo>
                    <a:pt x="976" y="23"/>
                  </a:lnTo>
                  <a:lnTo>
                    <a:pt x="957" y="28"/>
                  </a:lnTo>
                  <a:lnTo>
                    <a:pt x="940" y="32"/>
                  </a:lnTo>
                  <a:lnTo>
                    <a:pt x="924" y="40"/>
                  </a:lnTo>
                  <a:lnTo>
                    <a:pt x="910" y="47"/>
                  </a:lnTo>
                  <a:lnTo>
                    <a:pt x="897" y="56"/>
                  </a:lnTo>
                  <a:lnTo>
                    <a:pt x="886" y="65"/>
                  </a:lnTo>
                  <a:lnTo>
                    <a:pt x="877" y="75"/>
                  </a:lnTo>
                  <a:lnTo>
                    <a:pt x="868" y="84"/>
                  </a:lnTo>
                  <a:lnTo>
                    <a:pt x="856" y="100"/>
                  </a:lnTo>
                  <a:lnTo>
                    <a:pt x="850" y="112"/>
                  </a:lnTo>
                  <a:lnTo>
                    <a:pt x="846" y="116"/>
                  </a:lnTo>
                  <a:lnTo>
                    <a:pt x="856" y="113"/>
                  </a:lnTo>
                  <a:lnTo>
                    <a:pt x="869" y="111"/>
                  </a:lnTo>
                  <a:lnTo>
                    <a:pt x="897" y="107"/>
                  </a:lnTo>
                  <a:lnTo>
                    <a:pt x="931" y="104"/>
                  </a:lnTo>
                  <a:lnTo>
                    <a:pt x="935" y="101"/>
                  </a:lnTo>
                  <a:lnTo>
                    <a:pt x="941" y="97"/>
                  </a:lnTo>
                  <a:lnTo>
                    <a:pt x="948" y="88"/>
                  </a:lnTo>
                  <a:lnTo>
                    <a:pt x="955" y="78"/>
                  </a:lnTo>
                  <a:lnTo>
                    <a:pt x="961" y="67"/>
                  </a:lnTo>
                  <a:lnTo>
                    <a:pt x="965" y="57"/>
                  </a:lnTo>
                  <a:lnTo>
                    <a:pt x="967" y="50"/>
                  </a:lnTo>
                  <a:lnTo>
                    <a:pt x="969" y="42"/>
                  </a:lnTo>
                  <a:lnTo>
                    <a:pt x="968" y="54"/>
                  </a:lnTo>
                  <a:lnTo>
                    <a:pt x="964" y="66"/>
                  </a:lnTo>
                  <a:lnTo>
                    <a:pt x="959" y="79"/>
                  </a:lnTo>
                  <a:lnTo>
                    <a:pt x="953" y="91"/>
                  </a:lnTo>
                  <a:lnTo>
                    <a:pt x="942" y="112"/>
                  </a:lnTo>
                  <a:lnTo>
                    <a:pt x="937" y="120"/>
                  </a:lnTo>
                  <a:lnTo>
                    <a:pt x="957" y="120"/>
                  </a:lnTo>
                  <a:lnTo>
                    <a:pt x="965" y="120"/>
                  </a:lnTo>
                  <a:lnTo>
                    <a:pt x="974" y="119"/>
                  </a:lnTo>
                  <a:lnTo>
                    <a:pt x="986" y="115"/>
                  </a:lnTo>
                  <a:lnTo>
                    <a:pt x="993" y="113"/>
                  </a:lnTo>
                  <a:lnTo>
                    <a:pt x="997" y="112"/>
                  </a:lnTo>
                  <a:lnTo>
                    <a:pt x="988" y="116"/>
                  </a:lnTo>
                  <a:lnTo>
                    <a:pt x="979" y="121"/>
                  </a:lnTo>
                  <a:lnTo>
                    <a:pt x="968" y="124"/>
                  </a:lnTo>
                  <a:lnTo>
                    <a:pt x="979" y="129"/>
                  </a:lnTo>
                  <a:lnTo>
                    <a:pt x="991" y="134"/>
                  </a:lnTo>
                  <a:lnTo>
                    <a:pt x="1002" y="141"/>
                  </a:lnTo>
                  <a:lnTo>
                    <a:pt x="1013" y="148"/>
                  </a:lnTo>
                  <a:lnTo>
                    <a:pt x="1034" y="166"/>
                  </a:lnTo>
                  <a:lnTo>
                    <a:pt x="1053" y="183"/>
                  </a:lnTo>
                  <a:lnTo>
                    <a:pt x="1069" y="200"/>
                  </a:lnTo>
                  <a:lnTo>
                    <a:pt x="1081" y="214"/>
                  </a:lnTo>
                  <a:lnTo>
                    <a:pt x="1092" y="227"/>
                  </a:lnTo>
                  <a:lnTo>
                    <a:pt x="1102" y="234"/>
                  </a:lnTo>
                  <a:lnTo>
                    <a:pt x="1113" y="241"/>
                  </a:lnTo>
                  <a:lnTo>
                    <a:pt x="1124" y="245"/>
                  </a:lnTo>
                  <a:lnTo>
                    <a:pt x="1136" y="250"/>
                  </a:lnTo>
                  <a:lnTo>
                    <a:pt x="1160" y="258"/>
                  </a:lnTo>
                  <a:lnTo>
                    <a:pt x="1183" y="264"/>
                  </a:lnTo>
                  <a:lnTo>
                    <a:pt x="1203" y="268"/>
                  </a:lnTo>
                  <a:lnTo>
                    <a:pt x="1220" y="271"/>
                  </a:lnTo>
                  <a:lnTo>
                    <a:pt x="1235" y="273"/>
                  </a:lnTo>
                  <a:lnTo>
                    <a:pt x="1245" y="276"/>
                  </a:lnTo>
                  <a:lnTo>
                    <a:pt x="1254" y="279"/>
                  </a:lnTo>
                  <a:lnTo>
                    <a:pt x="1260" y="282"/>
                  </a:lnTo>
                  <a:lnTo>
                    <a:pt x="1267" y="286"/>
                  </a:lnTo>
                  <a:lnTo>
                    <a:pt x="1271" y="290"/>
                  </a:lnTo>
                  <a:lnTo>
                    <a:pt x="1276" y="293"/>
                  </a:lnTo>
                  <a:lnTo>
                    <a:pt x="1280" y="300"/>
                  </a:lnTo>
                  <a:lnTo>
                    <a:pt x="1282" y="306"/>
                  </a:lnTo>
                  <a:lnTo>
                    <a:pt x="1283" y="311"/>
                  </a:lnTo>
                  <a:lnTo>
                    <a:pt x="1282" y="316"/>
                  </a:lnTo>
                  <a:lnTo>
                    <a:pt x="1276" y="334"/>
                  </a:lnTo>
                  <a:lnTo>
                    <a:pt x="1268" y="347"/>
                  </a:lnTo>
                  <a:lnTo>
                    <a:pt x="1261" y="355"/>
                  </a:lnTo>
                  <a:lnTo>
                    <a:pt x="1256" y="359"/>
                  </a:lnTo>
                  <a:lnTo>
                    <a:pt x="1250" y="361"/>
                  </a:lnTo>
                  <a:lnTo>
                    <a:pt x="1246" y="361"/>
                  </a:lnTo>
                  <a:lnTo>
                    <a:pt x="1243" y="360"/>
                  </a:lnTo>
                  <a:lnTo>
                    <a:pt x="1188" y="370"/>
                  </a:lnTo>
                  <a:lnTo>
                    <a:pt x="1171" y="371"/>
                  </a:lnTo>
                  <a:lnTo>
                    <a:pt x="1156" y="372"/>
                  </a:lnTo>
                  <a:lnTo>
                    <a:pt x="1141" y="372"/>
                  </a:lnTo>
                  <a:lnTo>
                    <a:pt x="1126" y="372"/>
                  </a:lnTo>
                  <a:lnTo>
                    <a:pt x="1099" y="370"/>
                  </a:lnTo>
                  <a:lnTo>
                    <a:pt x="1076" y="366"/>
                  </a:lnTo>
                  <a:lnTo>
                    <a:pt x="1056" y="361"/>
                  </a:lnTo>
                  <a:lnTo>
                    <a:pt x="1042" y="358"/>
                  </a:lnTo>
                  <a:lnTo>
                    <a:pt x="1029" y="354"/>
                  </a:lnTo>
                  <a:lnTo>
                    <a:pt x="1011" y="350"/>
                  </a:lnTo>
                  <a:lnTo>
                    <a:pt x="995" y="349"/>
                  </a:lnTo>
                  <a:lnTo>
                    <a:pt x="981" y="350"/>
                  </a:lnTo>
                  <a:lnTo>
                    <a:pt x="969" y="353"/>
                  </a:lnTo>
                  <a:lnTo>
                    <a:pt x="959" y="355"/>
                  </a:lnTo>
                  <a:lnTo>
                    <a:pt x="953" y="357"/>
                  </a:lnTo>
                  <a:lnTo>
                    <a:pt x="946" y="359"/>
                  </a:lnTo>
                  <a:lnTo>
                    <a:pt x="957" y="366"/>
                  </a:lnTo>
                  <a:close/>
                  <a:moveTo>
                    <a:pt x="705" y="112"/>
                  </a:moveTo>
                  <a:lnTo>
                    <a:pt x="705" y="112"/>
                  </a:lnTo>
                  <a:lnTo>
                    <a:pt x="705" y="110"/>
                  </a:lnTo>
                  <a:lnTo>
                    <a:pt x="704" y="103"/>
                  </a:lnTo>
                  <a:lnTo>
                    <a:pt x="699" y="96"/>
                  </a:lnTo>
                  <a:lnTo>
                    <a:pt x="696" y="91"/>
                  </a:lnTo>
                  <a:lnTo>
                    <a:pt x="692" y="87"/>
                  </a:lnTo>
                  <a:lnTo>
                    <a:pt x="686" y="82"/>
                  </a:lnTo>
                  <a:lnTo>
                    <a:pt x="679" y="79"/>
                  </a:lnTo>
                  <a:lnTo>
                    <a:pt x="671" y="76"/>
                  </a:lnTo>
                  <a:lnTo>
                    <a:pt x="661" y="74"/>
                  </a:lnTo>
                  <a:lnTo>
                    <a:pt x="649" y="74"/>
                  </a:lnTo>
                  <a:lnTo>
                    <a:pt x="634" y="74"/>
                  </a:lnTo>
                  <a:lnTo>
                    <a:pt x="618" y="76"/>
                  </a:lnTo>
                  <a:lnTo>
                    <a:pt x="598" y="79"/>
                  </a:lnTo>
                  <a:lnTo>
                    <a:pt x="605" y="82"/>
                  </a:lnTo>
                  <a:lnTo>
                    <a:pt x="618" y="92"/>
                  </a:lnTo>
                  <a:lnTo>
                    <a:pt x="626" y="99"/>
                  </a:lnTo>
                  <a:lnTo>
                    <a:pt x="632" y="106"/>
                  </a:lnTo>
                  <a:lnTo>
                    <a:pt x="637" y="113"/>
                  </a:lnTo>
                  <a:lnTo>
                    <a:pt x="639" y="118"/>
                  </a:lnTo>
                  <a:lnTo>
                    <a:pt x="639" y="122"/>
                  </a:lnTo>
                  <a:lnTo>
                    <a:pt x="639" y="124"/>
                  </a:lnTo>
                  <a:lnTo>
                    <a:pt x="639" y="129"/>
                  </a:lnTo>
                  <a:lnTo>
                    <a:pt x="640" y="132"/>
                  </a:lnTo>
                  <a:lnTo>
                    <a:pt x="641" y="135"/>
                  </a:lnTo>
                  <a:lnTo>
                    <a:pt x="643" y="137"/>
                  </a:lnTo>
                  <a:lnTo>
                    <a:pt x="645" y="138"/>
                  </a:lnTo>
                  <a:lnTo>
                    <a:pt x="648" y="140"/>
                  </a:lnTo>
                  <a:lnTo>
                    <a:pt x="653" y="140"/>
                  </a:lnTo>
                  <a:lnTo>
                    <a:pt x="660" y="137"/>
                  </a:lnTo>
                  <a:lnTo>
                    <a:pt x="665" y="133"/>
                  </a:lnTo>
                  <a:lnTo>
                    <a:pt x="671" y="125"/>
                  </a:lnTo>
                  <a:lnTo>
                    <a:pt x="674" y="116"/>
                  </a:lnTo>
                  <a:lnTo>
                    <a:pt x="675" y="111"/>
                  </a:lnTo>
                  <a:lnTo>
                    <a:pt x="674" y="107"/>
                  </a:lnTo>
                  <a:lnTo>
                    <a:pt x="673" y="104"/>
                  </a:lnTo>
                  <a:lnTo>
                    <a:pt x="672" y="102"/>
                  </a:lnTo>
                  <a:lnTo>
                    <a:pt x="673" y="102"/>
                  </a:lnTo>
                  <a:lnTo>
                    <a:pt x="677" y="103"/>
                  </a:lnTo>
                  <a:lnTo>
                    <a:pt x="679" y="104"/>
                  </a:lnTo>
                  <a:lnTo>
                    <a:pt x="682" y="107"/>
                  </a:lnTo>
                  <a:lnTo>
                    <a:pt x="683" y="110"/>
                  </a:lnTo>
                  <a:lnTo>
                    <a:pt x="685" y="114"/>
                  </a:lnTo>
                  <a:lnTo>
                    <a:pt x="697" y="123"/>
                  </a:lnTo>
                  <a:lnTo>
                    <a:pt x="701" y="120"/>
                  </a:lnTo>
                  <a:lnTo>
                    <a:pt x="704" y="116"/>
                  </a:lnTo>
                  <a:lnTo>
                    <a:pt x="705" y="114"/>
                  </a:lnTo>
                  <a:lnTo>
                    <a:pt x="705" y="112"/>
                  </a:lnTo>
                  <a:close/>
                  <a:moveTo>
                    <a:pt x="548" y="114"/>
                  </a:moveTo>
                  <a:lnTo>
                    <a:pt x="530" y="103"/>
                  </a:lnTo>
                  <a:lnTo>
                    <a:pt x="515" y="111"/>
                  </a:lnTo>
                  <a:lnTo>
                    <a:pt x="543" y="119"/>
                  </a:lnTo>
                  <a:lnTo>
                    <a:pt x="547" y="118"/>
                  </a:lnTo>
                  <a:lnTo>
                    <a:pt x="549" y="115"/>
                  </a:lnTo>
                  <a:lnTo>
                    <a:pt x="548" y="114"/>
                  </a:lnTo>
                  <a:close/>
                  <a:moveTo>
                    <a:pt x="481" y="132"/>
                  </a:moveTo>
                  <a:lnTo>
                    <a:pt x="438" y="156"/>
                  </a:lnTo>
                  <a:lnTo>
                    <a:pt x="428" y="167"/>
                  </a:lnTo>
                  <a:lnTo>
                    <a:pt x="432" y="165"/>
                  </a:lnTo>
                  <a:lnTo>
                    <a:pt x="446" y="159"/>
                  </a:lnTo>
                  <a:lnTo>
                    <a:pt x="462" y="154"/>
                  </a:lnTo>
                  <a:lnTo>
                    <a:pt x="471" y="152"/>
                  </a:lnTo>
                  <a:lnTo>
                    <a:pt x="480" y="151"/>
                  </a:lnTo>
                  <a:lnTo>
                    <a:pt x="481" y="148"/>
                  </a:lnTo>
                  <a:lnTo>
                    <a:pt x="484" y="144"/>
                  </a:lnTo>
                  <a:lnTo>
                    <a:pt x="487" y="142"/>
                  </a:lnTo>
                  <a:lnTo>
                    <a:pt x="491" y="140"/>
                  </a:lnTo>
                  <a:lnTo>
                    <a:pt x="494" y="137"/>
                  </a:lnTo>
                  <a:lnTo>
                    <a:pt x="498" y="137"/>
                  </a:lnTo>
                  <a:lnTo>
                    <a:pt x="500" y="136"/>
                  </a:lnTo>
                  <a:lnTo>
                    <a:pt x="502" y="136"/>
                  </a:lnTo>
                  <a:lnTo>
                    <a:pt x="499" y="134"/>
                  </a:lnTo>
                  <a:lnTo>
                    <a:pt x="497" y="133"/>
                  </a:lnTo>
                  <a:lnTo>
                    <a:pt x="488" y="131"/>
                  </a:lnTo>
                  <a:lnTo>
                    <a:pt x="484" y="132"/>
                  </a:lnTo>
                  <a:lnTo>
                    <a:pt x="481" y="132"/>
                  </a:lnTo>
                  <a:close/>
                  <a:moveTo>
                    <a:pt x="719" y="110"/>
                  </a:moveTo>
                  <a:lnTo>
                    <a:pt x="719" y="110"/>
                  </a:lnTo>
                  <a:lnTo>
                    <a:pt x="717" y="104"/>
                  </a:lnTo>
                  <a:lnTo>
                    <a:pt x="713" y="99"/>
                  </a:lnTo>
                  <a:lnTo>
                    <a:pt x="709" y="91"/>
                  </a:lnTo>
                  <a:lnTo>
                    <a:pt x="703" y="85"/>
                  </a:lnTo>
                  <a:lnTo>
                    <a:pt x="695" y="78"/>
                  </a:lnTo>
                  <a:lnTo>
                    <a:pt x="683" y="71"/>
                  </a:lnTo>
                  <a:lnTo>
                    <a:pt x="676" y="68"/>
                  </a:lnTo>
                  <a:lnTo>
                    <a:pt x="670" y="66"/>
                  </a:lnTo>
                  <a:lnTo>
                    <a:pt x="661" y="65"/>
                  </a:lnTo>
                  <a:lnTo>
                    <a:pt x="652" y="64"/>
                  </a:lnTo>
                  <a:lnTo>
                    <a:pt x="642" y="64"/>
                  </a:lnTo>
                  <a:lnTo>
                    <a:pt x="631" y="64"/>
                  </a:lnTo>
                  <a:lnTo>
                    <a:pt x="620" y="65"/>
                  </a:lnTo>
                  <a:lnTo>
                    <a:pt x="607" y="67"/>
                  </a:lnTo>
                  <a:lnTo>
                    <a:pt x="594" y="70"/>
                  </a:lnTo>
                  <a:lnTo>
                    <a:pt x="578" y="75"/>
                  </a:lnTo>
                  <a:lnTo>
                    <a:pt x="563" y="80"/>
                  </a:lnTo>
                  <a:lnTo>
                    <a:pt x="545" y="87"/>
                  </a:lnTo>
                  <a:lnTo>
                    <a:pt x="528" y="96"/>
                  </a:lnTo>
                  <a:lnTo>
                    <a:pt x="509" y="104"/>
                  </a:lnTo>
                  <a:lnTo>
                    <a:pt x="488" y="115"/>
                  </a:lnTo>
                  <a:lnTo>
                    <a:pt x="466" y="129"/>
                  </a:lnTo>
                  <a:lnTo>
                    <a:pt x="443" y="142"/>
                  </a:lnTo>
                  <a:lnTo>
                    <a:pt x="419" y="158"/>
                  </a:lnTo>
                  <a:lnTo>
                    <a:pt x="430" y="152"/>
                  </a:lnTo>
                  <a:lnTo>
                    <a:pt x="458" y="135"/>
                  </a:lnTo>
                  <a:lnTo>
                    <a:pt x="477" y="125"/>
                  </a:lnTo>
                  <a:lnTo>
                    <a:pt x="499" y="114"/>
                  </a:lnTo>
                  <a:lnTo>
                    <a:pt x="524" y="103"/>
                  </a:lnTo>
                  <a:lnTo>
                    <a:pt x="548" y="92"/>
                  </a:lnTo>
                  <a:lnTo>
                    <a:pt x="574" y="84"/>
                  </a:lnTo>
                  <a:lnTo>
                    <a:pt x="599" y="77"/>
                  </a:lnTo>
                  <a:lnTo>
                    <a:pt x="612" y="74"/>
                  </a:lnTo>
                  <a:lnTo>
                    <a:pt x="625" y="73"/>
                  </a:lnTo>
                  <a:lnTo>
                    <a:pt x="637" y="71"/>
                  </a:lnTo>
                  <a:lnTo>
                    <a:pt x="649" y="70"/>
                  </a:lnTo>
                  <a:lnTo>
                    <a:pt x="660" y="71"/>
                  </a:lnTo>
                  <a:lnTo>
                    <a:pt x="671" y="74"/>
                  </a:lnTo>
                  <a:lnTo>
                    <a:pt x="681" y="76"/>
                  </a:lnTo>
                  <a:lnTo>
                    <a:pt x="689" y="80"/>
                  </a:lnTo>
                  <a:lnTo>
                    <a:pt x="698" y="86"/>
                  </a:lnTo>
                  <a:lnTo>
                    <a:pt x="706" y="92"/>
                  </a:lnTo>
                  <a:lnTo>
                    <a:pt x="712" y="100"/>
                  </a:lnTo>
                  <a:lnTo>
                    <a:pt x="719" y="110"/>
                  </a:lnTo>
                  <a:close/>
                  <a:moveTo>
                    <a:pt x="601" y="108"/>
                  </a:moveTo>
                  <a:lnTo>
                    <a:pt x="584" y="88"/>
                  </a:lnTo>
                  <a:lnTo>
                    <a:pt x="535" y="102"/>
                  </a:lnTo>
                  <a:lnTo>
                    <a:pt x="560" y="114"/>
                  </a:lnTo>
                  <a:lnTo>
                    <a:pt x="564" y="112"/>
                  </a:lnTo>
                  <a:lnTo>
                    <a:pt x="576" y="107"/>
                  </a:lnTo>
                  <a:lnTo>
                    <a:pt x="583" y="106"/>
                  </a:lnTo>
                  <a:lnTo>
                    <a:pt x="589" y="104"/>
                  </a:lnTo>
                  <a:lnTo>
                    <a:pt x="596" y="104"/>
                  </a:lnTo>
                  <a:lnTo>
                    <a:pt x="599" y="106"/>
                  </a:lnTo>
                  <a:lnTo>
                    <a:pt x="601" y="108"/>
                  </a:lnTo>
                  <a:close/>
                </a:path>
              </a:pathLst>
            </a:custGeom>
            <a:solidFill>
              <a:srgbClr val="888A8C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9" name="Freeform 5"/>
            <p:cNvSpPr>
              <a:spLocks/>
            </p:cNvSpPr>
            <p:nvPr/>
          </p:nvSpPr>
          <p:spPr bwMode="auto">
            <a:xfrm>
              <a:off x="2060" y="2524"/>
              <a:ext cx="1" cy="2"/>
            </a:xfrm>
            <a:custGeom>
              <a:avLst/>
              <a:gdLst>
                <a:gd name="T0" fmla="*/ 0 w 1"/>
                <a:gd name="T1" fmla="*/ 8 h 1"/>
                <a:gd name="T2" fmla="*/ 0 w 1"/>
                <a:gd name="T3" fmla="*/ 8 h 1"/>
                <a:gd name="T4" fmla="*/ 0 w 1"/>
                <a:gd name="T5" fmla="*/ 0 h 1"/>
                <a:gd name="T6" fmla="*/ 0 w 1"/>
                <a:gd name="T7" fmla="*/ 0 h 1"/>
                <a:gd name="T8" fmla="*/ 0 w 1"/>
                <a:gd name="T9" fmla="*/ 8 h 1"/>
                <a:gd name="T10" fmla="*/ 0 w 1"/>
                <a:gd name="T11" fmla="*/ 8 h 1"/>
                <a:gd name="T12" fmla="*/ 0 w 1"/>
                <a:gd name="T13" fmla="*/ 8 h 1"/>
                <a:gd name="T14" fmla="*/ 0 w 1"/>
                <a:gd name="T15" fmla="*/ 8 h 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"/>
                <a:gd name="T25" fmla="*/ 0 h 1"/>
                <a:gd name="T26" fmla="*/ 1 w 1"/>
                <a:gd name="T27" fmla="*/ 1 h 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" h="1">
                  <a:moveTo>
                    <a:pt x="0" y="1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80808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0" name="Freeform 6"/>
            <p:cNvSpPr>
              <a:spLocks/>
            </p:cNvSpPr>
            <p:nvPr/>
          </p:nvSpPr>
          <p:spPr bwMode="auto">
            <a:xfrm>
              <a:off x="911" y="1465"/>
              <a:ext cx="1239" cy="1225"/>
            </a:xfrm>
            <a:custGeom>
              <a:avLst/>
              <a:gdLst>
                <a:gd name="T0" fmla="*/ 3072 w 764"/>
                <a:gd name="T1" fmla="*/ 1645 h 755"/>
                <a:gd name="T2" fmla="*/ 3169 w 764"/>
                <a:gd name="T3" fmla="*/ 1658 h 755"/>
                <a:gd name="T4" fmla="*/ 3117 w 764"/>
                <a:gd name="T5" fmla="*/ 1556 h 755"/>
                <a:gd name="T6" fmla="*/ 2627 w 764"/>
                <a:gd name="T7" fmla="*/ 1048 h 755"/>
                <a:gd name="T8" fmla="*/ 2428 w 764"/>
                <a:gd name="T9" fmla="*/ 787 h 755"/>
                <a:gd name="T10" fmla="*/ 2643 w 764"/>
                <a:gd name="T11" fmla="*/ 617 h 755"/>
                <a:gd name="T12" fmla="*/ 2543 w 764"/>
                <a:gd name="T13" fmla="*/ 550 h 755"/>
                <a:gd name="T14" fmla="*/ 2402 w 764"/>
                <a:gd name="T15" fmla="*/ 605 h 755"/>
                <a:gd name="T16" fmla="*/ 2538 w 764"/>
                <a:gd name="T17" fmla="*/ 376 h 755"/>
                <a:gd name="T18" fmla="*/ 2801 w 764"/>
                <a:gd name="T19" fmla="*/ 303 h 755"/>
                <a:gd name="T20" fmla="*/ 2402 w 764"/>
                <a:gd name="T21" fmla="*/ 435 h 755"/>
                <a:gd name="T22" fmla="*/ 2317 w 764"/>
                <a:gd name="T23" fmla="*/ 740 h 755"/>
                <a:gd name="T24" fmla="*/ 2525 w 764"/>
                <a:gd name="T25" fmla="*/ 295 h 755"/>
                <a:gd name="T26" fmla="*/ 2736 w 764"/>
                <a:gd name="T27" fmla="*/ 118 h 755"/>
                <a:gd name="T28" fmla="*/ 2593 w 764"/>
                <a:gd name="T29" fmla="*/ 63 h 755"/>
                <a:gd name="T30" fmla="*/ 2326 w 764"/>
                <a:gd name="T31" fmla="*/ 26 h 755"/>
                <a:gd name="T32" fmla="*/ 2298 w 764"/>
                <a:gd name="T33" fmla="*/ 94 h 755"/>
                <a:gd name="T34" fmla="*/ 2249 w 764"/>
                <a:gd name="T35" fmla="*/ 26 h 755"/>
                <a:gd name="T36" fmla="*/ 2141 w 764"/>
                <a:gd name="T37" fmla="*/ 109 h 755"/>
                <a:gd name="T38" fmla="*/ 2094 w 764"/>
                <a:gd name="T39" fmla="*/ 110 h 755"/>
                <a:gd name="T40" fmla="*/ 2022 w 764"/>
                <a:gd name="T41" fmla="*/ 60 h 755"/>
                <a:gd name="T42" fmla="*/ 1881 w 764"/>
                <a:gd name="T43" fmla="*/ 76 h 755"/>
                <a:gd name="T44" fmla="*/ 1756 w 764"/>
                <a:gd name="T45" fmla="*/ 144 h 755"/>
                <a:gd name="T46" fmla="*/ 1549 w 764"/>
                <a:gd name="T47" fmla="*/ 211 h 755"/>
                <a:gd name="T48" fmla="*/ 1400 w 764"/>
                <a:gd name="T49" fmla="*/ 63 h 755"/>
                <a:gd name="T50" fmla="*/ 534 w 764"/>
                <a:gd name="T51" fmla="*/ 537 h 755"/>
                <a:gd name="T52" fmla="*/ 276 w 764"/>
                <a:gd name="T53" fmla="*/ 900 h 755"/>
                <a:gd name="T54" fmla="*/ 208 w 764"/>
                <a:gd name="T55" fmla="*/ 913 h 755"/>
                <a:gd name="T56" fmla="*/ 170 w 764"/>
                <a:gd name="T57" fmla="*/ 1079 h 755"/>
                <a:gd name="T58" fmla="*/ 152 w 764"/>
                <a:gd name="T59" fmla="*/ 1290 h 755"/>
                <a:gd name="T60" fmla="*/ 198 w 764"/>
                <a:gd name="T61" fmla="*/ 1399 h 755"/>
                <a:gd name="T62" fmla="*/ 0 w 764"/>
                <a:gd name="T63" fmla="*/ 1008 h 755"/>
                <a:gd name="T64" fmla="*/ 316 w 764"/>
                <a:gd name="T65" fmla="*/ 1645 h 755"/>
                <a:gd name="T66" fmla="*/ 21 w 764"/>
                <a:gd name="T67" fmla="*/ 2221 h 755"/>
                <a:gd name="T68" fmla="*/ 355 w 764"/>
                <a:gd name="T69" fmla="*/ 3045 h 755"/>
                <a:gd name="T70" fmla="*/ 720 w 764"/>
                <a:gd name="T71" fmla="*/ 3135 h 755"/>
                <a:gd name="T72" fmla="*/ 850 w 764"/>
                <a:gd name="T73" fmla="*/ 2799 h 755"/>
                <a:gd name="T74" fmla="*/ 516 w 764"/>
                <a:gd name="T75" fmla="*/ 2507 h 755"/>
                <a:gd name="T76" fmla="*/ 824 w 764"/>
                <a:gd name="T77" fmla="*/ 2690 h 755"/>
                <a:gd name="T78" fmla="*/ 1088 w 764"/>
                <a:gd name="T79" fmla="*/ 2541 h 755"/>
                <a:gd name="T80" fmla="*/ 900 w 764"/>
                <a:gd name="T81" fmla="*/ 2822 h 755"/>
                <a:gd name="T82" fmla="*/ 1434 w 764"/>
                <a:gd name="T83" fmla="*/ 3211 h 755"/>
                <a:gd name="T84" fmla="*/ 1854 w 764"/>
                <a:gd name="T85" fmla="*/ 3190 h 755"/>
                <a:gd name="T86" fmla="*/ 2293 w 764"/>
                <a:gd name="T87" fmla="*/ 2935 h 755"/>
                <a:gd name="T88" fmla="*/ 2441 w 764"/>
                <a:gd name="T89" fmla="*/ 2930 h 755"/>
                <a:gd name="T90" fmla="*/ 2475 w 764"/>
                <a:gd name="T91" fmla="*/ 2985 h 755"/>
                <a:gd name="T92" fmla="*/ 2737 w 764"/>
                <a:gd name="T93" fmla="*/ 2765 h 755"/>
                <a:gd name="T94" fmla="*/ 2827 w 764"/>
                <a:gd name="T95" fmla="*/ 2661 h 755"/>
                <a:gd name="T96" fmla="*/ 2742 w 764"/>
                <a:gd name="T97" fmla="*/ 2896 h 755"/>
                <a:gd name="T98" fmla="*/ 2869 w 764"/>
                <a:gd name="T99" fmla="*/ 2737 h 755"/>
                <a:gd name="T100" fmla="*/ 2848 w 764"/>
                <a:gd name="T101" fmla="*/ 2867 h 755"/>
                <a:gd name="T102" fmla="*/ 3028 w 764"/>
                <a:gd name="T103" fmla="*/ 2614 h 755"/>
                <a:gd name="T104" fmla="*/ 3088 w 764"/>
                <a:gd name="T105" fmla="*/ 2567 h 755"/>
                <a:gd name="T106" fmla="*/ 3122 w 764"/>
                <a:gd name="T107" fmla="*/ 2609 h 755"/>
                <a:gd name="T108" fmla="*/ 3127 w 764"/>
                <a:gd name="T109" fmla="*/ 2263 h 755"/>
                <a:gd name="T110" fmla="*/ 3190 w 764"/>
                <a:gd name="T111" fmla="*/ 2327 h 755"/>
                <a:gd name="T112" fmla="*/ 3198 w 764"/>
                <a:gd name="T113" fmla="*/ 2161 h 755"/>
                <a:gd name="T114" fmla="*/ 3211 w 764"/>
                <a:gd name="T115" fmla="*/ 2135 h 755"/>
                <a:gd name="T116" fmla="*/ 3096 w 764"/>
                <a:gd name="T117" fmla="*/ 1747 h 755"/>
                <a:gd name="T118" fmla="*/ 3253 w 764"/>
                <a:gd name="T119" fmla="*/ 1984 h 75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764"/>
                <a:gd name="T181" fmla="*/ 0 h 755"/>
                <a:gd name="T182" fmla="*/ 764 w 764"/>
                <a:gd name="T183" fmla="*/ 755 h 75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764" h="755">
                  <a:moveTo>
                    <a:pt x="763" y="465"/>
                  </a:moveTo>
                  <a:lnTo>
                    <a:pt x="763" y="465"/>
                  </a:lnTo>
                  <a:lnTo>
                    <a:pt x="764" y="459"/>
                  </a:lnTo>
                  <a:lnTo>
                    <a:pt x="764" y="452"/>
                  </a:lnTo>
                  <a:lnTo>
                    <a:pt x="764" y="447"/>
                  </a:lnTo>
                  <a:lnTo>
                    <a:pt x="763" y="440"/>
                  </a:lnTo>
                  <a:lnTo>
                    <a:pt x="760" y="433"/>
                  </a:lnTo>
                  <a:lnTo>
                    <a:pt x="758" y="427"/>
                  </a:lnTo>
                  <a:lnTo>
                    <a:pt x="750" y="415"/>
                  </a:lnTo>
                  <a:lnTo>
                    <a:pt x="740" y="404"/>
                  </a:lnTo>
                  <a:lnTo>
                    <a:pt x="730" y="394"/>
                  </a:lnTo>
                  <a:lnTo>
                    <a:pt x="720" y="385"/>
                  </a:lnTo>
                  <a:lnTo>
                    <a:pt x="711" y="378"/>
                  </a:lnTo>
                  <a:lnTo>
                    <a:pt x="709" y="373"/>
                  </a:lnTo>
                  <a:lnTo>
                    <a:pt x="719" y="377"/>
                  </a:lnTo>
                  <a:lnTo>
                    <a:pt x="728" y="383"/>
                  </a:lnTo>
                  <a:lnTo>
                    <a:pt x="742" y="395"/>
                  </a:lnTo>
                  <a:lnTo>
                    <a:pt x="753" y="405"/>
                  </a:lnTo>
                  <a:lnTo>
                    <a:pt x="757" y="409"/>
                  </a:lnTo>
                  <a:lnTo>
                    <a:pt x="751" y="398"/>
                  </a:lnTo>
                  <a:lnTo>
                    <a:pt x="743" y="388"/>
                  </a:lnTo>
                  <a:lnTo>
                    <a:pt x="736" y="380"/>
                  </a:lnTo>
                  <a:lnTo>
                    <a:pt x="727" y="371"/>
                  </a:lnTo>
                  <a:lnTo>
                    <a:pt x="711" y="359"/>
                  </a:lnTo>
                  <a:lnTo>
                    <a:pt x="702" y="353"/>
                  </a:lnTo>
                  <a:lnTo>
                    <a:pt x="699" y="350"/>
                  </a:lnTo>
                  <a:lnTo>
                    <a:pt x="701" y="349"/>
                  </a:lnTo>
                  <a:lnTo>
                    <a:pt x="702" y="349"/>
                  </a:lnTo>
                  <a:lnTo>
                    <a:pt x="706" y="350"/>
                  </a:lnTo>
                  <a:lnTo>
                    <a:pt x="717" y="355"/>
                  </a:lnTo>
                  <a:lnTo>
                    <a:pt x="731" y="364"/>
                  </a:lnTo>
                  <a:lnTo>
                    <a:pt x="722" y="355"/>
                  </a:lnTo>
                  <a:lnTo>
                    <a:pt x="714" y="348"/>
                  </a:lnTo>
                  <a:lnTo>
                    <a:pt x="704" y="342"/>
                  </a:lnTo>
                  <a:lnTo>
                    <a:pt x="694" y="338"/>
                  </a:lnTo>
                  <a:lnTo>
                    <a:pt x="681" y="310"/>
                  </a:lnTo>
                  <a:lnTo>
                    <a:pt x="664" y="283"/>
                  </a:lnTo>
                  <a:lnTo>
                    <a:pt x="660" y="263"/>
                  </a:lnTo>
                  <a:lnTo>
                    <a:pt x="637" y="254"/>
                  </a:lnTo>
                  <a:lnTo>
                    <a:pt x="616" y="245"/>
                  </a:lnTo>
                  <a:lnTo>
                    <a:pt x="604" y="239"/>
                  </a:lnTo>
                  <a:lnTo>
                    <a:pt x="593" y="232"/>
                  </a:lnTo>
                  <a:lnTo>
                    <a:pt x="583" y="225"/>
                  </a:lnTo>
                  <a:lnTo>
                    <a:pt x="574" y="218"/>
                  </a:lnTo>
                  <a:lnTo>
                    <a:pt x="568" y="211"/>
                  </a:lnTo>
                  <a:lnTo>
                    <a:pt x="565" y="206"/>
                  </a:lnTo>
                  <a:lnTo>
                    <a:pt x="564" y="203"/>
                  </a:lnTo>
                  <a:lnTo>
                    <a:pt x="563" y="198"/>
                  </a:lnTo>
                  <a:lnTo>
                    <a:pt x="563" y="195"/>
                  </a:lnTo>
                  <a:lnTo>
                    <a:pt x="564" y="191"/>
                  </a:lnTo>
                  <a:lnTo>
                    <a:pt x="567" y="187"/>
                  </a:lnTo>
                  <a:lnTo>
                    <a:pt x="569" y="184"/>
                  </a:lnTo>
                  <a:lnTo>
                    <a:pt x="573" y="180"/>
                  </a:lnTo>
                  <a:lnTo>
                    <a:pt x="579" y="176"/>
                  </a:lnTo>
                  <a:lnTo>
                    <a:pt x="585" y="172"/>
                  </a:lnTo>
                  <a:lnTo>
                    <a:pt x="597" y="167"/>
                  </a:lnTo>
                  <a:lnTo>
                    <a:pt x="608" y="160"/>
                  </a:lnTo>
                  <a:lnTo>
                    <a:pt x="625" y="148"/>
                  </a:lnTo>
                  <a:lnTo>
                    <a:pt x="636" y="139"/>
                  </a:lnTo>
                  <a:lnTo>
                    <a:pt x="639" y="137"/>
                  </a:lnTo>
                  <a:lnTo>
                    <a:pt x="639" y="136"/>
                  </a:lnTo>
                  <a:lnTo>
                    <a:pt x="620" y="144"/>
                  </a:lnTo>
                  <a:lnTo>
                    <a:pt x="587" y="157"/>
                  </a:lnTo>
                  <a:lnTo>
                    <a:pt x="571" y="162"/>
                  </a:lnTo>
                  <a:lnTo>
                    <a:pt x="564" y="164"/>
                  </a:lnTo>
                  <a:lnTo>
                    <a:pt x="558" y="166"/>
                  </a:lnTo>
                  <a:lnTo>
                    <a:pt x="554" y="164"/>
                  </a:lnTo>
                  <a:lnTo>
                    <a:pt x="552" y="163"/>
                  </a:lnTo>
                  <a:lnTo>
                    <a:pt x="552" y="160"/>
                  </a:lnTo>
                  <a:lnTo>
                    <a:pt x="554" y="155"/>
                  </a:lnTo>
                  <a:lnTo>
                    <a:pt x="560" y="151"/>
                  </a:lnTo>
                  <a:lnTo>
                    <a:pt x="570" y="146"/>
                  </a:lnTo>
                  <a:lnTo>
                    <a:pt x="596" y="129"/>
                  </a:lnTo>
                  <a:lnTo>
                    <a:pt x="620" y="114"/>
                  </a:lnTo>
                  <a:lnTo>
                    <a:pt x="626" y="110"/>
                  </a:lnTo>
                  <a:lnTo>
                    <a:pt x="627" y="108"/>
                  </a:lnTo>
                  <a:lnTo>
                    <a:pt x="625" y="107"/>
                  </a:lnTo>
                  <a:lnTo>
                    <a:pt x="621" y="110"/>
                  </a:lnTo>
                  <a:lnTo>
                    <a:pt x="614" y="113"/>
                  </a:lnTo>
                  <a:lnTo>
                    <a:pt x="595" y="125"/>
                  </a:lnTo>
                  <a:lnTo>
                    <a:pt x="574" y="137"/>
                  </a:lnTo>
                  <a:lnTo>
                    <a:pt x="568" y="141"/>
                  </a:lnTo>
                  <a:lnTo>
                    <a:pt x="563" y="142"/>
                  </a:lnTo>
                  <a:lnTo>
                    <a:pt x="556" y="142"/>
                  </a:lnTo>
                  <a:lnTo>
                    <a:pt x="551" y="141"/>
                  </a:lnTo>
                  <a:lnTo>
                    <a:pt x="549" y="139"/>
                  </a:lnTo>
                  <a:lnTo>
                    <a:pt x="549" y="137"/>
                  </a:lnTo>
                  <a:lnTo>
                    <a:pt x="551" y="130"/>
                  </a:lnTo>
                  <a:lnTo>
                    <a:pt x="554" y="124"/>
                  </a:lnTo>
                  <a:lnTo>
                    <a:pt x="558" y="119"/>
                  </a:lnTo>
                  <a:lnTo>
                    <a:pt x="567" y="111"/>
                  </a:lnTo>
                  <a:lnTo>
                    <a:pt x="579" y="99"/>
                  </a:lnTo>
                  <a:lnTo>
                    <a:pt x="586" y="93"/>
                  </a:lnTo>
                  <a:lnTo>
                    <a:pt x="595" y="88"/>
                  </a:lnTo>
                  <a:lnTo>
                    <a:pt x="604" y="83"/>
                  </a:lnTo>
                  <a:lnTo>
                    <a:pt x="613" y="79"/>
                  </a:lnTo>
                  <a:lnTo>
                    <a:pt x="623" y="75"/>
                  </a:lnTo>
                  <a:lnTo>
                    <a:pt x="632" y="74"/>
                  </a:lnTo>
                  <a:lnTo>
                    <a:pt x="642" y="73"/>
                  </a:lnTo>
                  <a:lnTo>
                    <a:pt x="652" y="75"/>
                  </a:lnTo>
                  <a:lnTo>
                    <a:pt x="662" y="79"/>
                  </a:lnTo>
                  <a:lnTo>
                    <a:pt x="672" y="85"/>
                  </a:lnTo>
                  <a:lnTo>
                    <a:pt x="669" y="80"/>
                  </a:lnTo>
                  <a:lnTo>
                    <a:pt x="663" y="75"/>
                  </a:lnTo>
                  <a:lnTo>
                    <a:pt x="657" y="71"/>
                  </a:lnTo>
                  <a:lnTo>
                    <a:pt x="651" y="69"/>
                  </a:lnTo>
                  <a:lnTo>
                    <a:pt x="646" y="68"/>
                  </a:lnTo>
                  <a:lnTo>
                    <a:pt x="640" y="67"/>
                  </a:lnTo>
                  <a:lnTo>
                    <a:pt x="632" y="67"/>
                  </a:lnTo>
                  <a:lnTo>
                    <a:pt x="625" y="68"/>
                  </a:lnTo>
                  <a:lnTo>
                    <a:pt x="616" y="70"/>
                  </a:lnTo>
                  <a:lnTo>
                    <a:pt x="606" y="73"/>
                  </a:lnTo>
                  <a:lnTo>
                    <a:pt x="595" y="79"/>
                  </a:lnTo>
                  <a:lnTo>
                    <a:pt x="583" y="85"/>
                  </a:lnTo>
                  <a:lnTo>
                    <a:pt x="572" y="93"/>
                  </a:lnTo>
                  <a:lnTo>
                    <a:pt x="563" y="102"/>
                  </a:lnTo>
                  <a:lnTo>
                    <a:pt x="556" y="110"/>
                  </a:lnTo>
                  <a:lnTo>
                    <a:pt x="550" y="117"/>
                  </a:lnTo>
                  <a:lnTo>
                    <a:pt x="546" y="125"/>
                  </a:lnTo>
                  <a:lnTo>
                    <a:pt x="543" y="134"/>
                  </a:lnTo>
                  <a:lnTo>
                    <a:pt x="541" y="140"/>
                  </a:lnTo>
                  <a:lnTo>
                    <a:pt x="541" y="148"/>
                  </a:lnTo>
                  <a:lnTo>
                    <a:pt x="541" y="155"/>
                  </a:lnTo>
                  <a:lnTo>
                    <a:pt x="542" y="167"/>
                  </a:lnTo>
                  <a:lnTo>
                    <a:pt x="546" y="175"/>
                  </a:lnTo>
                  <a:lnTo>
                    <a:pt x="548" y="181"/>
                  </a:lnTo>
                  <a:lnTo>
                    <a:pt x="543" y="173"/>
                  </a:lnTo>
                  <a:lnTo>
                    <a:pt x="541" y="166"/>
                  </a:lnTo>
                  <a:lnTo>
                    <a:pt x="539" y="158"/>
                  </a:lnTo>
                  <a:lnTo>
                    <a:pt x="538" y="150"/>
                  </a:lnTo>
                  <a:lnTo>
                    <a:pt x="538" y="144"/>
                  </a:lnTo>
                  <a:lnTo>
                    <a:pt x="539" y="136"/>
                  </a:lnTo>
                  <a:lnTo>
                    <a:pt x="541" y="129"/>
                  </a:lnTo>
                  <a:lnTo>
                    <a:pt x="543" y="123"/>
                  </a:lnTo>
                  <a:lnTo>
                    <a:pt x="550" y="110"/>
                  </a:lnTo>
                  <a:lnTo>
                    <a:pt x="559" y="99"/>
                  </a:lnTo>
                  <a:lnTo>
                    <a:pt x="569" y="88"/>
                  </a:lnTo>
                  <a:lnTo>
                    <a:pt x="580" y="78"/>
                  </a:lnTo>
                  <a:lnTo>
                    <a:pt x="592" y="69"/>
                  </a:lnTo>
                  <a:lnTo>
                    <a:pt x="604" y="61"/>
                  </a:lnTo>
                  <a:lnTo>
                    <a:pt x="626" y="49"/>
                  </a:lnTo>
                  <a:lnTo>
                    <a:pt x="641" y="41"/>
                  </a:lnTo>
                  <a:lnTo>
                    <a:pt x="647" y="39"/>
                  </a:lnTo>
                  <a:lnTo>
                    <a:pt x="627" y="44"/>
                  </a:lnTo>
                  <a:lnTo>
                    <a:pt x="616" y="44"/>
                  </a:lnTo>
                  <a:lnTo>
                    <a:pt x="614" y="44"/>
                  </a:lnTo>
                  <a:lnTo>
                    <a:pt x="614" y="43"/>
                  </a:lnTo>
                  <a:lnTo>
                    <a:pt x="617" y="40"/>
                  </a:lnTo>
                  <a:lnTo>
                    <a:pt x="634" y="33"/>
                  </a:lnTo>
                  <a:lnTo>
                    <a:pt x="641" y="28"/>
                  </a:lnTo>
                  <a:lnTo>
                    <a:pt x="647" y="25"/>
                  </a:lnTo>
                  <a:lnTo>
                    <a:pt x="649" y="22"/>
                  </a:lnTo>
                  <a:lnTo>
                    <a:pt x="650" y="18"/>
                  </a:lnTo>
                  <a:lnTo>
                    <a:pt x="650" y="16"/>
                  </a:lnTo>
                  <a:lnTo>
                    <a:pt x="649" y="15"/>
                  </a:lnTo>
                  <a:lnTo>
                    <a:pt x="648" y="14"/>
                  </a:lnTo>
                  <a:lnTo>
                    <a:pt x="645" y="13"/>
                  </a:lnTo>
                  <a:lnTo>
                    <a:pt x="635" y="12"/>
                  </a:lnTo>
                  <a:lnTo>
                    <a:pt x="621" y="13"/>
                  </a:lnTo>
                  <a:lnTo>
                    <a:pt x="608" y="15"/>
                  </a:lnTo>
                  <a:lnTo>
                    <a:pt x="595" y="17"/>
                  </a:lnTo>
                  <a:lnTo>
                    <a:pt x="572" y="24"/>
                  </a:lnTo>
                  <a:lnTo>
                    <a:pt x="562" y="26"/>
                  </a:lnTo>
                  <a:lnTo>
                    <a:pt x="558" y="23"/>
                  </a:lnTo>
                  <a:lnTo>
                    <a:pt x="554" y="19"/>
                  </a:lnTo>
                  <a:lnTo>
                    <a:pt x="553" y="17"/>
                  </a:lnTo>
                  <a:lnTo>
                    <a:pt x="552" y="14"/>
                  </a:lnTo>
                  <a:lnTo>
                    <a:pt x="552" y="12"/>
                  </a:lnTo>
                  <a:lnTo>
                    <a:pt x="551" y="10"/>
                  </a:lnTo>
                  <a:lnTo>
                    <a:pt x="549" y="7"/>
                  </a:lnTo>
                  <a:lnTo>
                    <a:pt x="545" y="6"/>
                  </a:lnTo>
                  <a:lnTo>
                    <a:pt x="543" y="6"/>
                  </a:lnTo>
                  <a:lnTo>
                    <a:pt x="543" y="7"/>
                  </a:lnTo>
                  <a:lnTo>
                    <a:pt x="543" y="10"/>
                  </a:lnTo>
                  <a:lnTo>
                    <a:pt x="546" y="17"/>
                  </a:lnTo>
                  <a:lnTo>
                    <a:pt x="549" y="25"/>
                  </a:lnTo>
                  <a:lnTo>
                    <a:pt x="550" y="27"/>
                  </a:lnTo>
                  <a:lnTo>
                    <a:pt x="549" y="27"/>
                  </a:lnTo>
                  <a:lnTo>
                    <a:pt x="543" y="25"/>
                  </a:lnTo>
                  <a:lnTo>
                    <a:pt x="539" y="22"/>
                  </a:lnTo>
                  <a:lnTo>
                    <a:pt x="536" y="18"/>
                  </a:lnTo>
                  <a:lnTo>
                    <a:pt x="534" y="14"/>
                  </a:lnTo>
                  <a:lnTo>
                    <a:pt x="534" y="10"/>
                  </a:lnTo>
                  <a:lnTo>
                    <a:pt x="535" y="5"/>
                  </a:lnTo>
                  <a:lnTo>
                    <a:pt x="538" y="3"/>
                  </a:lnTo>
                  <a:lnTo>
                    <a:pt x="543" y="1"/>
                  </a:lnTo>
                  <a:lnTo>
                    <a:pt x="539" y="0"/>
                  </a:lnTo>
                  <a:lnTo>
                    <a:pt x="535" y="0"/>
                  </a:lnTo>
                  <a:lnTo>
                    <a:pt x="531" y="2"/>
                  </a:lnTo>
                  <a:lnTo>
                    <a:pt x="529" y="4"/>
                  </a:lnTo>
                  <a:lnTo>
                    <a:pt x="527" y="6"/>
                  </a:lnTo>
                  <a:lnTo>
                    <a:pt x="525" y="10"/>
                  </a:lnTo>
                  <a:lnTo>
                    <a:pt x="523" y="17"/>
                  </a:lnTo>
                  <a:lnTo>
                    <a:pt x="520" y="26"/>
                  </a:lnTo>
                  <a:lnTo>
                    <a:pt x="519" y="33"/>
                  </a:lnTo>
                  <a:lnTo>
                    <a:pt x="517" y="35"/>
                  </a:lnTo>
                  <a:lnTo>
                    <a:pt x="516" y="37"/>
                  </a:lnTo>
                  <a:lnTo>
                    <a:pt x="514" y="38"/>
                  </a:lnTo>
                  <a:lnTo>
                    <a:pt x="512" y="38"/>
                  </a:lnTo>
                  <a:lnTo>
                    <a:pt x="508" y="34"/>
                  </a:lnTo>
                  <a:lnTo>
                    <a:pt x="504" y="27"/>
                  </a:lnTo>
                  <a:lnTo>
                    <a:pt x="502" y="25"/>
                  </a:lnTo>
                  <a:lnTo>
                    <a:pt x="501" y="25"/>
                  </a:lnTo>
                  <a:lnTo>
                    <a:pt x="501" y="26"/>
                  </a:lnTo>
                  <a:lnTo>
                    <a:pt x="500" y="29"/>
                  </a:lnTo>
                  <a:lnTo>
                    <a:pt x="501" y="38"/>
                  </a:lnTo>
                  <a:lnTo>
                    <a:pt x="497" y="32"/>
                  </a:lnTo>
                  <a:lnTo>
                    <a:pt x="495" y="26"/>
                  </a:lnTo>
                  <a:lnTo>
                    <a:pt x="492" y="23"/>
                  </a:lnTo>
                  <a:lnTo>
                    <a:pt x="491" y="23"/>
                  </a:lnTo>
                  <a:lnTo>
                    <a:pt x="491" y="26"/>
                  </a:lnTo>
                  <a:lnTo>
                    <a:pt x="491" y="28"/>
                  </a:lnTo>
                  <a:lnTo>
                    <a:pt x="490" y="29"/>
                  </a:lnTo>
                  <a:lnTo>
                    <a:pt x="485" y="25"/>
                  </a:lnTo>
                  <a:lnTo>
                    <a:pt x="483" y="21"/>
                  </a:lnTo>
                  <a:lnTo>
                    <a:pt x="480" y="13"/>
                  </a:lnTo>
                  <a:lnTo>
                    <a:pt x="479" y="6"/>
                  </a:lnTo>
                  <a:lnTo>
                    <a:pt x="478" y="4"/>
                  </a:lnTo>
                  <a:lnTo>
                    <a:pt x="478" y="5"/>
                  </a:lnTo>
                  <a:lnTo>
                    <a:pt x="474" y="14"/>
                  </a:lnTo>
                  <a:lnTo>
                    <a:pt x="472" y="19"/>
                  </a:lnTo>
                  <a:lnTo>
                    <a:pt x="469" y="25"/>
                  </a:lnTo>
                  <a:lnTo>
                    <a:pt x="467" y="26"/>
                  </a:lnTo>
                  <a:lnTo>
                    <a:pt x="464" y="27"/>
                  </a:lnTo>
                  <a:lnTo>
                    <a:pt x="461" y="28"/>
                  </a:lnTo>
                  <a:lnTo>
                    <a:pt x="459" y="28"/>
                  </a:lnTo>
                  <a:lnTo>
                    <a:pt x="455" y="27"/>
                  </a:lnTo>
                  <a:lnTo>
                    <a:pt x="451" y="25"/>
                  </a:lnTo>
                  <a:lnTo>
                    <a:pt x="447" y="22"/>
                  </a:lnTo>
                  <a:lnTo>
                    <a:pt x="442" y="17"/>
                  </a:lnTo>
                  <a:lnTo>
                    <a:pt x="441" y="18"/>
                  </a:lnTo>
                  <a:lnTo>
                    <a:pt x="440" y="22"/>
                  </a:lnTo>
                  <a:lnTo>
                    <a:pt x="438" y="23"/>
                  </a:lnTo>
                  <a:lnTo>
                    <a:pt x="437" y="23"/>
                  </a:lnTo>
                  <a:lnTo>
                    <a:pt x="434" y="21"/>
                  </a:lnTo>
                  <a:lnTo>
                    <a:pt x="430" y="18"/>
                  </a:lnTo>
                  <a:lnTo>
                    <a:pt x="428" y="23"/>
                  </a:lnTo>
                  <a:lnTo>
                    <a:pt x="425" y="27"/>
                  </a:lnTo>
                  <a:lnTo>
                    <a:pt x="422" y="32"/>
                  </a:lnTo>
                  <a:lnTo>
                    <a:pt x="417" y="34"/>
                  </a:lnTo>
                  <a:lnTo>
                    <a:pt x="414" y="35"/>
                  </a:lnTo>
                  <a:lnTo>
                    <a:pt x="412" y="34"/>
                  </a:lnTo>
                  <a:lnTo>
                    <a:pt x="408" y="33"/>
                  </a:lnTo>
                  <a:lnTo>
                    <a:pt x="405" y="30"/>
                  </a:lnTo>
                  <a:lnTo>
                    <a:pt x="402" y="26"/>
                  </a:lnTo>
                  <a:lnTo>
                    <a:pt x="399" y="21"/>
                  </a:lnTo>
                  <a:lnTo>
                    <a:pt x="394" y="28"/>
                  </a:lnTo>
                  <a:lnTo>
                    <a:pt x="389" y="36"/>
                  </a:lnTo>
                  <a:lnTo>
                    <a:pt x="382" y="43"/>
                  </a:lnTo>
                  <a:lnTo>
                    <a:pt x="374" y="48"/>
                  </a:lnTo>
                  <a:lnTo>
                    <a:pt x="371" y="49"/>
                  </a:lnTo>
                  <a:lnTo>
                    <a:pt x="367" y="50"/>
                  </a:lnTo>
                  <a:lnTo>
                    <a:pt x="363" y="49"/>
                  </a:lnTo>
                  <a:lnTo>
                    <a:pt x="359" y="47"/>
                  </a:lnTo>
                  <a:lnTo>
                    <a:pt x="356" y="44"/>
                  </a:lnTo>
                  <a:lnTo>
                    <a:pt x="352" y="38"/>
                  </a:lnTo>
                  <a:lnTo>
                    <a:pt x="351" y="32"/>
                  </a:lnTo>
                  <a:lnTo>
                    <a:pt x="350" y="26"/>
                  </a:lnTo>
                  <a:lnTo>
                    <a:pt x="348" y="22"/>
                  </a:lnTo>
                  <a:lnTo>
                    <a:pt x="346" y="17"/>
                  </a:lnTo>
                  <a:lnTo>
                    <a:pt x="341" y="14"/>
                  </a:lnTo>
                  <a:lnTo>
                    <a:pt x="339" y="13"/>
                  </a:lnTo>
                  <a:lnTo>
                    <a:pt x="336" y="13"/>
                  </a:lnTo>
                  <a:lnTo>
                    <a:pt x="328" y="15"/>
                  </a:lnTo>
                  <a:lnTo>
                    <a:pt x="318" y="17"/>
                  </a:lnTo>
                  <a:lnTo>
                    <a:pt x="292" y="25"/>
                  </a:lnTo>
                  <a:lnTo>
                    <a:pt x="276" y="32"/>
                  </a:lnTo>
                  <a:lnTo>
                    <a:pt x="256" y="40"/>
                  </a:lnTo>
                  <a:lnTo>
                    <a:pt x="234" y="50"/>
                  </a:lnTo>
                  <a:lnTo>
                    <a:pt x="212" y="61"/>
                  </a:lnTo>
                  <a:lnTo>
                    <a:pt x="189" y="74"/>
                  </a:lnTo>
                  <a:lnTo>
                    <a:pt x="167" y="90"/>
                  </a:lnTo>
                  <a:lnTo>
                    <a:pt x="145" y="107"/>
                  </a:lnTo>
                  <a:lnTo>
                    <a:pt x="135" y="116"/>
                  </a:lnTo>
                  <a:lnTo>
                    <a:pt x="125" y="126"/>
                  </a:lnTo>
                  <a:lnTo>
                    <a:pt x="115" y="137"/>
                  </a:lnTo>
                  <a:lnTo>
                    <a:pt x="106" y="148"/>
                  </a:lnTo>
                  <a:lnTo>
                    <a:pt x="98" y="159"/>
                  </a:lnTo>
                  <a:lnTo>
                    <a:pt x="91" y="171"/>
                  </a:lnTo>
                  <a:lnTo>
                    <a:pt x="83" y="184"/>
                  </a:lnTo>
                  <a:lnTo>
                    <a:pt x="78" y="197"/>
                  </a:lnTo>
                  <a:lnTo>
                    <a:pt x="74" y="211"/>
                  </a:lnTo>
                  <a:lnTo>
                    <a:pt x="69" y="225"/>
                  </a:lnTo>
                  <a:lnTo>
                    <a:pt x="66" y="219"/>
                  </a:lnTo>
                  <a:lnTo>
                    <a:pt x="65" y="215"/>
                  </a:lnTo>
                  <a:lnTo>
                    <a:pt x="65" y="211"/>
                  </a:lnTo>
                  <a:lnTo>
                    <a:pt x="64" y="214"/>
                  </a:lnTo>
                  <a:lnTo>
                    <a:pt x="64" y="218"/>
                  </a:lnTo>
                  <a:lnTo>
                    <a:pt x="66" y="231"/>
                  </a:lnTo>
                  <a:lnTo>
                    <a:pt x="59" y="238"/>
                  </a:lnTo>
                  <a:lnTo>
                    <a:pt x="53" y="249"/>
                  </a:lnTo>
                  <a:lnTo>
                    <a:pt x="50" y="236"/>
                  </a:lnTo>
                  <a:lnTo>
                    <a:pt x="49" y="225"/>
                  </a:lnTo>
                  <a:lnTo>
                    <a:pt x="49" y="214"/>
                  </a:lnTo>
                  <a:lnTo>
                    <a:pt x="47" y="216"/>
                  </a:lnTo>
                  <a:lnTo>
                    <a:pt x="47" y="219"/>
                  </a:lnTo>
                  <a:lnTo>
                    <a:pt x="46" y="229"/>
                  </a:lnTo>
                  <a:lnTo>
                    <a:pt x="47" y="242"/>
                  </a:lnTo>
                  <a:lnTo>
                    <a:pt x="49" y="256"/>
                  </a:lnTo>
                  <a:lnTo>
                    <a:pt x="46" y="267"/>
                  </a:lnTo>
                  <a:lnTo>
                    <a:pt x="44" y="279"/>
                  </a:lnTo>
                  <a:lnTo>
                    <a:pt x="41" y="269"/>
                  </a:lnTo>
                  <a:lnTo>
                    <a:pt x="40" y="261"/>
                  </a:lnTo>
                  <a:lnTo>
                    <a:pt x="40" y="253"/>
                  </a:lnTo>
                  <a:lnTo>
                    <a:pt x="38" y="261"/>
                  </a:lnTo>
                  <a:lnTo>
                    <a:pt x="38" y="270"/>
                  </a:lnTo>
                  <a:lnTo>
                    <a:pt x="41" y="280"/>
                  </a:lnTo>
                  <a:lnTo>
                    <a:pt x="43" y="290"/>
                  </a:lnTo>
                  <a:lnTo>
                    <a:pt x="44" y="303"/>
                  </a:lnTo>
                  <a:lnTo>
                    <a:pt x="46" y="310"/>
                  </a:lnTo>
                  <a:lnTo>
                    <a:pt x="48" y="318"/>
                  </a:lnTo>
                  <a:lnTo>
                    <a:pt x="42" y="309"/>
                  </a:lnTo>
                  <a:lnTo>
                    <a:pt x="36" y="302"/>
                  </a:lnTo>
                  <a:lnTo>
                    <a:pt x="33" y="294"/>
                  </a:lnTo>
                  <a:lnTo>
                    <a:pt x="31" y="286"/>
                  </a:lnTo>
                  <a:lnTo>
                    <a:pt x="27" y="275"/>
                  </a:lnTo>
                  <a:lnTo>
                    <a:pt x="26" y="271"/>
                  </a:lnTo>
                  <a:lnTo>
                    <a:pt x="26" y="276"/>
                  </a:lnTo>
                  <a:lnTo>
                    <a:pt x="26" y="283"/>
                  </a:lnTo>
                  <a:lnTo>
                    <a:pt x="26" y="288"/>
                  </a:lnTo>
                  <a:lnTo>
                    <a:pt x="29" y="295"/>
                  </a:lnTo>
                  <a:lnTo>
                    <a:pt x="33" y="306"/>
                  </a:lnTo>
                  <a:lnTo>
                    <a:pt x="40" y="317"/>
                  </a:lnTo>
                  <a:lnTo>
                    <a:pt x="46" y="327"/>
                  </a:lnTo>
                  <a:lnTo>
                    <a:pt x="52" y="335"/>
                  </a:lnTo>
                  <a:lnTo>
                    <a:pt x="58" y="341"/>
                  </a:lnTo>
                  <a:lnTo>
                    <a:pt x="52" y="337"/>
                  </a:lnTo>
                  <a:lnTo>
                    <a:pt x="45" y="331"/>
                  </a:lnTo>
                  <a:lnTo>
                    <a:pt x="40" y="325"/>
                  </a:lnTo>
                  <a:lnTo>
                    <a:pt x="34" y="317"/>
                  </a:lnTo>
                  <a:lnTo>
                    <a:pt x="24" y="299"/>
                  </a:lnTo>
                  <a:lnTo>
                    <a:pt x="15" y="282"/>
                  </a:lnTo>
                  <a:lnTo>
                    <a:pt x="9" y="264"/>
                  </a:lnTo>
                  <a:lnTo>
                    <a:pt x="4" y="249"/>
                  </a:lnTo>
                  <a:lnTo>
                    <a:pt x="0" y="236"/>
                  </a:lnTo>
                  <a:lnTo>
                    <a:pt x="0" y="243"/>
                  </a:lnTo>
                  <a:lnTo>
                    <a:pt x="1" y="253"/>
                  </a:lnTo>
                  <a:lnTo>
                    <a:pt x="3" y="263"/>
                  </a:lnTo>
                  <a:lnTo>
                    <a:pt x="5" y="273"/>
                  </a:lnTo>
                  <a:lnTo>
                    <a:pt x="13" y="293"/>
                  </a:lnTo>
                  <a:lnTo>
                    <a:pt x="22" y="312"/>
                  </a:lnTo>
                  <a:lnTo>
                    <a:pt x="31" y="328"/>
                  </a:lnTo>
                  <a:lnTo>
                    <a:pt x="38" y="342"/>
                  </a:lnTo>
                  <a:lnTo>
                    <a:pt x="46" y="354"/>
                  </a:lnTo>
                  <a:lnTo>
                    <a:pt x="74" y="385"/>
                  </a:lnTo>
                  <a:lnTo>
                    <a:pt x="67" y="399"/>
                  </a:lnTo>
                  <a:lnTo>
                    <a:pt x="58" y="415"/>
                  </a:lnTo>
                  <a:lnTo>
                    <a:pt x="47" y="431"/>
                  </a:lnTo>
                  <a:lnTo>
                    <a:pt x="36" y="447"/>
                  </a:lnTo>
                  <a:lnTo>
                    <a:pt x="33" y="450"/>
                  </a:lnTo>
                  <a:lnTo>
                    <a:pt x="26" y="460"/>
                  </a:lnTo>
                  <a:lnTo>
                    <a:pt x="18" y="475"/>
                  </a:lnTo>
                  <a:lnTo>
                    <a:pt x="13" y="485"/>
                  </a:lnTo>
                  <a:lnTo>
                    <a:pt x="10" y="496"/>
                  </a:lnTo>
                  <a:lnTo>
                    <a:pt x="8" y="507"/>
                  </a:lnTo>
                  <a:lnTo>
                    <a:pt x="5" y="520"/>
                  </a:lnTo>
                  <a:lnTo>
                    <a:pt x="5" y="533"/>
                  </a:lnTo>
                  <a:lnTo>
                    <a:pt x="7" y="549"/>
                  </a:lnTo>
                  <a:lnTo>
                    <a:pt x="10" y="564"/>
                  </a:lnTo>
                  <a:lnTo>
                    <a:pt x="15" y="579"/>
                  </a:lnTo>
                  <a:lnTo>
                    <a:pt x="23" y="596"/>
                  </a:lnTo>
                  <a:lnTo>
                    <a:pt x="34" y="613"/>
                  </a:lnTo>
                  <a:lnTo>
                    <a:pt x="41" y="628"/>
                  </a:lnTo>
                  <a:lnTo>
                    <a:pt x="55" y="662"/>
                  </a:lnTo>
                  <a:lnTo>
                    <a:pt x="65" y="682"/>
                  </a:lnTo>
                  <a:lnTo>
                    <a:pt x="75" y="699"/>
                  </a:lnTo>
                  <a:lnTo>
                    <a:pt x="83" y="713"/>
                  </a:lnTo>
                  <a:lnTo>
                    <a:pt x="88" y="719"/>
                  </a:lnTo>
                  <a:lnTo>
                    <a:pt x="92" y="723"/>
                  </a:lnTo>
                  <a:lnTo>
                    <a:pt x="94" y="724"/>
                  </a:lnTo>
                  <a:lnTo>
                    <a:pt x="102" y="728"/>
                  </a:lnTo>
                  <a:lnTo>
                    <a:pt x="113" y="732"/>
                  </a:lnTo>
                  <a:lnTo>
                    <a:pt x="120" y="734"/>
                  </a:lnTo>
                  <a:lnTo>
                    <a:pt x="127" y="736"/>
                  </a:lnTo>
                  <a:lnTo>
                    <a:pt x="136" y="736"/>
                  </a:lnTo>
                  <a:lnTo>
                    <a:pt x="146" y="737"/>
                  </a:lnTo>
                  <a:lnTo>
                    <a:pt x="157" y="736"/>
                  </a:lnTo>
                  <a:lnTo>
                    <a:pt x="169" y="734"/>
                  </a:lnTo>
                  <a:lnTo>
                    <a:pt x="181" y="731"/>
                  </a:lnTo>
                  <a:lnTo>
                    <a:pt x="194" y="725"/>
                  </a:lnTo>
                  <a:lnTo>
                    <a:pt x="207" y="719"/>
                  </a:lnTo>
                  <a:lnTo>
                    <a:pt x="222" y="710"/>
                  </a:lnTo>
                  <a:lnTo>
                    <a:pt x="218" y="705"/>
                  </a:lnTo>
                  <a:lnTo>
                    <a:pt x="210" y="692"/>
                  </a:lnTo>
                  <a:lnTo>
                    <a:pt x="205" y="685"/>
                  </a:lnTo>
                  <a:lnTo>
                    <a:pt x="201" y="675"/>
                  </a:lnTo>
                  <a:lnTo>
                    <a:pt x="199" y="665"/>
                  </a:lnTo>
                  <a:lnTo>
                    <a:pt x="199" y="655"/>
                  </a:lnTo>
                  <a:lnTo>
                    <a:pt x="197" y="655"/>
                  </a:lnTo>
                  <a:lnTo>
                    <a:pt x="193" y="655"/>
                  </a:lnTo>
                  <a:lnTo>
                    <a:pt x="189" y="654"/>
                  </a:lnTo>
                  <a:lnTo>
                    <a:pt x="183" y="651"/>
                  </a:lnTo>
                  <a:lnTo>
                    <a:pt x="177" y="646"/>
                  </a:lnTo>
                  <a:lnTo>
                    <a:pt x="169" y="640"/>
                  </a:lnTo>
                  <a:lnTo>
                    <a:pt x="161" y="630"/>
                  </a:lnTo>
                  <a:lnTo>
                    <a:pt x="147" y="613"/>
                  </a:lnTo>
                  <a:lnTo>
                    <a:pt x="134" y="599"/>
                  </a:lnTo>
                  <a:lnTo>
                    <a:pt x="121" y="587"/>
                  </a:lnTo>
                  <a:lnTo>
                    <a:pt x="125" y="588"/>
                  </a:lnTo>
                  <a:lnTo>
                    <a:pt x="128" y="588"/>
                  </a:lnTo>
                  <a:lnTo>
                    <a:pt x="133" y="587"/>
                  </a:lnTo>
                  <a:lnTo>
                    <a:pt x="138" y="587"/>
                  </a:lnTo>
                  <a:lnTo>
                    <a:pt x="146" y="590"/>
                  </a:lnTo>
                  <a:lnTo>
                    <a:pt x="155" y="596"/>
                  </a:lnTo>
                  <a:lnTo>
                    <a:pt x="165" y="606"/>
                  </a:lnTo>
                  <a:lnTo>
                    <a:pt x="178" y="621"/>
                  </a:lnTo>
                  <a:lnTo>
                    <a:pt x="182" y="624"/>
                  </a:lnTo>
                  <a:lnTo>
                    <a:pt x="187" y="628"/>
                  </a:lnTo>
                  <a:lnTo>
                    <a:pt x="193" y="630"/>
                  </a:lnTo>
                  <a:lnTo>
                    <a:pt x="198" y="630"/>
                  </a:lnTo>
                  <a:lnTo>
                    <a:pt x="202" y="629"/>
                  </a:lnTo>
                  <a:lnTo>
                    <a:pt x="206" y="628"/>
                  </a:lnTo>
                  <a:lnTo>
                    <a:pt x="212" y="624"/>
                  </a:lnTo>
                  <a:lnTo>
                    <a:pt x="218" y="621"/>
                  </a:lnTo>
                  <a:lnTo>
                    <a:pt x="225" y="616"/>
                  </a:lnTo>
                  <a:lnTo>
                    <a:pt x="232" y="608"/>
                  </a:lnTo>
                  <a:lnTo>
                    <a:pt x="239" y="599"/>
                  </a:lnTo>
                  <a:lnTo>
                    <a:pt x="243" y="598"/>
                  </a:lnTo>
                  <a:lnTo>
                    <a:pt x="249" y="595"/>
                  </a:lnTo>
                  <a:lnTo>
                    <a:pt x="255" y="595"/>
                  </a:lnTo>
                  <a:lnTo>
                    <a:pt x="260" y="595"/>
                  </a:lnTo>
                  <a:lnTo>
                    <a:pt x="267" y="595"/>
                  </a:lnTo>
                  <a:lnTo>
                    <a:pt x="273" y="597"/>
                  </a:lnTo>
                  <a:lnTo>
                    <a:pt x="250" y="616"/>
                  </a:lnTo>
                  <a:lnTo>
                    <a:pt x="233" y="631"/>
                  </a:lnTo>
                  <a:lnTo>
                    <a:pt x="225" y="638"/>
                  </a:lnTo>
                  <a:lnTo>
                    <a:pt x="221" y="643"/>
                  </a:lnTo>
                  <a:lnTo>
                    <a:pt x="211" y="652"/>
                  </a:lnTo>
                  <a:lnTo>
                    <a:pt x="211" y="656"/>
                  </a:lnTo>
                  <a:lnTo>
                    <a:pt x="211" y="661"/>
                  </a:lnTo>
                  <a:lnTo>
                    <a:pt x="211" y="668"/>
                  </a:lnTo>
                  <a:lnTo>
                    <a:pt x="213" y="676"/>
                  </a:lnTo>
                  <a:lnTo>
                    <a:pt x="217" y="686"/>
                  </a:lnTo>
                  <a:lnTo>
                    <a:pt x="223" y="696"/>
                  </a:lnTo>
                  <a:lnTo>
                    <a:pt x="231" y="707"/>
                  </a:lnTo>
                  <a:lnTo>
                    <a:pt x="247" y="716"/>
                  </a:lnTo>
                  <a:lnTo>
                    <a:pt x="266" y="725"/>
                  </a:lnTo>
                  <a:lnTo>
                    <a:pt x="288" y="735"/>
                  </a:lnTo>
                  <a:lnTo>
                    <a:pt x="312" y="744"/>
                  </a:lnTo>
                  <a:lnTo>
                    <a:pt x="324" y="748"/>
                  </a:lnTo>
                  <a:lnTo>
                    <a:pt x="336" y="752"/>
                  </a:lnTo>
                  <a:lnTo>
                    <a:pt x="347" y="754"/>
                  </a:lnTo>
                  <a:lnTo>
                    <a:pt x="358" y="755"/>
                  </a:lnTo>
                  <a:lnTo>
                    <a:pt x="369" y="754"/>
                  </a:lnTo>
                  <a:lnTo>
                    <a:pt x="378" y="752"/>
                  </a:lnTo>
                  <a:lnTo>
                    <a:pt x="380" y="753"/>
                  </a:lnTo>
                  <a:lnTo>
                    <a:pt x="389" y="754"/>
                  </a:lnTo>
                  <a:lnTo>
                    <a:pt x="401" y="754"/>
                  </a:lnTo>
                  <a:lnTo>
                    <a:pt x="408" y="754"/>
                  </a:lnTo>
                  <a:lnTo>
                    <a:pt x="417" y="752"/>
                  </a:lnTo>
                  <a:lnTo>
                    <a:pt x="426" y="751"/>
                  </a:lnTo>
                  <a:lnTo>
                    <a:pt x="435" y="747"/>
                  </a:lnTo>
                  <a:lnTo>
                    <a:pt x="445" y="743"/>
                  </a:lnTo>
                  <a:lnTo>
                    <a:pt x="453" y="736"/>
                  </a:lnTo>
                  <a:lnTo>
                    <a:pt x="463" y="730"/>
                  </a:lnTo>
                  <a:lnTo>
                    <a:pt x="473" y="721"/>
                  </a:lnTo>
                  <a:lnTo>
                    <a:pt x="483" y="710"/>
                  </a:lnTo>
                  <a:lnTo>
                    <a:pt x="492" y="697"/>
                  </a:lnTo>
                  <a:lnTo>
                    <a:pt x="505" y="695"/>
                  </a:lnTo>
                  <a:lnTo>
                    <a:pt x="520" y="691"/>
                  </a:lnTo>
                  <a:lnTo>
                    <a:pt x="540" y="686"/>
                  </a:lnTo>
                  <a:lnTo>
                    <a:pt x="538" y="687"/>
                  </a:lnTo>
                  <a:lnTo>
                    <a:pt x="542" y="686"/>
                  </a:lnTo>
                  <a:lnTo>
                    <a:pt x="559" y="680"/>
                  </a:lnTo>
                  <a:lnTo>
                    <a:pt x="578" y="674"/>
                  </a:lnTo>
                  <a:lnTo>
                    <a:pt x="574" y="680"/>
                  </a:lnTo>
                  <a:lnTo>
                    <a:pt x="572" y="685"/>
                  </a:lnTo>
                  <a:lnTo>
                    <a:pt x="569" y="687"/>
                  </a:lnTo>
                  <a:lnTo>
                    <a:pt x="568" y="688"/>
                  </a:lnTo>
                  <a:lnTo>
                    <a:pt x="572" y="686"/>
                  </a:lnTo>
                  <a:lnTo>
                    <a:pt x="576" y="682"/>
                  </a:lnTo>
                  <a:lnTo>
                    <a:pt x="590" y="668"/>
                  </a:lnTo>
                  <a:lnTo>
                    <a:pt x="603" y="662"/>
                  </a:lnTo>
                  <a:lnTo>
                    <a:pt x="616" y="655"/>
                  </a:lnTo>
                  <a:lnTo>
                    <a:pt x="613" y="664"/>
                  </a:lnTo>
                  <a:lnTo>
                    <a:pt x="607" y="672"/>
                  </a:lnTo>
                  <a:lnTo>
                    <a:pt x="601" y="678"/>
                  </a:lnTo>
                  <a:lnTo>
                    <a:pt x="595" y="685"/>
                  </a:lnTo>
                  <a:lnTo>
                    <a:pt x="584" y="695"/>
                  </a:lnTo>
                  <a:lnTo>
                    <a:pt x="580" y="699"/>
                  </a:lnTo>
                  <a:lnTo>
                    <a:pt x="582" y="698"/>
                  </a:lnTo>
                  <a:lnTo>
                    <a:pt x="585" y="697"/>
                  </a:lnTo>
                  <a:lnTo>
                    <a:pt x="593" y="691"/>
                  </a:lnTo>
                  <a:lnTo>
                    <a:pt x="601" y="684"/>
                  </a:lnTo>
                  <a:lnTo>
                    <a:pt x="610" y="675"/>
                  </a:lnTo>
                  <a:lnTo>
                    <a:pt x="628" y="655"/>
                  </a:lnTo>
                  <a:lnTo>
                    <a:pt x="640" y="641"/>
                  </a:lnTo>
                  <a:lnTo>
                    <a:pt x="643" y="639"/>
                  </a:lnTo>
                  <a:lnTo>
                    <a:pt x="642" y="647"/>
                  </a:lnTo>
                  <a:lnTo>
                    <a:pt x="639" y="655"/>
                  </a:lnTo>
                  <a:lnTo>
                    <a:pt x="635" y="662"/>
                  </a:lnTo>
                  <a:lnTo>
                    <a:pt x="630" y="668"/>
                  </a:lnTo>
                  <a:lnTo>
                    <a:pt x="621" y="678"/>
                  </a:lnTo>
                  <a:lnTo>
                    <a:pt x="617" y="682"/>
                  </a:lnTo>
                  <a:lnTo>
                    <a:pt x="626" y="676"/>
                  </a:lnTo>
                  <a:lnTo>
                    <a:pt x="634" y="669"/>
                  </a:lnTo>
                  <a:lnTo>
                    <a:pt x="640" y="661"/>
                  </a:lnTo>
                  <a:lnTo>
                    <a:pt x="648" y="651"/>
                  </a:lnTo>
                  <a:lnTo>
                    <a:pt x="658" y="633"/>
                  </a:lnTo>
                  <a:lnTo>
                    <a:pt x="663" y="623"/>
                  </a:lnTo>
                  <a:lnTo>
                    <a:pt x="662" y="635"/>
                  </a:lnTo>
                  <a:lnTo>
                    <a:pt x="660" y="646"/>
                  </a:lnTo>
                  <a:lnTo>
                    <a:pt x="655" y="656"/>
                  </a:lnTo>
                  <a:lnTo>
                    <a:pt x="651" y="665"/>
                  </a:lnTo>
                  <a:lnTo>
                    <a:pt x="647" y="672"/>
                  </a:lnTo>
                  <a:lnTo>
                    <a:pt x="642" y="677"/>
                  </a:lnTo>
                  <a:lnTo>
                    <a:pt x="639" y="680"/>
                  </a:lnTo>
                  <a:lnTo>
                    <a:pt x="643" y="678"/>
                  </a:lnTo>
                  <a:lnTo>
                    <a:pt x="648" y="675"/>
                  </a:lnTo>
                  <a:lnTo>
                    <a:pt x="654" y="667"/>
                  </a:lnTo>
                  <a:lnTo>
                    <a:pt x="661" y="658"/>
                  </a:lnTo>
                  <a:lnTo>
                    <a:pt x="665" y="649"/>
                  </a:lnTo>
                  <a:lnTo>
                    <a:pt x="669" y="639"/>
                  </a:lnTo>
                  <a:lnTo>
                    <a:pt x="672" y="629"/>
                  </a:lnTo>
                  <a:lnTo>
                    <a:pt x="674" y="616"/>
                  </a:lnTo>
                  <a:lnTo>
                    <a:pt x="675" y="616"/>
                  </a:lnTo>
                  <a:lnTo>
                    <a:pt x="675" y="623"/>
                  </a:lnTo>
                  <a:lnTo>
                    <a:pt x="674" y="632"/>
                  </a:lnTo>
                  <a:lnTo>
                    <a:pt x="673" y="641"/>
                  </a:lnTo>
                  <a:lnTo>
                    <a:pt x="670" y="650"/>
                  </a:lnTo>
                  <a:lnTo>
                    <a:pt x="662" y="667"/>
                  </a:lnTo>
                  <a:lnTo>
                    <a:pt x="653" y="685"/>
                  </a:lnTo>
                  <a:lnTo>
                    <a:pt x="643" y="700"/>
                  </a:lnTo>
                  <a:lnTo>
                    <a:pt x="636" y="712"/>
                  </a:lnTo>
                  <a:lnTo>
                    <a:pt x="627" y="723"/>
                  </a:lnTo>
                  <a:lnTo>
                    <a:pt x="632" y="719"/>
                  </a:lnTo>
                  <a:lnTo>
                    <a:pt x="639" y="713"/>
                  </a:lnTo>
                  <a:lnTo>
                    <a:pt x="649" y="701"/>
                  </a:lnTo>
                  <a:lnTo>
                    <a:pt x="659" y="687"/>
                  </a:lnTo>
                  <a:lnTo>
                    <a:pt x="668" y="671"/>
                  </a:lnTo>
                  <a:lnTo>
                    <a:pt x="675" y="655"/>
                  </a:lnTo>
                  <a:lnTo>
                    <a:pt x="682" y="641"/>
                  </a:lnTo>
                  <a:lnTo>
                    <a:pt x="691" y="620"/>
                  </a:lnTo>
                  <a:lnTo>
                    <a:pt x="673" y="678"/>
                  </a:lnTo>
                  <a:lnTo>
                    <a:pt x="663" y="710"/>
                  </a:lnTo>
                  <a:lnTo>
                    <a:pt x="663" y="714"/>
                  </a:lnTo>
                  <a:lnTo>
                    <a:pt x="666" y="707"/>
                  </a:lnTo>
                  <a:lnTo>
                    <a:pt x="710" y="598"/>
                  </a:lnTo>
                  <a:lnTo>
                    <a:pt x="710" y="612"/>
                  </a:lnTo>
                  <a:lnTo>
                    <a:pt x="708" y="628"/>
                  </a:lnTo>
                  <a:lnTo>
                    <a:pt x="706" y="643"/>
                  </a:lnTo>
                  <a:lnTo>
                    <a:pt x="702" y="656"/>
                  </a:lnTo>
                  <a:lnTo>
                    <a:pt x="694" y="678"/>
                  </a:lnTo>
                  <a:lnTo>
                    <a:pt x="691" y="687"/>
                  </a:lnTo>
                  <a:lnTo>
                    <a:pt x="709" y="652"/>
                  </a:lnTo>
                  <a:lnTo>
                    <a:pt x="714" y="643"/>
                  </a:lnTo>
                  <a:lnTo>
                    <a:pt x="717" y="633"/>
                  </a:lnTo>
                  <a:lnTo>
                    <a:pt x="721" y="617"/>
                  </a:lnTo>
                  <a:lnTo>
                    <a:pt x="724" y="601"/>
                  </a:lnTo>
                  <a:lnTo>
                    <a:pt x="724" y="588"/>
                  </a:lnTo>
                  <a:lnTo>
                    <a:pt x="722" y="577"/>
                  </a:lnTo>
                  <a:lnTo>
                    <a:pt x="721" y="568"/>
                  </a:lnTo>
                  <a:lnTo>
                    <a:pt x="719" y="562"/>
                  </a:lnTo>
                  <a:lnTo>
                    <a:pt x="724" y="565"/>
                  </a:lnTo>
                  <a:lnTo>
                    <a:pt x="727" y="568"/>
                  </a:lnTo>
                  <a:lnTo>
                    <a:pt x="729" y="573"/>
                  </a:lnTo>
                  <a:lnTo>
                    <a:pt x="731" y="578"/>
                  </a:lnTo>
                  <a:lnTo>
                    <a:pt x="733" y="589"/>
                  </a:lnTo>
                  <a:lnTo>
                    <a:pt x="733" y="600"/>
                  </a:lnTo>
                  <a:lnTo>
                    <a:pt x="732" y="611"/>
                  </a:lnTo>
                  <a:lnTo>
                    <a:pt x="731" y="620"/>
                  </a:lnTo>
                  <a:lnTo>
                    <a:pt x="729" y="629"/>
                  </a:lnTo>
                  <a:lnTo>
                    <a:pt x="732" y="621"/>
                  </a:lnTo>
                  <a:lnTo>
                    <a:pt x="736" y="612"/>
                  </a:lnTo>
                  <a:lnTo>
                    <a:pt x="738" y="605"/>
                  </a:lnTo>
                  <a:lnTo>
                    <a:pt x="739" y="596"/>
                  </a:lnTo>
                  <a:lnTo>
                    <a:pt x="740" y="579"/>
                  </a:lnTo>
                  <a:lnTo>
                    <a:pt x="739" y="564"/>
                  </a:lnTo>
                  <a:lnTo>
                    <a:pt x="738" y="551"/>
                  </a:lnTo>
                  <a:lnTo>
                    <a:pt x="736" y="540"/>
                  </a:lnTo>
                  <a:lnTo>
                    <a:pt x="733" y="530"/>
                  </a:lnTo>
                  <a:lnTo>
                    <a:pt x="738" y="538"/>
                  </a:lnTo>
                  <a:lnTo>
                    <a:pt x="741" y="545"/>
                  </a:lnTo>
                  <a:lnTo>
                    <a:pt x="743" y="555"/>
                  </a:lnTo>
                  <a:lnTo>
                    <a:pt x="746" y="564"/>
                  </a:lnTo>
                  <a:lnTo>
                    <a:pt x="747" y="579"/>
                  </a:lnTo>
                  <a:lnTo>
                    <a:pt x="747" y="586"/>
                  </a:lnTo>
                  <a:lnTo>
                    <a:pt x="749" y="580"/>
                  </a:lnTo>
                  <a:lnTo>
                    <a:pt x="750" y="575"/>
                  </a:lnTo>
                  <a:lnTo>
                    <a:pt x="750" y="561"/>
                  </a:lnTo>
                  <a:lnTo>
                    <a:pt x="748" y="545"/>
                  </a:lnTo>
                  <a:lnTo>
                    <a:pt x="746" y="530"/>
                  </a:lnTo>
                  <a:lnTo>
                    <a:pt x="739" y="504"/>
                  </a:lnTo>
                  <a:lnTo>
                    <a:pt x="736" y="493"/>
                  </a:lnTo>
                  <a:lnTo>
                    <a:pt x="739" y="499"/>
                  </a:lnTo>
                  <a:lnTo>
                    <a:pt x="742" y="507"/>
                  </a:lnTo>
                  <a:lnTo>
                    <a:pt x="747" y="523"/>
                  </a:lnTo>
                  <a:lnTo>
                    <a:pt x="751" y="542"/>
                  </a:lnTo>
                  <a:lnTo>
                    <a:pt x="752" y="534"/>
                  </a:lnTo>
                  <a:lnTo>
                    <a:pt x="752" y="526"/>
                  </a:lnTo>
                  <a:lnTo>
                    <a:pt x="750" y="506"/>
                  </a:lnTo>
                  <a:lnTo>
                    <a:pt x="746" y="487"/>
                  </a:lnTo>
                  <a:lnTo>
                    <a:pt x="740" y="469"/>
                  </a:lnTo>
                  <a:lnTo>
                    <a:pt x="732" y="443"/>
                  </a:lnTo>
                  <a:lnTo>
                    <a:pt x="731" y="440"/>
                  </a:lnTo>
                  <a:lnTo>
                    <a:pt x="731" y="439"/>
                  </a:lnTo>
                  <a:lnTo>
                    <a:pt x="736" y="443"/>
                  </a:lnTo>
                  <a:lnTo>
                    <a:pt x="741" y="453"/>
                  </a:lnTo>
                  <a:lnTo>
                    <a:pt x="746" y="464"/>
                  </a:lnTo>
                  <a:lnTo>
                    <a:pt x="749" y="474"/>
                  </a:lnTo>
                  <a:lnTo>
                    <a:pt x="751" y="485"/>
                  </a:lnTo>
                  <a:lnTo>
                    <a:pt x="753" y="500"/>
                  </a:lnTo>
                  <a:lnTo>
                    <a:pt x="754" y="507"/>
                  </a:lnTo>
                  <a:lnTo>
                    <a:pt x="757" y="498"/>
                  </a:lnTo>
                  <a:lnTo>
                    <a:pt x="758" y="490"/>
                  </a:lnTo>
                  <a:lnTo>
                    <a:pt x="758" y="482"/>
                  </a:lnTo>
                  <a:lnTo>
                    <a:pt x="757" y="474"/>
                  </a:lnTo>
                  <a:lnTo>
                    <a:pt x="755" y="466"/>
                  </a:lnTo>
                  <a:lnTo>
                    <a:pt x="753" y="459"/>
                  </a:lnTo>
                  <a:lnTo>
                    <a:pt x="748" y="443"/>
                  </a:lnTo>
                  <a:lnTo>
                    <a:pt x="741" y="430"/>
                  </a:lnTo>
                  <a:lnTo>
                    <a:pt x="733" y="419"/>
                  </a:lnTo>
                  <a:lnTo>
                    <a:pt x="726" y="409"/>
                  </a:lnTo>
                  <a:lnTo>
                    <a:pt x="719" y="400"/>
                  </a:lnTo>
                  <a:lnTo>
                    <a:pt x="718" y="397"/>
                  </a:lnTo>
                  <a:lnTo>
                    <a:pt x="726" y="403"/>
                  </a:lnTo>
                  <a:lnTo>
                    <a:pt x="732" y="408"/>
                  </a:lnTo>
                  <a:lnTo>
                    <a:pt x="743" y="420"/>
                  </a:lnTo>
                  <a:lnTo>
                    <a:pt x="751" y="431"/>
                  </a:lnTo>
                  <a:lnTo>
                    <a:pt x="757" y="442"/>
                  </a:lnTo>
                  <a:lnTo>
                    <a:pt x="760" y="451"/>
                  </a:lnTo>
                  <a:lnTo>
                    <a:pt x="762" y="459"/>
                  </a:lnTo>
                  <a:lnTo>
                    <a:pt x="763" y="465"/>
                  </a:lnTo>
                  <a:close/>
                </a:path>
              </a:pathLst>
            </a:custGeom>
            <a:solidFill>
              <a:srgbClr val="80808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1" name="Freeform 7"/>
            <p:cNvSpPr>
              <a:spLocks/>
            </p:cNvSpPr>
            <p:nvPr/>
          </p:nvSpPr>
          <p:spPr bwMode="auto">
            <a:xfrm>
              <a:off x="1442" y="1868"/>
              <a:ext cx="363" cy="361"/>
            </a:xfrm>
            <a:custGeom>
              <a:avLst/>
              <a:gdLst>
                <a:gd name="T0" fmla="*/ 162 w 224"/>
                <a:gd name="T1" fmla="*/ 830 h 223"/>
                <a:gd name="T2" fmla="*/ 73 w 224"/>
                <a:gd name="T3" fmla="*/ 699 h 223"/>
                <a:gd name="T4" fmla="*/ 21 w 224"/>
                <a:gd name="T5" fmla="*/ 550 h 223"/>
                <a:gd name="T6" fmla="*/ 0 w 224"/>
                <a:gd name="T7" fmla="*/ 382 h 223"/>
                <a:gd name="T8" fmla="*/ 42 w 224"/>
                <a:gd name="T9" fmla="*/ 186 h 223"/>
                <a:gd name="T10" fmla="*/ 34 w 224"/>
                <a:gd name="T11" fmla="*/ 254 h 223"/>
                <a:gd name="T12" fmla="*/ 34 w 224"/>
                <a:gd name="T13" fmla="*/ 424 h 223"/>
                <a:gd name="T14" fmla="*/ 29 w 224"/>
                <a:gd name="T15" fmla="*/ 351 h 223"/>
                <a:gd name="T16" fmla="*/ 50 w 224"/>
                <a:gd name="T17" fmla="*/ 225 h 223"/>
                <a:gd name="T18" fmla="*/ 102 w 224"/>
                <a:gd name="T19" fmla="*/ 131 h 223"/>
                <a:gd name="T20" fmla="*/ 162 w 224"/>
                <a:gd name="T21" fmla="*/ 73 h 223"/>
                <a:gd name="T22" fmla="*/ 97 w 224"/>
                <a:gd name="T23" fmla="*/ 162 h 223"/>
                <a:gd name="T24" fmla="*/ 68 w 224"/>
                <a:gd name="T25" fmla="*/ 280 h 223"/>
                <a:gd name="T26" fmla="*/ 102 w 224"/>
                <a:gd name="T27" fmla="*/ 191 h 223"/>
                <a:gd name="T28" fmla="*/ 191 w 224"/>
                <a:gd name="T29" fmla="*/ 60 h 223"/>
                <a:gd name="T30" fmla="*/ 267 w 224"/>
                <a:gd name="T31" fmla="*/ 8 h 223"/>
                <a:gd name="T32" fmla="*/ 329 w 224"/>
                <a:gd name="T33" fmla="*/ 0 h 223"/>
                <a:gd name="T34" fmla="*/ 238 w 224"/>
                <a:gd name="T35" fmla="*/ 39 h 223"/>
                <a:gd name="T36" fmla="*/ 162 w 224"/>
                <a:gd name="T37" fmla="*/ 123 h 223"/>
                <a:gd name="T38" fmla="*/ 131 w 224"/>
                <a:gd name="T39" fmla="*/ 217 h 223"/>
                <a:gd name="T40" fmla="*/ 152 w 224"/>
                <a:gd name="T41" fmla="*/ 170 h 223"/>
                <a:gd name="T42" fmla="*/ 267 w 224"/>
                <a:gd name="T43" fmla="*/ 60 h 223"/>
                <a:gd name="T44" fmla="*/ 369 w 224"/>
                <a:gd name="T45" fmla="*/ 8 h 223"/>
                <a:gd name="T46" fmla="*/ 509 w 224"/>
                <a:gd name="T47" fmla="*/ 5 h 223"/>
                <a:gd name="T48" fmla="*/ 522 w 224"/>
                <a:gd name="T49" fmla="*/ 8 h 223"/>
                <a:gd name="T50" fmla="*/ 405 w 224"/>
                <a:gd name="T51" fmla="*/ 13 h 223"/>
                <a:gd name="T52" fmla="*/ 310 w 224"/>
                <a:gd name="T53" fmla="*/ 50 h 223"/>
                <a:gd name="T54" fmla="*/ 219 w 224"/>
                <a:gd name="T55" fmla="*/ 136 h 223"/>
                <a:gd name="T56" fmla="*/ 198 w 224"/>
                <a:gd name="T57" fmla="*/ 162 h 223"/>
                <a:gd name="T58" fmla="*/ 310 w 224"/>
                <a:gd name="T59" fmla="*/ 73 h 223"/>
                <a:gd name="T60" fmla="*/ 426 w 224"/>
                <a:gd name="T61" fmla="*/ 34 h 223"/>
                <a:gd name="T62" fmla="*/ 583 w 224"/>
                <a:gd name="T63" fmla="*/ 50 h 223"/>
                <a:gd name="T64" fmla="*/ 783 w 224"/>
                <a:gd name="T65" fmla="*/ 157 h 223"/>
                <a:gd name="T66" fmla="*/ 690 w 224"/>
                <a:gd name="T67" fmla="*/ 105 h 223"/>
                <a:gd name="T68" fmla="*/ 522 w 224"/>
                <a:gd name="T69" fmla="*/ 55 h 223"/>
                <a:gd name="T70" fmla="*/ 420 w 224"/>
                <a:gd name="T71" fmla="*/ 55 h 223"/>
                <a:gd name="T72" fmla="*/ 363 w 224"/>
                <a:gd name="T73" fmla="*/ 84 h 223"/>
                <a:gd name="T74" fmla="*/ 410 w 224"/>
                <a:gd name="T75" fmla="*/ 60 h 223"/>
                <a:gd name="T76" fmla="*/ 486 w 224"/>
                <a:gd name="T77" fmla="*/ 55 h 223"/>
                <a:gd name="T78" fmla="*/ 613 w 224"/>
                <a:gd name="T79" fmla="*/ 102 h 223"/>
                <a:gd name="T80" fmla="*/ 796 w 224"/>
                <a:gd name="T81" fmla="*/ 217 h 223"/>
                <a:gd name="T82" fmla="*/ 953 w 224"/>
                <a:gd name="T83" fmla="*/ 356 h 223"/>
                <a:gd name="T84" fmla="*/ 796 w 224"/>
                <a:gd name="T85" fmla="*/ 228 h 223"/>
                <a:gd name="T86" fmla="*/ 609 w 224"/>
                <a:gd name="T87" fmla="*/ 131 h 223"/>
                <a:gd name="T88" fmla="*/ 507 w 224"/>
                <a:gd name="T89" fmla="*/ 115 h 223"/>
                <a:gd name="T90" fmla="*/ 609 w 224"/>
                <a:gd name="T91" fmla="*/ 144 h 223"/>
                <a:gd name="T92" fmla="*/ 741 w 224"/>
                <a:gd name="T93" fmla="*/ 225 h 223"/>
                <a:gd name="T94" fmla="*/ 809 w 224"/>
                <a:gd name="T95" fmla="*/ 306 h 223"/>
                <a:gd name="T96" fmla="*/ 835 w 224"/>
                <a:gd name="T97" fmla="*/ 390 h 223"/>
                <a:gd name="T98" fmla="*/ 822 w 224"/>
                <a:gd name="T99" fmla="*/ 492 h 223"/>
                <a:gd name="T100" fmla="*/ 767 w 224"/>
                <a:gd name="T101" fmla="*/ 618 h 223"/>
                <a:gd name="T102" fmla="*/ 660 w 224"/>
                <a:gd name="T103" fmla="*/ 774 h 223"/>
                <a:gd name="T104" fmla="*/ 549 w 224"/>
                <a:gd name="T105" fmla="*/ 884 h 223"/>
                <a:gd name="T106" fmla="*/ 405 w 224"/>
                <a:gd name="T107" fmla="*/ 941 h 223"/>
                <a:gd name="T108" fmla="*/ 295 w 224"/>
                <a:gd name="T109" fmla="*/ 941 h 223"/>
                <a:gd name="T110" fmla="*/ 238 w 224"/>
                <a:gd name="T111" fmla="*/ 907 h 223"/>
                <a:gd name="T112" fmla="*/ 170 w 224"/>
                <a:gd name="T113" fmla="*/ 850 h 223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24"/>
                <a:gd name="T172" fmla="*/ 0 h 223"/>
                <a:gd name="T173" fmla="*/ 224 w 224"/>
                <a:gd name="T174" fmla="*/ 223 h 223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24" h="223">
                  <a:moveTo>
                    <a:pt x="40" y="200"/>
                  </a:moveTo>
                  <a:lnTo>
                    <a:pt x="40" y="200"/>
                  </a:lnTo>
                  <a:lnTo>
                    <a:pt x="38" y="196"/>
                  </a:lnTo>
                  <a:lnTo>
                    <a:pt x="30" y="188"/>
                  </a:lnTo>
                  <a:lnTo>
                    <a:pt x="21" y="173"/>
                  </a:lnTo>
                  <a:lnTo>
                    <a:pt x="17" y="165"/>
                  </a:lnTo>
                  <a:lnTo>
                    <a:pt x="12" y="155"/>
                  </a:lnTo>
                  <a:lnTo>
                    <a:pt x="8" y="143"/>
                  </a:lnTo>
                  <a:lnTo>
                    <a:pt x="5" y="130"/>
                  </a:lnTo>
                  <a:lnTo>
                    <a:pt x="1" y="118"/>
                  </a:lnTo>
                  <a:lnTo>
                    <a:pt x="0" y="104"/>
                  </a:lnTo>
                  <a:lnTo>
                    <a:pt x="0" y="90"/>
                  </a:lnTo>
                  <a:lnTo>
                    <a:pt x="1" y="75"/>
                  </a:lnTo>
                  <a:lnTo>
                    <a:pt x="5" y="59"/>
                  </a:lnTo>
                  <a:lnTo>
                    <a:pt x="10" y="44"/>
                  </a:lnTo>
                  <a:lnTo>
                    <a:pt x="9" y="48"/>
                  </a:lnTo>
                  <a:lnTo>
                    <a:pt x="8" y="60"/>
                  </a:lnTo>
                  <a:lnTo>
                    <a:pt x="7" y="78"/>
                  </a:lnTo>
                  <a:lnTo>
                    <a:pt x="7" y="89"/>
                  </a:lnTo>
                  <a:lnTo>
                    <a:pt x="8" y="100"/>
                  </a:lnTo>
                  <a:lnTo>
                    <a:pt x="7" y="92"/>
                  </a:lnTo>
                  <a:lnTo>
                    <a:pt x="7" y="83"/>
                  </a:lnTo>
                  <a:lnTo>
                    <a:pt x="8" y="72"/>
                  </a:lnTo>
                  <a:lnTo>
                    <a:pt x="10" y="59"/>
                  </a:lnTo>
                  <a:lnTo>
                    <a:pt x="12" y="53"/>
                  </a:lnTo>
                  <a:lnTo>
                    <a:pt x="16" y="45"/>
                  </a:lnTo>
                  <a:lnTo>
                    <a:pt x="20" y="38"/>
                  </a:lnTo>
                  <a:lnTo>
                    <a:pt x="24" y="31"/>
                  </a:lnTo>
                  <a:lnTo>
                    <a:pt x="30" y="24"/>
                  </a:lnTo>
                  <a:lnTo>
                    <a:pt x="38" y="17"/>
                  </a:lnTo>
                  <a:lnTo>
                    <a:pt x="34" y="21"/>
                  </a:lnTo>
                  <a:lnTo>
                    <a:pt x="28" y="32"/>
                  </a:lnTo>
                  <a:lnTo>
                    <a:pt x="23" y="38"/>
                  </a:lnTo>
                  <a:lnTo>
                    <a:pt x="20" y="47"/>
                  </a:lnTo>
                  <a:lnTo>
                    <a:pt x="18" y="56"/>
                  </a:lnTo>
                  <a:lnTo>
                    <a:pt x="16" y="66"/>
                  </a:lnTo>
                  <a:lnTo>
                    <a:pt x="20" y="55"/>
                  </a:lnTo>
                  <a:lnTo>
                    <a:pt x="24" y="45"/>
                  </a:lnTo>
                  <a:lnTo>
                    <a:pt x="32" y="32"/>
                  </a:lnTo>
                  <a:lnTo>
                    <a:pt x="41" y="20"/>
                  </a:lnTo>
                  <a:lnTo>
                    <a:pt x="45" y="14"/>
                  </a:lnTo>
                  <a:lnTo>
                    <a:pt x="51" y="10"/>
                  </a:lnTo>
                  <a:lnTo>
                    <a:pt x="57" y="5"/>
                  </a:lnTo>
                  <a:lnTo>
                    <a:pt x="63" y="2"/>
                  </a:lnTo>
                  <a:lnTo>
                    <a:pt x="70" y="0"/>
                  </a:lnTo>
                  <a:lnTo>
                    <a:pt x="77" y="0"/>
                  </a:lnTo>
                  <a:lnTo>
                    <a:pt x="70" y="1"/>
                  </a:lnTo>
                  <a:lnTo>
                    <a:pt x="64" y="4"/>
                  </a:lnTo>
                  <a:lnTo>
                    <a:pt x="56" y="9"/>
                  </a:lnTo>
                  <a:lnTo>
                    <a:pt x="48" y="15"/>
                  </a:lnTo>
                  <a:lnTo>
                    <a:pt x="41" y="24"/>
                  </a:lnTo>
                  <a:lnTo>
                    <a:pt x="38" y="29"/>
                  </a:lnTo>
                  <a:lnTo>
                    <a:pt x="35" y="36"/>
                  </a:lnTo>
                  <a:lnTo>
                    <a:pt x="32" y="43"/>
                  </a:lnTo>
                  <a:lnTo>
                    <a:pt x="31" y="51"/>
                  </a:lnTo>
                  <a:lnTo>
                    <a:pt x="32" y="48"/>
                  </a:lnTo>
                  <a:lnTo>
                    <a:pt x="36" y="40"/>
                  </a:lnTo>
                  <a:lnTo>
                    <a:pt x="44" y="31"/>
                  </a:lnTo>
                  <a:lnTo>
                    <a:pt x="55" y="19"/>
                  </a:lnTo>
                  <a:lnTo>
                    <a:pt x="63" y="14"/>
                  </a:lnTo>
                  <a:lnTo>
                    <a:pt x="69" y="9"/>
                  </a:lnTo>
                  <a:lnTo>
                    <a:pt x="78" y="5"/>
                  </a:lnTo>
                  <a:lnTo>
                    <a:pt x="87" y="2"/>
                  </a:lnTo>
                  <a:lnTo>
                    <a:pt x="97" y="0"/>
                  </a:lnTo>
                  <a:lnTo>
                    <a:pt x="108" y="0"/>
                  </a:lnTo>
                  <a:lnTo>
                    <a:pt x="120" y="1"/>
                  </a:lnTo>
                  <a:lnTo>
                    <a:pt x="132" y="5"/>
                  </a:lnTo>
                  <a:lnTo>
                    <a:pt x="123" y="2"/>
                  </a:lnTo>
                  <a:lnTo>
                    <a:pt x="113" y="1"/>
                  </a:lnTo>
                  <a:lnTo>
                    <a:pt x="101" y="2"/>
                  </a:lnTo>
                  <a:lnTo>
                    <a:pt x="95" y="3"/>
                  </a:lnTo>
                  <a:lnTo>
                    <a:pt x="87" y="4"/>
                  </a:lnTo>
                  <a:lnTo>
                    <a:pt x="79" y="8"/>
                  </a:lnTo>
                  <a:lnTo>
                    <a:pt x="73" y="12"/>
                  </a:lnTo>
                  <a:lnTo>
                    <a:pt x="65" y="16"/>
                  </a:lnTo>
                  <a:lnTo>
                    <a:pt x="57" y="24"/>
                  </a:lnTo>
                  <a:lnTo>
                    <a:pt x="51" y="32"/>
                  </a:lnTo>
                  <a:lnTo>
                    <a:pt x="44" y="42"/>
                  </a:lnTo>
                  <a:lnTo>
                    <a:pt x="46" y="38"/>
                  </a:lnTo>
                  <a:lnTo>
                    <a:pt x="53" y="32"/>
                  </a:lnTo>
                  <a:lnTo>
                    <a:pt x="65" y="22"/>
                  </a:lnTo>
                  <a:lnTo>
                    <a:pt x="73" y="17"/>
                  </a:lnTo>
                  <a:lnTo>
                    <a:pt x="80" y="13"/>
                  </a:lnTo>
                  <a:lnTo>
                    <a:pt x="90" y="10"/>
                  </a:lnTo>
                  <a:lnTo>
                    <a:pt x="100" y="8"/>
                  </a:lnTo>
                  <a:lnTo>
                    <a:pt x="112" y="8"/>
                  </a:lnTo>
                  <a:lnTo>
                    <a:pt x="124" y="9"/>
                  </a:lnTo>
                  <a:lnTo>
                    <a:pt x="137" y="12"/>
                  </a:lnTo>
                  <a:lnTo>
                    <a:pt x="152" y="17"/>
                  </a:lnTo>
                  <a:lnTo>
                    <a:pt x="167" y="25"/>
                  </a:lnTo>
                  <a:lnTo>
                    <a:pt x="184" y="37"/>
                  </a:lnTo>
                  <a:lnTo>
                    <a:pt x="173" y="31"/>
                  </a:lnTo>
                  <a:lnTo>
                    <a:pt x="162" y="25"/>
                  </a:lnTo>
                  <a:lnTo>
                    <a:pt x="147" y="20"/>
                  </a:lnTo>
                  <a:lnTo>
                    <a:pt x="131" y="15"/>
                  </a:lnTo>
                  <a:lnTo>
                    <a:pt x="123" y="13"/>
                  </a:lnTo>
                  <a:lnTo>
                    <a:pt x="114" y="12"/>
                  </a:lnTo>
                  <a:lnTo>
                    <a:pt x="107" y="12"/>
                  </a:lnTo>
                  <a:lnTo>
                    <a:pt x="99" y="13"/>
                  </a:lnTo>
                  <a:lnTo>
                    <a:pt x="91" y="16"/>
                  </a:lnTo>
                  <a:lnTo>
                    <a:pt x="85" y="20"/>
                  </a:lnTo>
                  <a:lnTo>
                    <a:pt x="87" y="19"/>
                  </a:lnTo>
                  <a:lnTo>
                    <a:pt x="91" y="15"/>
                  </a:lnTo>
                  <a:lnTo>
                    <a:pt x="96" y="14"/>
                  </a:lnTo>
                  <a:lnTo>
                    <a:pt x="100" y="13"/>
                  </a:lnTo>
                  <a:lnTo>
                    <a:pt x="107" y="13"/>
                  </a:lnTo>
                  <a:lnTo>
                    <a:pt x="114" y="13"/>
                  </a:lnTo>
                  <a:lnTo>
                    <a:pt x="123" y="15"/>
                  </a:lnTo>
                  <a:lnTo>
                    <a:pt x="133" y="19"/>
                  </a:lnTo>
                  <a:lnTo>
                    <a:pt x="144" y="24"/>
                  </a:lnTo>
                  <a:lnTo>
                    <a:pt x="157" y="31"/>
                  </a:lnTo>
                  <a:lnTo>
                    <a:pt x="171" y="40"/>
                  </a:lnTo>
                  <a:lnTo>
                    <a:pt x="187" y="51"/>
                  </a:lnTo>
                  <a:lnTo>
                    <a:pt x="206" y="67"/>
                  </a:lnTo>
                  <a:lnTo>
                    <a:pt x="224" y="84"/>
                  </a:lnTo>
                  <a:lnTo>
                    <a:pt x="213" y="75"/>
                  </a:lnTo>
                  <a:lnTo>
                    <a:pt x="201" y="65"/>
                  </a:lnTo>
                  <a:lnTo>
                    <a:pt x="187" y="54"/>
                  </a:lnTo>
                  <a:lnTo>
                    <a:pt x="170" y="43"/>
                  </a:lnTo>
                  <a:lnTo>
                    <a:pt x="152" y="34"/>
                  </a:lnTo>
                  <a:lnTo>
                    <a:pt x="143" y="31"/>
                  </a:lnTo>
                  <a:lnTo>
                    <a:pt x="135" y="28"/>
                  </a:lnTo>
                  <a:lnTo>
                    <a:pt x="126" y="27"/>
                  </a:lnTo>
                  <a:lnTo>
                    <a:pt x="119" y="27"/>
                  </a:lnTo>
                  <a:lnTo>
                    <a:pt x="125" y="28"/>
                  </a:lnTo>
                  <a:lnTo>
                    <a:pt x="143" y="34"/>
                  </a:lnTo>
                  <a:lnTo>
                    <a:pt x="153" y="38"/>
                  </a:lnTo>
                  <a:lnTo>
                    <a:pt x="164" y="45"/>
                  </a:lnTo>
                  <a:lnTo>
                    <a:pt x="174" y="53"/>
                  </a:lnTo>
                  <a:lnTo>
                    <a:pt x="182" y="61"/>
                  </a:lnTo>
                  <a:lnTo>
                    <a:pt x="187" y="67"/>
                  </a:lnTo>
                  <a:lnTo>
                    <a:pt x="190" y="72"/>
                  </a:lnTo>
                  <a:lnTo>
                    <a:pt x="192" y="78"/>
                  </a:lnTo>
                  <a:lnTo>
                    <a:pt x="195" y="84"/>
                  </a:lnTo>
                  <a:lnTo>
                    <a:pt x="196" y="92"/>
                  </a:lnTo>
                  <a:lnTo>
                    <a:pt x="196" y="100"/>
                  </a:lnTo>
                  <a:lnTo>
                    <a:pt x="196" y="107"/>
                  </a:lnTo>
                  <a:lnTo>
                    <a:pt x="193" y="116"/>
                  </a:lnTo>
                  <a:lnTo>
                    <a:pt x="190" y="126"/>
                  </a:lnTo>
                  <a:lnTo>
                    <a:pt x="186" y="136"/>
                  </a:lnTo>
                  <a:lnTo>
                    <a:pt x="180" y="146"/>
                  </a:lnTo>
                  <a:lnTo>
                    <a:pt x="174" y="158"/>
                  </a:lnTo>
                  <a:lnTo>
                    <a:pt x="165" y="169"/>
                  </a:lnTo>
                  <a:lnTo>
                    <a:pt x="155" y="182"/>
                  </a:lnTo>
                  <a:lnTo>
                    <a:pt x="143" y="195"/>
                  </a:lnTo>
                  <a:lnTo>
                    <a:pt x="129" y="208"/>
                  </a:lnTo>
                  <a:lnTo>
                    <a:pt x="122" y="212"/>
                  </a:lnTo>
                  <a:lnTo>
                    <a:pt x="106" y="218"/>
                  </a:lnTo>
                  <a:lnTo>
                    <a:pt x="95" y="222"/>
                  </a:lnTo>
                  <a:lnTo>
                    <a:pt x="85" y="223"/>
                  </a:lnTo>
                  <a:lnTo>
                    <a:pt x="74" y="223"/>
                  </a:lnTo>
                  <a:lnTo>
                    <a:pt x="69" y="222"/>
                  </a:lnTo>
                  <a:lnTo>
                    <a:pt x="65" y="219"/>
                  </a:lnTo>
                  <a:lnTo>
                    <a:pt x="56" y="214"/>
                  </a:lnTo>
                  <a:lnTo>
                    <a:pt x="47" y="207"/>
                  </a:lnTo>
                  <a:lnTo>
                    <a:pt x="40" y="200"/>
                  </a:lnTo>
                  <a:close/>
                </a:path>
              </a:pathLst>
            </a:custGeom>
            <a:solidFill>
              <a:srgbClr val="AFB1B4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2" name="Freeform 8"/>
            <p:cNvSpPr>
              <a:spLocks/>
            </p:cNvSpPr>
            <p:nvPr/>
          </p:nvSpPr>
          <p:spPr bwMode="auto">
            <a:xfrm>
              <a:off x="1545" y="1973"/>
              <a:ext cx="122" cy="152"/>
            </a:xfrm>
            <a:custGeom>
              <a:avLst/>
              <a:gdLst>
                <a:gd name="T0" fmla="*/ 39 w 75"/>
                <a:gd name="T1" fmla="*/ 390 h 94"/>
                <a:gd name="T2" fmla="*/ 39 w 75"/>
                <a:gd name="T3" fmla="*/ 390 h 94"/>
                <a:gd name="T4" fmla="*/ 39 w 75"/>
                <a:gd name="T5" fmla="*/ 377 h 94"/>
                <a:gd name="T6" fmla="*/ 39 w 75"/>
                <a:gd name="T7" fmla="*/ 338 h 94"/>
                <a:gd name="T8" fmla="*/ 39 w 75"/>
                <a:gd name="T9" fmla="*/ 309 h 94"/>
                <a:gd name="T10" fmla="*/ 26 w 75"/>
                <a:gd name="T11" fmla="*/ 283 h 94"/>
                <a:gd name="T12" fmla="*/ 18 w 75"/>
                <a:gd name="T13" fmla="*/ 249 h 94"/>
                <a:gd name="T14" fmla="*/ 5 w 75"/>
                <a:gd name="T15" fmla="*/ 212 h 94"/>
                <a:gd name="T16" fmla="*/ 5 w 75"/>
                <a:gd name="T17" fmla="*/ 212 h 94"/>
                <a:gd name="T18" fmla="*/ 5 w 75"/>
                <a:gd name="T19" fmla="*/ 204 h 94"/>
                <a:gd name="T20" fmla="*/ 0 w 75"/>
                <a:gd name="T21" fmla="*/ 178 h 94"/>
                <a:gd name="T22" fmla="*/ 5 w 75"/>
                <a:gd name="T23" fmla="*/ 144 h 94"/>
                <a:gd name="T24" fmla="*/ 8 w 75"/>
                <a:gd name="T25" fmla="*/ 123 h 94"/>
                <a:gd name="T26" fmla="*/ 18 w 75"/>
                <a:gd name="T27" fmla="*/ 105 h 94"/>
                <a:gd name="T28" fmla="*/ 34 w 75"/>
                <a:gd name="T29" fmla="*/ 81 h 94"/>
                <a:gd name="T30" fmla="*/ 47 w 75"/>
                <a:gd name="T31" fmla="*/ 63 h 94"/>
                <a:gd name="T32" fmla="*/ 68 w 75"/>
                <a:gd name="T33" fmla="*/ 47 h 94"/>
                <a:gd name="T34" fmla="*/ 96 w 75"/>
                <a:gd name="T35" fmla="*/ 29 h 94"/>
                <a:gd name="T36" fmla="*/ 132 w 75"/>
                <a:gd name="T37" fmla="*/ 16 h 94"/>
                <a:gd name="T38" fmla="*/ 166 w 75"/>
                <a:gd name="T39" fmla="*/ 5 h 94"/>
                <a:gd name="T40" fmla="*/ 215 w 75"/>
                <a:gd name="T41" fmla="*/ 0 h 94"/>
                <a:gd name="T42" fmla="*/ 275 w 75"/>
                <a:gd name="T43" fmla="*/ 0 h 94"/>
                <a:gd name="T44" fmla="*/ 275 w 75"/>
                <a:gd name="T45" fmla="*/ 0 h 94"/>
                <a:gd name="T46" fmla="*/ 283 w 75"/>
                <a:gd name="T47" fmla="*/ 13 h 94"/>
                <a:gd name="T48" fmla="*/ 296 w 75"/>
                <a:gd name="T49" fmla="*/ 50 h 94"/>
                <a:gd name="T50" fmla="*/ 309 w 75"/>
                <a:gd name="T51" fmla="*/ 102 h 94"/>
                <a:gd name="T52" fmla="*/ 316 w 75"/>
                <a:gd name="T53" fmla="*/ 131 h 94"/>
                <a:gd name="T54" fmla="*/ 322 w 75"/>
                <a:gd name="T55" fmla="*/ 165 h 94"/>
                <a:gd name="T56" fmla="*/ 316 w 75"/>
                <a:gd name="T57" fmla="*/ 199 h 94"/>
                <a:gd name="T58" fmla="*/ 309 w 75"/>
                <a:gd name="T59" fmla="*/ 225 h 94"/>
                <a:gd name="T60" fmla="*/ 296 w 75"/>
                <a:gd name="T61" fmla="*/ 259 h 94"/>
                <a:gd name="T62" fmla="*/ 280 w 75"/>
                <a:gd name="T63" fmla="*/ 288 h 94"/>
                <a:gd name="T64" fmla="*/ 249 w 75"/>
                <a:gd name="T65" fmla="*/ 309 h 94"/>
                <a:gd name="T66" fmla="*/ 211 w 75"/>
                <a:gd name="T67" fmla="*/ 330 h 94"/>
                <a:gd name="T68" fmla="*/ 164 w 75"/>
                <a:gd name="T69" fmla="*/ 343 h 94"/>
                <a:gd name="T70" fmla="*/ 102 w 75"/>
                <a:gd name="T71" fmla="*/ 351 h 94"/>
                <a:gd name="T72" fmla="*/ 102 w 75"/>
                <a:gd name="T73" fmla="*/ 351 h 94"/>
                <a:gd name="T74" fmla="*/ 88 w 75"/>
                <a:gd name="T75" fmla="*/ 356 h 94"/>
                <a:gd name="T76" fmla="*/ 68 w 75"/>
                <a:gd name="T77" fmla="*/ 364 h 94"/>
                <a:gd name="T78" fmla="*/ 63 w 75"/>
                <a:gd name="T79" fmla="*/ 369 h 94"/>
                <a:gd name="T80" fmla="*/ 60 w 75"/>
                <a:gd name="T81" fmla="*/ 382 h 94"/>
                <a:gd name="T82" fmla="*/ 60 w 75"/>
                <a:gd name="T83" fmla="*/ 382 h 94"/>
                <a:gd name="T84" fmla="*/ 47 w 75"/>
                <a:gd name="T85" fmla="*/ 393 h 94"/>
                <a:gd name="T86" fmla="*/ 39 w 75"/>
                <a:gd name="T87" fmla="*/ 398 h 94"/>
                <a:gd name="T88" fmla="*/ 39 w 75"/>
                <a:gd name="T89" fmla="*/ 393 h 94"/>
                <a:gd name="T90" fmla="*/ 39 w 75"/>
                <a:gd name="T91" fmla="*/ 390 h 94"/>
                <a:gd name="T92" fmla="*/ 39 w 75"/>
                <a:gd name="T93" fmla="*/ 390 h 9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75"/>
                <a:gd name="T142" fmla="*/ 0 h 94"/>
                <a:gd name="T143" fmla="*/ 75 w 75"/>
                <a:gd name="T144" fmla="*/ 94 h 9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75" h="94">
                  <a:moveTo>
                    <a:pt x="9" y="92"/>
                  </a:moveTo>
                  <a:lnTo>
                    <a:pt x="9" y="92"/>
                  </a:lnTo>
                  <a:lnTo>
                    <a:pt x="9" y="89"/>
                  </a:lnTo>
                  <a:lnTo>
                    <a:pt x="9" y="80"/>
                  </a:lnTo>
                  <a:lnTo>
                    <a:pt x="9" y="73"/>
                  </a:lnTo>
                  <a:lnTo>
                    <a:pt x="6" y="67"/>
                  </a:lnTo>
                  <a:lnTo>
                    <a:pt x="4" y="59"/>
                  </a:lnTo>
                  <a:lnTo>
                    <a:pt x="1" y="50"/>
                  </a:lnTo>
                  <a:lnTo>
                    <a:pt x="1" y="48"/>
                  </a:lnTo>
                  <a:lnTo>
                    <a:pt x="0" y="42"/>
                  </a:lnTo>
                  <a:lnTo>
                    <a:pt x="1" y="34"/>
                  </a:lnTo>
                  <a:lnTo>
                    <a:pt x="2" y="29"/>
                  </a:lnTo>
                  <a:lnTo>
                    <a:pt x="4" y="25"/>
                  </a:lnTo>
                  <a:lnTo>
                    <a:pt x="8" y="19"/>
                  </a:lnTo>
                  <a:lnTo>
                    <a:pt x="11" y="15"/>
                  </a:lnTo>
                  <a:lnTo>
                    <a:pt x="16" y="11"/>
                  </a:lnTo>
                  <a:lnTo>
                    <a:pt x="22" y="7"/>
                  </a:lnTo>
                  <a:lnTo>
                    <a:pt x="31" y="4"/>
                  </a:lnTo>
                  <a:lnTo>
                    <a:pt x="39" y="1"/>
                  </a:lnTo>
                  <a:lnTo>
                    <a:pt x="50" y="0"/>
                  </a:lnTo>
                  <a:lnTo>
                    <a:pt x="64" y="0"/>
                  </a:lnTo>
                  <a:lnTo>
                    <a:pt x="66" y="3"/>
                  </a:lnTo>
                  <a:lnTo>
                    <a:pt x="69" y="12"/>
                  </a:lnTo>
                  <a:lnTo>
                    <a:pt x="72" y="24"/>
                  </a:lnTo>
                  <a:lnTo>
                    <a:pt x="73" y="31"/>
                  </a:lnTo>
                  <a:lnTo>
                    <a:pt x="75" y="39"/>
                  </a:lnTo>
                  <a:lnTo>
                    <a:pt x="73" y="47"/>
                  </a:lnTo>
                  <a:lnTo>
                    <a:pt x="72" y="53"/>
                  </a:lnTo>
                  <a:lnTo>
                    <a:pt x="69" y="61"/>
                  </a:lnTo>
                  <a:lnTo>
                    <a:pt x="65" y="68"/>
                  </a:lnTo>
                  <a:lnTo>
                    <a:pt x="58" y="73"/>
                  </a:lnTo>
                  <a:lnTo>
                    <a:pt x="49" y="78"/>
                  </a:lnTo>
                  <a:lnTo>
                    <a:pt x="38" y="81"/>
                  </a:lnTo>
                  <a:lnTo>
                    <a:pt x="24" y="83"/>
                  </a:lnTo>
                  <a:lnTo>
                    <a:pt x="20" y="84"/>
                  </a:lnTo>
                  <a:lnTo>
                    <a:pt x="16" y="86"/>
                  </a:lnTo>
                  <a:lnTo>
                    <a:pt x="15" y="87"/>
                  </a:lnTo>
                  <a:lnTo>
                    <a:pt x="14" y="90"/>
                  </a:lnTo>
                  <a:lnTo>
                    <a:pt x="11" y="93"/>
                  </a:lnTo>
                  <a:lnTo>
                    <a:pt x="9" y="94"/>
                  </a:lnTo>
                  <a:lnTo>
                    <a:pt x="9" y="93"/>
                  </a:lnTo>
                  <a:lnTo>
                    <a:pt x="9" y="92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3" name="Freeform 9"/>
            <p:cNvSpPr>
              <a:spLocks/>
            </p:cNvSpPr>
            <p:nvPr/>
          </p:nvSpPr>
          <p:spPr bwMode="auto">
            <a:xfrm>
              <a:off x="1589" y="1999"/>
              <a:ext cx="34" cy="32"/>
            </a:xfrm>
            <a:custGeom>
              <a:avLst/>
              <a:gdLst>
                <a:gd name="T0" fmla="*/ 89 w 21"/>
                <a:gd name="T1" fmla="*/ 42 h 20"/>
                <a:gd name="T2" fmla="*/ 89 w 21"/>
                <a:gd name="T3" fmla="*/ 42 h 20"/>
                <a:gd name="T4" fmla="*/ 84 w 21"/>
                <a:gd name="T5" fmla="*/ 56 h 20"/>
                <a:gd name="T6" fmla="*/ 76 w 21"/>
                <a:gd name="T7" fmla="*/ 74 h 20"/>
                <a:gd name="T8" fmla="*/ 63 w 21"/>
                <a:gd name="T9" fmla="*/ 82 h 20"/>
                <a:gd name="T10" fmla="*/ 42 w 21"/>
                <a:gd name="T11" fmla="*/ 82 h 20"/>
                <a:gd name="T12" fmla="*/ 42 w 21"/>
                <a:gd name="T13" fmla="*/ 82 h 20"/>
                <a:gd name="T14" fmla="*/ 29 w 21"/>
                <a:gd name="T15" fmla="*/ 77 h 20"/>
                <a:gd name="T16" fmla="*/ 16 w 21"/>
                <a:gd name="T17" fmla="*/ 69 h 20"/>
                <a:gd name="T18" fmla="*/ 5 w 21"/>
                <a:gd name="T19" fmla="*/ 54 h 20"/>
                <a:gd name="T20" fmla="*/ 0 w 21"/>
                <a:gd name="T21" fmla="*/ 42 h 20"/>
                <a:gd name="T22" fmla="*/ 0 w 21"/>
                <a:gd name="T23" fmla="*/ 42 h 20"/>
                <a:gd name="T24" fmla="*/ 5 w 21"/>
                <a:gd name="T25" fmla="*/ 26 h 20"/>
                <a:gd name="T26" fmla="*/ 16 w 21"/>
                <a:gd name="T27" fmla="*/ 8 h 20"/>
                <a:gd name="T28" fmla="*/ 29 w 21"/>
                <a:gd name="T29" fmla="*/ 0 h 20"/>
                <a:gd name="T30" fmla="*/ 47 w 21"/>
                <a:gd name="T31" fmla="*/ 0 h 20"/>
                <a:gd name="T32" fmla="*/ 47 w 21"/>
                <a:gd name="T33" fmla="*/ 0 h 20"/>
                <a:gd name="T34" fmla="*/ 68 w 21"/>
                <a:gd name="T35" fmla="*/ 5 h 20"/>
                <a:gd name="T36" fmla="*/ 76 w 21"/>
                <a:gd name="T37" fmla="*/ 13 h 20"/>
                <a:gd name="T38" fmla="*/ 84 w 21"/>
                <a:gd name="T39" fmla="*/ 29 h 20"/>
                <a:gd name="T40" fmla="*/ 89 w 21"/>
                <a:gd name="T41" fmla="*/ 42 h 20"/>
                <a:gd name="T42" fmla="*/ 89 w 21"/>
                <a:gd name="T43" fmla="*/ 42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1"/>
                <a:gd name="T67" fmla="*/ 0 h 20"/>
                <a:gd name="T68" fmla="*/ 21 w 21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1" h="20">
                  <a:moveTo>
                    <a:pt x="21" y="10"/>
                  </a:moveTo>
                  <a:lnTo>
                    <a:pt x="21" y="10"/>
                  </a:lnTo>
                  <a:lnTo>
                    <a:pt x="20" y="14"/>
                  </a:lnTo>
                  <a:lnTo>
                    <a:pt x="18" y="18"/>
                  </a:lnTo>
                  <a:lnTo>
                    <a:pt x="15" y="20"/>
                  </a:lnTo>
                  <a:lnTo>
                    <a:pt x="10" y="20"/>
                  </a:lnTo>
                  <a:lnTo>
                    <a:pt x="7" y="19"/>
                  </a:lnTo>
                  <a:lnTo>
                    <a:pt x="4" y="17"/>
                  </a:lnTo>
                  <a:lnTo>
                    <a:pt x="1" y="13"/>
                  </a:lnTo>
                  <a:lnTo>
                    <a:pt x="0" y="10"/>
                  </a:lnTo>
                  <a:lnTo>
                    <a:pt x="1" y="6"/>
                  </a:lnTo>
                  <a:lnTo>
                    <a:pt x="4" y="2"/>
                  </a:lnTo>
                  <a:lnTo>
                    <a:pt x="7" y="0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18" y="3"/>
                  </a:lnTo>
                  <a:lnTo>
                    <a:pt x="20" y="7"/>
                  </a:lnTo>
                  <a:lnTo>
                    <a:pt x="21" y="10"/>
                  </a:lnTo>
                  <a:close/>
                </a:path>
              </a:pathLst>
            </a:custGeom>
            <a:solidFill>
              <a:srgbClr val="BCBEC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4" name="Freeform 10"/>
            <p:cNvSpPr>
              <a:spLocks/>
            </p:cNvSpPr>
            <p:nvPr/>
          </p:nvSpPr>
          <p:spPr bwMode="auto">
            <a:xfrm>
              <a:off x="1474" y="2709"/>
              <a:ext cx="634" cy="518"/>
            </a:xfrm>
            <a:custGeom>
              <a:avLst/>
              <a:gdLst>
                <a:gd name="T0" fmla="*/ 1031 w 391"/>
                <a:gd name="T1" fmla="*/ 1345 h 319"/>
                <a:gd name="T2" fmla="*/ 1227 w 391"/>
                <a:gd name="T3" fmla="*/ 1187 h 319"/>
                <a:gd name="T4" fmla="*/ 1425 w 391"/>
                <a:gd name="T5" fmla="*/ 976 h 319"/>
                <a:gd name="T6" fmla="*/ 1586 w 391"/>
                <a:gd name="T7" fmla="*/ 706 h 319"/>
                <a:gd name="T8" fmla="*/ 1641 w 391"/>
                <a:gd name="T9" fmla="*/ 550 h 319"/>
                <a:gd name="T10" fmla="*/ 1667 w 391"/>
                <a:gd name="T11" fmla="*/ 382 h 319"/>
                <a:gd name="T12" fmla="*/ 1659 w 391"/>
                <a:gd name="T13" fmla="*/ 266 h 319"/>
                <a:gd name="T14" fmla="*/ 1659 w 391"/>
                <a:gd name="T15" fmla="*/ 398 h 319"/>
                <a:gd name="T16" fmla="*/ 1628 w 391"/>
                <a:gd name="T17" fmla="*/ 528 h 319"/>
                <a:gd name="T18" fmla="*/ 1552 w 391"/>
                <a:gd name="T19" fmla="*/ 664 h 319"/>
                <a:gd name="T20" fmla="*/ 1406 w 391"/>
                <a:gd name="T21" fmla="*/ 783 h 319"/>
                <a:gd name="T22" fmla="*/ 1351 w 391"/>
                <a:gd name="T23" fmla="*/ 796 h 319"/>
                <a:gd name="T24" fmla="*/ 1406 w 391"/>
                <a:gd name="T25" fmla="*/ 620 h 319"/>
                <a:gd name="T26" fmla="*/ 1425 w 391"/>
                <a:gd name="T27" fmla="*/ 440 h 319"/>
                <a:gd name="T28" fmla="*/ 1393 w 391"/>
                <a:gd name="T29" fmla="*/ 232 h 319"/>
                <a:gd name="T30" fmla="*/ 1291 w 391"/>
                <a:gd name="T31" fmla="*/ 0 h 319"/>
                <a:gd name="T32" fmla="*/ 1323 w 391"/>
                <a:gd name="T33" fmla="*/ 102 h 319"/>
                <a:gd name="T34" fmla="*/ 1323 w 391"/>
                <a:gd name="T35" fmla="*/ 304 h 319"/>
                <a:gd name="T36" fmla="*/ 1283 w 391"/>
                <a:gd name="T37" fmla="*/ 460 h 319"/>
                <a:gd name="T38" fmla="*/ 1232 w 391"/>
                <a:gd name="T39" fmla="*/ 562 h 319"/>
                <a:gd name="T40" fmla="*/ 1232 w 391"/>
                <a:gd name="T41" fmla="*/ 432 h 319"/>
                <a:gd name="T42" fmla="*/ 1177 w 391"/>
                <a:gd name="T43" fmla="*/ 245 h 319"/>
                <a:gd name="T44" fmla="*/ 1109 w 391"/>
                <a:gd name="T45" fmla="*/ 151 h 319"/>
                <a:gd name="T46" fmla="*/ 1010 w 391"/>
                <a:gd name="T47" fmla="*/ 76 h 319"/>
                <a:gd name="T48" fmla="*/ 864 w 391"/>
                <a:gd name="T49" fmla="*/ 29 h 319"/>
                <a:gd name="T50" fmla="*/ 673 w 391"/>
                <a:gd name="T51" fmla="*/ 13 h 319"/>
                <a:gd name="T52" fmla="*/ 423 w 391"/>
                <a:gd name="T53" fmla="*/ 50 h 319"/>
                <a:gd name="T54" fmla="*/ 107 w 391"/>
                <a:gd name="T55" fmla="*/ 145 h 319"/>
                <a:gd name="T56" fmla="*/ 287 w 391"/>
                <a:gd name="T57" fmla="*/ 123 h 319"/>
                <a:gd name="T58" fmla="*/ 555 w 391"/>
                <a:gd name="T59" fmla="*/ 110 h 319"/>
                <a:gd name="T60" fmla="*/ 783 w 391"/>
                <a:gd name="T61" fmla="*/ 143 h 319"/>
                <a:gd name="T62" fmla="*/ 900 w 391"/>
                <a:gd name="T63" fmla="*/ 187 h 319"/>
                <a:gd name="T64" fmla="*/ 976 w 391"/>
                <a:gd name="T65" fmla="*/ 261 h 319"/>
                <a:gd name="T66" fmla="*/ 1010 w 391"/>
                <a:gd name="T67" fmla="*/ 364 h 319"/>
                <a:gd name="T68" fmla="*/ 986 w 391"/>
                <a:gd name="T69" fmla="*/ 507 h 319"/>
                <a:gd name="T70" fmla="*/ 939 w 391"/>
                <a:gd name="T71" fmla="*/ 536 h 319"/>
                <a:gd name="T72" fmla="*/ 767 w 391"/>
                <a:gd name="T73" fmla="*/ 427 h 319"/>
                <a:gd name="T74" fmla="*/ 568 w 391"/>
                <a:gd name="T75" fmla="*/ 369 h 319"/>
                <a:gd name="T76" fmla="*/ 452 w 391"/>
                <a:gd name="T77" fmla="*/ 372 h 319"/>
                <a:gd name="T78" fmla="*/ 331 w 391"/>
                <a:gd name="T79" fmla="*/ 417 h 319"/>
                <a:gd name="T80" fmla="*/ 204 w 391"/>
                <a:gd name="T81" fmla="*/ 494 h 319"/>
                <a:gd name="T82" fmla="*/ 84 w 391"/>
                <a:gd name="T83" fmla="*/ 630 h 319"/>
                <a:gd name="T84" fmla="*/ 0 w 391"/>
                <a:gd name="T85" fmla="*/ 753 h 319"/>
                <a:gd name="T86" fmla="*/ 186 w 391"/>
                <a:gd name="T87" fmla="*/ 625 h 319"/>
                <a:gd name="T88" fmla="*/ 350 w 391"/>
                <a:gd name="T89" fmla="*/ 544 h 319"/>
                <a:gd name="T90" fmla="*/ 478 w 391"/>
                <a:gd name="T91" fmla="*/ 516 h 319"/>
                <a:gd name="T92" fmla="*/ 537 w 391"/>
                <a:gd name="T93" fmla="*/ 529 h 319"/>
                <a:gd name="T94" fmla="*/ 580 w 391"/>
                <a:gd name="T95" fmla="*/ 575 h 319"/>
                <a:gd name="T96" fmla="*/ 605 w 391"/>
                <a:gd name="T97" fmla="*/ 659 h 319"/>
                <a:gd name="T98" fmla="*/ 529 w 391"/>
                <a:gd name="T99" fmla="*/ 677 h 319"/>
                <a:gd name="T100" fmla="*/ 389 w 391"/>
                <a:gd name="T101" fmla="*/ 747 h 319"/>
                <a:gd name="T102" fmla="*/ 316 w 391"/>
                <a:gd name="T103" fmla="*/ 838 h 319"/>
                <a:gd name="T104" fmla="*/ 300 w 391"/>
                <a:gd name="T105" fmla="*/ 926 h 319"/>
                <a:gd name="T106" fmla="*/ 323 w 391"/>
                <a:gd name="T107" fmla="*/ 1010 h 319"/>
                <a:gd name="T108" fmla="*/ 378 w 391"/>
                <a:gd name="T109" fmla="*/ 1111 h 319"/>
                <a:gd name="T110" fmla="*/ 413 w 391"/>
                <a:gd name="T111" fmla="*/ 973 h 319"/>
                <a:gd name="T112" fmla="*/ 473 w 391"/>
                <a:gd name="T113" fmla="*/ 887 h 319"/>
                <a:gd name="T114" fmla="*/ 555 w 391"/>
                <a:gd name="T115" fmla="*/ 849 h 319"/>
                <a:gd name="T116" fmla="*/ 618 w 391"/>
                <a:gd name="T117" fmla="*/ 859 h 319"/>
                <a:gd name="T118" fmla="*/ 796 w 391"/>
                <a:gd name="T119" fmla="*/ 984 h 31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391"/>
                <a:gd name="T181" fmla="*/ 0 h 319"/>
                <a:gd name="T182" fmla="*/ 391 w 391"/>
                <a:gd name="T183" fmla="*/ 319 h 319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391" h="319">
                  <a:moveTo>
                    <a:pt x="234" y="319"/>
                  </a:moveTo>
                  <a:lnTo>
                    <a:pt x="234" y="319"/>
                  </a:lnTo>
                  <a:lnTo>
                    <a:pt x="242" y="314"/>
                  </a:lnTo>
                  <a:lnTo>
                    <a:pt x="261" y="300"/>
                  </a:lnTo>
                  <a:lnTo>
                    <a:pt x="273" y="289"/>
                  </a:lnTo>
                  <a:lnTo>
                    <a:pt x="288" y="277"/>
                  </a:lnTo>
                  <a:lnTo>
                    <a:pt x="303" y="263"/>
                  </a:lnTo>
                  <a:lnTo>
                    <a:pt x="318" y="246"/>
                  </a:lnTo>
                  <a:lnTo>
                    <a:pt x="334" y="228"/>
                  </a:lnTo>
                  <a:lnTo>
                    <a:pt x="348" y="209"/>
                  </a:lnTo>
                  <a:lnTo>
                    <a:pt x="361" y="188"/>
                  </a:lnTo>
                  <a:lnTo>
                    <a:pt x="372" y="165"/>
                  </a:lnTo>
                  <a:lnTo>
                    <a:pt x="378" y="154"/>
                  </a:lnTo>
                  <a:lnTo>
                    <a:pt x="381" y="142"/>
                  </a:lnTo>
                  <a:lnTo>
                    <a:pt x="385" y="129"/>
                  </a:lnTo>
                  <a:lnTo>
                    <a:pt x="388" y="115"/>
                  </a:lnTo>
                  <a:lnTo>
                    <a:pt x="390" y="103"/>
                  </a:lnTo>
                  <a:lnTo>
                    <a:pt x="391" y="89"/>
                  </a:lnTo>
                  <a:lnTo>
                    <a:pt x="390" y="76"/>
                  </a:lnTo>
                  <a:lnTo>
                    <a:pt x="389" y="62"/>
                  </a:lnTo>
                  <a:lnTo>
                    <a:pt x="390" y="66"/>
                  </a:lnTo>
                  <a:lnTo>
                    <a:pt x="390" y="77"/>
                  </a:lnTo>
                  <a:lnTo>
                    <a:pt x="389" y="93"/>
                  </a:lnTo>
                  <a:lnTo>
                    <a:pt x="388" y="102"/>
                  </a:lnTo>
                  <a:lnTo>
                    <a:pt x="385" y="113"/>
                  </a:lnTo>
                  <a:lnTo>
                    <a:pt x="382" y="123"/>
                  </a:lnTo>
                  <a:lnTo>
                    <a:pt x="378" y="134"/>
                  </a:lnTo>
                  <a:lnTo>
                    <a:pt x="372" y="145"/>
                  </a:lnTo>
                  <a:lnTo>
                    <a:pt x="364" y="155"/>
                  </a:lnTo>
                  <a:lnTo>
                    <a:pt x="355" y="166"/>
                  </a:lnTo>
                  <a:lnTo>
                    <a:pt x="344" y="175"/>
                  </a:lnTo>
                  <a:lnTo>
                    <a:pt x="330" y="183"/>
                  </a:lnTo>
                  <a:lnTo>
                    <a:pt x="315" y="190"/>
                  </a:lnTo>
                  <a:lnTo>
                    <a:pt x="317" y="186"/>
                  </a:lnTo>
                  <a:lnTo>
                    <a:pt x="322" y="175"/>
                  </a:lnTo>
                  <a:lnTo>
                    <a:pt x="327" y="156"/>
                  </a:lnTo>
                  <a:lnTo>
                    <a:pt x="330" y="145"/>
                  </a:lnTo>
                  <a:lnTo>
                    <a:pt x="333" y="132"/>
                  </a:lnTo>
                  <a:lnTo>
                    <a:pt x="334" y="119"/>
                  </a:lnTo>
                  <a:lnTo>
                    <a:pt x="334" y="103"/>
                  </a:lnTo>
                  <a:lnTo>
                    <a:pt x="334" y="88"/>
                  </a:lnTo>
                  <a:lnTo>
                    <a:pt x="332" y="71"/>
                  </a:lnTo>
                  <a:lnTo>
                    <a:pt x="327" y="54"/>
                  </a:lnTo>
                  <a:lnTo>
                    <a:pt x="322" y="36"/>
                  </a:lnTo>
                  <a:lnTo>
                    <a:pt x="314" y="19"/>
                  </a:lnTo>
                  <a:lnTo>
                    <a:pt x="303" y="0"/>
                  </a:lnTo>
                  <a:lnTo>
                    <a:pt x="306" y="11"/>
                  </a:lnTo>
                  <a:lnTo>
                    <a:pt x="310" y="24"/>
                  </a:lnTo>
                  <a:lnTo>
                    <a:pt x="311" y="41"/>
                  </a:lnTo>
                  <a:lnTo>
                    <a:pt x="311" y="61"/>
                  </a:lnTo>
                  <a:lnTo>
                    <a:pt x="310" y="71"/>
                  </a:lnTo>
                  <a:lnTo>
                    <a:pt x="307" y="82"/>
                  </a:lnTo>
                  <a:lnTo>
                    <a:pt x="304" y="95"/>
                  </a:lnTo>
                  <a:lnTo>
                    <a:pt x="301" y="107"/>
                  </a:lnTo>
                  <a:lnTo>
                    <a:pt x="295" y="119"/>
                  </a:lnTo>
                  <a:lnTo>
                    <a:pt x="289" y="131"/>
                  </a:lnTo>
                  <a:lnTo>
                    <a:pt x="290" y="122"/>
                  </a:lnTo>
                  <a:lnTo>
                    <a:pt x="290" y="112"/>
                  </a:lnTo>
                  <a:lnTo>
                    <a:pt x="289" y="101"/>
                  </a:lnTo>
                  <a:lnTo>
                    <a:pt x="287" y="87"/>
                  </a:lnTo>
                  <a:lnTo>
                    <a:pt x="282" y="71"/>
                  </a:lnTo>
                  <a:lnTo>
                    <a:pt x="276" y="57"/>
                  </a:lnTo>
                  <a:lnTo>
                    <a:pt x="271" y="50"/>
                  </a:lnTo>
                  <a:lnTo>
                    <a:pt x="267" y="43"/>
                  </a:lnTo>
                  <a:lnTo>
                    <a:pt x="260" y="35"/>
                  </a:lnTo>
                  <a:lnTo>
                    <a:pt x="254" y="29"/>
                  </a:lnTo>
                  <a:lnTo>
                    <a:pt x="246" y="23"/>
                  </a:lnTo>
                  <a:lnTo>
                    <a:pt x="237" y="18"/>
                  </a:lnTo>
                  <a:lnTo>
                    <a:pt x="226" y="13"/>
                  </a:lnTo>
                  <a:lnTo>
                    <a:pt x="215" y="9"/>
                  </a:lnTo>
                  <a:lnTo>
                    <a:pt x="203" y="7"/>
                  </a:lnTo>
                  <a:lnTo>
                    <a:pt x="190" y="5"/>
                  </a:lnTo>
                  <a:lnTo>
                    <a:pt x="175" y="3"/>
                  </a:lnTo>
                  <a:lnTo>
                    <a:pt x="158" y="3"/>
                  </a:lnTo>
                  <a:lnTo>
                    <a:pt x="139" y="5"/>
                  </a:lnTo>
                  <a:lnTo>
                    <a:pt x="121" y="8"/>
                  </a:lnTo>
                  <a:lnTo>
                    <a:pt x="99" y="12"/>
                  </a:lnTo>
                  <a:lnTo>
                    <a:pt x="76" y="18"/>
                  </a:lnTo>
                  <a:lnTo>
                    <a:pt x="52" y="25"/>
                  </a:lnTo>
                  <a:lnTo>
                    <a:pt x="25" y="34"/>
                  </a:lnTo>
                  <a:lnTo>
                    <a:pt x="36" y="32"/>
                  </a:lnTo>
                  <a:lnTo>
                    <a:pt x="67" y="29"/>
                  </a:lnTo>
                  <a:lnTo>
                    <a:pt x="87" y="28"/>
                  </a:lnTo>
                  <a:lnTo>
                    <a:pt x="108" y="26"/>
                  </a:lnTo>
                  <a:lnTo>
                    <a:pt x="130" y="26"/>
                  </a:lnTo>
                  <a:lnTo>
                    <a:pt x="153" y="28"/>
                  </a:lnTo>
                  <a:lnTo>
                    <a:pt x="173" y="31"/>
                  </a:lnTo>
                  <a:lnTo>
                    <a:pt x="184" y="33"/>
                  </a:lnTo>
                  <a:lnTo>
                    <a:pt x="193" y="36"/>
                  </a:lnTo>
                  <a:lnTo>
                    <a:pt x="203" y="40"/>
                  </a:lnTo>
                  <a:lnTo>
                    <a:pt x="211" y="44"/>
                  </a:lnTo>
                  <a:lnTo>
                    <a:pt x="218" y="48"/>
                  </a:lnTo>
                  <a:lnTo>
                    <a:pt x="224" y="54"/>
                  </a:lnTo>
                  <a:lnTo>
                    <a:pt x="229" y="61"/>
                  </a:lnTo>
                  <a:lnTo>
                    <a:pt x="234" y="68"/>
                  </a:lnTo>
                  <a:lnTo>
                    <a:pt x="236" y="76"/>
                  </a:lnTo>
                  <a:lnTo>
                    <a:pt x="237" y="85"/>
                  </a:lnTo>
                  <a:lnTo>
                    <a:pt x="237" y="95"/>
                  </a:lnTo>
                  <a:lnTo>
                    <a:pt x="235" y="106"/>
                  </a:lnTo>
                  <a:lnTo>
                    <a:pt x="231" y="118"/>
                  </a:lnTo>
                  <a:lnTo>
                    <a:pt x="225" y="131"/>
                  </a:lnTo>
                  <a:lnTo>
                    <a:pt x="220" y="125"/>
                  </a:lnTo>
                  <a:lnTo>
                    <a:pt x="203" y="114"/>
                  </a:lnTo>
                  <a:lnTo>
                    <a:pt x="193" y="107"/>
                  </a:lnTo>
                  <a:lnTo>
                    <a:pt x="180" y="100"/>
                  </a:lnTo>
                  <a:lnTo>
                    <a:pt x="166" y="93"/>
                  </a:lnTo>
                  <a:lnTo>
                    <a:pt x="150" y="89"/>
                  </a:lnTo>
                  <a:lnTo>
                    <a:pt x="133" y="86"/>
                  </a:lnTo>
                  <a:lnTo>
                    <a:pt x="124" y="86"/>
                  </a:lnTo>
                  <a:lnTo>
                    <a:pt x="115" y="86"/>
                  </a:lnTo>
                  <a:lnTo>
                    <a:pt x="106" y="87"/>
                  </a:lnTo>
                  <a:lnTo>
                    <a:pt x="97" y="89"/>
                  </a:lnTo>
                  <a:lnTo>
                    <a:pt x="87" y="92"/>
                  </a:lnTo>
                  <a:lnTo>
                    <a:pt x="78" y="97"/>
                  </a:lnTo>
                  <a:lnTo>
                    <a:pt x="68" y="101"/>
                  </a:lnTo>
                  <a:lnTo>
                    <a:pt x="58" y="108"/>
                  </a:lnTo>
                  <a:lnTo>
                    <a:pt x="48" y="115"/>
                  </a:lnTo>
                  <a:lnTo>
                    <a:pt x="38" y="125"/>
                  </a:lnTo>
                  <a:lnTo>
                    <a:pt x="28" y="135"/>
                  </a:lnTo>
                  <a:lnTo>
                    <a:pt x="20" y="147"/>
                  </a:lnTo>
                  <a:lnTo>
                    <a:pt x="10" y="160"/>
                  </a:lnTo>
                  <a:lnTo>
                    <a:pt x="0" y="176"/>
                  </a:lnTo>
                  <a:lnTo>
                    <a:pt x="7" y="171"/>
                  </a:lnTo>
                  <a:lnTo>
                    <a:pt x="22" y="160"/>
                  </a:lnTo>
                  <a:lnTo>
                    <a:pt x="44" y="146"/>
                  </a:lnTo>
                  <a:lnTo>
                    <a:pt x="56" y="140"/>
                  </a:lnTo>
                  <a:lnTo>
                    <a:pt x="69" y="133"/>
                  </a:lnTo>
                  <a:lnTo>
                    <a:pt x="82" y="127"/>
                  </a:lnTo>
                  <a:lnTo>
                    <a:pt x="94" y="123"/>
                  </a:lnTo>
                  <a:lnTo>
                    <a:pt x="106" y="121"/>
                  </a:lnTo>
                  <a:lnTo>
                    <a:pt x="112" y="121"/>
                  </a:lnTo>
                  <a:lnTo>
                    <a:pt x="117" y="121"/>
                  </a:lnTo>
                  <a:lnTo>
                    <a:pt x="122" y="122"/>
                  </a:lnTo>
                  <a:lnTo>
                    <a:pt x="126" y="124"/>
                  </a:lnTo>
                  <a:lnTo>
                    <a:pt x="131" y="126"/>
                  </a:lnTo>
                  <a:lnTo>
                    <a:pt x="134" y="130"/>
                  </a:lnTo>
                  <a:lnTo>
                    <a:pt x="136" y="134"/>
                  </a:lnTo>
                  <a:lnTo>
                    <a:pt x="139" y="140"/>
                  </a:lnTo>
                  <a:lnTo>
                    <a:pt x="140" y="146"/>
                  </a:lnTo>
                  <a:lnTo>
                    <a:pt x="142" y="154"/>
                  </a:lnTo>
                  <a:lnTo>
                    <a:pt x="136" y="155"/>
                  </a:lnTo>
                  <a:lnTo>
                    <a:pt x="124" y="158"/>
                  </a:lnTo>
                  <a:lnTo>
                    <a:pt x="109" y="164"/>
                  </a:lnTo>
                  <a:lnTo>
                    <a:pt x="100" y="168"/>
                  </a:lnTo>
                  <a:lnTo>
                    <a:pt x="91" y="174"/>
                  </a:lnTo>
                  <a:lnTo>
                    <a:pt x="84" y="180"/>
                  </a:lnTo>
                  <a:lnTo>
                    <a:pt x="78" y="187"/>
                  </a:lnTo>
                  <a:lnTo>
                    <a:pt x="74" y="196"/>
                  </a:lnTo>
                  <a:lnTo>
                    <a:pt x="70" y="205"/>
                  </a:lnTo>
                  <a:lnTo>
                    <a:pt x="70" y="211"/>
                  </a:lnTo>
                  <a:lnTo>
                    <a:pt x="70" y="216"/>
                  </a:lnTo>
                  <a:lnTo>
                    <a:pt x="71" y="223"/>
                  </a:lnTo>
                  <a:lnTo>
                    <a:pt x="74" y="230"/>
                  </a:lnTo>
                  <a:lnTo>
                    <a:pt x="76" y="236"/>
                  </a:lnTo>
                  <a:lnTo>
                    <a:pt x="79" y="244"/>
                  </a:lnTo>
                  <a:lnTo>
                    <a:pt x="89" y="259"/>
                  </a:lnTo>
                  <a:lnTo>
                    <a:pt x="90" y="255"/>
                  </a:lnTo>
                  <a:lnTo>
                    <a:pt x="92" y="243"/>
                  </a:lnTo>
                  <a:lnTo>
                    <a:pt x="97" y="227"/>
                  </a:lnTo>
                  <a:lnTo>
                    <a:pt x="101" y="220"/>
                  </a:lnTo>
                  <a:lnTo>
                    <a:pt x="105" y="212"/>
                  </a:lnTo>
                  <a:lnTo>
                    <a:pt x="111" y="207"/>
                  </a:lnTo>
                  <a:lnTo>
                    <a:pt x="117" y="201"/>
                  </a:lnTo>
                  <a:lnTo>
                    <a:pt x="125" y="199"/>
                  </a:lnTo>
                  <a:lnTo>
                    <a:pt x="130" y="198"/>
                  </a:lnTo>
                  <a:lnTo>
                    <a:pt x="135" y="198"/>
                  </a:lnTo>
                  <a:lnTo>
                    <a:pt x="139" y="199"/>
                  </a:lnTo>
                  <a:lnTo>
                    <a:pt x="145" y="201"/>
                  </a:lnTo>
                  <a:lnTo>
                    <a:pt x="157" y="207"/>
                  </a:lnTo>
                  <a:lnTo>
                    <a:pt x="171" y="216"/>
                  </a:lnTo>
                  <a:lnTo>
                    <a:pt x="187" y="230"/>
                  </a:lnTo>
                  <a:lnTo>
                    <a:pt x="234" y="319"/>
                  </a:lnTo>
                  <a:close/>
                </a:path>
              </a:pathLst>
            </a:custGeom>
            <a:solidFill>
              <a:srgbClr val="939598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7205" name="Group 11"/>
            <p:cNvGrpSpPr>
              <a:grpSpLocks/>
            </p:cNvGrpSpPr>
            <p:nvPr/>
          </p:nvGrpSpPr>
          <p:grpSpPr bwMode="auto">
            <a:xfrm>
              <a:off x="1367" y="2291"/>
              <a:ext cx="418" cy="264"/>
              <a:chOff x="1176" y="3019"/>
              <a:chExt cx="258" cy="163"/>
            </a:xfrm>
          </p:grpSpPr>
          <p:sp>
            <p:nvSpPr>
              <p:cNvPr id="7219" name="Freeform 12"/>
              <p:cNvSpPr>
                <a:spLocks/>
              </p:cNvSpPr>
              <p:nvPr/>
            </p:nvSpPr>
            <p:spPr bwMode="auto">
              <a:xfrm>
                <a:off x="1255" y="3097"/>
                <a:ext cx="6" cy="6"/>
              </a:xfrm>
              <a:custGeom>
                <a:avLst/>
                <a:gdLst>
                  <a:gd name="T0" fmla="*/ 6 w 6"/>
                  <a:gd name="T1" fmla="*/ 3 h 6"/>
                  <a:gd name="T2" fmla="*/ 6 w 6"/>
                  <a:gd name="T3" fmla="*/ 3 h 6"/>
                  <a:gd name="T4" fmla="*/ 5 w 6"/>
                  <a:gd name="T5" fmla="*/ 6 h 6"/>
                  <a:gd name="T6" fmla="*/ 2 w 6"/>
                  <a:gd name="T7" fmla="*/ 6 h 6"/>
                  <a:gd name="T8" fmla="*/ 2 w 6"/>
                  <a:gd name="T9" fmla="*/ 6 h 6"/>
                  <a:gd name="T10" fmla="*/ 0 w 6"/>
                  <a:gd name="T11" fmla="*/ 4 h 6"/>
                  <a:gd name="T12" fmla="*/ 0 w 6"/>
                  <a:gd name="T13" fmla="*/ 3 h 6"/>
                  <a:gd name="T14" fmla="*/ 0 w 6"/>
                  <a:gd name="T15" fmla="*/ 3 h 6"/>
                  <a:gd name="T16" fmla="*/ 1 w 6"/>
                  <a:gd name="T17" fmla="*/ 1 h 6"/>
                  <a:gd name="T18" fmla="*/ 2 w 6"/>
                  <a:gd name="T19" fmla="*/ 0 h 6"/>
                  <a:gd name="T20" fmla="*/ 2 w 6"/>
                  <a:gd name="T21" fmla="*/ 0 h 6"/>
                  <a:gd name="T22" fmla="*/ 5 w 6"/>
                  <a:gd name="T23" fmla="*/ 1 h 6"/>
                  <a:gd name="T24" fmla="*/ 6 w 6"/>
                  <a:gd name="T25" fmla="*/ 3 h 6"/>
                  <a:gd name="T26" fmla="*/ 6 w 6"/>
                  <a:gd name="T27" fmla="*/ 3 h 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6"/>
                  <a:gd name="T43" fmla="*/ 0 h 6"/>
                  <a:gd name="T44" fmla="*/ 6 w 6"/>
                  <a:gd name="T45" fmla="*/ 6 h 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6" h="6">
                    <a:moveTo>
                      <a:pt x="6" y="3"/>
                    </a:moveTo>
                    <a:lnTo>
                      <a:pt x="6" y="3"/>
                    </a:lnTo>
                    <a:lnTo>
                      <a:pt x="5" y="6"/>
                    </a:lnTo>
                    <a:lnTo>
                      <a:pt x="2" y="6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1" y="1"/>
                    </a:lnTo>
                    <a:lnTo>
                      <a:pt x="2" y="0"/>
                    </a:lnTo>
                    <a:lnTo>
                      <a:pt x="5" y="1"/>
                    </a:lnTo>
                    <a:lnTo>
                      <a:pt x="6" y="3"/>
                    </a:lnTo>
                    <a:close/>
                  </a:path>
                </a:pathLst>
              </a:custGeom>
              <a:solidFill>
                <a:srgbClr val="6D6E71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20" name="Freeform 13"/>
              <p:cNvSpPr>
                <a:spLocks/>
              </p:cNvSpPr>
              <p:nvPr/>
            </p:nvSpPr>
            <p:spPr bwMode="auto">
              <a:xfrm>
                <a:off x="1224" y="3076"/>
                <a:ext cx="6" cy="5"/>
              </a:xfrm>
              <a:custGeom>
                <a:avLst/>
                <a:gdLst>
                  <a:gd name="T0" fmla="*/ 6 w 6"/>
                  <a:gd name="T1" fmla="*/ 2 h 5"/>
                  <a:gd name="T2" fmla="*/ 6 w 6"/>
                  <a:gd name="T3" fmla="*/ 2 h 5"/>
                  <a:gd name="T4" fmla="*/ 5 w 6"/>
                  <a:gd name="T5" fmla="*/ 5 h 5"/>
                  <a:gd name="T6" fmla="*/ 3 w 6"/>
                  <a:gd name="T7" fmla="*/ 5 h 5"/>
                  <a:gd name="T8" fmla="*/ 3 w 6"/>
                  <a:gd name="T9" fmla="*/ 5 h 5"/>
                  <a:gd name="T10" fmla="*/ 0 w 6"/>
                  <a:gd name="T11" fmla="*/ 5 h 5"/>
                  <a:gd name="T12" fmla="*/ 0 w 6"/>
                  <a:gd name="T13" fmla="*/ 2 h 5"/>
                  <a:gd name="T14" fmla="*/ 0 w 6"/>
                  <a:gd name="T15" fmla="*/ 2 h 5"/>
                  <a:gd name="T16" fmla="*/ 1 w 6"/>
                  <a:gd name="T17" fmla="*/ 0 h 5"/>
                  <a:gd name="T18" fmla="*/ 3 w 6"/>
                  <a:gd name="T19" fmla="*/ 0 h 5"/>
                  <a:gd name="T20" fmla="*/ 3 w 6"/>
                  <a:gd name="T21" fmla="*/ 0 h 5"/>
                  <a:gd name="T22" fmla="*/ 5 w 6"/>
                  <a:gd name="T23" fmla="*/ 0 h 5"/>
                  <a:gd name="T24" fmla="*/ 6 w 6"/>
                  <a:gd name="T25" fmla="*/ 2 h 5"/>
                  <a:gd name="T26" fmla="*/ 6 w 6"/>
                  <a:gd name="T27" fmla="*/ 2 h 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6"/>
                  <a:gd name="T43" fmla="*/ 0 h 5"/>
                  <a:gd name="T44" fmla="*/ 6 w 6"/>
                  <a:gd name="T45" fmla="*/ 5 h 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6" h="5">
                    <a:moveTo>
                      <a:pt x="6" y="2"/>
                    </a:moveTo>
                    <a:lnTo>
                      <a:pt x="6" y="2"/>
                    </a:lnTo>
                    <a:lnTo>
                      <a:pt x="5" y="5"/>
                    </a:lnTo>
                    <a:lnTo>
                      <a:pt x="3" y="5"/>
                    </a:lnTo>
                    <a:lnTo>
                      <a:pt x="0" y="5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5" y="0"/>
                    </a:lnTo>
                    <a:lnTo>
                      <a:pt x="6" y="2"/>
                    </a:lnTo>
                    <a:close/>
                  </a:path>
                </a:pathLst>
              </a:custGeom>
              <a:solidFill>
                <a:srgbClr val="6D6E71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21" name="Freeform 14"/>
              <p:cNvSpPr>
                <a:spLocks/>
              </p:cNvSpPr>
              <p:nvPr/>
            </p:nvSpPr>
            <p:spPr bwMode="auto">
              <a:xfrm>
                <a:off x="1205" y="3098"/>
                <a:ext cx="4" cy="5"/>
              </a:xfrm>
              <a:custGeom>
                <a:avLst/>
                <a:gdLst>
                  <a:gd name="T0" fmla="*/ 4 w 4"/>
                  <a:gd name="T1" fmla="*/ 2 h 5"/>
                  <a:gd name="T2" fmla="*/ 4 w 4"/>
                  <a:gd name="T3" fmla="*/ 2 h 5"/>
                  <a:gd name="T4" fmla="*/ 4 w 4"/>
                  <a:gd name="T5" fmla="*/ 5 h 5"/>
                  <a:gd name="T6" fmla="*/ 2 w 4"/>
                  <a:gd name="T7" fmla="*/ 5 h 5"/>
                  <a:gd name="T8" fmla="*/ 2 w 4"/>
                  <a:gd name="T9" fmla="*/ 5 h 5"/>
                  <a:gd name="T10" fmla="*/ 0 w 4"/>
                  <a:gd name="T11" fmla="*/ 5 h 5"/>
                  <a:gd name="T12" fmla="*/ 0 w 4"/>
                  <a:gd name="T13" fmla="*/ 2 h 5"/>
                  <a:gd name="T14" fmla="*/ 0 w 4"/>
                  <a:gd name="T15" fmla="*/ 2 h 5"/>
                  <a:gd name="T16" fmla="*/ 0 w 4"/>
                  <a:gd name="T17" fmla="*/ 0 h 5"/>
                  <a:gd name="T18" fmla="*/ 2 w 4"/>
                  <a:gd name="T19" fmla="*/ 0 h 5"/>
                  <a:gd name="T20" fmla="*/ 2 w 4"/>
                  <a:gd name="T21" fmla="*/ 0 h 5"/>
                  <a:gd name="T22" fmla="*/ 4 w 4"/>
                  <a:gd name="T23" fmla="*/ 0 h 5"/>
                  <a:gd name="T24" fmla="*/ 4 w 4"/>
                  <a:gd name="T25" fmla="*/ 2 h 5"/>
                  <a:gd name="T26" fmla="*/ 4 w 4"/>
                  <a:gd name="T27" fmla="*/ 2 h 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4"/>
                  <a:gd name="T43" fmla="*/ 0 h 5"/>
                  <a:gd name="T44" fmla="*/ 4 w 4"/>
                  <a:gd name="T45" fmla="*/ 5 h 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4" h="5">
                    <a:moveTo>
                      <a:pt x="4" y="2"/>
                    </a:moveTo>
                    <a:lnTo>
                      <a:pt x="4" y="2"/>
                    </a:lnTo>
                    <a:lnTo>
                      <a:pt x="4" y="5"/>
                    </a:lnTo>
                    <a:lnTo>
                      <a:pt x="2" y="5"/>
                    </a:lnTo>
                    <a:lnTo>
                      <a:pt x="0" y="5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6D6E71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22" name="Freeform 15"/>
              <p:cNvSpPr>
                <a:spLocks/>
              </p:cNvSpPr>
              <p:nvPr/>
            </p:nvSpPr>
            <p:spPr bwMode="auto">
              <a:xfrm>
                <a:off x="1256" y="3139"/>
                <a:ext cx="5" cy="4"/>
              </a:xfrm>
              <a:custGeom>
                <a:avLst/>
                <a:gdLst>
                  <a:gd name="T0" fmla="*/ 5 w 5"/>
                  <a:gd name="T1" fmla="*/ 2 h 4"/>
                  <a:gd name="T2" fmla="*/ 5 w 5"/>
                  <a:gd name="T3" fmla="*/ 2 h 4"/>
                  <a:gd name="T4" fmla="*/ 4 w 5"/>
                  <a:gd name="T5" fmla="*/ 4 h 4"/>
                  <a:gd name="T6" fmla="*/ 2 w 5"/>
                  <a:gd name="T7" fmla="*/ 4 h 4"/>
                  <a:gd name="T8" fmla="*/ 2 w 5"/>
                  <a:gd name="T9" fmla="*/ 4 h 4"/>
                  <a:gd name="T10" fmla="*/ 0 w 5"/>
                  <a:gd name="T11" fmla="*/ 4 h 4"/>
                  <a:gd name="T12" fmla="*/ 0 w 5"/>
                  <a:gd name="T13" fmla="*/ 2 h 4"/>
                  <a:gd name="T14" fmla="*/ 0 w 5"/>
                  <a:gd name="T15" fmla="*/ 2 h 4"/>
                  <a:gd name="T16" fmla="*/ 0 w 5"/>
                  <a:gd name="T17" fmla="*/ 1 h 4"/>
                  <a:gd name="T18" fmla="*/ 2 w 5"/>
                  <a:gd name="T19" fmla="*/ 0 h 4"/>
                  <a:gd name="T20" fmla="*/ 2 w 5"/>
                  <a:gd name="T21" fmla="*/ 0 h 4"/>
                  <a:gd name="T22" fmla="*/ 4 w 5"/>
                  <a:gd name="T23" fmla="*/ 1 h 4"/>
                  <a:gd name="T24" fmla="*/ 5 w 5"/>
                  <a:gd name="T25" fmla="*/ 2 h 4"/>
                  <a:gd name="T26" fmla="*/ 5 w 5"/>
                  <a:gd name="T27" fmla="*/ 2 h 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"/>
                  <a:gd name="T43" fmla="*/ 0 h 4"/>
                  <a:gd name="T44" fmla="*/ 5 w 5"/>
                  <a:gd name="T45" fmla="*/ 4 h 4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" h="4">
                    <a:moveTo>
                      <a:pt x="5" y="2"/>
                    </a:moveTo>
                    <a:lnTo>
                      <a:pt x="5" y="2"/>
                    </a:lnTo>
                    <a:lnTo>
                      <a:pt x="4" y="4"/>
                    </a:lnTo>
                    <a:lnTo>
                      <a:pt x="2" y="4"/>
                    </a:lnTo>
                    <a:lnTo>
                      <a:pt x="0" y="4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4" y="1"/>
                    </a:lnTo>
                    <a:lnTo>
                      <a:pt x="5" y="2"/>
                    </a:lnTo>
                    <a:close/>
                  </a:path>
                </a:pathLst>
              </a:custGeom>
              <a:solidFill>
                <a:srgbClr val="6D6E71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23" name="Freeform 16"/>
              <p:cNvSpPr>
                <a:spLocks/>
              </p:cNvSpPr>
              <p:nvPr/>
            </p:nvSpPr>
            <p:spPr bwMode="auto">
              <a:xfrm>
                <a:off x="1223" y="3126"/>
                <a:ext cx="6" cy="4"/>
              </a:xfrm>
              <a:custGeom>
                <a:avLst/>
                <a:gdLst>
                  <a:gd name="T0" fmla="*/ 6 w 6"/>
                  <a:gd name="T1" fmla="*/ 2 h 4"/>
                  <a:gd name="T2" fmla="*/ 6 w 6"/>
                  <a:gd name="T3" fmla="*/ 2 h 4"/>
                  <a:gd name="T4" fmla="*/ 5 w 6"/>
                  <a:gd name="T5" fmla="*/ 4 h 4"/>
                  <a:gd name="T6" fmla="*/ 2 w 6"/>
                  <a:gd name="T7" fmla="*/ 4 h 4"/>
                  <a:gd name="T8" fmla="*/ 2 w 6"/>
                  <a:gd name="T9" fmla="*/ 4 h 4"/>
                  <a:gd name="T10" fmla="*/ 1 w 6"/>
                  <a:gd name="T11" fmla="*/ 4 h 4"/>
                  <a:gd name="T12" fmla="*/ 0 w 6"/>
                  <a:gd name="T13" fmla="*/ 2 h 4"/>
                  <a:gd name="T14" fmla="*/ 0 w 6"/>
                  <a:gd name="T15" fmla="*/ 2 h 4"/>
                  <a:gd name="T16" fmla="*/ 1 w 6"/>
                  <a:gd name="T17" fmla="*/ 0 h 4"/>
                  <a:gd name="T18" fmla="*/ 4 w 6"/>
                  <a:gd name="T19" fmla="*/ 0 h 4"/>
                  <a:gd name="T20" fmla="*/ 4 w 6"/>
                  <a:gd name="T21" fmla="*/ 0 h 4"/>
                  <a:gd name="T22" fmla="*/ 5 w 6"/>
                  <a:gd name="T23" fmla="*/ 0 h 4"/>
                  <a:gd name="T24" fmla="*/ 6 w 6"/>
                  <a:gd name="T25" fmla="*/ 2 h 4"/>
                  <a:gd name="T26" fmla="*/ 6 w 6"/>
                  <a:gd name="T27" fmla="*/ 2 h 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6"/>
                  <a:gd name="T43" fmla="*/ 0 h 4"/>
                  <a:gd name="T44" fmla="*/ 6 w 6"/>
                  <a:gd name="T45" fmla="*/ 4 h 4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6" h="4">
                    <a:moveTo>
                      <a:pt x="6" y="2"/>
                    </a:moveTo>
                    <a:lnTo>
                      <a:pt x="6" y="2"/>
                    </a:lnTo>
                    <a:lnTo>
                      <a:pt x="5" y="4"/>
                    </a:lnTo>
                    <a:lnTo>
                      <a:pt x="2" y="4"/>
                    </a:lnTo>
                    <a:lnTo>
                      <a:pt x="1" y="4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6" y="2"/>
                    </a:lnTo>
                    <a:close/>
                  </a:path>
                </a:pathLst>
              </a:custGeom>
              <a:solidFill>
                <a:srgbClr val="6D6E71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24" name="Freeform 17"/>
              <p:cNvSpPr>
                <a:spLocks/>
              </p:cNvSpPr>
              <p:nvPr/>
            </p:nvSpPr>
            <p:spPr bwMode="auto">
              <a:xfrm>
                <a:off x="1206" y="3150"/>
                <a:ext cx="5" cy="5"/>
              </a:xfrm>
              <a:custGeom>
                <a:avLst/>
                <a:gdLst>
                  <a:gd name="T0" fmla="*/ 5 w 5"/>
                  <a:gd name="T1" fmla="*/ 3 h 5"/>
                  <a:gd name="T2" fmla="*/ 5 w 5"/>
                  <a:gd name="T3" fmla="*/ 3 h 5"/>
                  <a:gd name="T4" fmla="*/ 4 w 5"/>
                  <a:gd name="T5" fmla="*/ 5 h 5"/>
                  <a:gd name="T6" fmla="*/ 3 w 5"/>
                  <a:gd name="T7" fmla="*/ 5 h 5"/>
                  <a:gd name="T8" fmla="*/ 3 w 5"/>
                  <a:gd name="T9" fmla="*/ 5 h 5"/>
                  <a:gd name="T10" fmla="*/ 1 w 5"/>
                  <a:gd name="T11" fmla="*/ 4 h 5"/>
                  <a:gd name="T12" fmla="*/ 0 w 5"/>
                  <a:gd name="T13" fmla="*/ 3 h 5"/>
                  <a:gd name="T14" fmla="*/ 0 w 5"/>
                  <a:gd name="T15" fmla="*/ 3 h 5"/>
                  <a:gd name="T16" fmla="*/ 1 w 5"/>
                  <a:gd name="T17" fmla="*/ 1 h 5"/>
                  <a:gd name="T18" fmla="*/ 3 w 5"/>
                  <a:gd name="T19" fmla="*/ 0 h 5"/>
                  <a:gd name="T20" fmla="*/ 3 w 5"/>
                  <a:gd name="T21" fmla="*/ 0 h 5"/>
                  <a:gd name="T22" fmla="*/ 5 w 5"/>
                  <a:gd name="T23" fmla="*/ 1 h 5"/>
                  <a:gd name="T24" fmla="*/ 5 w 5"/>
                  <a:gd name="T25" fmla="*/ 3 h 5"/>
                  <a:gd name="T26" fmla="*/ 5 w 5"/>
                  <a:gd name="T27" fmla="*/ 3 h 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"/>
                  <a:gd name="T43" fmla="*/ 0 h 5"/>
                  <a:gd name="T44" fmla="*/ 5 w 5"/>
                  <a:gd name="T45" fmla="*/ 5 h 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" h="5">
                    <a:moveTo>
                      <a:pt x="5" y="3"/>
                    </a:moveTo>
                    <a:lnTo>
                      <a:pt x="5" y="3"/>
                    </a:lnTo>
                    <a:lnTo>
                      <a:pt x="4" y="5"/>
                    </a:lnTo>
                    <a:lnTo>
                      <a:pt x="3" y="5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1" y="1"/>
                    </a:lnTo>
                    <a:lnTo>
                      <a:pt x="3" y="0"/>
                    </a:lnTo>
                    <a:lnTo>
                      <a:pt x="5" y="1"/>
                    </a:lnTo>
                    <a:lnTo>
                      <a:pt x="5" y="3"/>
                    </a:lnTo>
                    <a:close/>
                  </a:path>
                </a:pathLst>
              </a:custGeom>
              <a:solidFill>
                <a:srgbClr val="6D6E71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25" name="Freeform 18"/>
              <p:cNvSpPr>
                <a:spLocks/>
              </p:cNvSpPr>
              <p:nvPr/>
            </p:nvSpPr>
            <p:spPr bwMode="auto">
              <a:xfrm>
                <a:off x="1176" y="3132"/>
                <a:ext cx="6" cy="6"/>
              </a:xfrm>
              <a:custGeom>
                <a:avLst/>
                <a:gdLst>
                  <a:gd name="T0" fmla="*/ 6 w 6"/>
                  <a:gd name="T1" fmla="*/ 4 h 6"/>
                  <a:gd name="T2" fmla="*/ 6 w 6"/>
                  <a:gd name="T3" fmla="*/ 4 h 6"/>
                  <a:gd name="T4" fmla="*/ 4 w 6"/>
                  <a:gd name="T5" fmla="*/ 6 h 6"/>
                  <a:gd name="T6" fmla="*/ 3 w 6"/>
                  <a:gd name="T7" fmla="*/ 6 h 6"/>
                  <a:gd name="T8" fmla="*/ 3 w 6"/>
                  <a:gd name="T9" fmla="*/ 6 h 6"/>
                  <a:gd name="T10" fmla="*/ 1 w 6"/>
                  <a:gd name="T11" fmla="*/ 5 h 6"/>
                  <a:gd name="T12" fmla="*/ 0 w 6"/>
                  <a:gd name="T13" fmla="*/ 4 h 6"/>
                  <a:gd name="T14" fmla="*/ 0 w 6"/>
                  <a:gd name="T15" fmla="*/ 4 h 6"/>
                  <a:gd name="T16" fmla="*/ 1 w 6"/>
                  <a:gd name="T17" fmla="*/ 1 h 6"/>
                  <a:gd name="T18" fmla="*/ 3 w 6"/>
                  <a:gd name="T19" fmla="*/ 0 h 6"/>
                  <a:gd name="T20" fmla="*/ 3 w 6"/>
                  <a:gd name="T21" fmla="*/ 0 h 6"/>
                  <a:gd name="T22" fmla="*/ 4 w 6"/>
                  <a:gd name="T23" fmla="*/ 1 h 6"/>
                  <a:gd name="T24" fmla="*/ 6 w 6"/>
                  <a:gd name="T25" fmla="*/ 4 h 6"/>
                  <a:gd name="T26" fmla="*/ 6 w 6"/>
                  <a:gd name="T27" fmla="*/ 4 h 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6"/>
                  <a:gd name="T43" fmla="*/ 0 h 6"/>
                  <a:gd name="T44" fmla="*/ 6 w 6"/>
                  <a:gd name="T45" fmla="*/ 6 h 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6" h="6">
                    <a:moveTo>
                      <a:pt x="6" y="4"/>
                    </a:moveTo>
                    <a:lnTo>
                      <a:pt x="6" y="4"/>
                    </a:lnTo>
                    <a:lnTo>
                      <a:pt x="4" y="6"/>
                    </a:lnTo>
                    <a:lnTo>
                      <a:pt x="3" y="6"/>
                    </a:lnTo>
                    <a:lnTo>
                      <a:pt x="1" y="5"/>
                    </a:lnTo>
                    <a:lnTo>
                      <a:pt x="0" y="4"/>
                    </a:lnTo>
                    <a:lnTo>
                      <a:pt x="1" y="1"/>
                    </a:lnTo>
                    <a:lnTo>
                      <a:pt x="3" y="0"/>
                    </a:lnTo>
                    <a:lnTo>
                      <a:pt x="4" y="1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6D6E71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26" name="Freeform 19"/>
              <p:cNvSpPr>
                <a:spLocks/>
              </p:cNvSpPr>
              <p:nvPr/>
            </p:nvSpPr>
            <p:spPr bwMode="auto">
              <a:xfrm>
                <a:off x="1254" y="3072"/>
                <a:ext cx="149" cy="47"/>
              </a:xfrm>
              <a:custGeom>
                <a:avLst/>
                <a:gdLst>
                  <a:gd name="T0" fmla="*/ 0 w 149"/>
                  <a:gd name="T1" fmla="*/ 27 h 47"/>
                  <a:gd name="T2" fmla="*/ 0 w 149"/>
                  <a:gd name="T3" fmla="*/ 27 h 47"/>
                  <a:gd name="T4" fmla="*/ 2 w 149"/>
                  <a:gd name="T5" fmla="*/ 24 h 47"/>
                  <a:gd name="T6" fmla="*/ 10 w 149"/>
                  <a:gd name="T7" fmla="*/ 17 h 47"/>
                  <a:gd name="T8" fmla="*/ 16 w 149"/>
                  <a:gd name="T9" fmla="*/ 13 h 47"/>
                  <a:gd name="T10" fmla="*/ 23 w 149"/>
                  <a:gd name="T11" fmla="*/ 10 h 47"/>
                  <a:gd name="T12" fmla="*/ 31 w 149"/>
                  <a:gd name="T13" fmla="*/ 5 h 47"/>
                  <a:gd name="T14" fmla="*/ 41 w 149"/>
                  <a:gd name="T15" fmla="*/ 3 h 47"/>
                  <a:gd name="T16" fmla="*/ 51 w 149"/>
                  <a:gd name="T17" fmla="*/ 1 h 47"/>
                  <a:gd name="T18" fmla="*/ 62 w 149"/>
                  <a:gd name="T19" fmla="*/ 0 h 47"/>
                  <a:gd name="T20" fmla="*/ 74 w 149"/>
                  <a:gd name="T21" fmla="*/ 2 h 47"/>
                  <a:gd name="T22" fmla="*/ 87 w 149"/>
                  <a:gd name="T23" fmla="*/ 5 h 47"/>
                  <a:gd name="T24" fmla="*/ 101 w 149"/>
                  <a:gd name="T25" fmla="*/ 11 h 47"/>
                  <a:gd name="T26" fmla="*/ 116 w 149"/>
                  <a:gd name="T27" fmla="*/ 20 h 47"/>
                  <a:gd name="T28" fmla="*/ 132 w 149"/>
                  <a:gd name="T29" fmla="*/ 32 h 47"/>
                  <a:gd name="T30" fmla="*/ 149 w 149"/>
                  <a:gd name="T31" fmla="*/ 47 h 47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49"/>
                  <a:gd name="T49" fmla="*/ 0 h 47"/>
                  <a:gd name="T50" fmla="*/ 149 w 149"/>
                  <a:gd name="T51" fmla="*/ 47 h 47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49" h="47">
                    <a:moveTo>
                      <a:pt x="0" y="27"/>
                    </a:moveTo>
                    <a:lnTo>
                      <a:pt x="0" y="27"/>
                    </a:lnTo>
                    <a:lnTo>
                      <a:pt x="2" y="24"/>
                    </a:lnTo>
                    <a:lnTo>
                      <a:pt x="10" y="17"/>
                    </a:lnTo>
                    <a:lnTo>
                      <a:pt x="16" y="13"/>
                    </a:lnTo>
                    <a:lnTo>
                      <a:pt x="23" y="10"/>
                    </a:lnTo>
                    <a:lnTo>
                      <a:pt x="31" y="5"/>
                    </a:lnTo>
                    <a:lnTo>
                      <a:pt x="41" y="3"/>
                    </a:lnTo>
                    <a:lnTo>
                      <a:pt x="51" y="1"/>
                    </a:lnTo>
                    <a:lnTo>
                      <a:pt x="62" y="0"/>
                    </a:lnTo>
                    <a:lnTo>
                      <a:pt x="74" y="2"/>
                    </a:lnTo>
                    <a:lnTo>
                      <a:pt x="87" y="5"/>
                    </a:lnTo>
                    <a:lnTo>
                      <a:pt x="101" y="11"/>
                    </a:lnTo>
                    <a:lnTo>
                      <a:pt x="116" y="20"/>
                    </a:lnTo>
                    <a:lnTo>
                      <a:pt x="132" y="32"/>
                    </a:lnTo>
                    <a:lnTo>
                      <a:pt x="149" y="47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27" name="Freeform 20"/>
              <p:cNvSpPr>
                <a:spLocks/>
              </p:cNvSpPr>
              <p:nvPr/>
            </p:nvSpPr>
            <p:spPr bwMode="auto">
              <a:xfrm>
                <a:off x="1223" y="3117"/>
                <a:ext cx="207" cy="62"/>
              </a:xfrm>
              <a:custGeom>
                <a:avLst/>
                <a:gdLst>
                  <a:gd name="T0" fmla="*/ 0 w 207"/>
                  <a:gd name="T1" fmla="*/ 11 h 62"/>
                  <a:gd name="T2" fmla="*/ 0 w 207"/>
                  <a:gd name="T3" fmla="*/ 11 h 62"/>
                  <a:gd name="T4" fmla="*/ 6 w 207"/>
                  <a:gd name="T5" fmla="*/ 9 h 62"/>
                  <a:gd name="T6" fmla="*/ 22 w 207"/>
                  <a:gd name="T7" fmla="*/ 5 h 62"/>
                  <a:gd name="T8" fmla="*/ 46 w 207"/>
                  <a:gd name="T9" fmla="*/ 1 h 62"/>
                  <a:gd name="T10" fmla="*/ 61 w 207"/>
                  <a:gd name="T11" fmla="*/ 0 h 62"/>
                  <a:gd name="T12" fmla="*/ 76 w 207"/>
                  <a:gd name="T13" fmla="*/ 0 h 62"/>
                  <a:gd name="T14" fmla="*/ 93 w 207"/>
                  <a:gd name="T15" fmla="*/ 1 h 62"/>
                  <a:gd name="T16" fmla="*/ 110 w 207"/>
                  <a:gd name="T17" fmla="*/ 3 h 62"/>
                  <a:gd name="T18" fmla="*/ 127 w 207"/>
                  <a:gd name="T19" fmla="*/ 6 h 62"/>
                  <a:gd name="T20" fmla="*/ 144 w 207"/>
                  <a:gd name="T21" fmla="*/ 13 h 62"/>
                  <a:gd name="T22" fmla="*/ 161 w 207"/>
                  <a:gd name="T23" fmla="*/ 21 h 62"/>
                  <a:gd name="T24" fmla="*/ 169 w 207"/>
                  <a:gd name="T25" fmla="*/ 26 h 62"/>
                  <a:gd name="T26" fmla="*/ 177 w 207"/>
                  <a:gd name="T27" fmla="*/ 32 h 62"/>
                  <a:gd name="T28" fmla="*/ 185 w 207"/>
                  <a:gd name="T29" fmla="*/ 38 h 62"/>
                  <a:gd name="T30" fmla="*/ 192 w 207"/>
                  <a:gd name="T31" fmla="*/ 46 h 62"/>
                  <a:gd name="T32" fmla="*/ 200 w 207"/>
                  <a:gd name="T33" fmla="*/ 54 h 62"/>
                  <a:gd name="T34" fmla="*/ 207 w 207"/>
                  <a:gd name="T35" fmla="*/ 62 h 6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207"/>
                  <a:gd name="T55" fmla="*/ 0 h 62"/>
                  <a:gd name="T56" fmla="*/ 207 w 207"/>
                  <a:gd name="T57" fmla="*/ 62 h 6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207" h="62">
                    <a:moveTo>
                      <a:pt x="0" y="11"/>
                    </a:moveTo>
                    <a:lnTo>
                      <a:pt x="0" y="11"/>
                    </a:lnTo>
                    <a:lnTo>
                      <a:pt x="6" y="9"/>
                    </a:lnTo>
                    <a:lnTo>
                      <a:pt x="22" y="5"/>
                    </a:lnTo>
                    <a:lnTo>
                      <a:pt x="46" y="1"/>
                    </a:lnTo>
                    <a:lnTo>
                      <a:pt x="61" y="0"/>
                    </a:lnTo>
                    <a:lnTo>
                      <a:pt x="76" y="0"/>
                    </a:lnTo>
                    <a:lnTo>
                      <a:pt x="93" y="1"/>
                    </a:lnTo>
                    <a:lnTo>
                      <a:pt x="110" y="3"/>
                    </a:lnTo>
                    <a:lnTo>
                      <a:pt x="127" y="6"/>
                    </a:lnTo>
                    <a:lnTo>
                      <a:pt x="144" y="13"/>
                    </a:lnTo>
                    <a:lnTo>
                      <a:pt x="161" y="21"/>
                    </a:lnTo>
                    <a:lnTo>
                      <a:pt x="169" y="26"/>
                    </a:lnTo>
                    <a:lnTo>
                      <a:pt x="177" y="32"/>
                    </a:lnTo>
                    <a:lnTo>
                      <a:pt x="185" y="38"/>
                    </a:lnTo>
                    <a:lnTo>
                      <a:pt x="192" y="46"/>
                    </a:lnTo>
                    <a:lnTo>
                      <a:pt x="200" y="54"/>
                    </a:lnTo>
                    <a:lnTo>
                      <a:pt x="207" y="62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28" name="Freeform 21"/>
              <p:cNvSpPr>
                <a:spLocks/>
              </p:cNvSpPr>
              <p:nvPr/>
            </p:nvSpPr>
            <p:spPr bwMode="auto">
              <a:xfrm>
                <a:off x="1179" y="3087"/>
                <a:ext cx="188" cy="95"/>
              </a:xfrm>
              <a:custGeom>
                <a:avLst/>
                <a:gdLst>
                  <a:gd name="T0" fmla="*/ 0 w 188"/>
                  <a:gd name="T1" fmla="*/ 49 h 95"/>
                  <a:gd name="T2" fmla="*/ 0 w 188"/>
                  <a:gd name="T3" fmla="*/ 49 h 95"/>
                  <a:gd name="T4" fmla="*/ 5 w 188"/>
                  <a:gd name="T5" fmla="*/ 43 h 95"/>
                  <a:gd name="T6" fmla="*/ 18 w 188"/>
                  <a:gd name="T7" fmla="*/ 31 h 95"/>
                  <a:gd name="T8" fmla="*/ 27 w 188"/>
                  <a:gd name="T9" fmla="*/ 23 h 95"/>
                  <a:gd name="T10" fmla="*/ 37 w 188"/>
                  <a:gd name="T11" fmla="*/ 16 h 95"/>
                  <a:gd name="T12" fmla="*/ 49 w 188"/>
                  <a:gd name="T13" fmla="*/ 9 h 95"/>
                  <a:gd name="T14" fmla="*/ 62 w 188"/>
                  <a:gd name="T15" fmla="*/ 3 h 95"/>
                  <a:gd name="T16" fmla="*/ 68 w 188"/>
                  <a:gd name="T17" fmla="*/ 1 h 95"/>
                  <a:gd name="T18" fmla="*/ 75 w 188"/>
                  <a:gd name="T19" fmla="*/ 0 h 95"/>
                  <a:gd name="T20" fmla="*/ 83 w 188"/>
                  <a:gd name="T21" fmla="*/ 0 h 95"/>
                  <a:gd name="T22" fmla="*/ 90 w 188"/>
                  <a:gd name="T23" fmla="*/ 0 h 95"/>
                  <a:gd name="T24" fmla="*/ 98 w 188"/>
                  <a:gd name="T25" fmla="*/ 1 h 95"/>
                  <a:gd name="T26" fmla="*/ 106 w 188"/>
                  <a:gd name="T27" fmla="*/ 3 h 95"/>
                  <a:gd name="T28" fmla="*/ 113 w 188"/>
                  <a:gd name="T29" fmla="*/ 7 h 95"/>
                  <a:gd name="T30" fmla="*/ 122 w 188"/>
                  <a:gd name="T31" fmla="*/ 10 h 95"/>
                  <a:gd name="T32" fmla="*/ 130 w 188"/>
                  <a:gd name="T33" fmla="*/ 16 h 95"/>
                  <a:gd name="T34" fmla="*/ 139 w 188"/>
                  <a:gd name="T35" fmla="*/ 23 h 95"/>
                  <a:gd name="T36" fmla="*/ 146 w 188"/>
                  <a:gd name="T37" fmla="*/ 31 h 95"/>
                  <a:gd name="T38" fmla="*/ 155 w 188"/>
                  <a:gd name="T39" fmla="*/ 41 h 95"/>
                  <a:gd name="T40" fmla="*/ 164 w 188"/>
                  <a:gd name="T41" fmla="*/ 52 h 95"/>
                  <a:gd name="T42" fmla="*/ 172 w 188"/>
                  <a:gd name="T43" fmla="*/ 64 h 95"/>
                  <a:gd name="T44" fmla="*/ 180 w 188"/>
                  <a:gd name="T45" fmla="*/ 78 h 95"/>
                  <a:gd name="T46" fmla="*/ 188 w 188"/>
                  <a:gd name="T47" fmla="*/ 95 h 95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88"/>
                  <a:gd name="T73" fmla="*/ 0 h 95"/>
                  <a:gd name="T74" fmla="*/ 188 w 188"/>
                  <a:gd name="T75" fmla="*/ 95 h 95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88" h="95">
                    <a:moveTo>
                      <a:pt x="0" y="49"/>
                    </a:moveTo>
                    <a:lnTo>
                      <a:pt x="0" y="49"/>
                    </a:lnTo>
                    <a:lnTo>
                      <a:pt x="5" y="43"/>
                    </a:lnTo>
                    <a:lnTo>
                      <a:pt x="18" y="31"/>
                    </a:lnTo>
                    <a:lnTo>
                      <a:pt x="27" y="23"/>
                    </a:lnTo>
                    <a:lnTo>
                      <a:pt x="37" y="16"/>
                    </a:lnTo>
                    <a:lnTo>
                      <a:pt x="49" y="9"/>
                    </a:lnTo>
                    <a:lnTo>
                      <a:pt x="62" y="3"/>
                    </a:lnTo>
                    <a:lnTo>
                      <a:pt x="68" y="1"/>
                    </a:lnTo>
                    <a:lnTo>
                      <a:pt x="75" y="0"/>
                    </a:lnTo>
                    <a:lnTo>
                      <a:pt x="83" y="0"/>
                    </a:lnTo>
                    <a:lnTo>
                      <a:pt x="90" y="0"/>
                    </a:lnTo>
                    <a:lnTo>
                      <a:pt x="98" y="1"/>
                    </a:lnTo>
                    <a:lnTo>
                      <a:pt x="106" y="3"/>
                    </a:lnTo>
                    <a:lnTo>
                      <a:pt x="113" y="7"/>
                    </a:lnTo>
                    <a:lnTo>
                      <a:pt x="122" y="10"/>
                    </a:lnTo>
                    <a:lnTo>
                      <a:pt x="130" y="16"/>
                    </a:lnTo>
                    <a:lnTo>
                      <a:pt x="139" y="23"/>
                    </a:lnTo>
                    <a:lnTo>
                      <a:pt x="146" y="31"/>
                    </a:lnTo>
                    <a:lnTo>
                      <a:pt x="155" y="41"/>
                    </a:lnTo>
                    <a:lnTo>
                      <a:pt x="164" y="52"/>
                    </a:lnTo>
                    <a:lnTo>
                      <a:pt x="172" y="64"/>
                    </a:lnTo>
                    <a:lnTo>
                      <a:pt x="180" y="78"/>
                    </a:lnTo>
                    <a:lnTo>
                      <a:pt x="188" y="95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29" name="Freeform 22"/>
              <p:cNvSpPr>
                <a:spLocks/>
              </p:cNvSpPr>
              <p:nvPr/>
            </p:nvSpPr>
            <p:spPr bwMode="auto">
              <a:xfrm>
                <a:off x="1206" y="3019"/>
                <a:ext cx="228" cy="80"/>
              </a:xfrm>
              <a:custGeom>
                <a:avLst/>
                <a:gdLst>
                  <a:gd name="T0" fmla="*/ 0 w 228"/>
                  <a:gd name="T1" fmla="*/ 80 h 80"/>
                  <a:gd name="T2" fmla="*/ 0 w 228"/>
                  <a:gd name="T3" fmla="*/ 80 h 80"/>
                  <a:gd name="T4" fmla="*/ 3 w 228"/>
                  <a:gd name="T5" fmla="*/ 75 h 80"/>
                  <a:gd name="T6" fmla="*/ 15 w 228"/>
                  <a:gd name="T7" fmla="*/ 60 h 80"/>
                  <a:gd name="T8" fmla="*/ 24 w 228"/>
                  <a:gd name="T9" fmla="*/ 51 h 80"/>
                  <a:gd name="T10" fmla="*/ 35 w 228"/>
                  <a:gd name="T11" fmla="*/ 41 h 80"/>
                  <a:gd name="T12" fmla="*/ 47 w 228"/>
                  <a:gd name="T13" fmla="*/ 31 h 80"/>
                  <a:gd name="T14" fmla="*/ 61 w 228"/>
                  <a:gd name="T15" fmla="*/ 21 h 80"/>
                  <a:gd name="T16" fmla="*/ 76 w 228"/>
                  <a:gd name="T17" fmla="*/ 13 h 80"/>
                  <a:gd name="T18" fmla="*/ 94 w 228"/>
                  <a:gd name="T19" fmla="*/ 7 h 80"/>
                  <a:gd name="T20" fmla="*/ 103 w 228"/>
                  <a:gd name="T21" fmla="*/ 4 h 80"/>
                  <a:gd name="T22" fmla="*/ 113 w 228"/>
                  <a:gd name="T23" fmla="*/ 2 h 80"/>
                  <a:gd name="T24" fmla="*/ 123 w 228"/>
                  <a:gd name="T25" fmla="*/ 1 h 80"/>
                  <a:gd name="T26" fmla="*/ 132 w 228"/>
                  <a:gd name="T27" fmla="*/ 0 h 80"/>
                  <a:gd name="T28" fmla="*/ 143 w 228"/>
                  <a:gd name="T29" fmla="*/ 1 h 80"/>
                  <a:gd name="T30" fmla="*/ 154 w 228"/>
                  <a:gd name="T31" fmla="*/ 2 h 80"/>
                  <a:gd name="T32" fmla="*/ 165 w 228"/>
                  <a:gd name="T33" fmla="*/ 5 h 80"/>
                  <a:gd name="T34" fmla="*/ 177 w 228"/>
                  <a:gd name="T35" fmla="*/ 8 h 80"/>
                  <a:gd name="T36" fmla="*/ 190 w 228"/>
                  <a:gd name="T37" fmla="*/ 12 h 80"/>
                  <a:gd name="T38" fmla="*/ 203 w 228"/>
                  <a:gd name="T39" fmla="*/ 18 h 80"/>
                  <a:gd name="T40" fmla="*/ 215 w 228"/>
                  <a:gd name="T41" fmla="*/ 24 h 80"/>
                  <a:gd name="T42" fmla="*/ 228 w 228"/>
                  <a:gd name="T43" fmla="*/ 33 h 8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28"/>
                  <a:gd name="T67" fmla="*/ 0 h 80"/>
                  <a:gd name="T68" fmla="*/ 228 w 228"/>
                  <a:gd name="T69" fmla="*/ 80 h 8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28" h="80">
                    <a:moveTo>
                      <a:pt x="0" y="80"/>
                    </a:moveTo>
                    <a:lnTo>
                      <a:pt x="0" y="80"/>
                    </a:lnTo>
                    <a:lnTo>
                      <a:pt x="3" y="75"/>
                    </a:lnTo>
                    <a:lnTo>
                      <a:pt x="15" y="60"/>
                    </a:lnTo>
                    <a:lnTo>
                      <a:pt x="24" y="51"/>
                    </a:lnTo>
                    <a:lnTo>
                      <a:pt x="35" y="41"/>
                    </a:lnTo>
                    <a:lnTo>
                      <a:pt x="47" y="31"/>
                    </a:lnTo>
                    <a:lnTo>
                      <a:pt x="61" y="21"/>
                    </a:lnTo>
                    <a:lnTo>
                      <a:pt x="76" y="13"/>
                    </a:lnTo>
                    <a:lnTo>
                      <a:pt x="94" y="7"/>
                    </a:lnTo>
                    <a:lnTo>
                      <a:pt x="103" y="4"/>
                    </a:lnTo>
                    <a:lnTo>
                      <a:pt x="113" y="2"/>
                    </a:lnTo>
                    <a:lnTo>
                      <a:pt x="123" y="1"/>
                    </a:lnTo>
                    <a:lnTo>
                      <a:pt x="132" y="0"/>
                    </a:lnTo>
                    <a:lnTo>
                      <a:pt x="143" y="1"/>
                    </a:lnTo>
                    <a:lnTo>
                      <a:pt x="154" y="2"/>
                    </a:lnTo>
                    <a:lnTo>
                      <a:pt x="165" y="5"/>
                    </a:lnTo>
                    <a:lnTo>
                      <a:pt x="177" y="8"/>
                    </a:lnTo>
                    <a:lnTo>
                      <a:pt x="190" y="12"/>
                    </a:lnTo>
                    <a:lnTo>
                      <a:pt x="203" y="18"/>
                    </a:lnTo>
                    <a:lnTo>
                      <a:pt x="215" y="24"/>
                    </a:lnTo>
                    <a:lnTo>
                      <a:pt x="228" y="33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7206" name="Group 23"/>
            <p:cNvGrpSpPr>
              <a:grpSpLocks/>
            </p:cNvGrpSpPr>
            <p:nvPr/>
          </p:nvGrpSpPr>
          <p:grpSpPr bwMode="auto">
            <a:xfrm>
              <a:off x="662" y="2284"/>
              <a:ext cx="444" cy="237"/>
              <a:chOff x="741" y="3015"/>
              <a:chExt cx="274" cy="146"/>
            </a:xfrm>
          </p:grpSpPr>
          <p:sp>
            <p:nvSpPr>
              <p:cNvPr id="7207" name="Freeform 24"/>
              <p:cNvSpPr>
                <a:spLocks/>
              </p:cNvSpPr>
              <p:nvPr/>
            </p:nvSpPr>
            <p:spPr bwMode="auto">
              <a:xfrm>
                <a:off x="948" y="3100"/>
                <a:ext cx="4" cy="5"/>
              </a:xfrm>
              <a:custGeom>
                <a:avLst/>
                <a:gdLst>
                  <a:gd name="T0" fmla="*/ 4 w 4"/>
                  <a:gd name="T1" fmla="*/ 3 h 5"/>
                  <a:gd name="T2" fmla="*/ 4 w 4"/>
                  <a:gd name="T3" fmla="*/ 3 h 5"/>
                  <a:gd name="T4" fmla="*/ 4 w 4"/>
                  <a:gd name="T5" fmla="*/ 4 h 5"/>
                  <a:gd name="T6" fmla="*/ 2 w 4"/>
                  <a:gd name="T7" fmla="*/ 5 h 5"/>
                  <a:gd name="T8" fmla="*/ 2 w 4"/>
                  <a:gd name="T9" fmla="*/ 5 h 5"/>
                  <a:gd name="T10" fmla="*/ 1 w 4"/>
                  <a:gd name="T11" fmla="*/ 4 h 5"/>
                  <a:gd name="T12" fmla="*/ 0 w 4"/>
                  <a:gd name="T13" fmla="*/ 3 h 5"/>
                  <a:gd name="T14" fmla="*/ 0 w 4"/>
                  <a:gd name="T15" fmla="*/ 3 h 5"/>
                  <a:gd name="T16" fmla="*/ 1 w 4"/>
                  <a:gd name="T17" fmla="*/ 0 h 5"/>
                  <a:gd name="T18" fmla="*/ 2 w 4"/>
                  <a:gd name="T19" fmla="*/ 0 h 5"/>
                  <a:gd name="T20" fmla="*/ 2 w 4"/>
                  <a:gd name="T21" fmla="*/ 0 h 5"/>
                  <a:gd name="T22" fmla="*/ 4 w 4"/>
                  <a:gd name="T23" fmla="*/ 0 h 5"/>
                  <a:gd name="T24" fmla="*/ 4 w 4"/>
                  <a:gd name="T25" fmla="*/ 3 h 5"/>
                  <a:gd name="T26" fmla="*/ 4 w 4"/>
                  <a:gd name="T27" fmla="*/ 3 h 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4"/>
                  <a:gd name="T43" fmla="*/ 0 h 5"/>
                  <a:gd name="T44" fmla="*/ 4 w 4"/>
                  <a:gd name="T45" fmla="*/ 5 h 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4" h="5">
                    <a:moveTo>
                      <a:pt x="4" y="3"/>
                    </a:moveTo>
                    <a:lnTo>
                      <a:pt x="4" y="3"/>
                    </a:lnTo>
                    <a:lnTo>
                      <a:pt x="4" y="4"/>
                    </a:lnTo>
                    <a:lnTo>
                      <a:pt x="2" y="5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4" y="3"/>
                    </a:lnTo>
                    <a:close/>
                  </a:path>
                </a:pathLst>
              </a:custGeom>
              <a:solidFill>
                <a:srgbClr val="6D6E71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08" name="Freeform 25"/>
              <p:cNvSpPr>
                <a:spLocks/>
              </p:cNvSpPr>
              <p:nvPr/>
            </p:nvSpPr>
            <p:spPr bwMode="auto">
              <a:xfrm>
                <a:off x="984" y="3136"/>
                <a:ext cx="5" cy="5"/>
              </a:xfrm>
              <a:custGeom>
                <a:avLst/>
                <a:gdLst>
                  <a:gd name="T0" fmla="*/ 2 w 5"/>
                  <a:gd name="T1" fmla="*/ 5 h 5"/>
                  <a:gd name="T2" fmla="*/ 2 w 5"/>
                  <a:gd name="T3" fmla="*/ 5 h 5"/>
                  <a:gd name="T4" fmla="*/ 1 w 5"/>
                  <a:gd name="T5" fmla="*/ 4 h 5"/>
                  <a:gd name="T6" fmla="*/ 0 w 5"/>
                  <a:gd name="T7" fmla="*/ 2 h 5"/>
                  <a:gd name="T8" fmla="*/ 0 w 5"/>
                  <a:gd name="T9" fmla="*/ 2 h 5"/>
                  <a:gd name="T10" fmla="*/ 1 w 5"/>
                  <a:gd name="T11" fmla="*/ 0 h 5"/>
                  <a:gd name="T12" fmla="*/ 3 w 5"/>
                  <a:gd name="T13" fmla="*/ 0 h 5"/>
                  <a:gd name="T14" fmla="*/ 3 w 5"/>
                  <a:gd name="T15" fmla="*/ 0 h 5"/>
                  <a:gd name="T16" fmla="*/ 4 w 5"/>
                  <a:gd name="T17" fmla="*/ 1 h 5"/>
                  <a:gd name="T18" fmla="*/ 5 w 5"/>
                  <a:gd name="T19" fmla="*/ 2 h 5"/>
                  <a:gd name="T20" fmla="*/ 5 w 5"/>
                  <a:gd name="T21" fmla="*/ 2 h 5"/>
                  <a:gd name="T22" fmla="*/ 4 w 5"/>
                  <a:gd name="T23" fmla="*/ 4 h 5"/>
                  <a:gd name="T24" fmla="*/ 2 w 5"/>
                  <a:gd name="T25" fmla="*/ 5 h 5"/>
                  <a:gd name="T26" fmla="*/ 2 w 5"/>
                  <a:gd name="T27" fmla="*/ 5 h 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"/>
                  <a:gd name="T43" fmla="*/ 0 h 5"/>
                  <a:gd name="T44" fmla="*/ 5 w 5"/>
                  <a:gd name="T45" fmla="*/ 5 h 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" h="5">
                    <a:moveTo>
                      <a:pt x="2" y="5"/>
                    </a:moveTo>
                    <a:lnTo>
                      <a:pt x="2" y="5"/>
                    </a:lnTo>
                    <a:lnTo>
                      <a:pt x="1" y="4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4" y="1"/>
                    </a:lnTo>
                    <a:lnTo>
                      <a:pt x="5" y="2"/>
                    </a:lnTo>
                    <a:lnTo>
                      <a:pt x="4" y="4"/>
                    </a:lnTo>
                    <a:lnTo>
                      <a:pt x="2" y="5"/>
                    </a:lnTo>
                    <a:close/>
                  </a:path>
                </a:pathLst>
              </a:custGeom>
              <a:solidFill>
                <a:srgbClr val="6D6E71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09" name="Freeform 26"/>
              <p:cNvSpPr>
                <a:spLocks/>
              </p:cNvSpPr>
              <p:nvPr/>
            </p:nvSpPr>
            <p:spPr bwMode="auto">
              <a:xfrm>
                <a:off x="1010" y="3120"/>
                <a:ext cx="5" cy="5"/>
              </a:xfrm>
              <a:custGeom>
                <a:avLst/>
                <a:gdLst>
                  <a:gd name="T0" fmla="*/ 2 w 5"/>
                  <a:gd name="T1" fmla="*/ 5 h 5"/>
                  <a:gd name="T2" fmla="*/ 2 w 5"/>
                  <a:gd name="T3" fmla="*/ 5 h 5"/>
                  <a:gd name="T4" fmla="*/ 0 w 5"/>
                  <a:gd name="T5" fmla="*/ 3 h 5"/>
                  <a:gd name="T6" fmla="*/ 0 w 5"/>
                  <a:gd name="T7" fmla="*/ 2 h 5"/>
                  <a:gd name="T8" fmla="*/ 0 w 5"/>
                  <a:gd name="T9" fmla="*/ 2 h 5"/>
                  <a:gd name="T10" fmla="*/ 1 w 5"/>
                  <a:gd name="T11" fmla="*/ 0 h 5"/>
                  <a:gd name="T12" fmla="*/ 2 w 5"/>
                  <a:gd name="T13" fmla="*/ 0 h 5"/>
                  <a:gd name="T14" fmla="*/ 2 w 5"/>
                  <a:gd name="T15" fmla="*/ 0 h 5"/>
                  <a:gd name="T16" fmla="*/ 4 w 5"/>
                  <a:gd name="T17" fmla="*/ 0 h 5"/>
                  <a:gd name="T18" fmla="*/ 5 w 5"/>
                  <a:gd name="T19" fmla="*/ 2 h 5"/>
                  <a:gd name="T20" fmla="*/ 5 w 5"/>
                  <a:gd name="T21" fmla="*/ 2 h 5"/>
                  <a:gd name="T22" fmla="*/ 4 w 5"/>
                  <a:gd name="T23" fmla="*/ 3 h 5"/>
                  <a:gd name="T24" fmla="*/ 2 w 5"/>
                  <a:gd name="T25" fmla="*/ 5 h 5"/>
                  <a:gd name="T26" fmla="*/ 2 w 5"/>
                  <a:gd name="T27" fmla="*/ 5 h 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"/>
                  <a:gd name="T43" fmla="*/ 0 h 5"/>
                  <a:gd name="T44" fmla="*/ 5 w 5"/>
                  <a:gd name="T45" fmla="*/ 5 h 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" h="5">
                    <a:moveTo>
                      <a:pt x="2" y="5"/>
                    </a:moveTo>
                    <a:lnTo>
                      <a:pt x="2" y="5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5" y="2"/>
                    </a:lnTo>
                    <a:lnTo>
                      <a:pt x="4" y="3"/>
                    </a:lnTo>
                    <a:lnTo>
                      <a:pt x="2" y="5"/>
                    </a:lnTo>
                    <a:close/>
                  </a:path>
                </a:pathLst>
              </a:custGeom>
              <a:solidFill>
                <a:srgbClr val="6D6E71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10" name="Freeform 27"/>
              <p:cNvSpPr>
                <a:spLocks/>
              </p:cNvSpPr>
              <p:nvPr/>
            </p:nvSpPr>
            <p:spPr bwMode="auto">
              <a:xfrm>
                <a:off x="991" y="3099"/>
                <a:ext cx="5" cy="5"/>
              </a:xfrm>
              <a:custGeom>
                <a:avLst/>
                <a:gdLst>
                  <a:gd name="T0" fmla="*/ 2 w 5"/>
                  <a:gd name="T1" fmla="*/ 5 h 5"/>
                  <a:gd name="T2" fmla="*/ 2 w 5"/>
                  <a:gd name="T3" fmla="*/ 5 h 5"/>
                  <a:gd name="T4" fmla="*/ 1 w 5"/>
                  <a:gd name="T5" fmla="*/ 5 h 5"/>
                  <a:gd name="T6" fmla="*/ 0 w 5"/>
                  <a:gd name="T7" fmla="*/ 2 h 5"/>
                  <a:gd name="T8" fmla="*/ 0 w 5"/>
                  <a:gd name="T9" fmla="*/ 2 h 5"/>
                  <a:gd name="T10" fmla="*/ 1 w 5"/>
                  <a:gd name="T11" fmla="*/ 0 h 5"/>
                  <a:gd name="T12" fmla="*/ 2 w 5"/>
                  <a:gd name="T13" fmla="*/ 0 h 5"/>
                  <a:gd name="T14" fmla="*/ 2 w 5"/>
                  <a:gd name="T15" fmla="*/ 0 h 5"/>
                  <a:gd name="T16" fmla="*/ 4 w 5"/>
                  <a:gd name="T17" fmla="*/ 0 h 5"/>
                  <a:gd name="T18" fmla="*/ 5 w 5"/>
                  <a:gd name="T19" fmla="*/ 2 h 5"/>
                  <a:gd name="T20" fmla="*/ 5 w 5"/>
                  <a:gd name="T21" fmla="*/ 2 h 5"/>
                  <a:gd name="T22" fmla="*/ 4 w 5"/>
                  <a:gd name="T23" fmla="*/ 5 h 5"/>
                  <a:gd name="T24" fmla="*/ 2 w 5"/>
                  <a:gd name="T25" fmla="*/ 5 h 5"/>
                  <a:gd name="T26" fmla="*/ 2 w 5"/>
                  <a:gd name="T27" fmla="*/ 5 h 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"/>
                  <a:gd name="T43" fmla="*/ 0 h 5"/>
                  <a:gd name="T44" fmla="*/ 5 w 5"/>
                  <a:gd name="T45" fmla="*/ 5 h 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" h="5">
                    <a:moveTo>
                      <a:pt x="2" y="5"/>
                    </a:moveTo>
                    <a:lnTo>
                      <a:pt x="2" y="5"/>
                    </a:lnTo>
                    <a:lnTo>
                      <a:pt x="1" y="5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5" y="2"/>
                    </a:lnTo>
                    <a:lnTo>
                      <a:pt x="4" y="5"/>
                    </a:lnTo>
                    <a:lnTo>
                      <a:pt x="2" y="5"/>
                    </a:lnTo>
                    <a:close/>
                  </a:path>
                </a:pathLst>
              </a:custGeom>
              <a:solidFill>
                <a:srgbClr val="6D6E71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11" name="Freeform 28"/>
              <p:cNvSpPr>
                <a:spLocks/>
              </p:cNvSpPr>
              <p:nvPr/>
            </p:nvSpPr>
            <p:spPr bwMode="auto">
              <a:xfrm>
                <a:off x="969" y="3080"/>
                <a:ext cx="5" cy="4"/>
              </a:xfrm>
              <a:custGeom>
                <a:avLst/>
                <a:gdLst>
                  <a:gd name="T0" fmla="*/ 2 w 5"/>
                  <a:gd name="T1" fmla="*/ 4 h 4"/>
                  <a:gd name="T2" fmla="*/ 2 w 5"/>
                  <a:gd name="T3" fmla="*/ 4 h 4"/>
                  <a:gd name="T4" fmla="*/ 1 w 5"/>
                  <a:gd name="T5" fmla="*/ 3 h 4"/>
                  <a:gd name="T6" fmla="*/ 0 w 5"/>
                  <a:gd name="T7" fmla="*/ 2 h 4"/>
                  <a:gd name="T8" fmla="*/ 0 w 5"/>
                  <a:gd name="T9" fmla="*/ 2 h 4"/>
                  <a:gd name="T10" fmla="*/ 1 w 5"/>
                  <a:gd name="T11" fmla="*/ 0 h 4"/>
                  <a:gd name="T12" fmla="*/ 2 w 5"/>
                  <a:gd name="T13" fmla="*/ 0 h 4"/>
                  <a:gd name="T14" fmla="*/ 2 w 5"/>
                  <a:gd name="T15" fmla="*/ 0 h 4"/>
                  <a:gd name="T16" fmla="*/ 4 w 5"/>
                  <a:gd name="T17" fmla="*/ 0 h 4"/>
                  <a:gd name="T18" fmla="*/ 5 w 5"/>
                  <a:gd name="T19" fmla="*/ 2 h 4"/>
                  <a:gd name="T20" fmla="*/ 5 w 5"/>
                  <a:gd name="T21" fmla="*/ 2 h 4"/>
                  <a:gd name="T22" fmla="*/ 4 w 5"/>
                  <a:gd name="T23" fmla="*/ 4 h 4"/>
                  <a:gd name="T24" fmla="*/ 2 w 5"/>
                  <a:gd name="T25" fmla="*/ 4 h 4"/>
                  <a:gd name="T26" fmla="*/ 2 w 5"/>
                  <a:gd name="T27" fmla="*/ 4 h 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"/>
                  <a:gd name="T43" fmla="*/ 0 h 4"/>
                  <a:gd name="T44" fmla="*/ 5 w 5"/>
                  <a:gd name="T45" fmla="*/ 4 h 4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" h="4">
                    <a:moveTo>
                      <a:pt x="2" y="4"/>
                    </a:moveTo>
                    <a:lnTo>
                      <a:pt x="2" y="4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5" y="2"/>
                    </a:lnTo>
                    <a:lnTo>
                      <a:pt x="4" y="4"/>
                    </a:lnTo>
                    <a:lnTo>
                      <a:pt x="2" y="4"/>
                    </a:lnTo>
                    <a:close/>
                  </a:path>
                </a:pathLst>
              </a:custGeom>
              <a:solidFill>
                <a:srgbClr val="6D6E71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12" name="Freeform 29"/>
              <p:cNvSpPr>
                <a:spLocks/>
              </p:cNvSpPr>
              <p:nvPr/>
            </p:nvSpPr>
            <p:spPr bwMode="auto">
              <a:xfrm>
                <a:off x="960" y="3122"/>
                <a:ext cx="4" cy="5"/>
              </a:xfrm>
              <a:custGeom>
                <a:avLst/>
                <a:gdLst>
                  <a:gd name="T0" fmla="*/ 2 w 4"/>
                  <a:gd name="T1" fmla="*/ 5 h 5"/>
                  <a:gd name="T2" fmla="*/ 2 w 4"/>
                  <a:gd name="T3" fmla="*/ 5 h 5"/>
                  <a:gd name="T4" fmla="*/ 0 w 4"/>
                  <a:gd name="T5" fmla="*/ 4 h 5"/>
                  <a:gd name="T6" fmla="*/ 0 w 4"/>
                  <a:gd name="T7" fmla="*/ 3 h 5"/>
                  <a:gd name="T8" fmla="*/ 0 w 4"/>
                  <a:gd name="T9" fmla="*/ 3 h 5"/>
                  <a:gd name="T10" fmla="*/ 0 w 4"/>
                  <a:gd name="T11" fmla="*/ 0 h 5"/>
                  <a:gd name="T12" fmla="*/ 2 w 4"/>
                  <a:gd name="T13" fmla="*/ 0 h 5"/>
                  <a:gd name="T14" fmla="*/ 2 w 4"/>
                  <a:gd name="T15" fmla="*/ 0 h 5"/>
                  <a:gd name="T16" fmla="*/ 3 w 4"/>
                  <a:gd name="T17" fmla="*/ 1 h 5"/>
                  <a:gd name="T18" fmla="*/ 4 w 4"/>
                  <a:gd name="T19" fmla="*/ 3 h 5"/>
                  <a:gd name="T20" fmla="*/ 4 w 4"/>
                  <a:gd name="T21" fmla="*/ 3 h 5"/>
                  <a:gd name="T22" fmla="*/ 3 w 4"/>
                  <a:gd name="T23" fmla="*/ 4 h 5"/>
                  <a:gd name="T24" fmla="*/ 2 w 4"/>
                  <a:gd name="T25" fmla="*/ 5 h 5"/>
                  <a:gd name="T26" fmla="*/ 2 w 4"/>
                  <a:gd name="T27" fmla="*/ 5 h 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4"/>
                  <a:gd name="T43" fmla="*/ 0 h 5"/>
                  <a:gd name="T44" fmla="*/ 4 w 4"/>
                  <a:gd name="T45" fmla="*/ 5 h 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4" h="5">
                    <a:moveTo>
                      <a:pt x="2" y="5"/>
                    </a:moveTo>
                    <a:lnTo>
                      <a:pt x="2" y="5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4" y="3"/>
                    </a:lnTo>
                    <a:lnTo>
                      <a:pt x="3" y="4"/>
                    </a:lnTo>
                    <a:lnTo>
                      <a:pt x="2" y="5"/>
                    </a:lnTo>
                    <a:close/>
                  </a:path>
                </a:pathLst>
              </a:custGeom>
              <a:solidFill>
                <a:srgbClr val="6D6E71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13" name="Freeform 30"/>
              <p:cNvSpPr>
                <a:spLocks/>
              </p:cNvSpPr>
              <p:nvPr/>
            </p:nvSpPr>
            <p:spPr bwMode="auto">
              <a:xfrm>
                <a:off x="989" y="3061"/>
                <a:ext cx="5" cy="4"/>
              </a:xfrm>
              <a:custGeom>
                <a:avLst/>
                <a:gdLst>
                  <a:gd name="T0" fmla="*/ 3 w 5"/>
                  <a:gd name="T1" fmla="*/ 4 h 4"/>
                  <a:gd name="T2" fmla="*/ 3 w 5"/>
                  <a:gd name="T3" fmla="*/ 4 h 4"/>
                  <a:gd name="T4" fmla="*/ 2 w 5"/>
                  <a:gd name="T5" fmla="*/ 3 h 4"/>
                  <a:gd name="T6" fmla="*/ 0 w 5"/>
                  <a:gd name="T7" fmla="*/ 2 h 4"/>
                  <a:gd name="T8" fmla="*/ 0 w 5"/>
                  <a:gd name="T9" fmla="*/ 2 h 4"/>
                  <a:gd name="T10" fmla="*/ 2 w 5"/>
                  <a:gd name="T11" fmla="*/ 1 h 4"/>
                  <a:gd name="T12" fmla="*/ 3 w 5"/>
                  <a:gd name="T13" fmla="*/ 0 h 4"/>
                  <a:gd name="T14" fmla="*/ 3 w 5"/>
                  <a:gd name="T15" fmla="*/ 0 h 4"/>
                  <a:gd name="T16" fmla="*/ 5 w 5"/>
                  <a:gd name="T17" fmla="*/ 1 h 4"/>
                  <a:gd name="T18" fmla="*/ 5 w 5"/>
                  <a:gd name="T19" fmla="*/ 2 h 4"/>
                  <a:gd name="T20" fmla="*/ 5 w 5"/>
                  <a:gd name="T21" fmla="*/ 2 h 4"/>
                  <a:gd name="T22" fmla="*/ 4 w 5"/>
                  <a:gd name="T23" fmla="*/ 4 h 4"/>
                  <a:gd name="T24" fmla="*/ 3 w 5"/>
                  <a:gd name="T25" fmla="*/ 4 h 4"/>
                  <a:gd name="T26" fmla="*/ 3 w 5"/>
                  <a:gd name="T27" fmla="*/ 4 h 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"/>
                  <a:gd name="T43" fmla="*/ 0 h 4"/>
                  <a:gd name="T44" fmla="*/ 5 w 5"/>
                  <a:gd name="T45" fmla="*/ 4 h 4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" h="4">
                    <a:moveTo>
                      <a:pt x="3" y="4"/>
                    </a:moveTo>
                    <a:lnTo>
                      <a:pt x="3" y="4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1"/>
                    </a:lnTo>
                    <a:lnTo>
                      <a:pt x="3" y="0"/>
                    </a:lnTo>
                    <a:lnTo>
                      <a:pt x="5" y="1"/>
                    </a:lnTo>
                    <a:lnTo>
                      <a:pt x="5" y="2"/>
                    </a:lnTo>
                    <a:lnTo>
                      <a:pt x="4" y="4"/>
                    </a:lnTo>
                    <a:lnTo>
                      <a:pt x="3" y="4"/>
                    </a:lnTo>
                    <a:close/>
                  </a:path>
                </a:pathLst>
              </a:custGeom>
              <a:solidFill>
                <a:srgbClr val="6D6E71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14" name="Freeform 31"/>
              <p:cNvSpPr>
                <a:spLocks/>
              </p:cNvSpPr>
              <p:nvPr/>
            </p:nvSpPr>
            <p:spPr bwMode="auto">
              <a:xfrm>
                <a:off x="752" y="3015"/>
                <a:ext cx="240" cy="52"/>
              </a:xfrm>
              <a:custGeom>
                <a:avLst/>
                <a:gdLst>
                  <a:gd name="T0" fmla="*/ 240 w 240"/>
                  <a:gd name="T1" fmla="*/ 51 h 52"/>
                  <a:gd name="T2" fmla="*/ 240 w 240"/>
                  <a:gd name="T3" fmla="*/ 51 h 52"/>
                  <a:gd name="T4" fmla="*/ 236 w 240"/>
                  <a:gd name="T5" fmla="*/ 46 h 52"/>
                  <a:gd name="T6" fmla="*/ 225 w 240"/>
                  <a:gd name="T7" fmla="*/ 35 h 52"/>
                  <a:gd name="T8" fmla="*/ 217 w 240"/>
                  <a:gd name="T9" fmla="*/ 27 h 52"/>
                  <a:gd name="T10" fmla="*/ 207 w 240"/>
                  <a:gd name="T11" fmla="*/ 21 h 52"/>
                  <a:gd name="T12" fmla="*/ 195 w 240"/>
                  <a:gd name="T13" fmla="*/ 13 h 52"/>
                  <a:gd name="T14" fmla="*/ 181 w 240"/>
                  <a:gd name="T15" fmla="*/ 7 h 52"/>
                  <a:gd name="T16" fmla="*/ 165 w 240"/>
                  <a:gd name="T17" fmla="*/ 3 h 52"/>
                  <a:gd name="T18" fmla="*/ 147 w 240"/>
                  <a:gd name="T19" fmla="*/ 0 h 52"/>
                  <a:gd name="T20" fmla="*/ 137 w 240"/>
                  <a:gd name="T21" fmla="*/ 0 h 52"/>
                  <a:gd name="T22" fmla="*/ 128 w 240"/>
                  <a:gd name="T23" fmla="*/ 0 h 52"/>
                  <a:gd name="T24" fmla="*/ 118 w 240"/>
                  <a:gd name="T25" fmla="*/ 1 h 52"/>
                  <a:gd name="T26" fmla="*/ 106 w 240"/>
                  <a:gd name="T27" fmla="*/ 2 h 52"/>
                  <a:gd name="T28" fmla="*/ 95 w 240"/>
                  <a:gd name="T29" fmla="*/ 5 h 52"/>
                  <a:gd name="T30" fmla="*/ 83 w 240"/>
                  <a:gd name="T31" fmla="*/ 9 h 52"/>
                  <a:gd name="T32" fmla="*/ 71 w 240"/>
                  <a:gd name="T33" fmla="*/ 13 h 52"/>
                  <a:gd name="T34" fmla="*/ 57 w 240"/>
                  <a:gd name="T35" fmla="*/ 18 h 52"/>
                  <a:gd name="T36" fmla="*/ 43 w 240"/>
                  <a:gd name="T37" fmla="*/ 25 h 52"/>
                  <a:gd name="T38" fmla="*/ 30 w 240"/>
                  <a:gd name="T39" fmla="*/ 33 h 52"/>
                  <a:gd name="T40" fmla="*/ 15 w 240"/>
                  <a:gd name="T41" fmla="*/ 43 h 52"/>
                  <a:gd name="T42" fmla="*/ 0 w 240"/>
                  <a:gd name="T43" fmla="*/ 52 h 5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40"/>
                  <a:gd name="T67" fmla="*/ 0 h 52"/>
                  <a:gd name="T68" fmla="*/ 240 w 240"/>
                  <a:gd name="T69" fmla="*/ 52 h 52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40" h="52">
                    <a:moveTo>
                      <a:pt x="240" y="51"/>
                    </a:moveTo>
                    <a:lnTo>
                      <a:pt x="240" y="51"/>
                    </a:lnTo>
                    <a:lnTo>
                      <a:pt x="236" y="46"/>
                    </a:lnTo>
                    <a:lnTo>
                      <a:pt x="225" y="35"/>
                    </a:lnTo>
                    <a:lnTo>
                      <a:pt x="217" y="27"/>
                    </a:lnTo>
                    <a:lnTo>
                      <a:pt x="207" y="21"/>
                    </a:lnTo>
                    <a:lnTo>
                      <a:pt x="195" y="13"/>
                    </a:lnTo>
                    <a:lnTo>
                      <a:pt x="181" y="7"/>
                    </a:lnTo>
                    <a:lnTo>
                      <a:pt x="165" y="3"/>
                    </a:lnTo>
                    <a:lnTo>
                      <a:pt x="147" y="0"/>
                    </a:lnTo>
                    <a:lnTo>
                      <a:pt x="137" y="0"/>
                    </a:lnTo>
                    <a:lnTo>
                      <a:pt x="128" y="0"/>
                    </a:lnTo>
                    <a:lnTo>
                      <a:pt x="118" y="1"/>
                    </a:lnTo>
                    <a:lnTo>
                      <a:pt x="106" y="2"/>
                    </a:lnTo>
                    <a:lnTo>
                      <a:pt x="95" y="5"/>
                    </a:lnTo>
                    <a:lnTo>
                      <a:pt x="83" y="9"/>
                    </a:lnTo>
                    <a:lnTo>
                      <a:pt x="71" y="13"/>
                    </a:lnTo>
                    <a:lnTo>
                      <a:pt x="57" y="18"/>
                    </a:lnTo>
                    <a:lnTo>
                      <a:pt x="43" y="25"/>
                    </a:lnTo>
                    <a:lnTo>
                      <a:pt x="30" y="33"/>
                    </a:lnTo>
                    <a:lnTo>
                      <a:pt x="15" y="43"/>
                    </a:lnTo>
                    <a:lnTo>
                      <a:pt x="0" y="52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15" name="Freeform 32"/>
              <p:cNvSpPr>
                <a:spLocks/>
              </p:cNvSpPr>
              <p:nvPr/>
            </p:nvSpPr>
            <p:spPr bwMode="auto">
              <a:xfrm>
                <a:off x="741" y="3064"/>
                <a:ext cx="271" cy="61"/>
              </a:xfrm>
              <a:custGeom>
                <a:avLst/>
                <a:gdLst>
                  <a:gd name="T0" fmla="*/ 271 w 271"/>
                  <a:gd name="T1" fmla="*/ 58 h 61"/>
                  <a:gd name="T2" fmla="*/ 271 w 271"/>
                  <a:gd name="T3" fmla="*/ 58 h 61"/>
                  <a:gd name="T4" fmla="*/ 264 w 271"/>
                  <a:gd name="T5" fmla="*/ 53 h 61"/>
                  <a:gd name="T6" fmla="*/ 245 w 271"/>
                  <a:gd name="T7" fmla="*/ 40 h 61"/>
                  <a:gd name="T8" fmla="*/ 231 w 271"/>
                  <a:gd name="T9" fmla="*/ 32 h 61"/>
                  <a:gd name="T10" fmla="*/ 215 w 271"/>
                  <a:gd name="T11" fmla="*/ 23 h 61"/>
                  <a:gd name="T12" fmla="*/ 197 w 271"/>
                  <a:gd name="T13" fmla="*/ 16 h 61"/>
                  <a:gd name="T14" fmla="*/ 177 w 271"/>
                  <a:gd name="T15" fmla="*/ 9 h 61"/>
                  <a:gd name="T16" fmla="*/ 157 w 271"/>
                  <a:gd name="T17" fmla="*/ 5 h 61"/>
                  <a:gd name="T18" fmla="*/ 135 w 271"/>
                  <a:gd name="T19" fmla="*/ 1 h 61"/>
                  <a:gd name="T20" fmla="*/ 123 w 271"/>
                  <a:gd name="T21" fmla="*/ 0 h 61"/>
                  <a:gd name="T22" fmla="*/ 112 w 271"/>
                  <a:gd name="T23" fmla="*/ 1 h 61"/>
                  <a:gd name="T24" fmla="*/ 101 w 271"/>
                  <a:gd name="T25" fmla="*/ 2 h 61"/>
                  <a:gd name="T26" fmla="*/ 89 w 271"/>
                  <a:gd name="T27" fmla="*/ 3 h 61"/>
                  <a:gd name="T28" fmla="*/ 78 w 271"/>
                  <a:gd name="T29" fmla="*/ 7 h 61"/>
                  <a:gd name="T30" fmla="*/ 66 w 271"/>
                  <a:gd name="T31" fmla="*/ 11 h 61"/>
                  <a:gd name="T32" fmla="*/ 55 w 271"/>
                  <a:gd name="T33" fmla="*/ 16 h 61"/>
                  <a:gd name="T34" fmla="*/ 44 w 271"/>
                  <a:gd name="T35" fmla="*/ 22 h 61"/>
                  <a:gd name="T36" fmla="*/ 32 w 271"/>
                  <a:gd name="T37" fmla="*/ 30 h 61"/>
                  <a:gd name="T38" fmla="*/ 21 w 271"/>
                  <a:gd name="T39" fmla="*/ 39 h 61"/>
                  <a:gd name="T40" fmla="*/ 10 w 271"/>
                  <a:gd name="T41" fmla="*/ 48 h 61"/>
                  <a:gd name="T42" fmla="*/ 0 w 271"/>
                  <a:gd name="T43" fmla="*/ 61 h 61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71"/>
                  <a:gd name="T67" fmla="*/ 0 h 61"/>
                  <a:gd name="T68" fmla="*/ 271 w 271"/>
                  <a:gd name="T69" fmla="*/ 61 h 61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71" h="61">
                    <a:moveTo>
                      <a:pt x="271" y="58"/>
                    </a:moveTo>
                    <a:lnTo>
                      <a:pt x="271" y="58"/>
                    </a:lnTo>
                    <a:lnTo>
                      <a:pt x="264" y="53"/>
                    </a:lnTo>
                    <a:lnTo>
                      <a:pt x="245" y="40"/>
                    </a:lnTo>
                    <a:lnTo>
                      <a:pt x="231" y="32"/>
                    </a:lnTo>
                    <a:lnTo>
                      <a:pt x="215" y="23"/>
                    </a:lnTo>
                    <a:lnTo>
                      <a:pt x="197" y="16"/>
                    </a:lnTo>
                    <a:lnTo>
                      <a:pt x="177" y="9"/>
                    </a:lnTo>
                    <a:lnTo>
                      <a:pt x="157" y="5"/>
                    </a:lnTo>
                    <a:lnTo>
                      <a:pt x="135" y="1"/>
                    </a:lnTo>
                    <a:lnTo>
                      <a:pt x="123" y="0"/>
                    </a:lnTo>
                    <a:lnTo>
                      <a:pt x="112" y="1"/>
                    </a:lnTo>
                    <a:lnTo>
                      <a:pt x="101" y="2"/>
                    </a:lnTo>
                    <a:lnTo>
                      <a:pt x="89" y="3"/>
                    </a:lnTo>
                    <a:lnTo>
                      <a:pt x="78" y="7"/>
                    </a:lnTo>
                    <a:lnTo>
                      <a:pt x="66" y="11"/>
                    </a:lnTo>
                    <a:lnTo>
                      <a:pt x="55" y="16"/>
                    </a:lnTo>
                    <a:lnTo>
                      <a:pt x="44" y="22"/>
                    </a:lnTo>
                    <a:lnTo>
                      <a:pt x="32" y="30"/>
                    </a:lnTo>
                    <a:lnTo>
                      <a:pt x="21" y="39"/>
                    </a:lnTo>
                    <a:lnTo>
                      <a:pt x="10" y="48"/>
                    </a:lnTo>
                    <a:lnTo>
                      <a:pt x="0" y="61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16" name="Freeform 33"/>
              <p:cNvSpPr>
                <a:spLocks/>
              </p:cNvSpPr>
              <p:nvPr/>
            </p:nvSpPr>
            <p:spPr bwMode="auto">
              <a:xfrm>
                <a:off x="782" y="3058"/>
                <a:ext cx="189" cy="37"/>
              </a:xfrm>
              <a:custGeom>
                <a:avLst/>
                <a:gdLst>
                  <a:gd name="T0" fmla="*/ 189 w 189"/>
                  <a:gd name="T1" fmla="*/ 25 h 37"/>
                  <a:gd name="T2" fmla="*/ 189 w 189"/>
                  <a:gd name="T3" fmla="*/ 25 h 37"/>
                  <a:gd name="T4" fmla="*/ 183 w 189"/>
                  <a:gd name="T5" fmla="*/ 23 h 37"/>
                  <a:gd name="T6" fmla="*/ 166 w 189"/>
                  <a:gd name="T7" fmla="*/ 16 h 37"/>
                  <a:gd name="T8" fmla="*/ 140 w 189"/>
                  <a:gd name="T9" fmla="*/ 8 h 37"/>
                  <a:gd name="T10" fmla="*/ 126 w 189"/>
                  <a:gd name="T11" fmla="*/ 5 h 37"/>
                  <a:gd name="T12" fmla="*/ 111 w 189"/>
                  <a:gd name="T13" fmla="*/ 3 h 37"/>
                  <a:gd name="T14" fmla="*/ 95 w 189"/>
                  <a:gd name="T15" fmla="*/ 1 h 37"/>
                  <a:gd name="T16" fmla="*/ 79 w 189"/>
                  <a:gd name="T17" fmla="*/ 0 h 37"/>
                  <a:gd name="T18" fmla="*/ 64 w 189"/>
                  <a:gd name="T19" fmla="*/ 1 h 37"/>
                  <a:gd name="T20" fmla="*/ 48 w 189"/>
                  <a:gd name="T21" fmla="*/ 3 h 37"/>
                  <a:gd name="T22" fmla="*/ 34 w 189"/>
                  <a:gd name="T23" fmla="*/ 8 h 37"/>
                  <a:gd name="T24" fmla="*/ 27 w 189"/>
                  <a:gd name="T25" fmla="*/ 12 h 37"/>
                  <a:gd name="T26" fmla="*/ 21 w 189"/>
                  <a:gd name="T27" fmla="*/ 15 h 37"/>
                  <a:gd name="T28" fmla="*/ 14 w 189"/>
                  <a:gd name="T29" fmla="*/ 19 h 37"/>
                  <a:gd name="T30" fmla="*/ 9 w 189"/>
                  <a:gd name="T31" fmla="*/ 25 h 37"/>
                  <a:gd name="T32" fmla="*/ 4 w 189"/>
                  <a:gd name="T33" fmla="*/ 30 h 37"/>
                  <a:gd name="T34" fmla="*/ 0 w 189"/>
                  <a:gd name="T35" fmla="*/ 37 h 3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89"/>
                  <a:gd name="T55" fmla="*/ 0 h 37"/>
                  <a:gd name="T56" fmla="*/ 189 w 189"/>
                  <a:gd name="T57" fmla="*/ 37 h 3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89" h="37">
                    <a:moveTo>
                      <a:pt x="189" y="25"/>
                    </a:moveTo>
                    <a:lnTo>
                      <a:pt x="189" y="25"/>
                    </a:lnTo>
                    <a:lnTo>
                      <a:pt x="183" y="23"/>
                    </a:lnTo>
                    <a:lnTo>
                      <a:pt x="166" y="16"/>
                    </a:lnTo>
                    <a:lnTo>
                      <a:pt x="140" y="8"/>
                    </a:lnTo>
                    <a:lnTo>
                      <a:pt x="126" y="5"/>
                    </a:lnTo>
                    <a:lnTo>
                      <a:pt x="111" y="3"/>
                    </a:lnTo>
                    <a:lnTo>
                      <a:pt x="95" y="1"/>
                    </a:lnTo>
                    <a:lnTo>
                      <a:pt x="79" y="0"/>
                    </a:lnTo>
                    <a:lnTo>
                      <a:pt x="64" y="1"/>
                    </a:lnTo>
                    <a:lnTo>
                      <a:pt x="48" y="3"/>
                    </a:lnTo>
                    <a:lnTo>
                      <a:pt x="34" y="8"/>
                    </a:lnTo>
                    <a:lnTo>
                      <a:pt x="27" y="12"/>
                    </a:lnTo>
                    <a:lnTo>
                      <a:pt x="21" y="15"/>
                    </a:lnTo>
                    <a:lnTo>
                      <a:pt x="14" y="19"/>
                    </a:lnTo>
                    <a:lnTo>
                      <a:pt x="9" y="25"/>
                    </a:lnTo>
                    <a:lnTo>
                      <a:pt x="4" y="30"/>
                    </a:lnTo>
                    <a:lnTo>
                      <a:pt x="0" y="37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17" name="Freeform 34"/>
              <p:cNvSpPr>
                <a:spLocks/>
              </p:cNvSpPr>
              <p:nvPr/>
            </p:nvSpPr>
            <p:spPr bwMode="auto">
              <a:xfrm>
                <a:off x="839" y="3101"/>
                <a:ext cx="125" cy="22"/>
              </a:xfrm>
              <a:custGeom>
                <a:avLst/>
                <a:gdLst>
                  <a:gd name="T0" fmla="*/ 125 w 125"/>
                  <a:gd name="T1" fmla="*/ 22 h 22"/>
                  <a:gd name="T2" fmla="*/ 125 w 125"/>
                  <a:gd name="T3" fmla="*/ 22 h 22"/>
                  <a:gd name="T4" fmla="*/ 123 w 125"/>
                  <a:gd name="T5" fmla="*/ 20 h 22"/>
                  <a:gd name="T6" fmla="*/ 115 w 125"/>
                  <a:gd name="T7" fmla="*/ 16 h 22"/>
                  <a:gd name="T8" fmla="*/ 105 w 125"/>
                  <a:gd name="T9" fmla="*/ 10 h 22"/>
                  <a:gd name="T10" fmla="*/ 90 w 125"/>
                  <a:gd name="T11" fmla="*/ 5 h 22"/>
                  <a:gd name="T12" fmla="*/ 81 w 125"/>
                  <a:gd name="T13" fmla="*/ 3 h 22"/>
                  <a:gd name="T14" fmla="*/ 72 w 125"/>
                  <a:gd name="T15" fmla="*/ 2 h 22"/>
                  <a:gd name="T16" fmla="*/ 61 w 125"/>
                  <a:gd name="T17" fmla="*/ 0 h 22"/>
                  <a:gd name="T18" fmla="*/ 50 w 125"/>
                  <a:gd name="T19" fmla="*/ 2 h 22"/>
                  <a:gd name="T20" fmla="*/ 40 w 125"/>
                  <a:gd name="T21" fmla="*/ 3 h 22"/>
                  <a:gd name="T22" fmla="*/ 26 w 125"/>
                  <a:gd name="T23" fmla="*/ 6 h 22"/>
                  <a:gd name="T24" fmla="*/ 13 w 125"/>
                  <a:gd name="T25" fmla="*/ 10 h 22"/>
                  <a:gd name="T26" fmla="*/ 0 w 125"/>
                  <a:gd name="T27" fmla="*/ 16 h 2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25"/>
                  <a:gd name="T43" fmla="*/ 0 h 22"/>
                  <a:gd name="T44" fmla="*/ 125 w 125"/>
                  <a:gd name="T45" fmla="*/ 22 h 22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25" h="22">
                    <a:moveTo>
                      <a:pt x="125" y="22"/>
                    </a:moveTo>
                    <a:lnTo>
                      <a:pt x="125" y="22"/>
                    </a:lnTo>
                    <a:lnTo>
                      <a:pt x="123" y="20"/>
                    </a:lnTo>
                    <a:lnTo>
                      <a:pt x="115" y="16"/>
                    </a:lnTo>
                    <a:lnTo>
                      <a:pt x="105" y="10"/>
                    </a:lnTo>
                    <a:lnTo>
                      <a:pt x="90" y="5"/>
                    </a:lnTo>
                    <a:lnTo>
                      <a:pt x="81" y="3"/>
                    </a:lnTo>
                    <a:lnTo>
                      <a:pt x="72" y="2"/>
                    </a:lnTo>
                    <a:lnTo>
                      <a:pt x="61" y="0"/>
                    </a:lnTo>
                    <a:lnTo>
                      <a:pt x="50" y="2"/>
                    </a:lnTo>
                    <a:lnTo>
                      <a:pt x="40" y="3"/>
                    </a:lnTo>
                    <a:lnTo>
                      <a:pt x="26" y="6"/>
                    </a:lnTo>
                    <a:lnTo>
                      <a:pt x="13" y="10"/>
                    </a:lnTo>
                    <a:lnTo>
                      <a:pt x="0" y="16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18" name="Freeform 35"/>
              <p:cNvSpPr>
                <a:spLocks/>
              </p:cNvSpPr>
              <p:nvPr/>
            </p:nvSpPr>
            <p:spPr bwMode="auto">
              <a:xfrm>
                <a:off x="799" y="3131"/>
                <a:ext cx="188" cy="30"/>
              </a:xfrm>
              <a:custGeom>
                <a:avLst/>
                <a:gdLst>
                  <a:gd name="T0" fmla="*/ 188 w 188"/>
                  <a:gd name="T1" fmla="*/ 6 h 30"/>
                  <a:gd name="T2" fmla="*/ 188 w 188"/>
                  <a:gd name="T3" fmla="*/ 6 h 30"/>
                  <a:gd name="T4" fmla="*/ 168 w 188"/>
                  <a:gd name="T5" fmla="*/ 2 h 30"/>
                  <a:gd name="T6" fmla="*/ 148 w 188"/>
                  <a:gd name="T7" fmla="*/ 0 h 30"/>
                  <a:gd name="T8" fmla="*/ 121 w 188"/>
                  <a:gd name="T9" fmla="*/ 0 h 30"/>
                  <a:gd name="T10" fmla="*/ 107 w 188"/>
                  <a:gd name="T11" fmla="*/ 0 h 30"/>
                  <a:gd name="T12" fmla="*/ 92 w 188"/>
                  <a:gd name="T13" fmla="*/ 1 h 30"/>
                  <a:gd name="T14" fmla="*/ 76 w 188"/>
                  <a:gd name="T15" fmla="*/ 3 h 30"/>
                  <a:gd name="T16" fmla="*/ 60 w 188"/>
                  <a:gd name="T17" fmla="*/ 6 h 30"/>
                  <a:gd name="T18" fmla="*/ 44 w 188"/>
                  <a:gd name="T19" fmla="*/ 10 h 30"/>
                  <a:gd name="T20" fmla="*/ 29 w 188"/>
                  <a:gd name="T21" fmla="*/ 14 h 30"/>
                  <a:gd name="T22" fmla="*/ 15 w 188"/>
                  <a:gd name="T23" fmla="*/ 21 h 30"/>
                  <a:gd name="T24" fmla="*/ 0 w 188"/>
                  <a:gd name="T25" fmla="*/ 30 h 3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88"/>
                  <a:gd name="T40" fmla="*/ 0 h 30"/>
                  <a:gd name="T41" fmla="*/ 188 w 188"/>
                  <a:gd name="T42" fmla="*/ 30 h 3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88" h="30">
                    <a:moveTo>
                      <a:pt x="188" y="6"/>
                    </a:moveTo>
                    <a:lnTo>
                      <a:pt x="188" y="6"/>
                    </a:lnTo>
                    <a:lnTo>
                      <a:pt x="168" y="2"/>
                    </a:lnTo>
                    <a:lnTo>
                      <a:pt x="148" y="0"/>
                    </a:lnTo>
                    <a:lnTo>
                      <a:pt x="121" y="0"/>
                    </a:lnTo>
                    <a:lnTo>
                      <a:pt x="107" y="0"/>
                    </a:lnTo>
                    <a:lnTo>
                      <a:pt x="92" y="1"/>
                    </a:lnTo>
                    <a:lnTo>
                      <a:pt x="76" y="3"/>
                    </a:lnTo>
                    <a:lnTo>
                      <a:pt x="60" y="6"/>
                    </a:lnTo>
                    <a:lnTo>
                      <a:pt x="44" y="10"/>
                    </a:lnTo>
                    <a:lnTo>
                      <a:pt x="29" y="14"/>
                    </a:lnTo>
                    <a:lnTo>
                      <a:pt x="15" y="21"/>
                    </a:lnTo>
                    <a:lnTo>
                      <a:pt x="0" y="30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7172" name="Group 62"/>
          <p:cNvGrpSpPr>
            <a:grpSpLocks/>
          </p:cNvGrpSpPr>
          <p:nvPr/>
        </p:nvGrpSpPr>
        <p:grpSpPr bwMode="auto">
          <a:xfrm rot="21163030" flipH="1">
            <a:off x="4360863" y="2728913"/>
            <a:ext cx="4435475" cy="3429000"/>
            <a:chOff x="2767" y="1670"/>
            <a:chExt cx="2794" cy="2160"/>
          </a:xfrm>
        </p:grpSpPr>
        <p:sp>
          <p:nvSpPr>
            <p:cNvPr id="7173" name="Freeform 36"/>
            <p:cNvSpPr>
              <a:spLocks noEditPoints="1"/>
            </p:cNvSpPr>
            <p:nvPr/>
          </p:nvSpPr>
          <p:spPr bwMode="auto">
            <a:xfrm>
              <a:off x="2767" y="1670"/>
              <a:ext cx="2791" cy="2160"/>
            </a:xfrm>
            <a:custGeom>
              <a:avLst/>
              <a:gdLst>
                <a:gd name="T0" fmla="*/ 6709 w 1721"/>
                <a:gd name="T1" fmla="*/ 1031 h 1332"/>
                <a:gd name="T2" fmla="*/ 6023 w 1721"/>
                <a:gd name="T3" fmla="*/ 350 h 1332"/>
                <a:gd name="T4" fmla="*/ 4906 w 1721"/>
                <a:gd name="T5" fmla="*/ 0 h 1332"/>
                <a:gd name="T6" fmla="*/ 3904 w 1721"/>
                <a:gd name="T7" fmla="*/ 191 h 1332"/>
                <a:gd name="T8" fmla="*/ 2230 w 1721"/>
                <a:gd name="T9" fmla="*/ 76 h 1332"/>
                <a:gd name="T10" fmla="*/ 913 w 1721"/>
                <a:gd name="T11" fmla="*/ 1057 h 1332"/>
                <a:gd name="T12" fmla="*/ 232 w 1721"/>
                <a:gd name="T13" fmla="*/ 2306 h 1332"/>
                <a:gd name="T14" fmla="*/ 131 w 1721"/>
                <a:gd name="T15" fmla="*/ 3092 h 1332"/>
                <a:gd name="T16" fmla="*/ 123 w 1721"/>
                <a:gd name="T17" fmla="*/ 3232 h 1332"/>
                <a:gd name="T18" fmla="*/ 136 w 1721"/>
                <a:gd name="T19" fmla="*/ 3326 h 1332"/>
                <a:gd name="T20" fmla="*/ 63 w 1721"/>
                <a:gd name="T21" fmla="*/ 3642 h 1332"/>
                <a:gd name="T22" fmla="*/ 208 w 1721"/>
                <a:gd name="T23" fmla="*/ 3616 h 1332"/>
                <a:gd name="T24" fmla="*/ 253 w 1721"/>
                <a:gd name="T25" fmla="*/ 3837 h 1332"/>
                <a:gd name="T26" fmla="*/ 289 w 1721"/>
                <a:gd name="T27" fmla="*/ 3923 h 1332"/>
                <a:gd name="T28" fmla="*/ 384 w 1721"/>
                <a:gd name="T29" fmla="*/ 3876 h 1332"/>
                <a:gd name="T30" fmla="*/ 439 w 1721"/>
                <a:gd name="T31" fmla="*/ 4018 h 1332"/>
                <a:gd name="T32" fmla="*/ 550 w 1721"/>
                <a:gd name="T33" fmla="*/ 4095 h 1332"/>
                <a:gd name="T34" fmla="*/ 699 w 1721"/>
                <a:gd name="T35" fmla="*/ 4378 h 1332"/>
                <a:gd name="T36" fmla="*/ 741 w 1721"/>
                <a:gd name="T37" fmla="*/ 4434 h 1332"/>
                <a:gd name="T38" fmla="*/ 783 w 1721"/>
                <a:gd name="T39" fmla="*/ 4412 h 1332"/>
                <a:gd name="T40" fmla="*/ 871 w 1721"/>
                <a:gd name="T41" fmla="*/ 4451 h 1332"/>
                <a:gd name="T42" fmla="*/ 952 w 1721"/>
                <a:gd name="T43" fmla="*/ 4570 h 1332"/>
                <a:gd name="T44" fmla="*/ 1109 w 1721"/>
                <a:gd name="T45" fmla="*/ 4695 h 1332"/>
                <a:gd name="T46" fmla="*/ 1310 w 1721"/>
                <a:gd name="T47" fmla="*/ 4896 h 1332"/>
                <a:gd name="T48" fmla="*/ 1346 w 1721"/>
                <a:gd name="T49" fmla="*/ 4695 h 1332"/>
                <a:gd name="T50" fmla="*/ 1688 w 1721"/>
                <a:gd name="T51" fmla="*/ 4975 h 1332"/>
                <a:gd name="T52" fmla="*/ 2136 w 1721"/>
                <a:gd name="T53" fmla="*/ 5029 h 1332"/>
                <a:gd name="T54" fmla="*/ 2619 w 1721"/>
                <a:gd name="T55" fmla="*/ 5035 h 1332"/>
                <a:gd name="T56" fmla="*/ 2833 w 1721"/>
                <a:gd name="T57" fmla="*/ 4678 h 1332"/>
                <a:gd name="T58" fmla="*/ 3258 w 1721"/>
                <a:gd name="T59" fmla="*/ 4828 h 1332"/>
                <a:gd name="T60" fmla="*/ 3891 w 1721"/>
                <a:gd name="T61" fmla="*/ 5441 h 1332"/>
                <a:gd name="T62" fmla="*/ 4341 w 1721"/>
                <a:gd name="T63" fmla="*/ 5619 h 1332"/>
                <a:gd name="T64" fmla="*/ 4742 w 1721"/>
                <a:gd name="T65" fmla="*/ 5619 h 1332"/>
                <a:gd name="T66" fmla="*/ 5068 w 1721"/>
                <a:gd name="T67" fmla="*/ 5496 h 1332"/>
                <a:gd name="T68" fmla="*/ 5034 w 1721"/>
                <a:gd name="T69" fmla="*/ 5160 h 1332"/>
                <a:gd name="T70" fmla="*/ 4718 w 1721"/>
                <a:gd name="T71" fmla="*/ 4581 h 1332"/>
                <a:gd name="T72" fmla="*/ 4911 w 1721"/>
                <a:gd name="T73" fmla="*/ 4975 h 1332"/>
                <a:gd name="T74" fmla="*/ 5579 w 1721"/>
                <a:gd name="T75" fmla="*/ 5014 h 1332"/>
                <a:gd name="T76" fmla="*/ 5880 w 1721"/>
                <a:gd name="T77" fmla="*/ 4794 h 1332"/>
                <a:gd name="T78" fmla="*/ 5558 w 1721"/>
                <a:gd name="T79" fmla="*/ 4320 h 1332"/>
                <a:gd name="T80" fmla="*/ 5678 w 1721"/>
                <a:gd name="T81" fmla="*/ 4028 h 1332"/>
                <a:gd name="T82" fmla="*/ 5767 w 1721"/>
                <a:gd name="T83" fmla="*/ 3929 h 1332"/>
                <a:gd name="T84" fmla="*/ 5858 w 1721"/>
                <a:gd name="T85" fmla="*/ 3786 h 1332"/>
                <a:gd name="T86" fmla="*/ 5914 w 1721"/>
                <a:gd name="T87" fmla="*/ 3616 h 1332"/>
                <a:gd name="T88" fmla="*/ 5997 w 1721"/>
                <a:gd name="T89" fmla="*/ 3629 h 1332"/>
                <a:gd name="T90" fmla="*/ 6117 w 1721"/>
                <a:gd name="T91" fmla="*/ 3574 h 1332"/>
                <a:gd name="T92" fmla="*/ 6176 w 1721"/>
                <a:gd name="T93" fmla="*/ 3198 h 1332"/>
                <a:gd name="T94" fmla="*/ 6310 w 1721"/>
                <a:gd name="T95" fmla="*/ 3298 h 1332"/>
                <a:gd name="T96" fmla="*/ 6299 w 1721"/>
                <a:gd name="T97" fmla="*/ 3156 h 1332"/>
                <a:gd name="T98" fmla="*/ 6456 w 1721"/>
                <a:gd name="T99" fmla="*/ 2575 h 1332"/>
                <a:gd name="T100" fmla="*/ 7149 w 1721"/>
                <a:gd name="T101" fmla="*/ 3258 h 1332"/>
                <a:gd name="T102" fmla="*/ 7233 w 1721"/>
                <a:gd name="T103" fmla="*/ 2395 h 1332"/>
                <a:gd name="T104" fmla="*/ 1365 w 1721"/>
                <a:gd name="T105" fmla="*/ 4631 h 1332"/>
                <a:gd name="T106" fmla="*/ 2666 w 1721"/>
                <a:gd name="T107" fmla="*/ 4281 h 1332"/>
                <a:gd name="T108" fmla="*/ 2677 w 1721"/>
                <a:gd name="T109" fmla="*/ 4333 h 1332"/>
                <a:gd name="T110" fmla="*/ 2677 w 1721"/>
                <a:gd name="T111" fmla="*/ 3409 h 1332"/>
                <a:gd name="T112" fmla="*/ 2124 w 1721"/>
                <a:gd name="T113" fmla="*/ 2695 h 1332"/>
                <a:gd name="T114" fmla="*/ 2115 w 1721"/>
                <a:gd name="T115" fmla="*/ 2682 h 1332"/>
                <a:gd name="T116" fmla="*/ 2690 w 1721"/>
                <a:gd name="T117" fmla="*/ 3300 h 133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721"/>
                <a:gd name="T178" fmla="*/ 0 h 1332"/>
                <a:gd name="T179" fmla="*/ 1721 w 1721"/>
                <a:gd name="T180" fmla="*/ 1332 h 133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721" h="1332">
                  <a:moveTo>
                    <a:pt x="1679" y="518"/>
                  </a:moveTo>
                  <a:lnTo>
                    <a:pt x="1679" y="518"/>
                  </a:lnTo>
                  <a:lnTo>
                    <a:pt x="1675" y="496"/>
                  </a:lnTo>
                  <a:lnTo>
                    <a:pt x="1661" y="445"/>
                  </a:lnTo>
                  <a:lnTo>
                    <a:pt x="1651" y="413"/>
                  </a:lnTo>
                  <a:lnTo>
                    <a:pt x="1639" y="379"/>
                  </a:lnTo>
                  <a:lnTo>
                    <a:pt x="1627" y="345"/>
                  </a:lnTo>
                  <a:lnTo>
                    <a:pt x="1612" y="315"/>
                  </a:lnTo>
                  <a:lnTo>
                    <a:pt x="1610" y="309"/>
                  </a:lnTo>
                  <a:lnTo>
                    <a:pt x="1603" y="293"/>
                  </a:lnTo>
                  <a:lnTo>
                    <a:pt x="1591" y="270"/>
                  </a:lnTo>
                  <a:lnTo>
                    <a:pt x="1583" y="257"/>
                  </a:lnTo>
                  <a:lnTo>
                    <a:pt x="1573" y="242"/>
                  </a:lnTo>
                  <a:lnTo>
                    <a:pt x="1562" y="226"/>
                  </a:lnTo>
                  <a:lnTo>
                    <a:pt x="1550" y="211"/>
                  </a:lnTo>
                  <a:lnTo>
                    <a:pt x="1536" y="196"/>
                  </a:lnTo>
                  <a:lnTo>
                    <a:pt x="1520" y="179"/>
                  </a:lnTo>
                  <a:lnTo>
                    <a:pt x="1504" y="164"/>
                  </a:lnTo>
                  <a:lnTo>
                    <a:pt x="1485" y="149"/>
                  </a:lnTo>
                  <a:lnTo>
                    <a:pt x="1465" y="136"/>
                  </a:lnTo>
                  <a:lnTo>
                    <a:pt x="1443" y="124"/>
                  </a:lnTo>
                  <a:lnTo>
                    <a:pt x="1441" y="120"/>
                  </a:lnTo>
                  <a:lnTo>
                    <a:pt x="1434" y="109"/>
                  </a:lnTo>
                  <a:lnTo>
                    <a:pt x="1428" y="101"/>
                  </a:lnTo>
                  <a:lnTo>
                    <a:pt x="1421" y="92"/>
                  </a:lnTo>
                  <a:lnTo>
                    <a:pt x="1412" y="82"/>
                  </a:lnTo>
                  <a:lnTo>
                    <a:pt x="1402" y="73"/>
                  </a:lnTo>
                  <a:lnTo>
                    <a:pt x="1389" y="63"/>
                  </a:lnTo>
                  <a:lnTo>
                    <a:pt x="1374" y="53"/>
                  </a:lnTo>
                  <a:lnTo>
                    <a:pt x="1357" y="43"/>
                  </a:lnTo>
                  <a:lnTo>
                    <a:pt x="1338" y="34"/>
                  </a:lnTo>
                  <a:lnTo>
                    <a:pt x="1316" y="25"/>
                  </a:lnTo>
                  <a:lnTo>
                    <a:pt x="1292" y="18"/>
                  </a:lnTo>
                  <a:lnTo>
                    <a:pt x="1264" y="12"/>
                  </a:lnTo>
                  <a:lnTo>
                    <a:pt x="1235" y="8"/>
                  </a:lnTo>
                  <a:lnTo>
                    <a:pt x="1226" y="7"/>
                  </a:lnTo>
                  <a:lnTo>
                    <a:pt x="1204" y="3"/>
                  </a:lnTo>
                  <a:lnTo>
                    <a:pt x="1170" y="1"/>
                  </a:lnTo>
                  <a:lnTo>
                    <a:pt x="1150" y="0"/>
                  </a:lnTo>
                  <a:lnTo>
                    <a:pt x="1129" y="1"/>
                  </a:lnTo>
                  <a:lnTo>
                    <a:pt x="1106" y="2"/>
                  </a:lnTo>
                  <a:lnTo>
                    <a:pt x="1083" y="4"/>
                  </a:lnTo>
                  <a:lnTo>
                    <a:pt x="1059" y="8"/>
                  </a:lnTo>
                  <a:lnTo>
                    <a:pt x="1035" y="13"/>
                  </a:lnTo>
                  <a:lnTo>
                    <a:pt x="1012" y="21"/>
                  </a:lnTo>
                  <a:lnTo>
                    <a:pt x="990" y="31"/>
                  </a:lnTo>
                  <a:lnTo>
                    <a:pt x="979" y="36"/>
                  </a:lnTo>
                  <a:lnTo>
                    <a:pt x="968" y="43"/>
                  </a:lnTo>
                  <a:lnTo>
                    <a:pt x="958" y="49"/>
                  </a:lnTo>
                  <a:lnTo>
                    <a:pt x="948" y="57"/>
                  </a:lnTo>
                  <a:lnTo>
                    <a:pt x="933" y="52"/>
                  </a:lnTo>
                  <a:lnTo>
                    <a:pt x="915" y="45"/>
                  </a:lnTo>
                  <a:lnTo>
                    <a:pt x="891" y="39"/>
                  </a:lnTo>
                  <a:lnTo>
                    <a:pt x="861" y="30"/>
                  </a:lnTo>
                  <a:lnTo>
                    <a:pt x="827" y="22"/>
                  </a:lnTo>
                  <a:lnTo>
                    <a:pt x="790" y="15"/>
                  </a:lnTo>
                  <a:lnTo>
                    <a:pt x="749" y="9"/>
                  </a:lnTo>
                  <a:lnTo>
                    <a:pt x="706" y="4"/>
                  </a:lnTo>
                  <a:lnTo>
                    <a:pt x="684" y="3"/>
                  </a:lnTo>
                  <a:lnTo>
                    <a:pt x="661" y="2"/>
                  </a:lnTo>
                  <a:lnTo>
                    <a:pt x="639" y="2"/>
                  </a:lnTo>
                  <a:lnTo>
                    <a:pt x="615" y="3"/>
                  </a:lnTo>
                  <a:lnTo>
                    <a:pt x="592" y="6"/>
                  </a:lnTo>
                  <a:lnTo>
                    <a:pt x="569" y="9"/>
                  </a:lnTo>
                  <a:lnTo>
                    <a:pt x="546" y="12"/>
                  </a:lnTo>
                  <a:lnTo>
                    <a:pt x="523" y="18"/>
                  </a:lnTo>
                  <a:lnTo>
                    <a:pt x="501" y="24"/>
                  </a:lnTo>
                  <a:lnTo>
                    <a:pt x="479" y="32"/>
                  </a:lnTo>
                  <a:lnTo>
                    <a:pt x="457" y="41"/>
                  </a:lnTo>
                  <a:lnTo>
                    <a:pt x="437" y="52"/>
                  </a:lnTo>
                  <a:lnTo>
                    <a:pt x="416" y="64"/>
                  </a:lnTo>
                  <a:lnTo>
                    <a:pt x="397" y="78"/>
                  </a:lnTo>
                  <a:lnTo>
                    <a:pt x="386" y="87"/>
                  </a:lnTo>
                  <a:lnTo>
                    <a:pt x="356" y="111"/>
                  </a:lnTo>
                  <a:lnTo>
                    <a:pt x="315" y="148"/>
                  </a:lnTo>
                  <a:lnTo>
                    <a:pt x="292" y="170"/>
                  </a:lnTo>
                  <a:lnTo>
                    <a:pt x="265" y="196"/>
                  </a:lnTo>
                  <a:lnTo>
                    <a:pt x="240" y="221"/>
                  </a:lnTo>
                  <a:lnTo>
                    <a:pt x="214" y="248"/>
                  </a:lnTo>
                  <a:lnTo>
                    <a:pt x="189" y="277"/>
                  </a:lnTo>
                  <a:lnTo>
                    <a:pt x="165" y="305"/>
                  </a:lnTo>
                  <a:lnTo>
                    <a:pt x="143" y="335"/>
                  </a:lnTo>
                  <a:lnTo>
                    <a:pt x="125" y="363"/>
                  </a:lnTo>
                  <a:lnTo>
                    <a:pt x="116" y="378"/>
                  </a:lnTo>
                  <a:lnTo>
                    <a:pt x="109" y="392"/>
                  </a:lnTo>
                  <a:lnTo>
                    <a:pt x="103" y="406"/>
                  </a:lnTo>
                  <a:lnTo>
                    <a:pt x="97" y="419"/>
                  </a:lnTo>
                  <a:lnTo>
                    <a:pt x="90" y="435"/>
                  </a:lnTo>
                  <a:lnTo>
                    <a:pt x="82" y="453"/>
                  </a:lnTo>
                  <a:lnTo>
                    <a:pt x="73" y="478"/>
                  </a:lnTo>
                  <a:lnTo>
                    <a:pt x="63" y="507"/>
                  </a:lnTo>
                  <a:lnTo>
                    <a:pt x="54" y="541"/>
                  </a:lnTo>
                  <a:lnTo>
                    <a:pt x="47" y="579"/>
                  </a:lnTo>
                  <a:lnTo>
                    <a:pt x="43" y="598"/>
                  </a:lnTo>
                  <a:lnTo>
                    <a:pt x="41" y="619"/>
                  </a:lnTo>
                  <a:lnTo>
                    <a:pt x="0" y="757"/>
                  </a:lnTo>
                  <a:lnTo>
                    <a:pt x="5" y="748"/>
                  </a:lnTo>
                  <a:lnTo>
                    <a:pt x="12" y="739"/>
                  </a:lnTo>
                  <a:lnTo>
                    <a:pt x="18" y="730"/>
                  </a:lnTo>
                  <a:lnTo>
                    <a:pt x="24" y="725"/>
                  </a:lnTo>
                  <a:lnTo>
                    <a:pt x="27" y="724"/>
                  </a:lnTo>
                  <a:lnTo>
                    <a:pt x="29" y="724"/>
                  </a:lnTo>
                  <a:lnTo>
                    <a:pt x="31" y="725"/>
                  </a:lnTo>
                  <a:lnTo>
                    <a:pt x="32" y="729"/>
                  </a:lnTo>
                  <a:lnTo>
                    <a:pt x="32" y="735"/>
                  </a:lnTo>
                  <a:lnTo>
                    <a:pt x="31" y="743"/>
                  </a:lnTo>
                  <a:lnTo>
                    <a:pt x="29" y="744"/>
                  </a:lnTo>
                  <a:lnTo>
                    <a:pt x="24" y="751"/>
                  </a:lnTo>
                  <a:lnTo>
                    <a:pt x="20" y="757"/>
                  </a:lnTo>
                  <a:lnTo>
                    <a:pt x="17" y="764"/>
                  </a:lnTo>
                  <a:lnTo>
                    <a:pt x="14" y="773"/>
                  </a:lnTo>
                  <a:lnTo>
                    <a:pt x="10" y="784"/>
                  </a:lnTo>
                  <a:lnTo>
                    <a:pt x="17" y="772"/>
                  </a:lnTo>
                  <a:lnTo>
                    <a:pt x="25" y="762"/>
                  </a:lnTo>
                  <a:lnTo>
                    <a:pt x="29" y="758"/>
                  </a:lnTo>
                  <a:lnTo>
                    <a:pt x="34" y="753"/>
                  </a:lnTo>
                  <a:lnTo>
                    <a:pt x="31" y="759"/>
                  </a:lnTo>
                  <a:lnTo>
                    <a:pt x="26" y="773"/>
                  </a:lnTo>
                  <a:lnTo>
                    <a:pt x="24" y="784"/>
                  </a:lnTo>
                  <a:lnTo>
                    <a:pt x="21" y="795"/>
                  </a:lnTo>
                  <a:lnTo>
                    <a:pt x="21" y="809"/>
                  </a:lnTo>
                  <a:lnTo>
                    <a:pt x="21" y="823"/>
                  </a:lnTo>
                  <a:lnTo>
                    <a:pt x="23" y="818"/>
                  </a:lnTo>
                  <a:lnTo>
                    <a:pt x="24" y="803"/>
                  </a:lnTo>
                  <a:lnTo>
                    <a:pt x="26" y="795"/>
                  </a:lnTo>
                  <a:lnTo>
                    <a:pt x="29" y="786"/>
                  </a:lnTo>
                  <a:lnTo>
                    <a:pt x="32" y="780"/>
                  </a:lnTo>
                  <a:lnTo>
                    <a:pt x="36" y="776"/>
                  </a:lnTo>
                  <a:lnTo>
                    <a:pt x="39" y="774"/>
                  </a:lnTo>
                  <a:lnTo>
                    <a:pt x="40" y="780"/>
                  </a:lnTo>
                  <a:lnTo>
                    <a:pt x="42" y="793"/>
                  </a:lnTo>
                  <a:lnTo>
                    <a:pt x="42" y="802"/>
                  </a:lnTo>
                  <a:lnTo>
                    <a:pt x="42" y="810"/>
                  </a:lnTo>
                  <a:lnTo>
                    <a:pt x="42" y="818"/>
                  </a:lnTo>
                  <a:lnTo>
                    <a:pt x="39" y="825"/>
                  </a:lnTo>
                  <a:lnTo>
                    <a:pt x="34" y="836"/>
                  </a:lnTo>
                  <a:lnTo>
                    <a:pt x="28" y="843"/>
                  </a:lnTo>
                  <a:lnTo>
                    <a:pt x="21" y="849"/>
                  </a:lnTo>
                  <a:lnTo>
                    <a:pt x="15" y="854"/>
                  </a:lnTo>
                  <a:lnTo>
                    <a:pt x="14" y="856"/>
                  </a:lnTo>
                  <a:lnTo>
                    <a:pt x="15" y="856"/>
                  </a:lnTo>
                  <a:lnTo>
                    <a:pt x="18" y="855"/>
                  </a:lnTo>
                  <a:lnTo>
                    <a:pt x="24" y="852"/>
                  </a:lnTo>
                  <a:lnTo>
                    <a:pt x="29" y="847"/>
                  </a:lnTo>
                  <a:lnTo>
                    <a:pt x="37" y="839"/>
                  </a:lnTo>
                  <a:lnTo>
                    <a:pt x="43" y="828"/>
                  </a:lnTo>
                  <a:lnTo>
                    <a:pt x="50" y="814"/>
                  </a:lnTo>
                  <a:lnTo>
                    <a:pt x="51" y="819"/>
                  </a:lnTo>
                  <a:lnTo>
                    <a:pt x="51" y="831"/>
                  </a:lnTo>
                  <a:lnTo>
                    <a:pt x="51" y="840"/>
                  </a:lnTo>
                  <a:lnTo>
                    <a:pt x="49" y="848"/>
                  </a:lnTo>
                  <a:lnTo>
                    <a:pt x="46" y="855"/>
                  </a:lnTo>
                  <a:lnTo>
                    <a:pt x="40" y="862"/>
                  </a:lnTo>
                  <a:lnTo>
                    <a:pt x="42" y="861"/>
                  </a:lnTo>
                  <a:lnTo>
                    <a:pt x="47" y="856"/>
                  </a:lnTo>
                  <a:lnTo>
                    <a:pt x="50" y="853"/>
                  </a:lnTo>
                  <a:lnTo>
                    <a:pt x="52" y="848"/>
                  </a:lnTo>
                  <a:lnTo>
                    <a:pt x="54" y="841"/>
                  </a:lnTo>
                  <a:lnTo>
                    <a:pt x="56" y="832"/>
                  </a:lnTo>
                  <a:lnTo>
                    <a:pt x="57" y="867"/>
                  </a:lnTo>
                  <a:lnTo>
                    <a:pt x="58" y="886"/>
                  </a:lnTo>
                  <a:lnTo>
                    <a:pt x="59" y="900"/>
                  </a:lnTo>
                  <a:lnTo>
                    <a:pt x="59" y="892"/>
                  </a:lnTo>
                  <a:lnTo>
                    <a:pt x="60" y="870"/>
                  </a:lnTo>
                  <a:lnTo>
                    <a:pt x="61" y="845"/>
                  </a:lnTo>
                  <a:lnTo>
                    <a:pt x="63" y="836"/>
                  </a:lnTo>
                  <a:lnTo>
                    <a:pt x="65" y="828"/>
                  </a:lnTo>
                  <a:lnTo>
                    <a:pt x="73" y="895"/>
                  </a:lnTo>
                  <a:lnTo>
                    <a:pt x="72" y="906"/>
                  </a:lnTo>
                  <a:lnTo>
                    <a:pt x="70" y="913"/>
                  </a:lnTo>
                  <a:lnTo>
                    <a:pt x="69" y="917"/>
                  </a:lnTo>
                  <a:lnTo>
                    <a:pt x="68" y="919"/>
                  </a:lnTo>
                  <a:lnTo>
                    <a:pt x="66" y="920"/>
                  </a:lnTo>
                  <a:lnTo>
                    <a:pt x="68" y="920"/>
                  </a:lnTo>
                  <a:lnTo>
                    <a:pt x="72" y="913"/>
                  </a:lnTo>
                  <a:lnTo>
                    <a:pt x="75" y="908"/>
                  </a:lnTo>
                  <a:lnTo>
                    <a:pt x="79" y="900"/>
                  </a:lnTo>
                  <a:lnTo>
                    <a:pt x="81" y="890"/>
                  </a:lnTo>
                  <a:lnTo>
                    <a:pt x="83" y="879"/>
                  </a:lnTo>
                  <a:lnTo>
                    <a:pt x="83" y="898"/>
                  </a:lnTo>
                  <a:lnTo>
                    <a:pt x="84" y="919"/>
                  </a:lnTo>
                  <a:lnTo>
                    <a:pt x="87" y="944"/>
                  </a:lnTo>
                  <a:lnTo>
                    <a:pt x="87" y="939"/>
                  </a:lnTo>
                  <a:lnTo>
                    <a:pt x="87" y="924"/>
                  </a:lnTo>
                  <a:lnTo>
                    <a:pt x="88" y="917"/>
                  </a:lnTo>
                  <a:lnTo>
                    <a:pt x="90" y="909"/>
                  </a:lnTo>
                  <a:lnTo>
                    <a:pt x="92" y="903"/>
                  </a:lnTo>
                  <a:lnTo>
                    <a:pt x="94" y="897"/>
                  </a:lnTo>
                  <a:lnTo>
                    <a:pt x="94" y="906"/>
                  </a:lnTo>
                  <a:lnTo>
                    <a:pt x="96" y="928"/>
                  </a:lnTo>
                  <a:lnTo>
                    <a:pt x="97" y="940"/>
                  </a:lnTo>
                  <a:lnTo>
                    <a:pt x="99" y="952"/>
                  </a:lnTo>
                  <a:lnTo>
                    <a:pt x="103" y="963"/>
                  </a:lnTo>
                  <a:lnTo>
                    <a:pt x="107" y="973"/>
                  </a:lnTo>
                  <a:lnTo>
                    <a:pt x="105" y="966"/>
                  </a:lnTo>
                  <a:lnTo>
                    <a:pt x="104" y="960"/>
                  </a:lnTo>
                  <a:lnTo>
                    <a:pt x="103" y="952"/>
                  </a:lnTo>
                  <a:lnTo>
                    <a:pt x="103" y="942"/>
                  </a:lnTo>
                  <a:lnTo>
                    <a:pt x="104" y="932"/>
                  </a:lnTo>
                  <a:lnTo>
                    <a:pt x="107" y="923"/>
                  </a:lnTo>
                  <a:lnTo>
                    <a:pt x="109" y="919"/>
                  </a:lnTo>
                  <a:lnTo>
                    <a:pt x="113" y="915"/>
                  </a:lnTo>
                  <a:lnTo>
                    <a:pt x="115" y="944"/>
                  </a:lnTo>
                  <a:lnTo>
                    <a:pt x="118" y="967"/>
                  </a:lnTo>
                  <a:lnTo>
                    <a:pt x="121" y="985"/>
                  </a:lnTo>
                  <a:lnTo>
                    <a:pt x="119" y="964"/>
                  </a:lnTo>
                  <a:lnTo>
                    <a:pt x="118" y="945"/>
                  </a:lnTo>
                  <a:lnTo>
                    <a:pt x="118" y="930"/>
                  </a:lnTo>
                  <a:lnTo>
                    <a:pt x="129" y="960"/>
                  </a:lnTo>
                  <a:lnTo>
                    <a:pt x="138" y="987"/>
                  </a:lnTo>
                  <a:lnTo>
                    <a:pt x="141" y="1002"/>
                  </a:lnTo>
                  <a:lnTo>
                    <a:pt x="144" y="1017"/>
                  </a:lnTo>
                  <a:lnTo>
                    <a:pt x="142" y="997"/>
                  </a:lnTo>
                  <a:lnTo>
                    <a:pt x="140" y="976"/>
                  </a:lnTo>
                  <a:lnTo>
                    <a:pt x="137" y="957"/>
                  </a:lnTo>
                  <a:lnTo>
                    <a:pt x="135" y="949"/>
                  </a:lnTo>
                  <a:lnTo>
                    <a:pt x="132" y="943"/>
                  </a:lnTo>
                  <a:lnTo>
                    <a:pt x="139" y="956"/>
                  </a:lnTo>
                  <a:lnTo>
                    <a:pt x="151" y="988"/>
                  </a:lnTo>
                  <a:lnTo>
                    <a:pt x="159" y="1008"/>
                  </a:lnTo>
                  <a:lnTo>
                    <a:pt x="164" y="1027"/>
                  </a:lnTo>
                  <a:lnTo>
                    <a:pt x="169" y="1045"/>
                  </a:lnTo>
                  <a:lnTo>
                    <a:pt x="170" y="1053"/>
                  </a:lnTo>
                  <a:lnTo>
                    <a:pt x="171" y="1061"/>
                  </a:lnTo>
                  <a:lnTo>
                    <a:pt x="171" y="1076"/>
                  </a:lnTo>
                  <a:lnTo>
                    <a:pt x="172" y="1077"/>
                  </a:lnTo>
                  <a:lnTo>
                    <a:pt x="172" y="1075"/>
                  </a:lnTo>
                  <a:lnTo>
                    <a:pt x="173" y="1063"/>
                  </a:lnTo>
                  <a:lnTo>
                    <a:pt x="171" y="1040"/>
                  </a:lnTo>
                  <a:lnTo>
                    <a:pt x="168" y="1009"/>
                  </a:lnTo>
                  <a:lnTo>
                    <a:pt x="169" y="1018"/>
                  </a:lnTo>
                  <a:lnTo>
                    <a:pt x="174" y="1040"/>
                  </a:lnTo>
                  <a:lnTo>
                    <a:pt x="178" y="1052"/>
                  </a:lnTo>
                  <a:lnTo>
                    <a:pt x="183" y="1064"/>
                  </a:lnTo>
                  <a:lnTo>
                    <a:pt x="188" y="1076"/>
                  </a:lnTo>
                  <a:lnTo>
                    <a:pt x="194" y="1085"/>
                  </a:lnTo>
                  <a:lnTo>
                    <a:pt x="191" y="1078"/>
                  </a:lnTo>
                  <a:lnTo>
                    <a:pt x="186" y="1063"/>
                  </a:lnTo>
                  <a:lnTo>
                    <a:pt x="182" y="1043"/>
                  </a:lnTo>
                  <a:lnTo>
                    <a:pt x="181" y="1035"/>
                  </a:lnTo>
                  <a:lnTo>
                    <a:pt x="181" y="1028"/>
                  </a:lnTo>
                  <a:lnTo>
                    <a:pt x="182" y="1027"/>
                  </a:lnTo>
                  <a:lnTo>
                    <a:pt x="184" y="1035"/>
                  </a:lnTo>
                  <a:lnTo>
                    <a:pt x="193" y="1056"/>
                  </a:lnTo>
                  <a:lnTo>
                    <a:pt x="198" y="1069"/>
                  </a:lnTo>
                  <a:lnTo>
                    <a:pt x="205" y="1083"/>
                  </a:lnTo>
                  <a:lnTo>
                    <a:pt x="213" y="1096"/>
                  </a:lnTo>
                  <a:lnTo>
                    <a:pt x="221" y="1108"/>
                  </a:lnTo>
                  <a:lnTo>
                    <a:pt x="218" y="1101"/>
                  </a:lnTo>
                  <a:lnTo>
                    <a:pt x="210" y="1084"/>
                  </a:lnTo>
                  <a:lnTo>
                    <a:pt x="207" y="1074"/>
                  </a:lnTo>
                  <a:lnTo>
                    <a:pt x="204" y="1063"/>
                  </a:lnTo>
                  <a:lnTo>
                    <a:pt x="203" y="1053"/>
                  </a:lnTo>
                  <a:lnTo>
                    <a:pt x="203" y="1049"/>
                  </a:lnTo>
                  <a:lnTo>
                    <a:pt x="204" y="1044"/>
                  </a:lnTo>
                  <a:lnTo>
                    <a:pt x="207" y="1053"/>
                  </a:lnTo>
                  <a:lnTo>
                    <a:pt x="216" y="1075"/>
                  </a:lnTo>
                  <a:lnTo>
                    <a:pt x="221" y="1088"/>
                  </a:lnTo>
                  <a:lnTo>
                    <a:pt x="229" y="1101"/>
                  </a:lnTo>
                  <a:lnTo>
                    <a:pt x="238" y="1112"/>
                  </a:lnTo>
                  <a:lnTo>
                    <a:pt x="242" y="1118"/>
                  </a:lnTo>
                  <a:lnTo>
                    <a:pt x="247" y="1122"/>
                  </a:lnTo>
                  <a:lnTo>
                    <a:pt x="242" y="1116"/>
                  </a:lnTo>
                  <a:lnTo>
                    <a:pt x="233" y="1101"/>
                  </a:lnTo>
                  <a:lnTo>
                    <a:pt x="229" y="1092"/>
                  </a:lnTo>
                  <a:lnTo>
                    <a:pt x="226" y="1084"/>
                  </a:lnTo>
                  <a:lnTo>
                    <a:pt x="223" y="1075"/>
                  </a:lnTo>
                  <a:lnTo>
                    <a:pt x="223" y="1072"/>
                  </a:lnTo>
                  <a:lnTo>
                    <a:pt x="223" y="1068"/>
                  </a:lnTo>
                  <a:lnTo>
                    <a:pt x="230" y="1073"/>
                  </a:lnTo>
                  <a:lnTo>
                    <a:pt x="236" y="1078"/>
                  </a:lnTo>
                  <a:lnTo>
                    <a:pt x="243" y="1087"/>
                  </a:lnTo>
                  <a:lnTo>
                    <a:pt x="252" y="1097"/>
                  </a:lnTo>
                  <a:lnTo>
                    <a:pt x="260" y="1108"/>
                  </a:lnTo>
                  <a:lnTo>
                    <a:pt x="267" y="1122"/>
                  </a:lnTo>
                  <a:lnTo>
                    <a:pt x="273" y="1137"/>
                  </a:lnTo>
                  <a:lnTo>
                    <a:pt x="272" y="1133"/>
                  </a:lnTo>
                  <a:lnTo>
                    <a:pt x="267" y="1120"/>
                  </a:lnTo>
                  <a:lnTo>
                    <a:pt x="264" y="1111"/>
                  </a:lnTo>
                  <a:lnTo>
                    <a:pt x="260" y="1101"/>
                  </a:lnTo>
                  <a:lnTo>
                    <a:pt x="253" y="1090"/>
                  </a:lnTo>
                  <a:lnTo>
                    <a:pt x="245" y="1079"/>
                  </a:lnTo>
                  <a:lnTo>
                    <a:pt x="252" y="1080"/>
                  </a:lnTo>
                  <a:lnTo>
                    <a:pt x="260" y="1083"/>
                  </a:lnTo>
                  <a:lnTo>
                    <a:pt x="270" y="1088"/>
                  </a:lnTo>
                  <a:lnTo>
                    <a:pt x="274" y="1091"/>
                  </a:lnTo>
                  <a:lnTo>
                    <a:pt x="279" y="1096"/>
                  </a:lnTo>
                  <a:lnTo>
                    <a:pt x="285" y="1101"/>
                  </a:lnTo>
                  <a:lnTo>
                    <a:pt x="290" y="1108"/>
                  </a:lnTo>
                  <a:lnTo>
                    <a:pt x="295" y="1117"/>
                  </a:lnTo>
                  <a:lnTo>
                    <a:pt x="299" y="1125"/>
                  </a:lnTo>
                  <a:lnTo>
                    <a:pt x="304" y="1136"/>
                  </a:lnTo>
                  <a:lnTo>
                    <a:pt x="307" y="1148"/>
                  </a:lnTo>
                  <a:lnTo>
                    <a:pt x="307" y="1143"/>
                  </a:lnTo>
                  <a:lnTo>
                    <a:pt x="306" y="1136"/>
                  </a:lnTo>
                  <a:lnTo>
                    <a:pt x="304" y="1129"/>
                  </a:lnTo>
                  <a:lnTo>
                    <a:pt x="299" y="1118"/>
                  </a:lnTo>
                  <a:lnTo>
                    <a:pt x="292" y="1106"/>
                  </a:lnTo>
                  <a:lnTo>
                    <a:pt x="281" y="1091"/>
                  </a:lnTo>
                  <a:lnTo>
                    <a:pt x="266" y="1076"/>
                  </a:lnTo>
                  <a:lnTo>
                    <a:pt x="272" y="1078"/>
                  </a:lnTo>
                  <a:lnTo>
                    <a:pt x="286" y="1084"/>
                  </a:lnTo>
                  <a:lnTo>
                    <a:pt x="295" y="1088"/>
                  </a:lnTo>
                  <a:lnTo>
                    <a:pt x="306" y="1094"/>
                  </a:lnTo>
                  <a:lnTo>
                    <a:pt x="316" y="1101"/>
                  </a:lnTo>
                  <a:lnTo>
                    <a:pt x="327" y="1111"/>
                  </a:lnTo>
                  <a:lnTo>
                    <a:pt x="329" y="1126"/>
                  </a:lnTo>
                  <a:lnTo>
                    <a:pt x="335" y="1136"/>
                  </a:lnTo>
                  <a:lnTo>
                    <a:pt x="343" y="1146"/>
                  </a:lnTo>
                  <a:lnTo>
                    <a:pt x="353" y="1155"/>
                  </a:lnTo>
                  <a:lnTo>
                    <a:pt x="359" y="1161"/>
                  </a:lnTo>
                  <a:lnTo>
                    <a:pt x="364" y="1164"/>
                  </a:lnTo>
                  <a:lnTo>
                    <a:pt x="371" y="1167"/>
                  </a:lnTo>
                  <a:lnTo>
                    <a:pt x="377" y="1169"/>
                  </a:lnTo>
                  <a:lnTo>
                    <a:pt x="384" y="1170"/>
                  </a:lnTo>
                  <a:lnTo>
                    <a:pt x="389" y="1169"/>
                  </a:lnTo>
                  <a:lnTo>
                    <a:pt x="396" y="1167"/>
                  </a:lnTo>
                  <a:lnTo>
                    <a:pt x="402" y="1163"/>
                  </a:lnTo>
                  <a:lnTo>
                    <a:pt x="404" y="1165"/>
                  </a:lnTo>
                  <a:lnTo>
                    <a:pt x="407" y="1168"/>
                  </a:lnTo>
                  <a:lnTo>
                    <a:pt x="412" y="1174"/>
                  </a:lnTo>
                  <a:lnTo>
                    <a:pt x="422" y="1178"/>
                  </a:lnTo>
                  <a:lnTo>
                    <a:pt x="428" y="1180"/>
                  </a:lnTo>
                  <a:lnTo>
                    <a:pt x="435" y="1182"/>
                  </a:lnTo>
                  <a:lnTo>
                    <a:pt x="443" y="1184"/>
                  </a:lnTo>
                  <a:lnTo>
                    <a:pt x="452" y="1185"/>
                  </a:lnTo>
                  <a:lnTo>
                    <a:pt x="463" y="1185"/>
                  </a:lnTo>
                  <a:lnTo>
                    <a:pt x="474" y="1184"/>
                  </a:lnTo>
                  <a:lnTo>
                    <a:pt x="487" y="1181"/>
                  </a:lnTo>
                  <a:lnTo>
                    <a:pt x="501" y="1179"/>
                  </a:lnTo>
                  <a:lnTo>
                    <a:pt x="513" y="1179"/>
                  </a:lnTo>
                  <a:lnTo>
                    <a:pt x="540" y="1179"/>
                  </a:lnTo>
                  <a:lnTo>
                    <a:pt x="555" y="1179"/>
                  </a:lnTo>
                  <a:lnTo>
                    <a:pt x="568" y="1178"/>
                  </a:lnTo>
                  <a:lnTo>
                    <a:pt x="578" y="1177"/>
                  </a:lnTo>
                  <a:lnTo>
                    <a:pt x="581" y="1176"/>
                  </a:lnTo>
                  <a:lnTo>
                    <a:pt x="584" y="1174"/>
                  </a:lnTo>
                  <a:lnTo>
                    <a:pt x="589" y="1178"/>
                  </a:lnTo>
                  <a:lnTo>
                    <a:pt x="595" y="1180"/>
                  </a:lnTo>
                  <a:lnTo>
                    <a:pt x="601" y="1182"/>
                  </a:lnTo>
                  <a:lnTo>
                    <a:pt x="610" y="1182"/>
                  </a:lnTo>
                  <a:lnTo>
                    <a:pt x="614" y="1181"/>
                  </a:lnTo>
                  <a:lnTo>
                    <a:pt x="619" y="1180"/>
                  </a:lnTo>
                  <a:lnTo>
                    <a:pt x="623" y="1177"/>
                  </a:lnTo>
                  <a:lnTo>
                    <a:pt x="628" y="1174"/>
                  </a:lnTo>
                  <a:lnTo>
                    <a:pt x="632" y="1168"/>
                  </a:lnTo>
                  <a:lnTo>
                    <a:pt x="636" y="1163"/>
                  </a:lnTo>
                  <a:lnTo>
                    <a:pt x="648" y="1146"/>
                  </a:lnTo>
                  <a:lnTo>
                    <a:pt x="656" y="1147"/>
                  </a:lnTo>
                  <a:lnTo>
                    <a:pt x="657" y="1147"/>
                  </a:lnTo>
                  <a:lnTo>
                    <a:pt x="659" y="1144"/>
                  </a:lnTo>
                  <a:lnTo>
                    <a:pt x="663" y="1139"/>
                  </a:lnTo>
                  <a:lnTo>
                    <a:pt x="665" y="1130"/>
                  </a:lnTo>
                  <a:lnTo>
                    <a:pt x="666" y="1116"/>
                  </a:lnTo>
                  <a:lnTo>
                    <a:pt x="664" y="1097"/>
                  </a:lnTo>
                  <a:lnTo>
                    <a:pt x="662" y="1086"/>
                  </a:lnTo>
                  <a:lnTo>
                    <a:pt x="659" y="1073"/>
                  </a:lnTo>
                  <a:lnTo>
                    <a:pt x="655" y="1058"/>
                  </a:lnTo>
                  <a:lnTo>
                    <a:pt x="650" y="1042"/>
                  </a:lnTo>
                  <a:lnTo>
                    <a:pt x="663" y="1057"/>
                  </a:lnTo>
                  <a:lnTo>
                    <a:pt x="677" y="1073"/>
                  </a:lnTo>
                  <a:lnTo>
                    <a:pt x="695" y="1090"/>
                  </a:lnTo>
                  <a:lnTo>
                    <a:pt x="704" y="1099"/>
                  </a:lnTo>
                  <a:lnTo>
                    <a:pt x="715" y="1108"/>
                  </a:lnTo>
                  <a:lnTo>
                    <a:pt x="727" y="1116"/>
                  </a:lnTo>
                  <a:lnTo>
                    <a:pt x="740" y="1122"/>
                  </a:lnTo>
                  <a:lnTo>
                    <a:pt x="752" y="1128"/>
                  </a:lnTo>
                  <a:lnTo>
                    <a:pt x="764" y="1132"/>
                  </a:lnTo>
                  <a:lnTo>
                    <a:pt x="776" y="1134"/>
                  </a:lnTo>
                  <a:lnTo>
                    <a:pt x="789" y="1134"/>
                  </a:lnTo>
                  <a:lnTo>
                    <a:pt x="797" y="1142"/>
                  </a:lnTo>
                  <a:lnTo>
                    <a:pt x="818" y="1159"/>
                  </a:lnTo>
                  <a:lnTo>
                    <a:pt x="845" y="1181"/>
                  </a:lnTo>
                  <a:lnTo>
                    <a:pt x="859" y="1190"/>
                  </a:lnTo>
                  <a:lnTo>
                    <a:pt x="874" y="1199"/>
                  </a:lnTo>
                  <a:lnTo>
                    <a:pt x="885" y="1204"/>
                  </a:lnTo>
                  <a:lnTo>
                    <a:pt x="890" y="1224"/>
                  </a:lnTo>
                  <a:lnTo>
                    <a:pt x="897" y="1244"/>
                  </a:lnTo>
                  <a:lnTo>
                    <a:pt x="906" y="1265"/>
                  </a:lnTo>
                  <a:lnTo>
                    <a:pt x="912" y="1276"/>
                  </a:lnTo>
                  <a:lnTo>
                    <a:pt x="919" y="1285"/>
                  </a:lnTo>
                  <a:lnTo>
                    <a:pt x="925" y="1293"/>
                  </a:lnTo>
                  <a:lnTo>
                    <a:pt x="933" y="1300"/>
                  </a:lnTo>
                  <a:lnTo>
                    <a:pt x="941" y="1304"/>
                  </a:lnTo>
                  <a:lnTo>
                    <a:pt x="945" y="1305"/>
                  </a:lnTo>
                  <a:lnTo>
                    <a:pt x="949" y="1305"/>
                  </a:lnTo>
                  <a:lnTo>
                    <a:pt x="954" y="1305"/>
                  </a:lnTo>
                  <a:lnTo>
                    <a:pt x="958" y="1304"/>
                  </a:lnTo>
                  <a:lnTo>
                    <a:pt x="964" y="1302"/>
                  </a:lnTo>
                  <a:lnTo>
                    <a:pt x="968" y="1300"/>
                  </a:lnTo>
                  <a:lnTo>
                    <a:pt x="983" y="1305"/>
                  </a:lnTo>
                  <a:lnTo>
                    <a:pt x="999" y="1311"/>
                  </a:lnTo>
                  <a:lnTo>
                    <a:pt x="1018" y="1318"/>
                  </a:lnTo>
                  <a:lnTo>
                    <a:pt x="1039" y="1322"/>
                  </a:lnTo>
                  <a:lnTo>
                    <a:pt x="1061" y="1325"/>
                  </a:lnTo>
                  <a:lnTo>
                    <a:pt x="1071" y="1326"/>
                  </a:lnTo>
                  <a:lnTo>
                    <a:pt x="1081" y="1326"/>
                  </a:lnTo>
                  <a:lnTo>
                    <a:pt x="1090" y="1325"/>
                  </a:lnTo>
                  <a:lnTo>
                    <a:pt x="1099" y="1322"/>
                  </a:lnTo>
                  <a:lnTo>
                    <a:pt x="1100" y="1322"/>
                  </a:lnTo>
                  <a:lnTo>
                    <a:pt x="1102" y="1322"/>
                  </a:lnTo>
                  <a:lnTo>
                    <a:pt x="1105" y="1319"/>
                  </a:lnTo>
                  <a:lnTo>
                    <a:pt x="1105" y="1316"/>
                  </a:lnTo>
                  <a:lnTo>
                    <a:pt x="1106" y="1313"/>
                  </a:lnTo>
                  <a:lnTo>
                    <a:pt x="1112" y="1318"/>
                  </a:lnTo>
                  <a:lnTo>
                    <a:pt x="1117" y="1322"/>
                  </a:lnTo>
                  <a:lnTo>
                    <a:pt x="1126" y="1326"/>
                  </a:lnTo>
                  <a:lnTo>
                    <a:pt x="1135" y="1330"/>
                  </a:lnTo>
                  <a:lnTo>
                    <a:pt x="1145" y="1332"/>
                  </a:lnTo>
                  <a:lnTo>
                    <a:pt x="1149" y="1332"/>
                  </a:lnTo>
                  <a:lnTo>
                    <a:pt x="1155" y="1331"/>
                  </a:lnTo>
                  <a:lnTo>
                    <a:pt x="1159" y="1328"/>
                  </a:lnTo>
                  <a:lnTo>
                    <a:pt x="1165" y="1325"/>
                  </a:lnTo>
                  <a:lnTo>
                    <a:pt x="1168" y="1323"/>
                  </a:lnTo>
                  <a:lnTo>
                    <a:pt x="1174" y="1314"/>
                  </a:lnTo>
                  <a:lnTo>
                    <a:pt x="1179" y="1308"/>
                  </a:lnTo>
                  <a:lnTo>
                    <a:pt x="1183" y="1299"/>
                  </a:lnTo>
                  <a:lnTo>
                    <a:pt x="1188" y="1289"/>
                  </a:lnTo>
                  <a:lnTo>
                    <a:pt x="1191" y="1278"/>
                  </a:lnTo>
                  <a:lnTo>
                    <a:pt x="1192" y="1277"/>
                  </a:lnTo>
                  <a:lnTo>
                    <a:pt x="1194" y="1276"/>
                  </a:lnTo>
                  <a:lnTo>
                    <a:pt x="1195" y="1272"/>
                  </a:lnTo>
                  <a:lnTo>
                    <a:pt x="1196" y="1269"/>
                  </a:lnTo>
                  <a:lnTo>
                    <a:pt x="1196" y="1263"/>
                  </a:lnTo>
                  <a:lnTo>
                    <a:pt x="1196" y="1254"/>
                  </a:lnTo>
                  <a:lnTo>
                    <a:pt x="1194" y="1243"/>
                  </a:lnTo>
                  <a:lnTo>
                    <a:pt x="1193" y="1236"/>
                  </a:lnTo>
                  <a:lnTo>
                    <a:pt x="1191" y="1227"/>
                  </a:lnTo>
                  <a:lnTo>
                    <a:pt x="1186" y="1219"/>
                  </a:lnTo>
                  <a:lnTo>
                    <a:pt x="1180" y="1210"/>
                  </a:lnTo>
                  <a:lnTo>
                    <a:pt x="1167" y="1197"/>
                  </a:lnTo>
                  <a:lnTo>
                    <a:pt x="1156" y="1187"/>
                  </a:lnTo>
                  <a:lnTo>
                    <a:pt x="1144" y="1174"/>
                  </a:lnTo>
                  <a:lnTo>
                    <a:pt x="1124" y="1147"/>
                  </a:lnTo>
                  <a:lnTo>
                    <a:pt x="1111" y="1123"/>
                  </a:lnTo>
                  <a:lnTo>
                    <a:pt x="1099" y="1099"/>
                  </a:lnTo>
                  <a:lnTo>
                    <a:pt x="1093" y="1086"/>
                  </a:lnTo>
                  <a:lnTo>
                    <a:pt x="1088" y="1073"/>
                  </a:lnTo>
                  <a:lnTo>
                    <a:pt x="1092" y="1072"/>
                  </a:lnTo>
                  <a:lnTo>
                    <a:pt x="1101" y="1073"/>
                  </a:lnTo>
                  <a:lnTo>
                    <a:pt x="1106" y="1074"/>
                  </a:lnTo>
                  <a:lnTo>
                    <a:pt x="1112" y="1076"/>
                  </a:lnTo>
                  <a:lnTo>
                    <a:pt x="1116" y="1079"/>
                  </a:lnTo>
                  <a:lnTo>
                    <a:pt x="1121" y="1085"/>
                  </a:lnTo>
                  <a:lnTo>
                    <a:pt x="1119" y="1089"/>
                  </a:lnTo>
                  <a:lnTo>
                    <a:pt x="1119" y="1099"/>
                  </a:lnTo>
                  <a:lnTo>
                    <a:pt x="1121" y="1113"/>
                  </a:lnTo>
                  <a:lnTo>
                    <a:pt x="1122" y="1121"/>
                  </a:lnTo>
                  <a:lnTo>
                    <a:pt x="1124" y="1130"/>
                  </a:lnTo>
                  <a:lnTo>
                    <a:pt x="1127" y="1139"/>
                  </a:lnTo>
                  <a:lnTo>
                    <a:pt x="1132" y="1146"/>
                  </a:lnTo>
                  <a:lnTo>
                    <a:pt x="1136" y="1154"/>
                  </a:lnTo>
                  <a:lnTo>
                    <a:pt x="1143" y="1162"/>
                  </a:lnTo>
                  <a:lnTo>
                    <a:pt x="1151" y="1167"/>
                  </a:lnTo>
                  <a:lnTo>
                    <a:pt x="1161" y="1173"/>
                  </a:lnTo>
                  <a:lnTo>
                    <a:pt x="1172" y="1176"/>
                  </a:lnTo>
                  <a:lnTo>
                    <a:pt x="1186" y="1177"/>
                  </a:lnTo>
                  <a:lnTo>
                    <a:pt x="1194" y="1179"/>
                  </a:lnTo>
                  <a:lnTo>
                    <a:pt x="1215" y="1181"/>
                  </a:lnTo>
                  <a:lnTo>
                    <a:pt x="1228" y="1181"/>
                  </a:lnTo>
                  <a:lnTo>
                    <a:pt x="1244" y="1181"/>
                  </a:lnTo>
                  <a:lnTo>
                    <a:pt x="1259" y="1179"/>
                  </a:lnTo>
                  <a:lnTo>
                    <a:pt x="1274" y="1175"/>
                  </a:lnTo>
                  <a:lnTo>
                    <a:pt x="1284" y="1176"/>
                  </a:lnTo>
                  <a:lnTo>
                    <a:pt x="1295" y="1176"/>
                  </a:lnTo>
                  <a:lnTo>
                    <a:pt x="1308" y="1176"/>
                  </a:lnTo>
                  <a:lnTo>
                    <a:pt x="1322" y="1174"/>
                  </a:lnTo>
                  <a:lnTo>
                    <a:pt x="1328" y="1171"/>
                  </a:lnTo>
                  <a:lnTo>
                    <a:pt x="1335" y="1169"/>
                  </a:lnTo>
                  <a:lnTo>
                    <a:pt x="1340" y="1165"/>
                  </a:lnTo>
                  <a:lnTo>
                    <a:pt x="1346" y="1161"/>
                  </a:lnTo>
                  <a:lnTo>
                    <a:pt x="1350" y="1156"/>
                  </a:lnTo>
                  <a:lnTo>
                    <a:pt x="1353" y="1150"/>
                  </a:lnTo>
                  <a:lnTo>
                    <a:pt x="1360" y="1146"/>
                  </a:lnTo>
                  <a:lnTo>
                    <a:pt x="1367" y="1143"/>
                  </a:lnTo>
                  <a:lnTo>
                    <a:pt x="1373" y="1136"/>
                  </a:lnTo>
                  <a:lnTo>
                    <a:pt x="1375" y="1133"/>
                  </a:lnTo>
                  <a:lnTo>
                    <a:pt x="1378" y="1129"/>
                  </a:lnTo>
                  <a:lnTo>
                    <a:pt x="1379" y="1124"/>
                  </a:lnTo>
                  <a:lnTo>
                    <a:pt x="1379" y="1119"/>
                  </a:lnTo>
                  <a:lnTo>
                    <a:pt x="1379" y="1113"/>
                  </a:lnTo>
                  <a:lnTo>
                    <a:pt x="1376" y="1107"/>
                  </a:lnTo>
                  <a:lnTo>
                    <a:pt x="1373" y="1100"/>
                  </a:lnTo>
                  <a:lnTo>
                    <a:pt x="1368" y="1091"/>
                  </a:lnTo>
                  <a:lnTo>
                    <a:pt x="1364" y="1084"/>
                  </a:lnTo>
                  <a:lnTo>
                    <a:pt x="1360" y="1075"/>
                  </a:lnTo>
                  <a:lnTo>
                    <a:pt x="1353" y="1064"/>
                  </a:lnTo>
                  <a:lnTo>
                    <a:pt x="1345" y="1051"/>
                  </a:lnTo>
                  <a:lnTo>
                    <a:pt x="1333" y="1038"/>
                  </a:lnTo>
                  <a:lnTo>
                    <a:pt x="1319" y="1025"/>
                  </a:lnTo>
                  <a:lnTo>
                    <a:pt x="1312" y="1019"/>
                  </a:lnTo>
                  <a:lnTo>
                    <a:pt x="1303" y="1013"/>
                  </a:lnTo>
                  <a:lnTo>
                    <a:pt x="1290" y="983"/>
                  </a:lnTo>
                  <a:lnTo>
                    <a:pt x="1314" y="943"/>
                  </a:lnTo>
                  <a:lnTo>
                    <a:pt x="1316" y="956"/>
                  </a:lnTo>
                  <a:lnTo>
                    <a:pt x="1318" y="965"/>
                  </a:lnTo>
                  <a:lnTo>
                    <a:pt x="1317" y="959"/>
                  </a:lnTo>
                  <a:lnTo>
                    <a:pt x="1317" y="952"/>
                  </a:lnTo>
                  <a:lnTo>
                    <a:pt x="1319" y="935"/>
                  </a:lnTo>
                  <a:lnTo>
                    <a:pt x="1327" y="923"/>
                  </a:lnTo>
                  <a:lnTo>
                    <a:pt x="1331" y="945"/>
                  </a:lnTo>
                  <a:lnTo>
                    <a:pt x="1331" y="939"/>
                  </a:lnTo>
                  <a:lnTo>
                    <a:pt x="1333" y="933"/>
                  </a:lnTo>
                  <a:lnTo>
                    <a:pt x="1336" y="921"/>
                  </a:lnTo>
                  <a:lnTo>
                    <a:pt x="1339" y="909"/>
                  </a:lnTo>
                  <a:lnTo>
                    <a:pt x="1345" y="899"/>
                  </a:lnTo>
                  <a:lnTo>
                    <a:pt x="1349" y="892"/>
                  </a:lnTo>
                  <a:lnTo>
                    <a:pt x="1352" y="887"/>
                  </a:lnTo>
                  <a:lnTo>
                    <a:pt x="1353" y="886"/>
                  </a:lnTo>
                  <a:lnTo>
                    <a:pt x="1354" y="887"/>
                  </a:lnTo>
                  <a:lnTo>
                    <a:pt x="1353" y="893"/>
                  </a:lnTo>
                  <a:lnTo>
                    <a:pt x="1351" y="903"/>
                  </a:lnTo>
                  <a:lnTo>
                    <a:pt x="1351" y="912"/>
                  </a:lnTo>
                  <a:lnTo>
                    <a:pt x="1352" y="921"/>
                  </a:lnTo>
                  <a:lnTo>
                    <a:pt x="1354" y="930"/>
                  </a:lnTo>
                  <a:lnTo>
                    <a:pt x="1359" y="942"/>
                  </a:lnTo>
                  <a:lnTo>
                    <a:pt x="1361" y="948"/>
                  </a:lnTo>
                  <a:lnTo>
                    <a:pt x="1359" y="940"/>
                  </a:lnTo>
                  <a:lnTo>
                    <a:pt x="1357" y="932"/>
                  </a:lnTo>
                  <a:lnTo>
                    <a:pt x="1356" y="918"/>
                  </a:lnTo>
                  <a:lnTo>
                    <a:pt x="1357" y="905"/>
                  </a:lnTo>
                  <a:lnTo>
                    <a:pt x="1359" y="894"/>
                  </a:lnTo>
                  <a:lnTo>
                    <a:pt x="1362" y="885"/>
                  </a:lnTo>
                  <a:lnTo>
                    <a:pt x="1365" y="878"/>
                  </a:lnTo>
                  <a:lnTo>
                    <a:pt x="1369" y="872"/>
                  </a:lnTo>
                  <a:lnTo>
                    <a:pt x="1373" y="888"/>
                  </a:lnTo>
                  <a:lnTo>
                    <a:pt x="1381" y="908"/>
                  </a:lnTo>
                  <a:lnTo>
                    <a:pt x="1384" y="915"/>
                  </a:lnTo>
                  <a:lnTo>
                    <a:pt x="1385" y="916"/>
                  </a:lnTo>
                  <a:lnTo>
                    <a:pt x="1385" y="911"/>
                  </a:lnTo>
                  <a:lnTo>
                    <a:pt x="1382" y="898"/>
                  </a:lnTo>
                  <a:lnTo>
                    <a:pt x="1380" y="889"/>
                  </a:lnTo>
                  <a:lnTo>
                    <a:pt x="1379" y="882"/>
                  </a:lnTo>
                  <a:lnTo>
                    <a:pt x="1379" y="874"/>
                  </a:lnTo>
                  <a:lnTo>
                    <a:pt x="1380" y="867"/>
                  </a:lnTo>
                  <a:lnTo>
                    <a:pt x="1381" y="862"/>
                  </a:lnTo>
                  <a:lnTo>
                    <a:pt x="1383" y="856"/>
                  </a:lnTo>
                  <a:lnTo>
                    <a:pt x="1387" y="848"/>
                  </a:lnTo>
                  <a:lnTo>
                    <a:pt x="1393" y="841"/>
                  </a:lnTo>
                  <a:lnTo>
                    <a:pt x="1398" y="836"/>
                  </a:lnTo>
                  <a:lnTo>
                    <a:pt x="1404" y="832"/>
                  </a:lnTo>
                  <a:lnTo>
                    <a:pt x="1402" y="842"/>
                  </a:lnTo>
                  <a:lnTo>
                    <a:pt x="1402" y="851"/>
                  </a:lnTo>
                  <a:lnTo>
                    <a:pt x="1403" y="858"/>
                  </a:lnTo>
                  <a:lnTo>
                    <a:pt x="1404" y="864"/>
                  </a:lnTo>
                  <a:lnTo>
                    <a:pt x="1407" y="872"/>
                  </a:lnTo>
                  <a:lnTo>
                    <a:pt x="1408" y="874"/>
                  </a:lnTo>
                  <a:lnTo>
                    <a:pt x="1407" y="866"/>
                  </a:lnTo>
                  <a:lnTo>
                    <a:pt x="1406" y="859"/>
                  </a:lnTo>
                  <a:lnTo>
                    <a:pt x="1406" y="851"/>
                  </a:lnTo>
                  <a:lnTo>
                    <a:pt x="1407" y="843"/>
                  </a:lnTo>
                  <a:lnTo>
                    <a:pt x="1409" y="829"/>
                  </a:lnTo>
                  <a:lnTo>
                    <a:pt x="1415" y="816"/>
                  </a:lnTo>
                  <a:lnTo>
                    <a:pt x="1419" y="805"/>
                  </a:lnTo>
                  <a:lnTo>
                    <a:pt x="1425" y="797"/>
                  </a:lnTo>
                  <a:lnTo>
                    <a:pt x="1430" y="789"/>
                  </a:lnTo>
                  <a:lnTo>
                    <a:pt x="1429" y="796"/>
                  </a:lnTo>
                  <a:lnTo>
                    <a:pt x="1429" y="804"/>
                  </a:lnTo>
                  <a:lnTo>
                    <a:pt x="1430" y="822"/>
                  </a:lnTo>
                  <a:lnTo>
                    <a:pt x="1434" y="840"/>
                  </a:lnTo>
                  <a:lnTo>
                    <a:pt x="1436" y="853"/>
                  </a:lnTo>
                  <a:lnTo>
                    <a:pt x="1434" y="838"/>
                  </a:lnTo>
                  <a:lnTo>
                    <a:pt x="1434" y="823"/>
                  </a:lnTo>
                  <a:lnTo>
                    <a:pt x="1435" y="809"/>
                  </a:lnTo>
                  <a:lnTo>
                    <a:pt x="1436" y="796"/>
                  </a:lnTo>
                  <a:lnTo>
                    <a:pt x="1440" y="775"/>
                  </a:lnTo>
                  <a:lnTo>
                    <a:pt x="1442" y="767"/>
                  </a:lnTo>
                  <a:lnTo>
                    <a:pt x="1443" y="781"/>
                  </a:lnTo>
                  <a:lnTo>
                    <a:pt x="1447" y="796"/>
                  </a:lnTo>
                  <a:lnTo>
                    <a:pt x="1453" y="825"/>
                  </a:lnTo>
                  <a:lnTo>
                    <a:pt x="1452" y="812"/>
                  </a:lnTo>
                  <a:lnTo>
                    <a:pt x="1450" y="798"/>
                  </a:lnTo>
                  <a:lnTo>
                    <a:pt x="1449" y="770"/>
                  </a:lnTo>
                  <a:lnTo>
                    <a:pt x="1448" y="750"/>
                  </a:lnTo>
                  <a:lnTo>
                    <a:pt x="1449" y="746"/>
                  </a:lnTo>
                  <a:lnTo>
                    <a:pt x="1451" y="759"/>
                  </a:lnTo>
                  <a:lnTo>
                    <a:pt x="1458" y="777"/>
                  </a:lnTo>
                  <a:lnTo>
                    <a:pt x="1470" y="811"/>
                  </a:lnTo>
                  <a:lnTo>
                    <a:pt x="1464" y="793"/>
                  </a:lnTo>
                  <a:lnTo>
                    <a:pt x="1460" y="771"/>
                  </a:lnTo>
                  <a:lnTo>
                    <a:pt x="1454" y="744"/>
                  </a:lnTo>
                  <a:lnTo>
                    <a:pt x="1464" y="759"/>
                  </a:lnTo>
                  <a:lnTo>
                    <a:pt x="1473" y="767"/>
                  </a:lnTo>
                  <a:lnTo>
                    <a:pt x="1479" y="773"/>
                  </a:lnTo>
                  <a:lnTo>
                    <a:pt x="1481" y="774"/>
                  </a:lnTo>
                  <a:lnTo>
                    <a:pt x="1476" y="767"/>
                  </a:lnTo>
                  <a:lnTo>
                    <a:pt x="1471" y="758"/>
                  </a:lnTo>
                  <a:lnTo>
                    <a:pt x="1462" y="736"/>
                  </a:lnTo>
                  <a:lnTo>
                    <a:pt x="1457" y="718"/>
                  </a:lnTo>
                  <a:lnTo>
                    <a:pt x="1457" y="716"/>
                  </a:lnTo>
                  <a:lnTo>
                    <a:pt x="1458" y="716"/>
                  </a:lnTo>
                  <a:lnTo>
                    <a:pt x="1460" y="719"/>
                  </a:lnTo>
                  <a:lnTo>
                    <a:pt x="1486" y="759"/>
                  </a:lnTo>
                  <a:lnTo>
                    <a:pt x="1482" y="750"/>
                  </a:lnTo>
                  <a:lnTo>
                    <a:pt x="1477" y="740"/>
                  </a:lnTo>
                  <a:lnTo>
                    <a:pt x="1472" y="719"/>
                  </a:lnTo>
                  <a:lnTo>
                    <a:pt x="1466" y="695"/>
                  </a:lnTo>
                  <a:lnTo>
                    <a:pt x="1463" y="661"/>
                  </a:lnTo>
                  <a:lnTo>
                    <a:pt x="1466" y="659"/>
                  </a:lnTo>
                  <a:lnTo>
                    <a:pt x="1469" y="657"/>
                  </a:lnTo>
                  <a:lnTo>
                    <a:pt x="1476" y="652"/>
                  </a:lnTo>
                  <a:lnTo>
                    <a:pt x="1482" y="648"/>
                  </a:lnTo>
                  <a:lnTo>
                    <a:pt x="1488" y="642"/>
                  </a:lnTo>
                  <a:lnTo>
                    <a:pt x="1496" y="632"/>
                  </a:lnTo>
                  <a:lnTo>
                    <a:pt x="1506" y="619"/>
                  </a:lnTo>
                  <a:lnTo>
                    <a:pt x="1514" y="604"/>
                  </a:lnTo>
                  <a:lnTo>
                    <a:pt x="1532" y="630"/>
                  </a:lnTo>
                  <a:lnTo>
                    <a:pt x="1552" y="658"/>
                  </a:lnTo>
                  <a:lnTo>
                    <a:pt x="1576" y="687"/>
                  </a:lnTo>
                  <a:lnTo>
                    <a:pt x="1589" y="703"/>
                  </a:lnTo>
                  <a:lnTo>
                    <a:pt x="1604" y="718"/>
                  </a:lnTo>
                  <a:lnTo>
                    <a:pt x="1617" y="731"/>
                  </a:lnTo>
                  <a:lnTo>
                    <a:pt x="1630" y="743"/>
                  </a:lnTo>
                  <a:lnTo>
                    <a:pt x="1643" y="753"/>
                  </a:lnTo>
                  <a:lnTo>
                    <a:pt x="1655" y="760"/>
                  </a:lnTo>
                  <a:lnTo>
                    <a:pt x="1661" y="762"/>
                  </a:lnTo>
                  <a:lnTo>
                    <a:pt x="1666" y="764"/>
                  </a:lnTo>
                  <a:lnTo>
                    <a:pt x="1672" y="764"/>
                  </a:lnTo>
                  <a:lnTo>
                    <a:pt x="1676" y="764"/>
                  </a:lnTo>
                  <a:lnTo>
                    <a:pt x="1681" y="764"/>
                  </a:lnTo>
                  <a:lnTo>
                    <a:pt x="1685" y="763"/>
                  </a:lnTo>
                  <a:lnTo>
                    <a:pt x="1690" y="761"/>
                  </a:lnTo>
                  <a:lnTo>
                    <a:pt x="1696" y="758"/>
                  </a:lnTo>
                  <a:lnTo>
                    <a:pt x="1703" y="753"/>
                  </a:lnTo>
                  <a:lnTo>
                    <a:pt x="1709" y="746"/>
                  </a:lnTo>
                  <a:lnTo>
                    <a:pt x="1714" y="736"/>
                  </a:lnTo>
                  <a:lnTo>
                    <a:pt x="1718" y="722"/>
                  </a:lnTo>
                  <a:lnTo>
                    <a:pt x="1721" y="707"/>
                  </a:lnTo>
                  <a:lnTo>
                    <a:pt x="1721" y="687"/>
                  </a:lnTo>
                  <a:lnTo>
                    <a:pt x="1720" y="663"/>
                  </a:lnTo>
                  <a:lnTo>
                    <a:pt x="1715" y="635"/>
                  </a:lnTo>
                  <a:lnTo>
                    <a:pt x="1707" y="601"/>
                  </a:lnTo>
                  <a:lnTo>
                    <a:pt x="1696" y="562"/>
                  </a:lnTo>
                  <a:lnTo>
                    <a:pt x="1679" y="518"/>
                  </a:lnTo>
                  <a:close/>
                  <a:moveTo>
                    <a:pt x="182" y="1025"/>
                  </a:moveTo>
                  <a:lnTo>
                    <a:pt x="182" y="1025"/>
                  </a:lnTo>
                  <a:lnTo>
                    <a:pt x="184" y="1020"/>
                  </a:lnTo>
                  <a:lnTo>
                    <a:pt x="182" y="1025"/>
                  </a:lnTo>
                  <a:close/>
                  <a:moveTo>
                    <a:pt x="296" y="1074"/>
                  </a:moveTo>
                  <a:lnTo>
                    <a:pt x="296" y="1074"/>
                  </a:lnTo>
                  <a:lnTo>
                    <a:pt x="303" y="1077"/>
                  </a:lnTo>
                  <a:lnTo>
                    <a:pt x="320" y="1086"/>
                  </a:lnTo>
                  <a:lnTo>
                    <a:pt x="326" y="1106"/>
                  </a:lnTo>
                  <a:lnTo>
                    <a:pt x="311" y="1089"/>
                  </a:lnTo>
                  <a:lnTo>
                    <a:pt x="305" y="1081"/>
                  </a:lnTo>
                  <a:lnTo>
                    <a:pt x="296" y="1074"/>
                  </a:lnTo>
                  <a:close/>
                  <a:moveTo>
                    <a:pt x="629" y="906"/>
                  </a:moveTo>
                  <a:lnTo>
                    <a:pt x="629" y="906"/>
                  </a:lnTo>
                  <a:lnTo>
                    <a:pt x="625" y="926"/>
                  </a:lnTo>
                  <a:lnTo>
                    <a:pt x="623" y="946"/>
                  </a:lnTo>
                  <a:lnTo>
                    <a:pt x="622" y="969"/>
                  </a:lnTo>
                  <a:lnTo>
                    <a:pt x="623" y="982"/>
                  </a:lnTo>
                  <a:lnTo>
                    <a:pt x="623" y="993"/>
                  </a:lnTo>
                  <a:lnTo>
                    <a:pt x="625" y="1004"/>
                  </a:lnTo>
                  <a:lnTo>
                    <a:pt x="628" y="1013"/>
                  </a:lnTo>
                  <a:lnTo>
                    <a:pt x="631" y="1021"/>
                  </a:lnTo>
                  <a:lnTo>
                    <a:pt x="635" y="1028"/>
                  </a:lnTo>
                  <a:lnTo>
                    <a:pt x="637" y="1030"/>
                  </a:lnTo>
                  <a:lnTo>
                    <a:pt x="641" y="1032"/>
                  </a:lnTo>
                  <a:lnTo>
                    <a:pt x="644" y="1033"/>
                  </a:lnTo>
                  <a:lnTo>
                    <a:pt x="648" y="1033"/>
                  </a:lnTo>
                  <a:lnTo>
                    <a:pt x="646" y="1033"/>
                  </a:lnTo>
                  <a:lnTo>
                    <a:pt x="641" y="1031"/>
                  </a:lnTo>
                  <a:lnTo>
                    <a:pt x="639" y="1029"/>
                  </a:lnTo>
                  <a:lnTo>
                    <a:pt x="634" y="1025"/>
                  </a:lnTo>
                  <a:lnTo>
                    <a:pt x="631" y="1021"/>
                  </a:lnTo>
                  <a:lnTo>
                    <a:pt x="628" y="1016"/>
                  </a:lnTo>
                  <a:lnTo>
                    <a:pt x="624" y="1008"/>
                  </a:lnTo>
                  <a:lnTo>
                    <a:pt x="622" y="999"/>
                  </a:lnTo>
                  <a:lnTo>
                    <a:pt x="620" y="988"/>
                  </a:lnTo>
                  <a:lnTo>
                    <a:pt x="619" y="975"/>
                  </a:lnTo>
                  <a:lnTo>
                    <a:pt x="619" y="960"/>
                  </a:lnTo>
                  <a:lnTo>
                    <a:pt x="619" y="942"/>
                  </a:lnTo>
                  <a:lnTo>
                    <a:pt x="621" y="921"/>
                  </a:lnTo>
                  <a:lnTo>
                    <a:pt x="625" y="898"/>
                  </a:lnTo>
                  <a:lnTo>
                    <a:pt x="626" y="888"/>
                  </a:lnTo>
                  <a:lnTo>
                    <a:pt x="629" y="861"/>
                  </a:lnTo>
                  <a:lnTo>
                    <a:pt x="629" y="843"/>
                  </a:lnTo>
                  <a:lnTo>
                    <a:pt x="629" y="822"/>
                  </a:lnTo>
                  <a:lnTo>
                    <a:pt x="628" y="799"/>
                  </a:lnTo>
                  <a:lnTo>
                    <a:pt x="624" y="776"/>
                  </a:lnTo>
                  <a:lnTo>
                    <a:pt x="622" y="770"/>
                  </a:lnTo>
                  <a:lnTo>
                    <a:pt x="615" y="751"/>
                  </a:lnTo>
                  <a:lnTo>
                    <a:pt x="609" y="739"/>
                  </a:lnTo>
                  <a:lnTo>
                    <a:pt x="601" y="726"/>
                  </a:lnTo>
                  <a:lnTo>
                    <a:pt x="592" y="711"/>
                  </a:lnTo>
                  <a:lnTo>
                    <a:pt x="580" y="696"/>
                  </a:lnTo>
                  <a:lnTo>
                    <a:pt x="566" y="681"/>
                  </a:lnTo>
                  <a:lnTo>
                    <a:pt x="551" y="666"/>
                  </a:lnTo>
                  <a:lnTo>
                    <a:pt x="532" y="652"/>
                  </a:lnTo>
                  <a:lnTo>
                    <a:pt x="521" y="645"/>
                  </a:lnTo>
                  <a:lnTo>
                    <a:pt x="510" y="639"/>
                  </a:lnTo>
                  <a:lnTo>
                    <a:pt x="498" y="632"/>
                  </a:lnTo>
                  <a:lnTo>
                    <a:pt x="486" y="627"/>
                  </a:lnTo>
                  <a:lnTo>
                    <a:pt x="473" y="621"/>
                  </a:lnTo>
                  <a:lnTo>
                    <a:pt x="458" y="617"/>
                  </a:lnTo>
                  <a:lnTo>
                    <a:pt x="444" y="614"/>
                  </a:lnTo>
                  <a:lnTo>
                    <a:pt x="428" y="610"/>
                  </a:lnTo>
                  <a:lnTo>
                    <a:pt x="411" y="608"/>
                  </a:lnTo>
                  <a:lnTo>
                    <a:pt x="395" y="606"/>
                  </a:lnTo>
                  <a:lnTo>
                    <a:pt x="402" y="606"/>
                  </a:lnTo>
                  <a:lnTo>
                    <a:pt x="426" y="609"/>
                  </a:lnTo>
                  <a:lnTo>
                    <a:pt x="441" y="613"/>
                  </a:lnTo>
                  <a:lnTo>
                    <a:pt x="457" y="616"/>
                  </a:lnTo>
                  <a:lnTo>
                    <a:pt x="476" y="623"/>
                  </a:lnTo>
                  <a:lnTo>
                    <a:pt x="496" y="629"/>
                  </a:lnTo>
                  <a:lnTo>
                    <a:pt x="517" y="638"/>
                  </a:lnTo>
                  <a:lnTo>
                    <a:pt x="536" y="650"/>
                  </a:lnTo>
                  <a:lnTo>
                    <a:pt x="556" y="663"/>
                  </a:lnTo>
                  <a:lnTo>
                    <a:pt x="566" y="671"/>
                  </a:lnTo>
                  <a:lnTo>
                    <a:pt x="576" y="680"/>
                  </a:lnTo>
                  <a:lnTo>
                    <a:pt x="585" y="688"/>
                  </a:lnTo>
                  <a:lnTo>
                    <a:pt x="592" y="698"/>
                  </a:lnTo>
                  <a:lnTo>
                    <a:pt x="601" y="708"/>
                  </a:lnTo>
                  <a:lnTo>
                    <a:pt x="608" y="720"/>
                  </a:lnTo>
                  <a:lnTo>
                    <a:pt x="614" y="732"/>
                  </a:lnTo>
                  <a:lnTo>
                    <a:pt x="621" y="746"/>
                  </a:lnTo>
                  <a:lnTo>
                    <a:pt x="626" y="759"/>
                  </a:lnTo>
                  <a:lnTo>
                    <a:pt x="631" y="774"/>
                  </a:lnTo>
                  <a:lnTo>
                    <a:pt x="633" y="780"/>
                  </a:lnTo>
                  <a:lnTo>
                    <a:pt x="634" y="788"/>
                  </a:lnTo>
                  <a:lnTo>
                    <a:pt x="636" y="802"/>
                  </a:lnTo>
                  <a:lnTo>
                    <a:pt x="636" y="819"/>
                  </a:lnTo>
                  <a:lnTo>
                    <a:pt x="636" y="842"/>
                  </a:lnTo>
                  <a:lnTo>
                    <a:pt x="633" y="871"/>
                  </a:lnTo>
                  <a:lnTo>
                    <a:pt x="629" y="906"/>
                  </a:lnTo>
                  <a:close/>
                </a:path>
              </a:pathLst>
            </a:custGeom>
            <a:solidFill>
              <a:srgbClr val="94806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4" name="Freeform 37"/>
            <p:cNvSpPr>
              <a:spLocks noEditPoints="1"/>
            </p:cNvSpPr>
            <p:nvPr/>
          </p:nvSpPr>
          <p:spPr bwMode="auto">
            <a:xfrm>
              <a:off x="3884" y="1675"/>
              <a:ext cx="1677" cy="1712"/>
            </a:xfrm>
            <a:custGeom>
              <a:avLst/>
              <a:gdLst>
                <a:gd name="T0" fmla="*/ 3943 w 1034"/>
                <a:gd name="T1" fmla="*/ 1333 h 1056"/>
                <a:gd name="T2" fmla="*/ 3566 w 1034"/>
                <a:gd name="T3" fmla="*/ 754 h 1056"/>
                <a:gd name="T4" fmla="*/ 3223 w 1034"/>
                <a:gd name="T5" fmla="*/ 520 h 1056"/>
                <a:gd name="T6" fmla="*/ 2978 w 1034"/>
                <a:gd name="T7" fmla="*/ 233 h 1056"/>
                <a:gd name="T8" fmla="*/ 2160 w 1034"/>
                <a:gd name="T9" fmla="*/ 5 h 1056"/>
                <a:gd name="T10" fmla="*/ 1507 w 1034"/>
                <a:gd name="T11" fmla="*/ 47 h 1056"/>
                <a:gd name="T12" fmla="*/ 1083 w 1034"/>
                <a:gd name="T13" fmla="*/ 255 h 1056"/>
                <a:gd name="T14" fmla="*/ 597 w 1034"/>
                <a:gd name="T15" fmla="*/ 794 h 1056"/>
                <a:gd name="T16" fmla="*/ 482 w 1034"/>
                <a:gd name="T17" fmla="*/ 1193 h 1056"/>
                <a:gd name="T18" fmla="*/ 513 w 1034"/>
                <a:gd name="T19" fmla="*/ 1227 h 1056"/>
                <a:gd name="T20" fmla="*/ 618 w 1034"/>
                <a:gd name="T21" fmla="*/ 1104 h 1056"/>
                <a:gd name="T22" fmla="*/ 605 w 1034"/>
                <a:gd name="T23" fmla="*/ 1414 h 1056"/>
                <a:gd name="T24" fmla="*/ 371 w 1034"/>
                <a:gd name="T25" fmla="*/ 1955 h 1056"/>
                <a:gd name="T26" fmla="*/ 240 w 1034"/>
                <a:gd name="T27" fmla="*/ 2826 h 1056"/>
                <a:gd name="T28" fmla="*/ 144 w 1034"/>
                <a:gd name="T29" fmla="*/ 3682 h 1056"/>
                <a:gd name="T30" fmla="*/ 13 w 1034"/>
                <a:gd name="T31" fmla="*/ 3972 h 1056"/>
                <a:gd name="T32" fmla="*/ 178 w 1034"/>
                <a:gd name="T33" fmla="*/ 4465 h 1056"/>
                <a:gd name="T34" fmla="*/ 491 w 1034"/>
                <a:gd name="T35" fmla="*/ 4486 h 1056"/>
                <a:gd name="T36" fmla="*/ 832 w 1034"/>
                <a:gd name="T37" fmla="*/ 4248 h 1056"/>
                <a:gd name="T38" fmla="*/ 1117 w 1034"/>
                <a:gd name="T39" fmla="*/ 3766 h 1056"/>
                <a:gd name="T40" fmla="*/ 1213 w 1034"/>
                <a:gd name="T41" fmla="*/ 2751 h 1056"/>
                <a:gd name="T42" fmla="*/ 1186 w 1034"/>
                <a:gd name="T43" fmla="*/ 2085 h 1056"/>
                <a:gd name="T44" fmla="*/ 1215 w 1034"/>
                <a:gd name="T45" fmla="*/ 2265 h 1056"/>
                <a:gd name="T46" fmla="*/ 1228 w 1034"/>
                <a:gd name="T47" fmla="*/ 2429 h 1056"/>
                <a:gd name="T48" fmla="*/ 1304 w 1034"/>
                <a:gd name="T49" fmla="*/ 2200 h 1056"/>
                <a:gd name="T50" fmla="*/ 1247 w 1034"/>
                <a:gd name="T51" fmla="*/ 2581 h 1056"/>
                <a:gd name="T52" fmla="*/ 1323 w 1034"/>
                <a:gd name="T53" fmla="*/ 2382 h 1056"/>
                <a:gd name="T54" fmla="*/ 1336 w 1034"/>
                <a:gd name="T55" fmla="*/ 2683 h 1056"/>
                <a:gd name="T56" fmla="*/ 1361 w 1034"/>
                <a:gd name="T57" fmla="*/ 2547 h 1056"/>
                <a:gd name="T58" fmla="*/ 1405 w 1034"/>
                <a:gd name="T59" fmla="*/ 2681 h 1056"/>
                <a:gd name="T60" fmla="*/ 1447 w 1034"/>
                <a:gd name="T61" fmla="*/ 2717 h 1056"/>
                <a:gd name="T62" fmla="*/ 1450 w 1034"/>
                <a:gd name="T63" fmla="*/ 2628 h 1056"/>
                <a:gd name="T64" fmla="*/ 1612 w 1034"/>
                <a:gd name="T65" fmla="*/ 2941 h 1056"/>
                <a:gd name="T66" fmla="*/ 1573 w 1034"/>
                <a:gd name="T67" fmla="*/ 2797 h 1056"/>
                <a:gd name="T68" fmla="*/ 1721 w 1034"/>
                <a:gd name="T69" fmla="*/ 2957 h 1056"/>
                <a:gd name="T70" fmla="*/ 1659 w 1034"/>
                <a:gd name="T71" fmla="*/ 2785 h 1056"/>
                <a:gd name="T72" fmla="*/ 1826 w 1034"/>
                <a:gd name="T73" fmla="*/ 2944 h 1056"/>
                <a:gd name="T74" fmla="*/ 1839 w 1034"/>
                <a:gd name="T75" fmla="*/ 2907 h 1056"/>
                <a:gd name="T76" fmla="*/ 2018 w 1034"/>
                <a:gd name="T77" fmla="*/ 2978 h 1056"/>
                <a:gd name="T78" fmla="*/ 2091 w 1034"/>
                <a:gd name="T79" fmla="*/ 3012 h 1056"/>
                <a:gd name="T80" fmla="*/ 2368 w 1034"/>
                <a:gd name="T81" fmla="*/ 3101 h 1056"/>
                <a:gd name="T82" fmla="*/ 3164 w 1034"/>
                <a:gd name="T83" fmla="*/ 2839 h 1056"/>
                <a:gd name="T84" fmla="*/ 3265 w 1034"/>
                <a:gd name="T85" fmla="*/ 2675 h 1056"/>
                <a:gd name="T86" fmla="*/ 3135 w 1034"/>
                <a:gd name="T87" fmla="*/ 2480 h 1056"/>
                <a:gd name="T88" fmla="*/ 2952 w 1034"/>
                <a:gd name="T89" fmla="*/ 2331 h 1056"/>
                <a:gd name="T90" fmla="*/ 3143 w 1034"/>
                <a:gd name="T91" fmla="*/ 2395 h 1056"/>
                <a:gd name="T92" fmla="*/ 3288 w 1034"/>
                <a:gd name="T93" fmla="*/ 2476 h 1056"/>
                <a:gd name="T94" fmla="*/ 3477 w 1034"/>
                <a:gd name="T95" fmla="*/ 2263 h 1056"/>
                <a:gd name="T96" fmla="*/ 3349 w 1034"/>
                <a:gd name="T97" fmla="*/ 2484 h 1056"/>
                <a:gd name="T98" fmla="*/ 3245 w 1034"/>
                <a:gd name="T99" fmla="*/ 2797 h 1056"/>
                <a:gd name="T100" fmla="*/ 3459 w 1034"/>
                <a:gd name="T101" fmla="*/ 2670 h 1056"/>
                <a:gd name="T102" fmla="*/ 3562 w 1034"/>
                <a:gd name="T103" fmla="*/ 2386 h 1056"/>
                <a:gd name="T104" fmla="*/ 3613 w 1034"/>
                <a:gd name="T105" fmla="*/ 1824 h 1056"/>
                <a:gd name="T106" fmla="*/ 3596 w 1034"/>
                <a:gd name="T107" fmla="*/ 1603 h 1056"/>
                <a:gd name="T108" fmla="*/ 3635 w 1034"/>
                <a:gd name="T109" fmla="*/ 2200 h 1056"/>
                <a:gd name="T110" fmla="*/ 3609 w 1034"/>
                <a:gd name="T111" fmla="*/ 2395 h 1056"/>
                <a:gd name="T112" fmla="*/ 3896 w 1034"/>
                <a:gd name="T113" fmla="*/ 2970 h 1056"/>
                <a:gd name="T114" fmla="*/ 4233 w 1034"/>
                <a:gd name="T115" fmla="*/ 3246 h 1056"/>
                <a:gd name="T116" fmla="*/ 4398 w 1034"/>
                <a:gd name="T117" fmla="*/ 3059 h 1056"/>
                <a:gd name="T118" fmla="*/ 4369 w 1034"/>
                <a:gd name="T119" fmla="*/ 2626 h 1056"/>
                <a:gd name="T120" fmla="*/ 3545 w 1034"/>
                <a:gd name="T121" fmla="*/ 1524 h 105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034"/>
                <a:gd name="T184" fmla="*/ 0 h 1056"/>
                <a:gd name="T185" fmla="*/ 1034 w 1034"/>
                <a:gd name="T186" fmla="*/ 1056 h 105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034" h="1056">
                  <a:moveTo>
                    <a:pt x="990" y="517"/>
                  </a:moveTo>
                  <a:lnTo>
                    <a:pt x="990" y="517"/>
                  </a:lnTo>
                  <a:lnTo>
                    <a:pt x="975" y="457"/>
                  </a:lnTo>
                  <a:lnTo>
                    <a:pt x="958" y="403"/>
                  </a:lnTo>
                  <a:lnTo>
                    <a:pt x="950" y="379"/>
                  </a:lnTo>
                  <a:lnTo>
                    <a:pt x="942" y="356"/>
                  </a:lnTo>
                  <a:lnTo>
                    <a:pt x="933" y="334"/>
                  </a:lnTo>
                  <a:lnTo>
                    <a:pt x="924" y="313"/>
                  </a:lnTo>
                  <a:lnTo>
                    <a:pt x="914" y="288"/>
                  </a:lnTo>
                  <a:lnTo>
                    <a:pt x="903" y="265"/>
                  </a:lnTo>
                  <a:lnTo>
                    <a:pt x="891" y="244"/>
                  </a:lnTo>
                  <a:lnTo>
                    <a:pt x="878" y="224"/>
                  </a:lnTo>
                  <a:lnTo>
                    <a:pt x="865" y="207"/>
                  </a:lnTo>
                  <a:lnTo>
                    <a:pt x="851" y="191"/>
                  </a:lnTo>
                  <a:lnTo>
                    <a:pt x="836" y="177"/>
                  </a:lnTo>
                  <a:lnTo>
                    <a:pt x="823" y="165"/>
                  </a:lnTo>
                  <a:lnTo>
                    <a:pt x="810" y="155"/>
                  </a:lnTo>
                  <a:lnTo>
                    <a:pt x="798" y="146"/>
                  </a:lnTo>
                  <a:lnTo>
                    <a:pt x="776" y="133"/>
                  </a:lnTo>
                  <a:lnTo>
                    <a:pt x="761" y="125"/>
                  </a:lnTo>
                  <a:lnTo>
                    <a:pt x="754" y="123"/>
                  </a:lnTo>
                  <a:lnTo>
                    <a:pt x="755" y="122"/>
                  </a:lnTo>
                  <a:lnTo>
                    <a:pt x="754" y="118"/>
                  </a:lnTo>
                  <a:lnTo>
                    <a:pt x="752" y="112"/>
                  </a:lnTo>
                  <a:lnTo>
                    <a:pt x="747" y="106"/>
                  </a:lnTo>
                  <a:lnTo>
                    <a:pt x="742" y="97"/>
                  </a:lnTo>
                  <a:lnTo>
                    <a:pt x="734" y="87"/>
                  </a:lnTo>
                  <a:lnTo>
                    <a:pt x="724" y="77"/>
                  </a:lnTo>
                  <a:lnTo>
                    <a:pt x="712" y="66"/>
                  </a:lnTo>
                  <a:lnTo>
                    <a:pt x="698" y="55"/>
                  </a:lnTo>
                  <a:lnTo>
                    <a:pt x="680" y="44"/>
                  </a:lnTo>
                  <a:lnTo>
                    <a:pt x="659" y="34"/>
                  </a:lnTo>
                  <a:lnTo>
                    <a:pt x="636" y="26"/>
                  </a:lnTo>
                  <a:lnTo>
                    <a:pt x="609" y="17"/>
                  </a:lnTo>
                  <a:lnTo>
                    <a:pt x="578" y="10"/>
                  </a:lnTo>
                  <a:lnTo>
                    <a:pt x="544" y="5"/>
                  </a:lnTo>
                  <a:lnTo>
                    <a:pt x="506" y="1"/>
                  </a:lnTo>
                  <a:lnTo>
                    <a:pt x="499" y="1"/>
                  </a:lnTo>
                  <a:lnTo>
                    <a:pt x="479" y="0"/>
                  </a:lnTo>
                  <a:lnTo>
                    <a:pt x="450" y="0"/>
                  </a:lnTo>
                  <a:lnTo>
                    <a:pt x="432" y="0"/>
                  </a:lnTo>
                  <a:lnTo>
                    <a:pt x="414" y="1"/>
                  </a:lnTo>
                  <a:lnTo>
                    <a:pt x="394" y="4"/>
                  </a:lnTo>
                  <a:lnTo>
                    <a:pt x="373" y="7"/>
                  </a:lnTo>
                  <a:lnTo>
                    <a:pt x="353" y="11"/>
                  </a:lnTo>
                  <a:lnTo>
                    <a:pt x="332" y="17"/>
                  </a:lnTo>
                  <a:lnTo>
                    <a:pt x="313" y="24"/>
                  </a:lnTo>
                  <a:lnTo>
                    <a:pt x="294" y="33"/>
                  </a:lnTo>
                  <a:lnTo>
                    <a:pt x="275" y="43"/>
                  </a:lnTo>
                  <a:lnTo>
                    <a:pt x="267" y="50"/>
                  </a:lnTo>
                  <a:lnTo>
                    <a:pt x="260" y="55"/>
                  </a:lnTo>
                  <a:lnTo>
                    <a:pt x="254" y="60"/>
                  </a:lnTo>
                  <a:lnTo>
                    <a:pt x="239" y="71"/>
                  </a:lnTo>
                  <a:lnTo>
                    <a:pt x="216" y="89"/>
                  </a:lnTo>
                  <a:lnTo>
                    <a:pt x="204" y="101"/>
                  </a:lnTo>
                  <a:lnTo>
                    <a:pt x="191" y="114"/>
                  </a:lnTo>
                  <a:lnTo>
                    <a:pt x="177" y="130"/>
                  </a:lnTo>
                  <a:lnTo>
                    <a:pt x="164" y="147"/>
                  </a:lnTo>
                  <a:lnTo>
                    <a:pt x="152" y="166"/>
                  </a:lnTo>
                  <a:lnTo>
                    <a:pt x="140" y="186"/>
                  </a:lnTo>
                  <a:lnTo>
                    <a:pt x="130" y="208"/>
                  </a:lnTo>
                  <a:lnTo>
                    <a:pt x="123" y="231"/>
                  </a:lnTo>
                  <a:lnTo>
                    <a:pt x="118" y="244"/>
                  </a:lnTo>
                  <a:lnTo>
                    <a:pt x="116" y="256"/>
                  </a:lnTo>
                  <a:lnTo>
                    <a:pt x="114" y="269"/>
                  </a:lnTo>
                  <a:lnTo>
                    <a:pt x="112" y="282"/>
                  </a:lnTo>
                  <a:lnTo>
                    <a:pt x="113" y="280"/>
                  </a:lnTo>
                  <a:lnTo>
                    <a:pt x="116" y="274"/>
                  </a:lnTo>
                  <a:lnTo>
                    <a:pt x="123" y="267"/>
                  </a:lnTo>
                  <a:lnTo>
                    <a:pt x="126" y="264"/>
                  </a:lnTo>
                  <a:lnTo>
                    <a:pt x="131" y="262"/>
                  </a:lnTo>
                  <a:lnTo>
                    <a:pt x="129" y="264"/>
                  </a:lnTo>
                  <a:lnTo>
                    <a:pt x="126" y="273"/>
                  </a:lnTo>
                  <a:lnTo>
                    <a:pt x="120" y="288"/>
                  </a:lnTo>
                  <a:lnTo>
                    <a:pt x="115" y="312"/>
                  </a:lnTo>
                  <a:lnTo>
                    <a:pt x="116" y="307"/>
                  </a:lnTo>
                  <a:lnTo>
                    <a:pt x="123" y="295"/>
                  </a:lnTo>
                  <a:lnTo>
                    <a:pt x="132" y="277"/>
                  </a:lnTo>
                  <a:lnTo>
                    <a:pt x="138" y="268"/>
                  </a:lnTo>
                  <a:lnTo>
                    <a:pt x="145" y="259"/>
                  </a:lnTo>
                  <a:lnTo>
                    <a:pt x="141" y="273"/>
                  </a:lnTo>
                  <a:lnTo>
                    <a:pt x="132" y="304"/>
                  </a:lnTo>
                  <a:lnTo>
                    <a:pt x="120" y="341"/>
                  </a:lnTo>
                  <a:lnTo>
                    <a:pt x="115" y="356"/>
                  </a:lnTo>
                  <a:lnTo>
                    <a:pt x="109" y="367"/>
                  </a:lnTo>
                  <a:lnTo>
                    <a:pt x="142" y="332"/>
                  </a:lnTo>
                  <a:lnTo>
                    <a:pt x="134" y="346"/>
                  </a:lnTo>
                  <a:lnTo>
                    <a:pt x="125" y="360"/>
                  </a:lnTo>
                  <a:lnTo>
                    <a:pt x="115" y="379"/>
                  </a:lnTo>
                  <a:lnTo>
                    <a:pt x="105" y="400"/>
                  </a:lnTo>
                  <a:lnTo>
                    <a:pt x="96" y="421"/>
                  </a:lnTo>
                  <a:lnTo>
                    <a:pt x="90" y="441"/>
                  </a:lnTo>
                  <a:lnTo>
                    <a:pt x="89" y="450"/>
                  </a:lnTo>
                  <a:lnTo>
                    <a:pt x="87" y="459"/>
                  </a:lnTo>
                  <a:lnTo>
                    <a:pt x="80" y="488"/>
                  </a:lnTo>
                  <a:lnTo>
                    <a:pt x="73" y="518"/>
                  </a:lnTo>
                  <a:lnTo>
                    <a:pt x="67" y="556"/>
                  </a:lnTo>
                  <a:lnTo>
                    <a:pt x="60" y="599"/>
                  </a:lnTo>
                  <a:lnTo>
                    <a:pt x="58" y="621"/>
                  </a:lnTo>
                  <a:lnTo>
                    <a:pt x="57" y="643"/>
                  </a:lnTo>
                  <a:lnTo>
                    <a:pt x="56" y="663"/>
                  </a:lnTo>
                  <a:lnTo>
                    <a:pt x="56" y="683"/>
                  </a:lnTo>
                  <a:lnTo>
                    <a:pt x="58" y="703"/>
                  </a:lnTo>
                  <a:lnTo>
                    <a:pt x="61" y="720"/>
                  </a:lnTo>
                  <a:lnTo>
                    <a:pt x="58" y="740"/>
                  </a:lnTo>
                  <a:lnTo>
                    <a:pt x="50" y="786"/>
                  </a:lnTo>
                  <a:lnTo>
                    <a:pt x="39" y="841"/>
                  </a:lnTo>
                  <a:lnTo>
                    <a:pt x="34" y="864"/>
                  </a:lnTo>
                  <a:lnTo>
                    <a:pt x="28" y="883"/>
                  </a:lnTo>
                  <a:lnTo>
                    <a:pt x="26" y="886"/>
                  </a:lnTo>
                  <a:lnTo>
                    <a:pt x="18" y="896"/>
                  </a:lnTo>
                  <a:lnTo>
                    <a:pt x="14" y="904"/>
                  </a:lnTo>
                  <a:lnTo>
                    <a:pt x="9" y="913"/>
                  </a:lnTo>
                  <a:lnTo>
                    <a:pt x="6" y="921"/>
                  </a:lnTo>
                  <a:lnTo>
                    <a:pt x="3" y="932"/>
                  </a:lnTo>
                  <a:lnTo>
                    <a:pt x="1" y="944"/>
                  </a:lnTo>
                  <a:lnTo>
                    <a:pt x="0" y="958"/>
                  </a:lnTo>
                  <a:lnTo>
                    <a:pt x="1" y="971"/>
                  </a:lnTo>
                  <a:lnTo>
                    <a:pt x="4" y="985"/>
                  </a:lnTo>
                  <a:lnTo>
                    <a:pt x="8" y="1000"/>
                  </a:lnTo>
                  <a:lnTo>
                    <a:pt x="17" y="1016"/>
                  </a:lnTo>
                  <a:lnTo>
                    <a:pt x="28" y="1031"/>
                  </a:lnTo>
                  <a:lnTo>
                    <a:pt x="42" y="1048"/>
                  </a:lnTo>
                  <a:lnTo>
                    <a:pt x="48" y="1050"/>
                  </a:lnTo>
                  <a:lnTo>
                    <a:pt x="54" y="1052"/>
                  </a:lnTo>
                  <a:lnTo>
                    <a:pt x="63" y="1054"/>
                  </a:lnTo>
                  <a:lnTo>
                    <a:pt x="73" y="1056"/>
                  </a:lnTo>
                  <a:lnTo>
                    <a:pt x="86" y="1056"/>
                  </a:lnTo>
                  <a:lnTo>
                    <a:pt x="99" y="1055"/>
                  </a:lnTo>
                  <a:lnTo>
                    <a:pt x="115" y="1053"/>
                  </a:lnTo>
                  <a:lnTo>
                    <a:pt x="131" y="1047"/>
                  </a:lnTo>
                  <a:lnTo>
                    <a:pt x="140" y="1043"/>
                  </a:lnTo>
                  <a:lnTo>
                    <a:pt x="149" y="1038"/>
                  </a:lnTo>
                  <a:lnTo>
                    <a:pt x="158" y="1032"/>
                  </a:lnTo>
                  <a:lnTo>
                    <a:pt x="168" y="1025"/>
                  </a:lnTo>
                  <a:lnTo>
                    <a:pt x="176" y="1017"/>
                  </a:lnTo>
                  <a:lnTo>
                    <a:pt x="186" y="1007"/>
                  </a:lnTo>
                  <a:lnTo>
                    <a:pt x="195" y="997"/>
                  </a:lnTo>
                  <a:lnTo>
                    <a:pt x="205" y="985"/>
                  </a:lnTo>
                  <a:lnTo>
                    <a:pt x="215" y="972"/>
                  </a:lnTo>
                  <a:lnTo>
                    <a:pt x="224" y="958"/>
                  </a:lnTo>
                  <a:lnTo>
                    <a:pt x="233" y="941"/>
                  </a:lnTo>
                  <a:lnTo>
                    <a:pt x="243" y="924"/>
                  </a:lnTo>
                  <a:lnTo>
                    <a:pt x="252" y="905"/>
                  </a:lnTo>
                  <a:lnTo>
                    <a:pt x="262" y="884"/>
                  </a:lnTo>
                  <a:lnTo>
                    <a:pt x="267" y="854"/>
                  </a:lnTo>
                  <a:lnTo>
                    <a:pt x="273" y="821"/>
                  </a:lnTo>
                  <a:lnTo>
                    <a:pt x="280" y="780"/>
                  </a:lnTo>
                  <a:lnTo>
                    <a:pt x="282" y="756"/>
                  </a:lnTo>
                  <a:lnTo>
                    <a:pt x="283" y="729"/>
                  </a:lnTo>
                  <a:lnTo>
                    <a:pt x="284" y="703"/>
                  </a:lnTo>
                  <a:lnTo>
                    <a:pt x="284" y="674"/>
                  </a:lnTo>
                  <a:lnTo>
                    <a:pt x="284" y="646"/>
                  </a:lnTo>
                  <a:lnTo>
                    <a:pt x="282" y="616"/>
                  </a:lnTo>
                  <a:lnTo>
                    <a:pt x="278" y="587"/>
                  </a:lnTo>
                  <a:lnTo>
                    <a:pt x="273" y="557"/>
                  </a:lnTo>
                  <a:lnTo>
                    <a:pt x="273" y="548"/>
                  </a:lnTo>
                  <a:lnTo>
                    <a:pt x="274" y="526"/>
                  </a:lnTo>
                  <a:lnTo>
                    <a:pt x="276" y="501"/>
                  </a:lnTo>
                  <a:lnTo>
                    <a:pt x="278" y="489"/>
                  </a:lnTo>
                  <a:lnTo>
                    <a:pt x="281" y="479"/>
                  </a:lnTo>
                  <a:lnTo>
                    <a:pt x="281" y="482"/>
                  </a:lnTo>
                  <a:lnTo>
                    <a:pt x="280" y="494"/>
                  </a:lnTo>
                  <a:lnTo>
                    <a:pt x="281" y="511"/>
                  </a:lnTo>
                  <a:lnTo>
                    <a:pt x="282" y="521"/>
                  </a:lnTo>
                  <a:lnTo>
                    <a:pt x="285" y="532"/>
                  </a:lnTo>
                  <a:lnTo>
                    <a:pt x="284" y="527"/>
                  </a:lnTo>
                  <a:lnTo>
                    <a:pt x="285" y="521"/>
                  </a:lnTo>
                  <a:lnTo>
                    <a:pt x="286" y="512"/>
                  </a:lnTo>
                  <a:lnTo>
                    <a:pt x="289" y="500"/>
                  </a:lnTo>
                  <a:lnTo>
                    <a:pt x="288" y="528"/>
                  </a:lnTo>
                  <a:lnTo>
                    <a:pt x="287" y="551"/>
                  </a:lnTo>
                  <a:lnTo>
                    <a:pt x="288" y="570"/>
                  </a:lnTo>
                  <a:lnTo>
                    <a:pt x="289" y="565"/>
                  </a:lnTo>
                  <a:lnTo>
                    <a:pt x="291" y="550"/>
                  </a:lnTo>
                  <a:lnTo>
                    <a:pt x="293" y="542"/>
                  </a:lnTo>
                  <a:lnTo>
                    <a:pt x="296" y="533"/>
                  </a:lnTo>
                  <a:lnTo>
                    <a:pt x="300" y="524"/>
                  </a:lnTo>
                  <a:lnTo>
                    <a:pt x="306" y="516"/>
                  </a:lnTo>
                  <a:lnTo>
                    <a:pt x="303" y="527"/>
                  </a:lnTo>
                  <a:lnTo>
                    <a:pt x="297" y="555"/>
                  </a:lnTo>
                  <a:lnTo>
                    <a:pt x="294" y="570"/>
                  </a:lnTo>
                  <a:lnTo>
                    <a:pt x="292" y="584"/>
                  </a:lnTo>
                  <a:lnTo>
                    <a:pt x="291" y="598"/>
                  </a:lnTo>
                  <a:lnTo>
                    <a:pt x="291" y="602"/>
                  </a:lnTo>
                  <a:lnTo>
                    <a:pt x="292" y="606"/>
                  </a:lnTo>
                  <a:lnTo>
                    <a:pt x="293" y="599"/>
                  </a:lnTo>
                  <a:lnTo>
                    <a:pt x="295" y="583"/>
                  </a:lnTo>
                  <a:lnTo>
                    <a:pt x="297" y="574"/>
                  </a:lnTo>
                  <a:lnTo>
                    <a:pt x="300" y="567"/>
                  </a:lnTo>
                  <a:lnTo>
                    <a:pt x="303" y="563"/>
                  </a:lnTo>
                  <a:lnTo>
                    <a:pt x="305" y="561"/>
                  </a:lnTo>
                  <a:lnTo>
                    <a:pt x="307" y="560"/>
                  </a:lnTo>
                  <a:lnTo>
                    <a:pt x="310" y="559"/>
                  </a:lnTo>
                  <a:lnTo>
                    <a:pt x="308" y="567"/>
                  </a:lnTo>
                  <a:lnTo>
                    <a:pt x="306" y="583"/>
                  </a:lnTo>
                  <a:lnTo>
                    <a:pt x="305" y="595"/>
                  </a:lnTo>
                  <a:lnTo>
                    <a:pt x="306" y="606"/>
                  </a:lnTo>
                  <a:lnTo>
                    <a:pt x="308" y="618"/>
                  </a:lnTo>
                  <a:lnTo>
                    <a:pt x="313" y="630"/>
                  </a:lnTo>
                  <a:lnTo>
                    <a:pt x="311" y="627"/>
                  </a:lnTo>
                  <a:lnTo>
                    <a:pt x="311" y="617"/>
                  </a:lnTo>
                  <a:lnTo>
                    <a:pt x="311" y="612"/>
                  </a:lnTo>
                  <a:lnTo>
                    <a:pt x="314" y="605"/>
                  </a:lnTo>
                  <a:lnTo>
                    <a:pt x="316" y="599"/>
                  </a:lnTo>
                  <a:lnTo>
                    <a:pt x="320" y="592"/>
                  </a:lnTo>
                  <a:lnTo>
                    <a:pt x="319" y="598"/>
                  </a:lnTo>
                  <a:lnTo>
                    <a:pt x="320" y="612"/>
                  </a:lnTo>
                  <a:lnTo>
                    <a:pt x="322" y="622"/>
                  </a:lnTo>
                  <a:lnTo>
                    <a:pt x="325" y="630"/>
                  </a:lnTo>
                  <a:lnTo>
                    <a:pt x="328" y="640"/>
                  </a:lnTo>
                  <a:lnTo>
                    <a:pt x="333" y="649"/>
                  </a:lnTo>
                  <a:lnTo>
                    <a:pt x="332" y="644"/>
                  </a:lnTo>
                  <a:lnTo>
                    <a:pt x="329" y="629"/>
                  </a:lnTo>
                  <a:lnTo>
                    <a:pt x="328" y="621"/>
                  </a:lnTo>
                  <a:lnTo>
                    <a:pt x="328" y="611"/>
                  </a:lnTo>
                  <a:lnTo>
                    <a:pt x="329" y="603"/>
                  </a:lnTo>
                  <a:lnTo>
                    <a:pt x="330" y="596"/>
                  </a:lnTo>
                  <a:lnTo>
                    <a:pt x="331" y="605"/>
                  </a:lnTo>
                  <a:lnTo>
                    <a:pt x="336" y="626"/>
                  </a:lnTo>
                  <a:lnTo>
                    <a:pt x="339" y="638"/>
                  </a:lnTo>
                  <a:lnTo>
                    <a:pt x="342" y="650"/>
                  </a:lnTo>
                  <a:lnTo>
                    <a:pt x="348" y="660"/>
                  </a:lnTo>
                  <a:lnTo>
                    <a:pt x="351" y="664"/>
                  </a:lnTo>
                  <a:lnTo>
                    <a:pt x="354" y="669"/>
                  </a:lnTo>
                  <a:lnTo>
                    <a:pt x="347" y="645"/>
                  </a:lnTo>
                  <a:lnTo>
                    <a:pt x="342" y="626"/>
                  </a:lnTo>
                  <a:lnTo>
                    <a:pt x="340" y="617"/>
                  </a:lnTo>
                  <a:lnTo>
                    <a:pt x="340" y="611"/>
                  </a:lnTo>
                  <a:lnTo>
                    <a:pt x="344" y="623"/>
                  </a:lnTo>
                  <a:lnTo>
                    <a:pt x="354" y="648"/>
                  </a:lnTo>
                  <a:lnTo>
                    <a:pt x="361" y="662"/>
                  </a:lnTo>
                  <a:lnTo>
                    <a:pt x="367" y="675"/>
                  </a:lnTo>
                  <a:lnTo>
                    <a:pt x="375" y="686"/>
                  </a:lnTo>
                  <a:lnTo>
                    <a:pt x="378" y="690"/>
                  </a:lnTo>
                  <a:lnTo>
                    <a:pt x="383" y="692"/>
                  </a:lnTo>
                  <a:lnTo>
                    <a:pt x="379" y="689"/>
                  </a:lnTo>
                  <a:lnTo>
                    <a:pt x="376" y="685"/>
                  </a:lnTo>
                  <a:lnTo>
                    <a:pt x="374" y="680"/>
                  </a:lnTo>
                  <a:lnTo>
                    <a:pt x="371" y="673"/>
                  </a:lnTo>
                  <a:lnTo>
                    <a:pt x="370" y="664"/>
                  </a:lnTo>
                  <a:lnTo>
                    <a:pt x="369" y="656"/>
                  </a:lnTo>
                  <a:lnTo>
                    <a:pt x="371" y="645"/>
                  </a:lnTo>
                  <a:lnTo>
                    <a:pt x="374" y="652"/>
                  </a:lnTo>
                  <a:lnTo>
                    <a:pt x="381" y="669"/>
                  </a:lnTo>
                  <a:lnTo>
                    <a:pt x="386" y="678"/>
                  </a:lnTo>
                  <a:lnTo>
                    <a:pt x="393" y="686"/>
                  </a:lnTo>
                  <a:lnTo>
                    <a:pt x="399" y="692"/>
                  </a:lnTo>
                  <a:lnTo>
                    <a:pt x="403" y="694"/>
                  </a:lnTo>
                  <a:lnTo>
                    <a:pt x="407" y="695"/>
                  </a:lnTo>
                  <a:lnTo>
                    <a:pt x="405" y="692"/>
                  </a:lnTo>
                  <a:lnTo>
                    <a:pt x="398" y="682"/>
                  </a:lnTo>
                  <a:lnTo>
                    <a:pt x="395" y="675"/>
                  </a:lnTo>
                  <a:lnTo>
                    <a:pt x="392" y="668"/>
                  </a:lnTo>
                  <a:lnTo>
                    <a:pt x="390" y="661"/>
                  </a:lnTo>
                  <a:lnTo>
                    <a:pt x="389" y="654"/>
                  </a:lnTo>
                  <a:lnTo>
                    <a:pt x="407" y="673"/>
                  </a:lnTo>
                  <a:lnTo>
                    <a:pt x="422" y="690"/>
                  </a:lnTo>
                  <a:lnTo>
                    <a:pt x="430" y="695"/>
                  </a:lnTo>
                  <a:lnTo>
                    <a:pt x="435" y="700"/>
                  </a:lnTo>
                  <a:lnTo>
                    <a:pt x="433" y="697"/>
                  </a:lnTo>
                  <a:lnTo>
                    <a:pt x="428" y="691"/>
                  </a:lnTo>
                  <a:lnTo>
                    <a:pt x="426" y="686"/>
                  </a:lnTo>
                  <a:lnTo>
                    <a:pt x="423" y="680"/>
                  </a:lnTo>
                  <a:lnTo>
                    <a:pt x="421" y="673"/>
                  </a:lnTo>
                  <a:lnTo>
                    <a:pt x="420" y="667"/>
                  </a:lnTo>
                  <a:lnTo>
                    <a:pt x="422" y="671"/>
                  </a:lnTo>
                  <a:lnTo>
                    <a:pt x="426" y="677"/>
                  </a:lnTo>
                  <a:lnTo>
                    <a:pt x="431" y="682"/>
                  </a:lnTo>
                  <a:lnTo>
                    <a:pt x="439" y="689"/>
                  </a:lnTo>
                  <a:lnTo>
                    <a:pt x="449" y="694"/>
                  </a:lnTo>
                  <a:lnTo>
                    <a:pt x="454" y="696"/>
                  </a:lnTo>
                  <a:lnTo>
                    <a:pt x="461" y="697"/>
                  </a:lnTo>
                  <a:lnTo>
                    <a:pt x="468" y="700"/>
                  </a:lnTo>
                  <a:lnTo>
                    <a:pt x="476" y="700"/>
                  </a:lnTo>
                  <a:lnTo>
                    <a:pt x="473" y="699"/>
                  </a:lnTo>
                  <a:lnTo>
                    <a:pt x="466" y="696"/>
                  </a:lnTo>
                  <a:lnTo>
                    <a:pt x="463" y="694"/>
                  </a:lnTo>
                  <a:lnTo>
                    <a:pt x="461" y="691"/>
                  </a:lnTo>
                  <a:lnTo>
                    <a:pt x="457" y="686"/>
                  </a:lnTo>
                  <a:lnTo>
                    <a:pt x="456" y="681"/>
                  </a:lnTo>
                  <a:lnTo>
                    <a:pt x="474" y="695"/>
                  </a:lnTo>
                  <a:lnTo>
                    <a:pt x="490" y="707"/>
                  </a:lnTo>
                  <a:lnTo>
                    <a:pt x="498" y="713"/>
                  </a:lnTo>
                  <a:lnTo>
                    <a:pt x="506" y="716"/>
                  </a:lnTo>
                  <a:lnTo>
                    <a:pt x="512" y="719"/>
                  </a:lnTo>
                  <a:lnTo>
                    <a:pt x="520" y="723"/>
                  </a:lnTo>
                  <a:lnTo>
                    <a:pt x="530" y="726"/>
                  </a:lnTo>
                  <a:lnTo>
                    <a:pt x="542" y="728"/>
                  </a:lnTo>
                  <a:lnTo>
                    <a:pt x="555" y="728"/>
                  </a:lnTo>
                  <a:lnTo>
                    <a:pt x="562" y="728"/>
                  </a:lnTo>
                  <a:lnTo>
                    <a:pt x="569" y="726"/>
                  </a:lnTo>
                  <a:lnTo>
                    <a:pt x="577" y="725"/>
                  </a:lnTo>
                  <a:lnTo>
                    <a:pt x="585" y="722"/>
                  </a:lnTo>
                  <a:lnTo>
                    <a:pt x="665" y="694"/>
                  </a:lnTo>
                  <a:lnTo>
                    <a:pt x="722" y="673"/>
                  </a:lnTo>
                  <a:lnTo>
                    <a:pt x="742" y="666"/>
                  </a:lnTo>
                  <a:lnTo>
                    <a:pt x="748" y="662"/>
                  </a:lnTo>
                  <a:lnTo>
                    <a:pt x="752" y="660"/>
                  </a:lnTo>
                  <a:lnTo>
                    <a:pt x="755" y="656"/>
                  </a:lnTo>
                  <a:lnTo>
                    <a:pt x="758" y="650"/>
                  </a:lnTo>
                  <a:lnTo>
                    <a:pt x="761" y="644"/>
                  </a:lnTo>
                  <a:lnTo>
                    <a:pt x="763" y="636"/>
                  </a:lnTo>
                  <a:lnTo>
                    <a:pt x="765" y="628"/>
                  </a:lnTo>
                  <a:lnTo>
                    <a:pt x="766" y="618"/>
                  </a:lnTo>
                  <a:lnTo>
                    <a:pt x="766" y="610"/>
                  </a:lnTo>
                  <a:lnTo>
                    <a:pt x="766" y="600"/>
                  </a:lnTo>
                  <a:lnTo>
                    <a:pt x="744" y="585"/>
                  </a:lnTo>
                  <a:lnTo>
                    <a:pt x="743" y="585"/>
                  </a:lnTo>
                  <a:lnTo>
                    <a:pt x="735" y="582"/>
                  </a:lnTo>
                  <a:lnTo>
                    <a:pt x="728" y="578"/>
                  </a:lnTo>
                  <a:lnTo>
                    <a:pt x="719" y="571"/>
                  </a:lnTo>
                  <a:lnTo>
                    <a:pt x="706" y="562"/>
                  </a:lnTo>
                  <a:lnTo>
                    <a:pt x="690" y="550"/>
                  </a:lnTo>
                  <a:lnTo>
                    <a:pt x="690" y="549"/>
                  </a:lnTo>
                  <a:lnTo>
                    <a:pt x="690" y="548"/>
                  </a:lnTo>
                  <a:lnTo>
                    <a:pt x="692" y="547"/>
                  </a:lnTo>
                  <a:lnTo>
                    <a:pt x="695" y="548"/>
                  </a:lnTo>
                  <a:lnTo>
                    <a:pt x="700" y="550"/>
                  </a:lnTo>
                  <a:lnTo>
                    <a:pt x="708" y="555"/>
                  </a:lnTo>
                  <a:lnTo>
                    <a:pt x="720" y="562"/>
                  </a:lnTo>
                  <a:lnTo>
                    <a:pt x="722" y="562"/>
                  </a:lnTo>
                  <a:lnTo>
                    <a:pt x="729" y="561"/>
                  </a:lnTo>
                  <a:lnTo>
                    <a:pt x="737" y="562"/>
                  </a:lnTo>
                  <a:lnTo>
                    <a:pt x="743" y="563"/>
                  </a:lnTo>
                  <a:lnTo>
                    <a:pt x="747" y="566"/>
                  </a:lnTo>
                  <a:lnTo>
                    <a:pt x="759" y="571"/>
                  </a:lnTo>
                  <a:lnTo>
                    <a:pt x="767" y="576"/>
                  </a:lnTo>
                  <a:lnTo>
                    <a:pt x="770" y="579"/>
                  </a:lnTo>
                  <a:lnTo>
                    <a:pt x="771" y="581"/>
                  </a:lnTo>
                  <a:lnTo>
                    <a:pt x="775" y="581"/>
                  </a:lnTo>
                  <a:lnTo>
                    <a:pt x="781" y="580"/>
                  </a:lnTo>
                  <a:lnTo>
                    <a:pt x="786" y="578"/>
                  </a:lnTo>
                  <a:lnTo>
                    <a:pt x="790" y="576"/>
                  </a:lnTo>
                  <a:lnTo>
                    <a:pt x="795" y="571"/>
                  </a:lnTo>
                  <a:lnTo>
                    <a:pt x="798" y="566"/>
                  </a:lnTo>
                  <a:lnTo>
                    <a:pt x="815" y="531"/>
                  </a:lnTo>
                  <a:lnTo>
                    <a:pt x="813" y="538"/>
                  </a:lnTo>
                  <a:lnTo>
                    <a:pt x="808" y="555"/>
                  </a:lnTo>
                  <a:lnTo>
                    <a:pt x="803" y="563"/>
                  </a:lnTo>
                  <a:lnTo>
                    <a:pt x="798" y="571"/>
                  </a:lnTo>
                  <a:lnTo>
                    <a:pt x="791" y="579"/>
                  </a:lnTo>
                  <a:lnTo>
                    <a:pt x="788" y="581"/>
                  </a:lnTo>
                  <a:lnTo>
                    <a:pt x="785" y="583"/>
                  </a:lnTo>
                  <a:lnTo>
                    <a:pt x="771" y="600"/>
                  </a:lnTo>
                  <a:lnTo>
                    <a:pt x="771" y="607"/>
                  </a:lnTo>
                  <a:lnTo>
                    <a:pt x="769" y="624"/>
                  </a:lnTo>
                  <a:lnTo>
                    <a:pt x="768" y="634"/>
                  </a:lnTo>
                  <a:lnTo>
                    <a:pt x="766" y="643"/>
                  </a:lnTo>
                  <a:lnTo>
                    <a:pt x="764" y="650"/>
                  </a:lnTo>
                  <a:lnTo>
                    <a:pt x="761" y="656"/>
                  </a:lnTo>
                  <a:lnTo>
                    <a:pt x="763" y="658"/>
                  </a:lnTo>
                  <a:lnTo>
                    <a:pt x="766" y="658"/>
                  </a:lnTo>
                  <a:lnTo>
                    <a:pt x="771" y="658"/>
                  </a:lnTo>
                  <a:lnTo>
                    <a:pt x="779" y="656"/>
                  </a:lnTo>
                  <a:lnTo>
                    <a:pt x="788" y="650"/>
                  </a:lnTo>
                  <a:lnTo>
                    <a:pt x="799" y="641"/>
                  </a:lnTo>
                  <a:lnTo>
                    <a:pt x="811" y="627"/>
                  </a:lnTo>
                  <a:lnTo>
                    <a:pt x="814" y="623"/>
                  </a:lnTo>
                  <a:lnTo>
                    <a:pt x="821" y="613"/>
                  </a:lnTo>
                  <a:lnTo>
                    <a:pt x="827" y="599"/>
                  </a:lnTo>
                  <a:lnTo>
                    <a:pt x="830" y="592"/>
                  </a:lnTo>
                  <a:lnTo>
                    <a:pt x="830" y="585"/>
                  </a:lnTo>
                  <a:lnTo>
                    <a:pt x="835" y="560"/>
                  </a:lnTo>
                  <a:lnTo>
                    <a:pt x="841" y="540"/>
                  </a:lnTo>
                  <a:lnTo>
                    <a:pt x="843" y="532"/>
                  </a:lnTo>
                  <a:lnTo>
                    <a:pt x="846" y="527"/>
                  </a:lnTo>
                  <a:lnTo>
                    <a:pt x="847" y="505"/>
                  </a:lnTo>
                  <a:lnTo>
                    <a:pt x="848" y="483"/>
                  </a:lnTo>
                  <a:lnTo>
                    <a:pt x="848" y="457"/>
                  </a:lnTo>
                  <a:lnTo>
                    <a:pt x="847" y="428"/>
                  </a:lnTo>
                  <a:lnTo>
                    <a:pt x="845" y="401"/>
                  </a:lnTo>
                  <a:lnTo>
                    <a:pt x="843" y="389"/>
                  </a:lnTo>
                  <a:lnTo>
                    <a:pt x="840" y="378"/>
                  </a:lnTo>
                  <a:lnTo>
                    <a:pt x="836" y="368"/>
                  </a:lnTo>
                  <a:lnTo>
                    <a:pt x="832" y="360"/>
                  </a:lnTo>
                  <a:lnTo>
                    <a:pt x="838" y="368"/>
                  </a:lnTo>
                  <a:lnTo>
                    <a:pt x="843" y="376"/>
                  </a:lnTo>
                  <a:lnTo>
                    <a:pt x="846" y="385"/>
                  </a:lnTo>
                  <a:lnTo>
                    <a:pt x="849" y="393"/>
                  </a:lnTo>
                  <a:lnTo>
                    <a:pt x="852" y="405"/>
                  </a:lnTo>
                  <a:lnTo>
                    <a:pt x="853" y="421"/>
                  </a:lnTo>
                  <a:lnTo>
                    <a:pt x="853" y="459"/>
                  </a:lnTo>
                  <a:lnTo>
                    <a:pt x="852" y="516"/>
                  </a:lnTo>
                  <a:lnTo>
                    <a:pt x="852" y="521"/>
                  </a:lnTo>
                  <a:lnTo>
                    <a:pt x="851" y="526"/>
                  </a:lnTo>
                  <a:lnTo>
                    <a:pt x="846" y="540"/>
                  </a:lnTo>
                  <a:lnTo>
                    <a:pt x="845" y="547"/>
                  </a:lnTo>
                  <a:lnTo>
                    <a:pt x="844" y="553"/>
                  </a:lnTo>
                  <a:lnTo>
                    <a:pt x="845" y="558"/>
                  </a:lnTo>
                  <a:lnTo>
                    <a:pt x="846" y="562"/>
                  </a:lnTo>
                  <a:lnTo>
                    <a:pt x="856" y="574"/>
                  </a:lnTo>
                  <a:lnTo>
                    <a:pt x="865" y="587"/>
                  </a:lnTo>
                  <a:lnTo>
                    <a:pt x="872" y="599"/>
                  </a:lnTo>
                  <a:lnTo>
                    <a:pt x="879" y="612"/>
                  </a:lnTo>
                  <a:lnTo>
                    <a:pt x="891" y="637"/>
                  </a:lnTo>
                  <a:lnTo>
                    <a:pt x="901" y="660"/>
                  </a:lnTo>
                  <a:lnTo>
                    <a:pt x="909" y="681"/>
                  </a:lnTo>
                  <a:lnTo>
                    <a:pt x="913" y="697"/>
                  </a:lnTo>
                  <a:lnTo>
                    <a:pt x="918" y="712"/>
                  </a:lnTo>
                  <a:lnTo>
                    <a:pt x="933" y="730"/>
                  </a:lnTo>
                  <a:lnTo>
                    <a:pt x="947" y="744"/>
                  </a:lnTo>
                  <a:lnTo>
                    <a:pt x="960" y="753"/>
                  </a:lnTo>
                  <a:lnTo>
                    <a:pt x="972" y="759"/>
                  </a:lnTo>
                  <a:lnTo>
                    <a:pt x="982" y="762"/>
                  </a:lnTo>
                  <a:lnTo>
                    <a:pt x="992" y="762"/>
                  </a:lnTo>
                  <a:lnTo>
                    <a:pt x="1000" y="760"/>
                  </a:lnTo>
                  <a:lnTo>
                    <a:pt x="1006" y="757"/>
                  </a:lnTo>
                  <a:lnTo>
                    <a:pt x="1013" y="751"/>
                  </a:lnTo>
                  <a:lnTo>
                    <a:pt x="1017" y="746"/>
                  </a:lnTo>
                  <a:lnTo>
                    <a:pt x="1022" y="739"/>
                  </a:lnTo>
                  <a:lnTo>
                    <a:pt x="1025" y="733"/>
                  </a:lnTo>
                  <a:lnTo>
                    <a:pt x="1028" y="723"/>
                  </a:lnTo>
                  <a:lnTo>
                    <a:pt x="1031" y="718"/>
                  </a:lnTo>
                  <a:lnTo>
                    <a:pt x="1033" y="706"/>
                  </a:lnTo>
                  <a:lnTo>
                    <a:pt x="1034" y="694"/>
                  </a:lnTo>
                  <a:lnTo>
                    <a:pt x="1034" y="682"/>
                  </a:lnTo>
                  <a:lnTo>
                    <a:pt x="1033" y="669"/>
                  </a:lnTo>
                  <a:lnTo>
                    <a:pt x="1032" y="656"/>
                  </a:lnTo>
                  <a:lnTo>
                    <a:pt x="1030" y="643"/>
                  </a:lnTo>
                  <a:lnTo>
                    <a:pt x="1024" y="616"/>
                  </a:lnTo>
                  <a:lnTo>
                    <a:pt x="1016" y="591"/>
                  </a:lnTo>
                  <a:lnTo>
                    <a:pt x="1008" y="565"/>
                  </a:lnTo>
                  <a:lnTo>
                    <a:pt x="990" y="517"/>
                  </a:lnTo>
                  <a:close/>
                  <a:moveTo>
                    <a:pt x="820" y="347"/>
                  </a:moveTo>
                  <a:lnTo>
                    <a:pt x="820" y="347"/>
                  </a:lnTo>
                  <a:lnTo>
                    <a:pt x="831" y="358"/>
                  </a:lnTo>
                  <a:lnTo>
                    <a:pt x="820" y="347"/>
                  </a:lnTo>
                  <a:close/>
                </a:path>
              </a:pathLst>
            </a:custGeom>
            <a:solidFill>
              <a:srgbClr val="A8947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5" name="Freeform 38"/>
            <p:cNvSpPr>
              <a:spLocks/>
            </p:cNvSpPr>
            <p:nvPr/>
          </p:nvSpPr>
          <p:spPr bwMode="auto">
            <a:xfrm>
              <a:off x="4413" y="2023"/>
              <a:ext cx="348" cy="364"/>
            </a:xfrm>
            <a:custGeom>
              <a:avLst/>
              <a:gdLst>
                <a:gd name="T0" fmla="*/ 872 w 215"/>
                <a:gd name="T1" fmla="*/ 816 h 224"/>
                <a:gd name="T2" fmla="*/ 885 w 215"/>
                <a:gd name="T3" fmla="*/ 798 h 224"/>
                <a:gd name="T4" fmla="*/ 911 w 215"/>
                <a:gd name="T5" fmla="*/ 715 h 224"/>
                <a:gd name="T6" fmla="*/ 906 w 215"/>
                <a:gd name="T7" fmla="*/ 609 h 224"/>
                <a:gd name="T8" fmla="*/ 897 w 215"/>
                <a:gd name="T9" fmla="*/ 507 h 224"/>
                <a:gd name="T10" fmla="*/ 856 w 215"/>
                <a:gd name="T11" fmla="*/ 372 h 224"/>
                <a:gd name="T12" fmla="*/ 830 w 215"/>
                <a:gd name="T13" fmla="*/ 301 h 224"/>
                <a:gd name="T14" fmla="*/ 851 w 215"/>
                <a:gd name="T15" fmla="*/ 351 h 224"/>
                <a:gd name="T16" fmla="*/ 856 w 215"/>
                <a:gd name="T17" fmla="*/ 398 h 224"/>
                <a:gd name="T18" fmla="*/ 838 w 215"/>
                <a:gd name="T19" fmla="*/ 447 h 224"/>
                <a:gd name="T20" fmla="*/ 838 w 215"/>
                <a:gd name="T21" fmla="*/ 413 h 224"/>
                <a:gd name="T22" fmla="*/ 817 w 215"/>
                <a:gd name="T23" fmla="*/ 335 h 224"/>
                <a:gd name="T24" fmla="*/ 767 w 215"/>
                <a:gd name="T25" fmla="*/ 241 h 224"/>
                <a:gd name="T26" fmla="*/ 720 w 215"/>
                <a:gd name="T27" fmla="*/ 190 h 224"/>
                <a:gd name="T28" fmla="*/ 665 w 215"/>
                <a:gd name="T29" fmla="*/ 143 h 224"/>
                <a:gd name="T30" fmla="*/ 686 w 215"/>
                <a:gd name="T31" fmla="*/ 172 h 224"/>
                <a:gd name="T32" fmla="*/ 759 w 215"/>
                <a:gd name="T33" fmla="*/ 283 h 224"/>
                <a:gd name="T34" fmla="*/ 788 w 215"/>
                <a:gd name="T35" fmla="*/ 371 h 224"/>
                <a:gd name="T36" fmla="*/ 783 w 215"/>
                <a:gd name="T37" fmla="*/ 405 h 224"/>
                <a:gd name="T38" fmla="*/ 767 w 215"/>
                <a:gd name="T39" fmla="*/ 364 h 224"/>
                <a:gd name="T40" fmla="*/ 665 w 215"/>
                <a:gd name="T41" fmla="*/ 224 h 224"/>
                <a:gd name="T42" fmla="*/ 550 w 215"/>
                <a:gd name="T43" fmla="*/ 102 h 224"/>
                <a:gd name="T44" fmla="*/ 484 w 215"/>
                <a:gd name="T45" fmla="*/ 42 h 224"/>
                <a:gd name="T46" fmla="*/ 403 w 215"/>
                <a:gd name="T47" fmla="*/ 21 h 224"/>
                <a:gd name="T48" fmla="*/ 293 w 215"/>
                <a:gd name="T49" fmla="*/ 0 h 224"/>
                <a:gd name="T50" fmla="*/ 194 w 215"/>
                <a:gd name="T51" fmla="*/ 13 h 224"/>
                <a:gd name="T52" fmla="*/ 128 w 215"/>
                <a:gd name="T53" fmla="*/ 29 h 224"/>
                <a:gd name="T54" fmla="*/ 97 w 215"/>
                <a:gd name="T55" fmla="*/ 47 h 224"/>
                <a:gd name="T56" fmla="*/ 63 w 215"/>
                <a:gd name="T57" fmla="*/ 96 h 224"/>
                <a:gd name="T58" fmla="*/ 21 w 215"/>
                <a:gd name="T59" fmla="*/ 177 h 224"/>
                <a:gd name="T60" fmla="*/ 0 w 215"/>
                <a:gd name="T61" fmla="*/ 283 h 224"/>
                <a:gd name="T62" fmla="*/ 0 w 215"/>
                <a:gd name="T63" fmla="*/ 356 h 224"/>
                <a:gd name="T64" fmla="*/ 5 w 215"/>
                <a:gd name="T65" fmla="*/ 328 h 224"/>
                <a:gd name="T66" fmla="*/ 34 w 215"/>
                <a:gd name="T67" fmla="*/ 236 h 224"/>
                <a:gd name="T68" fmla="*/ 68 w 215"/>
                <a:gd name="T69" fmla="*/ 180 h 224"/>
                <a:gd name="T70" fmla="*/ 89 w 215"/>
                <a:gd name="T71" fmla="*/ 164 h 224"/>
                <a:gd name="T72" fmla="*/ 73 w 215"/>
                <a:gd name="T73" fmla="*/ 143 h 224"/>
                <a:gd name="T74" fmla="*/ 55 w 215"/>
                <a:gd name="T75" fmla="*/ 138 h 224"/>
                <a:gd name="T76" fmla="*/ 47 w 215"/>
                <a:gd name="T77" fmla="*/ 166 h 224"/>
                <a:gd name="T78" fmla="*/ 42 w 215"/>
                <a:gd name="T79" fmla="*/ 202 h 224"/>
                <a:gd name="T80" fmla="*/ 42 w 215"/>
                <a:gd name="T81" fmla="*/ 309 h 224"/>
                <a:gd name="T82" fmla="*/ 55 w 215"/>
                <a:gd name="T83" fmla="*/ 398 h 224"/>
                <a:gd name="T84" fmla="*/ 89 w 215"/>
                <a:gd name="T85" fmla="*/ 473 h 224"/>
                <a:gd name="T86" fmla="*/ 76 w 215"/>
                <a:gd name="T87" fmla="*/ 440 h 224"/>
                <a:gd name="T88" fmla="*/ 55 w 215"/>
                <a:gd name="T89" fmla="*/ 322 h 224"/>
                <a:gd name="T90" fmla="*/ 63 w 215"/>
                <a:gd name="T91" fmla="*/ 267 h 224"/>
                <a:gd name="T92" fmla="*/ 76 w 215"/>
                <a:gd name="T93" fmla="*/ 241 h 224"/>
                <a:gd name="T94" fmla="*/ 94 w 215"/>
                <a:gd name="T95" fmla="*/ 232 h 224"/>
                <a:gd name="T96" fmla="*/ 89 w 215"/>
                <a:gd name="T97" fmla="*/ 317 h 224"/>
                <a:gd name="T98" fmla="*/ 97 w 215"/>
                <a:gd name="T99" fmla="*/ 426 h 224"/>
                <a:gd name="T100" fmla="*/ 128 w 215"/>
                <a:gd name="T101" fmla="*/ 536 h 224"/>
                <a:gd name="T102" fmla="*/ 157 w 215"/>
                <a:gd name="T103" fmla="*/ 579 h 224"/>
                <a:gd name="T104" fmla="*/ 238 w 215"/>
                <a:gd name="T105" fmla="*/ 692 h 224"/>
                <a:gd name="T106" fmla="*/ 330 w 215"/>
                <a:gd name="T107" fmla="*/ 803 h 224"/>
                <a:gd name="T108" fmla="*/ 351 w 215"/>
                <a:gd name="T109" fmla="*/ 829 h 224"/>
                <a:gd name="T110" fmla="*/ 411 w 215"/>
                <a:gd name="T111" fmla="*/ 884 h 224"/>
                <a:gd name="T112" fmla="*/ 487 w 215"/>
                <a:gd name="T113" fmla="*/ 934 h 224"/>
                <a:gd name="T114" fmla="*/ 550 w 215"/>
                <a:gd name="T115" fmla="*/ 956 h 224"/>
                <a:gd name="T116" fmla="*/ 628 w 215"/>
                <a:gd name="T117" fmla="*/ 956 h 224"/>
                <a:gd name="T118" fmla="*/ 717 w 215"/>
                <a:gd name="T119" fmla="*/ 934 h 224"/>
                <a:gd name="T120" fmla="*/ 817 w 215"/>
                <a:gd name="T121" fmla="*/ 866 h 224"/>
                <a:gd name="T122" fmla="*/ 872 w 215"/>
                <a:gd name="T123" fmla="*/ 816 h 22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5"/>
                <a:gd name="T187" fmla="*/ 0 h 224"/>
                <a:gd name="T188" fmla="*/ 215 w 215"/>
                <a:gd name="T189" fmla="*/ 224 h 224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5" h="224">
                  <a:moveTo>
                    <a:pt x="206" y="190"/>
                  </a:moveTo>
                  <a:lnTo>
                    <a:pt x="206" y="190"/>
                  </a:lnTo>
                  <a:lnTo>
                    <a:pt x="207" y="189"/>
                  </a:lnTo>
                  <a:lnTo>
                    <a:pt x="209" y="186"/>
                  </a:lnTo>
                  <a:lnTo>
                    <a:pt x="213" y="178"/>
                  </a:lnTo>
                  <a:lnTo>
                    <a:pt x="215" y="167"/>
                  </a:lnTo>
                  <a:lnTo>
                    <a:pt x="215" y="152"/>
                  </a:lnTo>
                  <a:lnTo>
                    <a:pt x="214" y="142"/>
                  </a:lnTo>
                  <a:lnTo>
                    <a:pt x="213" y="131"/>
                  </a:lnTo>
                  <a:lnTo>
                    <a:pt x="211" y="118"/>
                  </a:lnTo>
                  <a:lnTo>
                    <a:pt x="206" y="104"/>
                  </a:lnTo>
                  <a:lnTo>
                    <a:pt x="202" y="87"/>
                  </a:lnTo>
                  <a:lnTo>
                    <a:pt x="196" y="70"/>
                  </a:lnTo>
                  <a:lnTo>
                    <a:pt x="197" y="73"/>
                  </a:lnTo>
                  <a:lnTo>
                    <a:pt x="201" y="82"/>
                  </a:lnTo>
                  <a:lnTo>
                    <a:pt x="202" y="87"/>
                  </a:lnTo>
                  <a:lnTo>
                    <a:pt x="202" y="93"/>
                  </a:lnTo>
                  <a:lnTo>
                    <a:pt x="202" y="98"/>
                  </a:lnTo>
                  <a:lnTo>
                    <a:pt x="198" y="104"/>
                  </a:lnTo>
                  <a:lnTo>
                    <a:pt x="198" y="96"/>
                  </a:lnTo>
                  <a:lnTo>
                    <a:pt x="196" y="88"/>
                  </a:lnTo>
                  <a:lnTo>
                    <a:pt x="193" y="78"/>
                  </a:lnTo>
                  <a:lnTo>
                    <a:pt x="189" y="67"/>
                  </a:lnTo>
                  <a:lnTo>
                    <a:pt x="181" y="56"/>
                  </a:lnTo>
                  <a:lnTo>
                    <a:pt x="175" y="50"/>
                  </a:lnTo>
                  <a:lnTo>
                    <a:pt x="170" y="44"/>
                  </a:lnTo>
                  <a:lnTo>
                    <a:pt x="163" y="39"/>
                  </a:lnTo>
                  <a:lnTo>
                    <a:pt x="157" y="33"/>
                  </a:lnTo>
                  <a:lnTo>
                    <a:pt x="162" y="40"/>
                  </a:lnTo>
                  <a:lnTo>
                    <a:pt x="173" y="56"/>
                  </a:lnTo>
                  <a:lnTo>
                    <a:pt x="179" y="66"/>
                  </a:lnTo>
                  <a:lnTo>
                    <a:pt x="184" y="76"/>
                  </a:lnTo>
                  <a:lnTo>
                    <a:pt x="186" y="86"/>
                  </a:lnTo>
                  <a:lnTo>
                    <a:pt x="186" y="89"/>
                  </a:lnTo>
                  <a:lnTo>
                    <a:pt x="185" y="94"/>
                  </a:lnTo>
                  <a:lnTo>
                    <a:pt x="181" y="85"/>
                  </a:lnTo>
                  <a:lnTo>
                    <a:pt x="167" y="65"/>
                  </a:lnTo>
                  <a:lnTo>
                    <a:pt x="157" y="52"/>
                  </a:lnTo>
                  <a:lnTo>
                    <a:pt x="145" y="38"/>
                  </a:lnTo>
                  <a:lnTo>
                    <a:pt x="130" y="24"/>
                  </a:lnTo>
                  <a:lnTo>
                    <a:pt x="114" y="10"/>
                  </a:lnTo>
                  <a:lnTo>
                    <a:pt x="105" y="7"/>
                  </a:lnTo>
                  <a:lnTo>
                    <a:pt x="95" y="5"/>
                  </a:lnTo>
                  <a:lnTo>
                    <a:pt x="83" y="2"/>
                  </a:lnTo>
                  <a:lnTo>
                    <a:pt x="69" y="0"/>
                  </a:lnTo>
                  <a:lnTo>
                    <a:pt x="53" y="2"/>
                  </a:lnTo>
                  <a:lnTo>
                    <a:pt x="46" y="3"/>
                  </a:lnTo>
                  <a:lnTo>
                    <a:pt x="38" y="5"/>
                  </a:lnTo>
                  <a:lnTo>
                    <a:pt x="30" y="7"/>
                  </a:lnTo>
                  <a:lnTo>
                    <a:pt x="23" y="11"/>
                  </a:lnTo>
                  <a:lnTo>
                    <a:pt x="18" y="16"/>
                  </a:lnTo>
                  <a:lnTo>
                    <a:pt x="15" y="22"/>
                  </a:lnTo>
                  <a:lnTo>
                    <a:pt x="10" y="30"/>
                  </a:lnTo>
                  <a:lnTo>
                    <a:pt x="5" y="41"/>
                  </a:lnTo>
                  <a:lnTo>
                    <a:pt x="2" y="53"/>
                  </a:lnTo>
                  <a:lnTo>
                    <a:pt x="0" y="66"/>
                  </a:lnTo>
                  <a:lnTo>
                    <a:pt x="0" y="74"/>
                  </a:lnTo>
                  <a:lnTo>
                    <a:pt x="0" y="83"/>
                  </a:lnTo>
                  <a:lnTo>
                    <a:pt x="1" y="76"/>
                  </a:lnTo>
                  <a:lnTo>
                    <a:pt x="5" y="63"/>
                  </a:lnTo>
                  <a:lnTo>
                    <a:pt x="8" y="55"/>
                  </a:lnTo>
                  <a:lnTo>
                    <a:pt x="13" y="49"/>
                  </a:lnTo>
                  <a:lnTo>
                    <a:pt x="16" y="42"/>
                  </a:lnTo>
                  <a:lnTo>
                    <a:pt x="21" y="38"/>
                  </a:lnTo>
                  <a:lnTo>
                    <a:pt x="19" y="36"/>
                  </a:lnTo>
                  <a:lnTo>
                    <a:pt x="17" y="33"/>
                  </a:lnTo>
                  <a:lnTo>
                    <a:pt x="15" y="32"/>
                  </a:lnTo>
                  <a:lnTo>
                    <a:pt x="13" y="32"/>
                  </a:lnTo>
                  <a:lnTo>
                    <a:pt x="12" y="34"/>
                  </a:lnTo>
                  <a:lnTo>
                    <a:pt x="11" y="39"/>
                  </a:lnTo>
                  <a:lnTo>
                    <a:pt x="10" y="47"/>
                  </a:lnTo>
                  <a:lnTo>
                    <a:pt x="10" y="54"/>
                  </a:lnTo>
                  <a:lnTo>
                    <a:pt x="10" y="72"/>
                  </a:lnTo>
                  <a:lnTo>
                    <a:pt x="12" y="82"/>
                  </a:lnTo>
                  <a:lnTo>
                    <a:pt x="13" y="93"/>
                  </a:lnTo>
                  <a:lnTo>
                    <a:pt x="16" y="103"/>
                  </a:lnTo>
                  <a:lnTo>
                    <a:pt x="21" y="110"/>
                  </a:lnTo>
                  <a:lnTo>
                    <a:pt x="18" y="103"/>
                  </a:lnTo>
                  <a:lnTo>
                    <a:pt x="14" y="85"/>
                  </a:lnTo>
                  <a:lnTo>
                    <a:pt x="13" y="75"/>
                  </a:lnTo>
                  <a:lnTo>
                    <a:pt x="14" y="65"/>
                  </a:lnTo>
                  <a:lnTo>
                    <a:pt x="15" y="62"/>
                  </a:lnTo>
                  <a:lnTo>
                    <a:pt x="16" y="59"/>
                  </a:lnTo>
                  <a:lnTo>
                    <a:pt x="18" y="56"/>
                  </a:lnTo>
                  <a:lnTo>
                    <a:pt x="22" y="54"/>
                  </a:lnTo>
                  <a:lnTo>
                    <a:pt x="21" y="64"/>
                  </a:lnTo>
                  <a:lnTo>
                    <a:pt x="21" y="74"/>
                  </a:lnTo>
                  <a:lnTo>
                    <a:pt x="22" y="86"/>
                  </a:lnTo>
                  <a:lnTo>
                    <a:pt x="23" y="99"/>
                  </a:lnTo>
                  <a:lnTo>
                    <a:pt x="26" y="112"/>
                  </a:lnTo>
                  <a:lnTo>
                    <a:pt x="30" y="125"/>
                  </a:lnTo>
                  <a:lnTo>
                    <a:pt x="34" y="130"/>
                  </a:lnTo>
                  <a:lnTo>
                    <a:pt x="37" y="135"/>
                  </a:lnTo>
                  <a:lnTo>
                    <a:pt x="56" y="161"/>
                  </a:lnTo>
                  <a:lnTo>
                    <a:pt x="71" y="179"/>
                  </a:lnTo>
                  <a:lnTo>
                    <a:pt x="78" y="187"/>
                  </a:lnTo>
                  <a:lnTo>
                    <a:pt x="83" y="193"/>
                  </a:lnTo>
                  <a:lnTo>
                    <a:pt x="90" y="198"/>
                  </a:lnTo>
                  <a:lnTo>
                    <a:pt x="97" y="206"/>
                  </a:lnTo>
                  <a:lnTo>
                    <a:pt x="108" y="215"/>
                  </a:lnTo>
                  <a:lnTo>
                    <a:pt x="115" y="218"/>
                  </a:lnTo>
                  <a:lnTo>
                    <a:pt x="123" y="221"/>
                  </a:lnTo>
                  <a:lnTo>
                    <a:pt x="130" y="223"/>
                  </a:lnTo>
                  <a:lnTo>
                    <a:pt x="139" y="224"/>
                  </a:lnTo>
                  <a:lnTo>
                    <a:pt x="148" y="223"/>
                  </a:lnTo>
                  <a:lnTo>
                    <a:pt x="159" y="221"/>
                  </a:lnTo>
                  <a:lnTo>
                    <a:pt x="169" y="218"/>
                  </a:lnTo>
                  <a:lnTo>
                    <a:pt x="181" y="211"/>
                  </a:lnTo>
                  <a:lnTo>
                    <a:pt x="193" y="202"/>
                  </a:lnTo>
                  <a:lnTo>
                    <a:pt x="206" y="190"/>
                  </a:lnTo>
                  <a:close/>
                </a:path>
              </a:pathLst>
            </a:custGeom>
            <a:solidFill>
              <a:srgbClr val="C2B59B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6" name="Freeform 39"/>
            <p:cNvSpPr>
              <a:spLocks/>
            </p:cNvSpPr>
            <p:nvPr/>
          </p:nvSpPr>
          <p:spPr bwMode="auto">
            <a:xfrm>
              <a:off x="4517" y="2135"/>
              <a:ext cx="124" cy="123"/>
            </a:xfrm>
            <a:custGeom>
              <a:avLst/>
              <a:gdLst>
                <a:gd name="T0" fmla="*/ 322 w 77"/>
                <a:gd name="T1" fmla="*/ 322 h 76"/>
                <a:gd name="T2" fmla="*/ 322 w 77"/>
                <a:gd name="T3" fmla="*/ 322 h 76"/>
                <a:gd name="T4" fmla="*/ 322 w 77"/>
                <a:gd name="T5" fmla="*/ 306 h 76"/>
                <a:gd name="T6" fmla="*/ 316 w 77"/>
                <a:gd name="T7" fmla="*/ 249 h 76"/>
                <a:gd name="T8" fmla="*/ 309 w 77"/>
                <a:gd name="T9" fmla="*/ 183 h 76"/>
                <a:gd name="T10" fmla="*/ 301 w 77"/>
                <a:gd name="T11" fmla="*/ 149 h 76"/>
                <a:gd name="T12" fmla="*/ 293 w 77"/>
                <a:gd name="T13" fmla="*/ 110 h 76"/>
                <a:gd name="T14" fmla="*/ 272 w 77"/>
                <a:gd name="T15" fmla="*/ 73 h 76"/>
                <a:gd name="T16" fmla="*/ 251 w 77"/>
                <a:gd name="T17" fmla="*/ 47 h 76"/>
                <a:gd name="T18" fmla="*/ 225 w 77"/>
                <a:gd name="T19" fmla="*/ 21 h 76"/>
                <a:gd name="T20" fmla="*/ 196 w 77"/>
                <a:gd name="T21" fmla="*/ 5 h 76"/>
                <a:gd name="T22" fmla="*/ 177 w 77"/>
                <a:gd name="T23" fmla="*/ 0 h 76"/>
                <a:gd name="T24" fmla="*/ 158 w 77"/>
                <a:gd name="T25" fmla="*/ 0 h 76"/>
                <a:gd name="T26" fmla="*/ 135 w 77"/>
                <a:gd name="T27" fmla="*/ 0 h 76"/>
                <a:gd name="T28" fmla="*/ 111 w 77"/>
                <a:gd name="T29" fmla="*/ 5 h 76"/>
                <a:gd name="T30" fmla="*/ 63 w 77"/>
                <a:gd name="T31" fmla="*/ 16 h 76"/>
                <a:gd name="T32" fmla="*/ 0 w 77"/>
                <a:gd name="T33" fmla="*/ 50 h 76"/>
                <a:gd name="T34" fmla="*/ 0 w 77"/>
                <a:gd name="T35" fmla="*/ 50 h 76"/>
                <a:gd name="T36" fmla="*/ 13 w 77"/>
                <a:gd name="T37" fmla="*/ 102 h 76"/>
                <a:gd name="T38" fmla="*/ 21 w 77"/>
                <a:gd name="T39" fmla="*/ 149 h 76"/>
                <a:gd name="T40" fmla="*/ 42 w 77"/>
                <a:gd name="T41" fmla="*/ 204 h 76"/>
                <a:gd name="T42" fmla="*/ 60 w 77"/>
                <a:gd name="T43" fmla="*/ 228 h 76"/>
                <a:gd name="T44" fmla="*/ 76 w 77"/>
                <a:gd name="T45" fmla="*/ 254 h 76"/>
                <a:gd name="T46" fmla="*/ 90 w 77"/>
                <a:gd name="T47" fmla="*/ 272 h 76"/>
                <a:gd name="T48" fmla="*/ 122 w 77"/>
                <a:gd name="T49" fmla="*/ 288 h 76"/>
                <a:gd name="T50" fmla="*/ 150 w 77"/>
                <a:gd name="T51" fmla="*/ 301 h 76"/>
                <a:gd name="T52" fmla="*/ 179 w 77"/>
                <a:gd name="T53" fmla="*/ 301 h 76"/>
                <a:gd name="T54" fmla="*/ 221 w 77"/>
                <a:gd name="T55" fmla="*/ 296 h 76"/>
                <a:gd name="T56" fmla="*/ 262 w 77"/>
                <a:gd name="T57" fmla="*/ 280 h 76"/>
                <a:gd name="T58" fmla="*/ 262 w 77"/>
                <a:gd name="T59" fmla="*/ 280 h 76"/>
                <a:gd name="T60" fmla="*/ 280 w 77"/>
                <a:gd name="T61" fmla="*/ 306 h 76"/>
                <a:gd name="T62" fmla="*/ 301 w 77"/>
                <a:gd name="T63" fmla="*/ 317 h 76"/>
                <a:gd name="T64" fmla="*/ 309 w 77"/>
                <a:gd name="T65" fmla="*/ 322 h 76"/>
                <a:gd name="T66" fmla="*/ 322 w 77"/>
                <a:gd name="T67" fmla="*/ 322 h 76"/>
                <a:gd name="T68" fmla="*/ 322 w 77"/>
                <a:gd name="T69" fmla="*/ 322 h 7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77"/>
                <a:gd name="T106" fmla="*/ 0 h 76"/>
                <a:gd name="T107" fmla="*/ 77 w 77"/>
                <a:gd name="T108" fmla="*/ 76 h 7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77" h="76">
                  <a:moveTo>
                    <a:pt x="77" y="76"/>
                  </a:moveTo>
                  <a:lnTo>
                    <a:pt x="77" y="76"/>
                  </a:lnTo>
                  <a:lnTo>
                    <a:pt x="77" y="72"/>
                  </a:lnTo>
                  <a:lnTo>
                    <a:pt x="76" y="59"/>
                  </a:lnTo>
                  <a:lnTo>
                    <a:pt x="74" y="43"/>
                  </a:lnTo>
                  <a:lnTo>
                    <a:pt x="72" y="35"/>
                  </a:lnTo>
                  <a:lnTo>
                    <a:pt x="70" y="26"/>
                  </a:lnTo>
                  <a:lnTo>
                    <a:pt x="65" y="17"/>
                  </a:lnTo>
                  <a:lnTo>
                    <a:pt x="60" y="11"/>
                  </a:lnTo>
                  <a:lnTo>
                    <a:pt x="54" y="5"/>
                  </a:lnTo>
                  <a:lnTo>
                    <a:pt x="47" y="1"/>
                  </a:lnTo>
                  <a:lnTo>
                    <a:pt x="42" y="0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27" y="1"/>
                  </a:lnTo>
                  <a:lnTo>
                    <a:pt x="15" y="4"/>
                  </a:lnTo>
                  <a:lnTo>
                    <a:pt x="0" y="12"/>
                  </a:lnTo>
                  <a:lnTo>
                    <a:pt x="3" y="24"/>
                  </a:lnTo>
                  <a:lnTo>
                    <a:pt x="5" y="35"/>
                  </a:lnTo>
                  <a:lnTo>
                    <a:pt x="10" y="48"/>
                  </a:lnTo>
                  <a:lnTo>
                    <a:pt x="14" y="54"/>
                  </a:lnTo>
                  <a:lnTo>
                    <a:pt x="18" y="60"/>
                  </a:lnTo>
                  <a:lnTo>
                    <a:pt x="22" y="64"/>
                  </a:lnTo>
                  <a:lnTo>
                    <a:pt x="29" y="68"/>
                  </a:lnTo>
                  <a:lnTo>
                    <a:pt x="36" y="71"/>
                  </a:lnTo>
                  <a:lnTo>
                    <a:pt x="43" y="71"/>
                  </a:lnTo>
                  <a:lnTo>
                    <a:pt x="53" y="70"/>
                  </a:lnTo>
                  <a:lnTo>
                    <a:pt x="63" y="66"/>
                  </a:lnTo>
                  <a:lnTo>
                    <a:pt x="67" y="72"/>
                  </a:lnTo>
                  <a:lnTo>
                    <a:pt x="72" y="75"/>
                  </a:lnTo>
                  <a:lnTo>
                    <a:pt x="74" y="76"/>
                  </a:lnTo>
                  <a:lnTo>
                    <a:pt x="77" y="76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7177" name="Group 40"/>
            <p:cNvGrpSpPr>
              <a:grpSpLocks/>
            </p:cNvGrpSpPr>
            <p:nvPr/>
          </p:nvGrpSpPr>
          <p:grpSpPr bwMode="auto">
            <a:xfrm>
              <a:off x="4406" y="2108"/>
              <a:ext cx="244" cy="160"/>
              <a:chOff x="3050" y="2906"/>
              <a:chExt cx="150" cy="99"/>
            </a:xfrm>
          </p:grpSpPr>
          <p:sp>
            <p:nvSpPr>
              <p:cNvPr id="7196" name="Freeform 41"/>
              <p:cNvSpPr>
                <a:spLocks/>
              </p:cNvSpPr>
              <p:nvPr/>
            </p:nvSpPr>
            <p:spPr bwMode="auto">
              <a:xfrm>
                <a:off x="3050" y="2906"/>
                <a:ext cx="150" cy="99"/>
              </a:xfrm>
              <a:custGeom>
                <a:avLst/>
                <a:gdLst>
                  <a:gd name="T0" fmla="*/ 145 w 150"/>
                  <a:gd name="T1" fmla="*/ 86 h 99"/>
                  <a:gd name="T2" fmla="*/ 143 w 150"/>
                  <a:gd name="T3" fmla="*/ 66 h 99"/>
                  <a:gd name="T4" fmla="*/ 135 w 150"/>
                  <a:gd name="T5" fmla="*/ 43 h 99"/>
                  <a:gd name="T6" fmla="*/ 129 w 150"/>
                  <a:gd name="T7" fmla="*/ 31 h 99"/>
                  <a:gd name="T8" fmla="*/ 118 w 150"/>
                  <a:gd name="T9" fmla="*/ 22 h 99"/>
                  <a:gd name="T10" fmla="*/ 104 w 150"/>
                  <a:gd name="T11" fmla="*/ 17 h 99"/>
                  <a:gd name="T12" fmla="*/ 98 w 150"/>
                  <a:gd name="T13" fmla="*/ 18 h 99"/>
                  <a:gd name="T14" fmla="*/ 86 w 150"/>
                  <a:gd name="T15" fmla="*/ 23 h 99"/>
                  <a:gd name="T16" fmla="*/ 89 w 150"/>
                  <a:gd name="T17" fmla="*/ 19 h 99"/>
                  <a:gd name="T18" fmla="*/ 97 w 150"/>
                  <a:gd name="T19" fmla="*/ 12 h 99"/>
                  <a:gd name="T20" fmla="*/ 73 w 150"/>
                  <a:gd name="T21" fmla="*/ 18 h 99"/>
                  <a:gd name="T22" fmla="*/ 63 w 150"/>
                  <a:gd name="T23" fmla="*/ 23 h 99"/>
                  <a:gd name="T24" fmla="*/ 68 w 150"/>
                  <a:gd name="T25" fmla="*/ 18 h 99"/>
                  <a:gd name="T26" fmla="*/ 81 w 150"/>
                  <a:gd name="T27" fmla="*/ 8 h 99"/>
                  <a:gd name="T28" fmla="*/ 74 w 150"/>
                  <a:gd name="T29" fmla="*/ 6 h 99"/>
                  <a:gd name="T30" fmla="*/ 56 w 150"/>
                  <a:gd name="T31" fmla="*/ 4 h 99"/>
                  <a:gd name="T32" fmla="*/ 31 w 150"/>
                  <a:gd name="T33" fmla="*/ 9 h 99"/>
                  <a:gd name="T34" fmla="*/ 17 w 150"/>
                  <a:gd name="T35" fmla="*/ 15 h 99"/>
                  <a:gd name="T36" fmla="*/ 0 w 150"/>
                  <a:gd name="T37" fmla="*/ 26 h 99"/>
                  <a:gd name="T38" fmla="*/ 10 w 150"/>
                  <a:gd name="T39" fmla="*/ 19 h 99"/>
                  <a:gd name="T40" fmla="*/ 36 w 150"/>
                  <a:gd name="T41" fmla="*/ 7 h 99"/>
                  <a:gd name="T42" fmla="*/ 52 w 150"/>
                  <a:gd name="T43" fmla="*/ 2 h 99"/>
                  <a:gd name="T44" fmla="*/ 72 w 150"/>
                  <a:gd name="T45" fmla="*/ 0 h 99"/>
                  <a:gd name="T46" fmla="*/ 93 w 150"/>
                  <a:gd name="T47" fmla="*/ 2 h 99"/>
                  <a:gd name="T48" fmla="*/ 115 w 150"/>
                  <a:gd name="T49" fmla="*/ 11 h 99"/>
                  <a:gd name="T50" fmla="*/ 119 w 150"/>
                  <a:gd name="T51" fmla="*/ 14 h 99"/>
                  <a:gd name="T52" fmla="*/ 130 w 150"/>
                  <a:gd name="T53" fmla="*/ 25 h 99"/>
                  <a:gd name="T54" fmla="*/ 142 w 150"/>
                  <a:gd name="T55" fmla="*/ 52 h 99"/>
                  <a:gd name="T56" fmla="*/ 149 w 150"/>
                  <a:gd name="T57" fmla="*/ 83 h 99"/>
                  <a:gd name="T58" fmla="*/ 150 w 150"/>
                  <a:gd name="T59" fmla="*/ 97 h 99"/>
                  <a:gd name="T60" fmla="*/ 146 w 150"/>
                  <a:gd name="T61" fmla="*/ 99 h 99"/>
                  <a:gd name="T62" fmla="*/ 142 w 150"/>
                  <a:gd name="T63" fmla="*/ 97 h 99"/>
                  <a:gd name="T64" fmla="*/ 134 w 150"/>
                  <a:gd name="T65" fmla="*/ 90 h 99"/>
                  <a:gd name="T66" fmla="*/ 132 w 150"/>
                  <a:gd name="T67" fmla="*/ 91 h 99"/>
                  <a:gd name="T68" fmla="*/ 113 w 150"/>
                  <a:gd name="T69" fmla="*/ 93 h 99"/>
                  <a:gd name="T70" fmla="*/ 101 w 150"/>
                  <a:gd name="T71" fmla="*/ 92 h 99"/>
                  <a:gd name="T72" fmla="*/ 89 w 150"/>
                  <a:gd name="T73" fmla="*/ 86 h 99"/>
                  <a:gd name="T74" fmla="*/ 78 w 150"/>
                  <a:gd name="T75" fmla="*/ 75 h 99"/>
                  <a:gd name="T76" fmla="*/ 71 w 150"/>
                  <a:gd name="T77" fmla="*/ 57 h 99"/>
                  <a:gd name="T78" fmla="*/ 66 w 150"/>
                  <a:gd name="T79" fmla="*/ 30 h 99"/>
                  <a:gd name="T80" fmla="*/ 67 w 150"/>
                  <a:gd name="T81" fmla="*/ 29 h 99"/>
                  <a:gd name="T82" fmla="*/ 70 w 150"/>
                  <a:gd name="T83" fmla="*/ 29 h 99"/>
                  <a:gd name="T84" fmla="*/ 72 w 150"/>
                  <a:gd name="T85" fmla="*/ 34 h 99"/>
                  <a:gd name="T86" fmla="*/ 75 w 150"/>
                  <a:gd name="T87" fmla="*/ 49 h 99"/>
                  <a:gd name="T88" fmla="*/ 79 w 150"/>
                  <a:gd name="T89" fmla="*/ 66 h 99"/>
                  <a:gd name="T90" fmla="*/ 88 w 150"/>
                  <a:gd name="T91" fmla="*/ 78 h 99"/>
                  <a:gd name="T92" fmla="*/ 97 w 150"/>
                  <a:gd name="T93" fmla="*/ 85 h 99"/>
                  <a:gd name="T94" fmla="*/ 108 w 150"/>
                  <a:gd name="T95" fmla="*/ 88 h 99"/>
                  <a:gd name="T96" fmla="*/ 122 w 150"/>
                  <a:gd name="T97" fmla="*/ 86 h 99"/>
                  <a:gd name="T98" fmla="*/ 131 w 150"/>
                  <a:gd name="T99" fmla="*/ 83 h 99"/>
                  <a:gd name="T100" fmla="*/ 141 w 150"/>
                  <a:gd name="T101" fmla="*/ 89 h 99"/>
                  <a:gd name="T102" fmla="*/ 142 w 150"/>
                  <a:gd name="T103" fmla="*/ 91 h 99"/>
                  <a:gd name="T104" fmla="*/ 145 w 150"/>
                  <a:gd name="T105" fmla="*/ 93 h 99"/>
                  <a:gd name="T106" fmla="*/ 146 w 150"/>
                  <a:gd name="T107" fmla="*/ 90 h 99"/>
                  <a:gd name="T108" fmla="*/ 145 w 150"/>
                  <a:gd name="T109" fmla="*/ 86 h 99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50"/>
                  <a:gd name="T166" fmla="*/ 0 h 99"/>
                  <a:gd name="T167" fmla="*/ 150 w 150"/>
                  <a:gd name="T168" fmla="*/ 99 h 99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50" h="99">
                    <a:moveTo>
                      <a:pt x="145" y="86"/>
                    </a:moveTo>
                    <a:lnTo>
                      <a:pt x="145" y="86"/>
                    </a:lnTo>
                    <a:lnTo>
                      <a:pt x="145" y="77"/>
                    </a:lnTo>
                    <a:lnTo>
                      <a:pt x="143" y="66"/>
                    </a:lnTo>
                    <a:lnTo>
                      <a:pt x="141" y="55"/>
                    </a:lnTo>
                    <a:lnTo>
                      <a:pt x="135" y="43"/>
                    </a:lnTo>
                    <a:lnTo>
                      <a:pt x="132" y="36"/>
                    </a:lnTo>
                    <a:lnTo>
                      <a:pt x="129" y="31"/>
                    </a:lnTo>
                    <a:lnTo>
                      <a:pt x="123" y="26"/>
                    </a:lnTo>
                    <a:lnTo>
                      <a:pt x="118" y="22"/>
                    </a:lnTo>
                    <a:lnTo>
                      <a:pt x="111" y="19"/>
                    </a:lnTo>
                    <a:lnTo>
                      <a:pt x="104" y="17"/>
                    </a:lnTo>
                    <a:lnTo>
                      <a:pt x="98" y="18"/>
                    </a:lnTo>
                    <a:lnTo>
                      <a:pt x="93" y="19"/>
                    </a:lnTo>
                    <a:lnTo>
                      <a:pt x="86" y="23"/>
                    </a:lnTo>
                    <a:lnTo>
                      <a:pt x="89" y="19"/>
                    </a:lnTo>
                    <a:lnTo>
                      <a:pt x="97" y="12"/>
                    </a:lnTo>
                    <a:lnTo>
                      <a:pt x="84" y="14"/>
                    </a:lnTo>
                    <a:lnTo>
                      <a:pt x="73" y="18"/>
                    </a:lnTo>
                    <a:lnTo>
                      <a:pt x="67" y="21"/>
                    </a:lnTo>
                    <a:lnTo>
                      <a:pt x="63" y="23"/>
                    </a:lnTo>
                    <a:lnTo>
                      <a:pt x="68" y="18"/>
                    </a:lnTo>
                    <a:lnTo>
                      <a:pt x="75" y="12"/>
                    </a:lnTo>
                    <a:lnTo>
                      <a:pt x="81" y="8"/>
                    </a:lnTo>
                    <a:lnTo>
                      <a:pt x="74" y="6"/>
                    </a:lnTo>
                    <a:lnTo>
                      <a:pt x="66" y="4"/>
                    </a:lnTo>
                    <a:lnTo>
                      <a:pt x="56" y="4"/>
                    </a:lnTo>
                    <a:lnTo>
                      <a:pt x="45" y="6"/>
                    </a:lnTo>
                    <a:lnTo>
                      <a:pt x="31" y="9"/>
                    </a:lnTo>
                    <a:lnTo>
                      <a:pt x="25" y="12"/>
                    </a:lnTo>
                    <a:lnTo>
                      <a:pt x="17" y="15"/>
                    </a:lnTo>
                    <a:lnTo>
                      <a:pt x="9" y="20"/>
                    </a:lnTo>
                    <a:lnTo>
                      <a:pt x="0" y="26"/>
                    </a:lnTo>
                    <a:lnTo>
                      <a:pt x="10" y="19"/>
                    </a:lnTo>
                    <a:lnTo>
                      <a:pt x="21" y="13"/>
                    </a:lnTo>
                    <a:lnTo>
                      <a:pt x="36" y="7"/>
                    </a:lnTo>
                    <a:lnTo>
                      <a:pt x="43" y="3"/>
                    </a:lnTo>
                    <a:lnTo>
                      <a:pt x="52" y="2"/>
                    </a:lnTo>
                    <a:lnTo>
                      <a:pt x="62" y="0"/>
                    </a:lnTo>
                    <a:lnTo>
                      <a:pt x="72" y="0"/>
                    </a:lnTo>
                    <a:lnTo>
                      <a:pt x="82" y="1"/>
                    </a:lnTo>
                    <a:lnTo>
                      <a:pt x="93" y="2"/>
                    </a:lnTo>
                    <a:lnTo>
                      <a:pt x="104" y="7"/>
                    </a:lnTo>
                    <a:lnTo>
                      <a:pt x="115" y="11"/>
                    </a:lnTo>
                    <a:lnTo>
                      <a:pt x="119" y="14"/>
                    </a:lnTo>
                    <a:lnTo>
                      <a:pt x="124" y="19"/>
                    </a:lnTo>
                    <a:lnTo>
                      <a:pt x="130" y="25"/>
                    </a:lnTo>
                    <a:lnTo>
                      <a:pt x="137" y="36"/>
                    </a:lnTo>
                    <a:lnTo>
                      <a:pt x="142" y="52"/>
                    </a:lnTo>
                    <a:lnTo>
                      <a:pt x="146" y="71"/>
                    </a:lnTo>
                    <a:lnTo>
                      <a:pt x="149" y="83"/>
                    </a:lnTo>
                    <a:lnTo>
                      <a:pt x="150" y="97"/>
                    </a:lnTo>
                    <a:lnTo>
                      <a:pt x="150" y="98"/>
                    </a:lnTo>
                    <a:lnTo>
                      <a:pt x="146" y="99"/>
                    </a:lnTo>
                    <a:lnTo>
                      <a:pt x="144" y="98"/>
                    </a:lnTo>
                    <a:lnTo>
                      <a:pt x="142" y="97"/>
                    </a:lnTo>
                    <a:lnTo>
                      <a:pt x="139" y="94"/>
                    </a:lnTo>
                    <a:lnTo>
                      <a:pt x="134" y="90"/>
                    </a:lnTo>
                    <a:lnTo>
                      <a:pt x="132" y="91"/>
                    </a:lnTo>
                    <a:lnTo>
                      <a:pt x="124" y="92"/>
                    </a:lnTo>
                    <a:lnTo>
                      <a:pt x="113" y="93"/>
                    </a:lnTo>
                    <a:lnTo>
                      <a:pt x="108" y="93"/>
                    </a:lnTo>
                    <a:lnTo>
                      <a:pt x="101" y="92"/>
                    </a:lnTo>
                    <a:lnTo>
                      <a:pt x="95" y="89"/>
                    </a:lnTo>
                    <a:lnTo>
                      <a:pt x="89" y="86"/>
                    </a:lnTo>
                    <a:lnTo>
                      <a:pt x="84" y="81"/>
                    </a:lnTo>
                    <a:lnTo>
                      <a:pt x="78" y="75"/>
                    </a:lnTo>
                    <a:lnTo>
                      <a:pt x="74" y="67"/>
                    </a:lnTo>
                    <a:lnTo>
                      <a:pt x="71" y="57"/>
                    </a:lnTo>
                    <a:lnTo>
                      <a:pt x="67" y="44"/>
                    </a:lnTo>
                    <a:lnTo>
                      <a:pt x="66" y="30"/>
                    </a:lnTo>
                    <a:lnTo>
                      <a:pt x="67" y="29"/>
                    </a:lnTo>
                    <a:lnTo>
                      <a:pt x="68" y="29"/>
                    </a:lnTo>
                    <a:lnTo>
                      <a:pt x="70" y="29"/>
                    </a:lnTo>
                    <a:lnTo>
                      <a:pt x="71" y="30"/>
                    </a:lnTo>
                    <a:lnTo>
                      <a:pt x="72" y="34"/>
                    </a:lnTo>
                    <a:lnTo>
                      <a:pt x="75" y="49"/>
                    </a:lnTo>
                    <a:lnTo>
                      <a:pt x="76" y="58"/>
                    </a:lnTo>
                    <a:lnTo>
                      <a:pt x="79" y="66"/>
                    </a:lnTo>
                    <a:lnTo>
                      <a:pt x="85" y="75"/>
                    </a:lnTo>
                    <a:lnTo>
                      <a:pt x="88" y="78"/>
                    </a:lnTo>
                    <a:lnTo>
                      <a:pt x="93" y="81"/>
                    </a:lnTo>
                    <a:lnTo>
                      <a:pt x="97" y="85"/>
                    </a:lnTo>
                    <a:lnTo>
                      <a:pt x="103" y="87"/>
                    </a:lnTo>
                    <a:lnTo>
                      <a:pt x="108" y="88"/>
                    </a:lnTo>
                    <a:lnTo>
                      <a:pt x="115" y="88"/>
                    </a:lnTo>
                    <a:lnTo>
                      <a:pt x="122" y="86"/>
                    </a:lnTo>
                    <a:lnTo>
                      <a:pt x="131" y="83"/>
                    </a:lnTo>
                    <a:lnTo>
                      <a:pt x="133" y="85"/>
                    </a:lnTo>
                    <a:lnTo>
                      <a:pt x="141" y="89"/>
                    </a:lnTo>
                    <a:lnTo>
                      <a:pt x="142" y="91"/>
                    </a:lnTo>
                    <a:lnTo>
                      <a:pt x="144" y="93"/>
                    </a:lnTo>
                    <a:lnTo>
                      <a:pt x="145" y="93"/>
                    </a:lnTo>
                    <a:lnTo>
                      <a:pt x="145" y="92"/>
                    </a:lnTo>
                    <a:lnTo>
                      <a:pt x="146" y="90"/>
                    </a:lnTo>
                    <a:lnTo>
                      <a:pt x="145" y="86"/>
                    </a:lnTo>
                    <a:close/>
                  </a:path>
                </a:pathLst>
              </a:custGeom>
              <a:solidFill>
                <a:srgbClr val="D5D7D8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97" name="Freeform 42"/>
              <p:cNvSpPr>
                <a:spLocks/>
              </p:cNvSpPr>
              <p:nvPr/>
            </p:nvSpPr>
            <p:spPr bwMode="auto">
              <a:xfrm>
                <a:off x="3167" y="2947"/>
                <a:ext cx="13" cy="14"/>
              </a:xfrm>
              <a:custGeom>
                <a:avLst/>
                <a:gdLst>
                  <a:gd name="T0" fmla="*/ 13 w 13"/>
                  <a:gd name="T1" fmla="*/ 6 h 14"/>
                  <a:gd name="T2" fmla="*/ 13 w 13"/>
                  <a:gd name="T3" fmla="*/ 6 h 14"/>
                  <a:gd name="T4" fmla="*/ 13 w 13"/>
                  <a:gd name="T5" fmla="*/ 8 h 14"/>
                  <a:gd name="T6" fmla="*/ 12 w 13"/>
                  <a:gd name="T7" fmla="*/ 12 h 14"/>
                  <a:gd name="T8" fmla="*/ 10 w 13"/>
                  <a:gd name="T9" fmla="*/ 13 h 14"/>
                  <a:gd name="T10" fmla="*/ 7 w 13"/>
                  <a:gd name="T11" fmla="*/ 14 h 14"/>
                  <a:gd name="T12" fmla="*/ 7 w 13"/>
                  <a:gd name="T13" fmla="*/ 14 h 14"/>
                  <a:gd name="T14" fmla="*/ 4 w 13"/>
                  <a:gd name="T15" fmla="*/ 14 h 14"/>
                  <a:gd name="T16" fmla="*/ 2 w 13"/>
                  <a:gd name="T17" fmla="*/ 12 h 14"/>
                  <a:gd name="T18" fmla="*/ 0 w 13"/>
                  <a:gd name="T19" fmla="*/ 10 h 14"/>
                  <a:gd name="T20" fmla="*/ 0 w 13"/>
                  <a:gd name="T21" fmla="*/ 7 h 14"/>
                  <a:gd name="T22" fmla="*/ 0 w 13"/>
                  <a:gd name="T23" fmla="*/ 7 h 14"/>
                  <a:gd name="T24" fmla="*/ 0 w 13"/>
                  <a:gd name="T25" fmla="*/ 5 h 14"/>
                  <a:gd name="T26" fmla="*/ 1 w 13"/>
                  <a:gd name="T27" fmla="*/ 2 h 14"/>
                  <a:gd name="T28" fmla="*/ 3 w 13"/>
                  <a:gd name="T29" fmla="*/ 1 h 14"/>
                  <a:gd name="T30" fmla="*/ 5 w 13"/>
                  <a:gd name="T31" fmla="*/ 0 h 14"/>
                  <a:gd name="T32" fmla="*/ 5 w 13"/>
                  <a:gd name="T33" fmla="*/ 0 h 14"/>
                  <a:gd name="T34" fmla="*/ 9 w 13"/>
                  <a:gd name="T35" fmla="*/ 0 h 14"/>
                  <a:gd name="T36" fmla="*/ 11 w 13"/>
                  <a:gd name="T37" fmla="*/ 2 h 14"/>
                  <a:gd name="T38" fmla="*/ 13 w 13"/>
                  <a:gd name="T39" fmla="*/ 4 h 14"/>
                  <a:gd name="T40" fmla="*/ 13 w 13"/>
                  <a:gd name="T41" fmla="*/ 6 h 14"/>
                  <a:gd name="T42" fmla="*/ 13 w 13"/>
                  <a:gd name="T43" fmla="*/ 6 h 1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3"/>
                  <a:gd name="T67" fmla="*/ 0 h 14"/>
                  <a:gd name="T68" fmla="*/ 13 w 13"/>
                  <a:gd name="T69" fmla="*/ 14 h 1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3" h="14">
                    <a:moveTo>
                      <a:pt x="13" y="6"/>
                    </a:moveTo>
                    <a:lnTo>
                      <a:pt x="13" y="6"/>
                    </a:lnTo>
                    <a:lnTo>
                      <a:pt x="13" y="8"/>
                    </a:lnTo>
                    <a:lnTo>
                      <a:pt x="12" y="12"/>
                    </a:lnTo>
                    <a:lnTo>
                      <a:pt x="10" y="13"/>
                    </a:lnTo>
                    <a:lnTo>
                      <a:pt x="7" y="14"/>
                    </a:lnTo>
                    <a:lnTo>
                      <a:pt x="4" y="14"/>
                    </a:lnTo>
                    <a:lnTo>
                      <a:pt x="2" y="12"/>
                    </a:lnTo>
                    <a:lnTo>
                      <a:pt x="0" y="10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1" y="2"/>
                    </a:lnTo>
                    <a:lnTo>
                      <a:pt x="3" y="1"/>
                    </a:lnTo>
                    <a:lnTo>
                      <a:pt x="5" y="0"/>
                    </a:lnTo>
                    <a:lnTo>
                      <a:pt x="9" y="0"/>
                    </a:lnTo>
                    <a:lnTo>
                      <a:pt x="11" y="2"/>
                    </a:lnTo>
                    <a:lnTo>
                      <a:pt x="13" y="4"/>
                    </a:lnTo>
                    <a:lnTo>
                      <a:pt x="13" y="6"/>
                    </a:lnTo>
                    <a:close/>
                  </a:path>
                </a:pathLst>
              </a:custGeom>
              <a:solidFill>
                <a:srgbClr val="B6B8B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7178" name="Freeform 43"/>
            <p:cNvSpPr>
              <a:spLocks/>
            </p:cNvSpPr>
            <p:nvPr/>
          </p:nvSpPr>
          <p:spPr bwMode="auto">
            <a:xfrm>
              <a:off x="3378" y="1675"/>
              <a:ext cx="934" cy="918"/>
            </a:xfrm>
            <a:custGeom>
              <a:avLst/>
              <a:gdLst>
                <a:gd name="T0" fmla="*/ 426 w 576"/>
                <a:gd name="T1" fmla="*/ 143 h 566"/>
                <a:gd name="T2" fmla="*/ 81 w 576"/>
                <a:gd name="T3" fmla="*/ 469 h 566"/>
                <a:gd name="T4" fmla="*/ 164 w 576"/>
                <a:gd name="T5" fmla="*/ 393 h 566"/>
                <a:gd name="T6" fmla="*/ 397 w 576"/>
                <a:gd name="T7" fmla="*/ 323 h 566"/>
                <a:gd name="T8" fmla="*/ 350 w 576"/>
                <a:gd name="T9" fmla="*/ 384 h 566"/>
                <a:gd name="T10" fmla="*/ 164 w 576"/>
                <a:gd name="T11" fmla="*/ 597 h 566"/>
                <a:gd name="T12" fmla="*/ 157 w 576"/>
                <a:gd name="T13" fmla="*/ 589 h 566"/>
                <a:gd name="T14" fmla="*/ 397 w 576"/>
                <a:gd name="T15" fmla="*/ 461 h 566"/>
                <a:gd name="T16" fmla="*/ 392 w 576"/>
                <a:gd name="T17" fmla="*/ 563 h 566"/>
                <a:gd name="T18" fmla="*/ 118 w 576"/>
                <a:gd name="T19" fmla="*/ 811 h 566"/>
                <a:gd name="T20" fmla="*/ 329 w 576"/>
                <a:gd name="T21" fmla="*/ 650 h 566"/>
                <a:gd name="T22" fmla="*/ 503 w 576"/>
                <a:gd name="T23" fmla="*/ 678 h 566"/>
                <a:gd name="T24" fmla="*/ 246 w 576"/>
                <a:gd name="T25" fmla="*/ 811 h 566"/>
                <a:gd name="T26" fmla="*/ 0 w 576"/>
                <a:gd name="T27" fmla="*/ 1179 h 566"/>
                <a:gd name="T28" fmla="*/ 266 w 576"/>
                <a:gd name="T29" fmla="*/ 866 h 566"/>
                <a:gd name="T30" fmla="*/ 444 w 576"/>
                <a:gd name="T31" fmla="*/ 852 h 566"/>
                <a:gd name="T32" fmla="*/ 435 w 576"/>
                <a:gd name="T33" fmla="*/ 952 h 566"/>
                <a:gd name="T34" fmla="*/ 199 w 576"/>
                <a:gd name="T35" fmla="*/ 1070 h 566"/>
                <a:gd name="T36" fmla="*/ 144 w 576"/>
                <a:gd name="T37" fmla="*/ 1332 h 566"/>
                <a:gd name="T38" fmla="*/ 149 w 576"/>
                <a:gd name="T39" fmla="*/ 1298 h 566"/>
                <a:gd name="T40" fmla="*/ 242 w 576"/>
                <a:gd name="T41" fmla="*/ 1096 h 566"/>
                <a:gd name="T42" fmla="*/ 589 w 576"/>
                <a:gd name="T43" fmla="*/ 1023 h 566"/>
                <a:gd name="T44" fmla="*/ 310 w 576"/>
                <a:gd name="T45" fmla="*/ 1168 h 566"/>
                <a:gd name="T46" fmla="*/ 255 w 576"/>
                <a:gd name="T47" fmla="*/ 1408 h 566"/>
                <a:gd name="T48" fmla="*/ 295 w 576"/>
                <a:gd name="T49" fmla="*/ 1382 h 566"/>
                <a:gd name="T50" fmla="*/ 431 w 576"/>
                <a:gd name="T51" fmla="*/ 1139 h 566"/>
                <a:gd name="T52" fmla="*/ 508 w 576"/>
                <a:gd name="T53" fmla="*/ 1242 h 566"/>
                <a:gd name="T54" fmla="*/ 448 w 576"/>
                <a:gd name="T55" fmla="*/ 1633 h 566"/>
                <a:gd name="T56" fmla="*/ 473 w 576"/>
                <a:gd name="T57" fmla="*/ 1709 h 566"/>
                <a:gd name="T58" fmla="*/ 529 w 576"/>
                <a:gd name="T59" fmla="*/ 1510 h 566"/>
                <a:gd name="T60" fmla="*/ 521 w 576"/>
                <a:gd name="T61" fmla="*/ 1873 h 566"/>
                <a:gd name="T62" fmla="*/ 660 w 576"/>
                <a:gd name="T63" fmla="*/ 2162 h 566"/>
                <a:gd name="T64" fmla="*/ 555 w 576"/>
                <a:gd name="T65" fmla="*/ 1902 h 566"/>
                <a:gd name="T66" fmla="*/ 602 w 576"/>
                <a:gd name="T67" fmla="*/ 1812 h 566"/>
                <a:gd name="T68" fmla="*/ 678 w 576"/>
                <a:gd name="T69" fmla="*/ 2078 h 566"/>
                <a:gd name="T70" fmla="*/ 728 w 576"/>
                <a:gd name="T71" fmla="*/ 2099 h 566"/>
                <a:gd name="T72" fmla="*/ 712 w 576"/>
                <a:gd name="T73" fmla="*/ 1933 h 566"/>
                <a:gd name="T74" fmla="*/ 851 w 576"/>
                <a:gd name="T75" fmla="*/ 1954 h 566"/>
                <a:gd name="T76" fmla="*/ 906 w 576"/>
                <a:gd name="T77" fmla="*/ 2292 h 566"/>
                <a:gd name="T78" fmla="*/ 960 w 576"/>
                <a:gd name="T79" fmla="*/ 2120 h 566"/>
                <a:gd name="T80" fmla="*/ 872 w 576"/>
                <a:gd name="T81" fmla="*/ 1902 h 566"/>
                <a:gd name="T82" fmla="*/ 1164 w 576"/>
                <a:gd name="T83" fmla="*/ 2005 h 566"/>
                <a:gd name="T84" fmla="*/ 1323 w 576"/>
                <a:gd name="T85" fmla="*/ 2292 h 566"/>
                <a:gd name="T86" fmla="*/ 1359 w 576"/>
                <a:gd name="T87" fmla="*/ 2272 h 566"/>
                <a:gd name="T88" fmla="*/ 1304 w 576"/>
                <a:gd name="T89" fmla="*/ 2048 h 566"/>
                <a:gd name="T90" fmla="*/ 1357 w 576"/>
                <a:gd name="T91" fmla="*/ 2073 h 566"/>
                <a:gd name="T92" fmla="*/ 1620 w 576"/>
                <a:gd name="T93" fmla="*/ 2339 h 566"/>
                <a:gd name="T94" fmla="*/ 1798 w 576"/>
                <a:gd name="T95" fmla="*/ 1680 h 566"/>
                <a:gd name="T96" fmla="*/ 1816 w 576"/>
                <a:gd name="T97" fmla="*/ 1549 h 566"/>
                <a:gd name="T98" fmla="*/ 1909 w 576"/>
                <a:gd name="T99" fmla="*/ 1194 h 566"/>
                <a:gd name="T100" fmla="*/ 1909 w 576"/>
                <a:gd name="T101" fmla="*/ 1117 h 566"/>
                <a:gd name="T102" fmla="*/ 1837 w 576"/>
                <a:gd name="T103" fmla="*/ 1109 h 566"/>
                <a:gd name="T104" fmla="*/ 2032 w 576"/>
                <a:gd name="T105" fmla="*/ 652 h 566"/>
                <a:gd name="T106" fmla="*/ 2414 w 576"/>
                <a:gd name="T107" fmla="*/ 219 h 566"/>
                <a:gd name="T108" fmla="*/ 1442 w 576"/>
                <a:gd name="T109" fmla="*/ 8 h 566"/>
                <a:gd name="T110" fmla="*/ 699 w 576"/>
                <a:gd name="T111" fmla="*/ 50 h 56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576"/>
                <a:gd name="T169" fmla="*/ 0 h 566"/>
                <a:gd name="T170" fmla="*/ 576 w 576"/>
                <a:gd name="T171" fmla="*/ 566 h 56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576" h="566">
                  <a:moveTo>
                    <a:pt x="164" y="12"/>
                  </a:moveTo>
                  <a:lnTo>
                    <a:pt x="164" y="12"/>
                  </a:lnTo>
                  <a:lnTo>
                    <a:pt x="159" y="13"/>
                  </a:lnTo>
                  <a:lnTo>
                    <a:pt x="145" y="17"/>
                  </a:lnTo>
                  <a:lnTo>
                    <a:pt x="124" y="22"/>
                  </a:lnTo>
                  <a:lnTo>
                    <a:pt x="113" y="28"/>
                  </a:lnTo>
                  <a:lnTo>
                    <a:pt x="100" y="33"/>
                  </a:lnTo>
                  <a:lnTo>
                    <a:pt x="86" y="40"/>
                  </a:lnTo>
                  <a:lnTo>
                    <a:pt x="73" y="47"/>
                  </a:lnTo>
                  <a:lnTo>
                    <a:pt x="61" y="57"/>
                  </a:lnTo>
                  <a:lnTo>
                    <a:pt x="49" y="68"/>
                  </a:lnTo>
                  <a:lnTo>
                    <a:pt x="38" y="80"/>
                  </a:lnTo>
                  <a:lnTo>
                    <a:pt x="27" y="95"/>
                  </a:lnTo>
                  <a:lnTo>
                    <a:pt x="19" y="110"/>
                  </a:lnTo>
                  <a:lnTo>
                    <a:pt x="13" y="129"/>
                  </a:lnTo>
                  <a:lnTo>
                    <a:pt x="15" y="120"/>
                  </a:lnTo>
                  <a:lnTo>
                    <a:pt x="19" y="112"/>
                  </a:lnTo>
                  <a:lnTo>
                    <a:pt x="27" y="102"/>
                  </a:lnTo>
                  <a:lnTo>
                    <a:pt x="32" y="97"/>
                  </a:lnTo>
                  <a:lnTo>
                    <a:pt x="38" y="92"/>
                  </a:lnTo>
                  <a:lnTo>
                    <a:pt x="45" y="88"/>
                  </a:lnTo>
                  <a:lnTo>
                    <a:pt x="51" y="84"/>
                  </a:lnTo>
                  <a:lnTo>
                    <a:pt x="60" y="80"/>
                  </a:lnTo>
                  <a:lnTo>
                    <a:pt x="70" y="78"/>
                  </a:lnTo>
                  <a:lnTo>
                    <a:pt x="81" y="76"/>
                  </a:lnTo>
                  <a:lnTo>
                    <a:pt x="93" y="76"/>
                  </a:lnTo>
                  <a:lnTo>
                    <a:pt x="111" y="76"/>
                  </a:lnTo>
                  <a:lnTo>
                    <a:pt x="113" y="76"/>
                  </a:lnTo>
                  <a:lnTo>
                    <a:pt x="113" y="77"/>
                  </a:lnTo>
                  <a:lnTo>
                    <a:pt x="105" y="80"/>
                  </a:lnTo>
                  <a:lnTo>
                    <a:pt x="91" y="86"/>
                  </a:lnTo>
                  <a:lnTo>
                    <a:pt x="82" y="90"/>
                  </a:lnTo>
                  <a:lnTo>
                    <a:pt x="72" y="95"/>
                  </a:lnTo>
                  <a:lnTo>
                    <a:pt x="63" y="101"/>
                  </a:lnTo>
                  <a:lnTo>
                    <a:pt x="56" y="109"/>
                  </a:lnTo>
                  <a:lnTo>
                    <a:pt x="48" y="118"/>
                  </a:lnTo>
                  <a:lnTo>
                    <a:pt x="43" y="128"/>
                  </a:lnTo>
                  <a:lnTo>
                    <a:pt x="40" y="133"/>
                  </a:lnTo>
                  <a:lnTo>
                    <a:pt x="38" y="140"/>
                  </a:lnTo>
                  <a:lnTo>
                    <a:pt x="37" y="146"/>
                  </a:lnTo>
                  <a:lnTo>
                    <a:pt x="37" y="153"/>
                  </a:lnTo>
                  <a:lnTo>
                    <a:pt x="36" y="151"/>
                  </a:lnTo>
                  <a:lnTo>
                    <a:pt x="36" y="145"/>
                  </a:lnTo>
                  <a:lnTo>
                    <a:pt x="36" y="142"/>
                  </a:lnTo>
                  <a:lnTo>
                    <a:pt x="37" y="138"/>
                  </a:lnTo>
                  <a:lnTo>
                    <a:pt x="39" y="133"/>
                  </a:lnTo>
                  <a:lnTo>
                    <a:pt x="44" y="129"/>
                  </a:lnTo>
                  <a:lnTo>
                    <a:pt x="49" y="124"/>
                  </a:lnTo>
                  <a:lnTo>
                    <a:pt x="57" y="120"/>
                  </a:lnTo>
                  <a:lnTo>
                    <a:pt x="66" y="116"/>
                  </a:lnTo>
                  <a:lnTo>
                    <a:pt x="78" y="111"/>
                  </a:lnTo>
                  <a:lnTo>
                    <a:pt x="93" y="108"/>
                  </a:lnTo>
                  <a:lnTo>
                    <a:pt x="111" y="105"/>
                  </a:lnTo>
                  <a:lnTo>
                    <a:pt x="131" y="102"/>
                  </a:lnTo>
                  <a:lnTo>
                    <a:pt x="157" y="101"/>
                  </a:lnTo>
                  <a:lnTo>
                    <a:pt x="136" y="110"/>
                  </a:lnTo>
                  <a:lnTo>
                    <a:pt x="116" y="120"/>
                  </a:lnTo>
                  <a:lnTo>
                    <a:pt x="92" y="132"/>
                  </a:lnTo>
                  <a:lnTo>
                    <a:pt x="69" y="146"/>
                  </a:lnTo>
                  <a:lnTo>
                    <a:pt x="58" y="154"/>
                  </a:lnTo>
                  <a:lnTo>
                    <a:pt x="48" y="162"/>
                  </a:lnTo>
                  <a:lnTo>
                    <a:pt x="39" y="170"/>
                  </a:lnTo>
                  <a:lnTo>
                    <a:pt x="34" y="178"/>
                  </a:lnTo>
                  <a:lnTo>
                    <a:pt x="29" y="187"/>
                  </a:lnTo>
                  <a:lnTo>
                    <a:pt x="28" y="190"/>
                  </a:lnTo>
                  <a:lnTo>
                    <a:pt x="27" y="195"/>
                  </a:lnTo>
                  <a:lnTo>
                    <a:pt x="37" y="183"/>
                  </a:lnTo>
                  <a:lnTo>
                    <a:pt x="48" y="172"/>
                  </a:lnTo>
                  <a:lnTo>
                    <a:pt x="61" y="161"/>
                  </a:lnTo>
                  <a:lnTo>
                    <a:pt x="69" y="156"/>
                  </a:lnTo>
                  <a:lnTo>
                    <a:pt x="77" y="152"/>
                  </a:lnTo>
                  <a:lnTo>
                    <a:pt x="84" y="148"/>
                  </a:lnTo>
                  <a:lnTo>
                    <a:pt x="92" y="147"/>
                  </a:lnTo>
                  <a:lnTo>
                    <a:pt x="99" y="146"/>
                  </a:lnTo>
                  <a:lnTo>
                    <a:pt x="106" y="148"/>
                  </a:lnTo>
                  <a:lnTo>
                    <a:pt x="113" y="153"/>
                  </a:lnTo>
                  <a:lnTo>
                    <a:pt x="118" y="159"/>
                  </a:lnTo>
                  <a:lnTo>
                    <a:pt x="115" y="159"/>
                  </a:lnTo>
                  <a:lnTo>
                    <a:pt x="106" y="162"/>
                  </a:lnTo>
                  <a:lnTo>
                    <a:pt x="93" y="167"/>
                  </a:lnTo>
                  <a:lnTo>
                    <a:pt x="85" y="170"/>
                  </a:lnTo>
                  <a:lnTo>
                    <a:pt x="77" y="176"/>
                  </a:lnTo>
                  <a:lnTo>
                    <a:pt x="67" y="183"/>
                  </a:lnTo>
                  <a:lnTo>
                    <a:pt x="58" y="190"/>
                  </a:lnTo>
                  <a:lnTo>
                    <a:pt x="48" y="199"/>
                  </a:lnTo>
                  <a:lnTo>
                    <a:pt x="38" y="211"/>
                  </a:lnTo>
                  <a:lnTo>
                    <a:pt x="28" y="224"/>
                  </a:lnTo>
                  <a:lnTo>
                    <a:pt x="18" y="239"/>
                  </a:lnTo>
                  <a:lnTo>
                    <a:pt x="9" y="256"/>
                  </a:lnTo>
                  <a:lnTo>
                    <a:pt x="0" y="276"/>
                  </a:lnTo>
                  <a:lnTo>
                    <a:pt x="3" y="270"/>
                  </a:lnTo>
                  <a:lnTo>
                    <a:pt x="12" y="256"/>
                  </a:lnTo>
                  <a:lnTo>
                    <a:pt x="26" y="237"/>
                  </a:lnTo>
                  <a:lnTo>
                    <a:pt x="34" y="229"/>
                  </a:lnTo>
                  <a:lnTo>
                    <a:pt x="43" y="219"/>
                  </a:lnTo>
                  <a:lnTo>
                    <a:pt x="52" y="211"/>
                  </a:lnTo>
                  <a:lnTo>
                    <a:pt x="62" y="203"/>
                  </a:lnTo>
                  <a:lnTo>
                    <a:pt x="72" y="199"/>
                  </a:lnTo>
                  <a:lnTo>
                    <a:pt x="78" y="197"/>
                  </a:lnTo>
                  <a:lnTo>
                    <a:pt x="83" y="196"/>
                  </a:lnTo>
                  <a:lnTo>
                    <a:pt x="89" y="196"/>
                  </a:lnTo>
                  <a:lnTo>
                    <a:pt x="93" y="197"/>
                  </a:lnTo>
                  <a:lnTo>
                    <a:pt x="99" y="198"/>
                  </a:lnTo>
                  <a:lnTo>
                    <a:pt x="104" y="200"/>
                  </a:lnTo>
                  <a:lnTo>
                    <a:pt x="110" y="204"/>
                  </a:lnTo>
                  <a:lnTo>
                    <a:pt x="114" y="209"/>
                  </a:lnTo>
                  <a:lnTo>
                    <a:pt x="119" y="214"/>
                  </a:lnTo>
                  <a:lnTo>
                    <a:pt x="124" y="221"/>
                  </a:lnTo>
                  <a:lnTo>
                    <a:pt x="113" y="222"/>
                  </a:lnTo>
                  <a:lnTo>
                    <a:pt x="102" y="223"/>
                  </a:lnTo>
                  <a:lnTo>
                    <a:pt x="92" y="225"/>
                  </a:lnTo>
                  <a:lnTo>
                    <a:pt x="83" y="228"/>
                  </a:lnTo>
                  <a:lnTo>
                    <a:pt x="75" y="231"/>
                  </a:lnTo>
                  <a:lnTo>
                    <a:pt x="68" y="234"/>
                  </a:lnTo>
                  <a:lnTo>
                    <a:pt x="62" y="237"/>
                  </a:lnTo>
                  <a:lnTo>
                    <a:pt x="57" y="242"/>
                  </a:lnTo>
                  <a:lnTo>
                    <a:pt x="47" y="251"/>
                  </a:lnTo>
                  <a:lnTo>
                    <a:pt x="40" y="260"/>
                  </a:lnTo>
                  <a:lnTo>
                    <a:pt x="36" y="269"/>
                  </a:lnTo>
                  <a:lnTo>
                    <a:pt x="33" y="279"/>
                  </a:lnTo>
                  <a:lnTo>
                    <a:pt x="32" y="289"/>
                  </a:lnTo>
                  <a:lnTo>
                    <a:pt x="32" y="298"/>
                  </a:lnTo>
                  <a:lnTo>
                    <a:pt x="33" y="305"/>
                  </a:lnTo>
                  <a:lnTo>
                    <a:pt x="34" y="312"/>
                  </a:lnTo>
                  <a:lnTo>
                    <a:pt x="35" y="316"/>
                  </a:lnTo>
                  <a:lnTo>
                    <a:pt x="37" y="319"/>
                  </a:lnTo>
                  <a:lnTo>
                    <a:pt x="38" y="320"/>
                  </a:lnTo>
                  <a:lnTo>
                    <a:pt x="38" y="316"/>
                  </a:lnTo>
                  <a:lnTo>
                    <a:pt x="37" y="313"/>
                  </a:lnTo>
                  <a:lnTo>
                    <a:pt x="35" y="304"/>
                  </a:lnTo>
                  <a:lnTo>
                    <a:pt x="35" y="299"/>
                  </a:lnTo>
                  <a:lnTo>
                    <a:pt x="35" y="292"/>
                  </a:lnTo>
                  <a:lnTo>
                    <a:pt x="36" y="285"/>
                  </a:lnTo>
                  <a:lnTo>
                    <a:pt x="38" y="278"/>
                  </a:lnTo>
                  <a:lnTo>
                    <a:pt x="43" y="270"/>
                  </a:lnTo>
                  <a:lnTo>
                    <a:pt x="49" y="264"/>
                  </a:lnTo>
                  <a:lnTo>
                    <a:pt x="57" y="257"/>
                  </a:lnTo>
                  <a:lnTo>
                    <a:pt x="68" y="252"/>
                  </a:lnTo>
                  <a:lnTo>
                    <a:pt x="82" y="246"/>
                  </a:lnTo>
                  <a:lnTo>
                    <a:pt x="99" y="243"/>
                  </a:lnTo>
                  <a:lnTo>
                    <a:pt x="119" y="240"/>
                  </a:lnTo>
                  <a:lnTo>
                    <a:pt x="142" y="240"/>
                  </a:lnTo>
                  <a:lnTo>
                    <a:pt x="138" y="240"/>
                  </a:lnTo>
                  <a:lnTo>
                    <a:pt x="125" y="243"/>
                  </a:lnTo>
                  <a:lnTo>
                    <a:pt x="117" y="245"/>
                  </a:lnTo>
                  <a:lnTo>
                    <a:pt x="107" y="248"/>
                  </a:lnTo>
                  <a:lnTo>
                    <a:pt x="99" y="253"/>
                  </a:lnTo>
                  <a:lnTo>
                    <a:pt x="90" y="258"/>
                  </a:lnTo>
                  <a:lnTo>
                    <a:pt x="81" y="265"/>
                  </a:lnTo>
                  <a:lnTo>
                    <a:pt x="73" y="274"/>
                  </a:lnTo>
                  <a:lnTo>
                    <a:pt x="67" y="282"/>
                  </a:lnTo>
                  <a:lnTo>
                    <a:pt x="62" y="295"/>
                  </a:lnTo>
                  <a:lnTo>
                    <a:pt x="60" y="300"/>
                  </a:lnTo>
                  <a:lnTo>
                    <a:pt x="59" y="307"/>
                  </a:lnTo>
                  <a:lnTo>
                    <a:pt x="59" y="314"/>
                  </a:lnTo>
                  <a:lnTo>
                    <a:pt x="59" y="322"/>
                  </a:lnTo>
                  <a:lnTo>
                    <a:pt x="60" y="330"/>
                  </a:lnTo>
                  <a:lnTo>
                    <a:pt x="62" y="338"/>
                  </a:lnTo>
                  <a:lnTo>
                    <a:pt x="66" y="347"/>
                  </a:lnTo>
                  <a:lnTo>
                    <a:pt x="69" y="357"/>
                  </a:lnTo>
                  <a:lnTo>
                    <a:pt x="69" y="353"/>
                  </a:lnTo>
                  <a:lnTo>
                    <a:pt x="68" y="341"/>
                  </a:lnTo>
                  <a:lnTo>
                    <a:pt x="69" y="324"/>
                  </a:lnTo>
                  <a:lnTo>
                    <a:pt x="70" y="314"/>
                  </a:lnTo>
                  <a:lnTo>
                    <a:pt x="72" y="304"/>
                  </a:lnTo>
                  <a:lnTo>
                    <a:pt x="75" y="296"/>
                  </a:lnTo>
                  <a:lnTo>
                    <a:pt x="80" y="287"/>
                  </a:lnTo>
                  <a:lnTo>
                    <a:pt x="85" y="279"/>
                  </a:lnTo>
                  <a:lnTo>
                    <a:pt x="92" y="271"/>
                  </a:lnTo>
                  <a:lnTo>
                    <a:pt x="101" y="267"/>
                  </a:lnTo>
                  <a:lnTo>
                    <a:pt x="111" y="264"/>
                  </a:lnTo>
                  <a:lnTo>
                    <a:pt x="123" y="263"/>
                  </a:lnTo>
                  <a:lnTo>
                    <a:pt x="137" y="264"/>
                  </a:lnTo>
                  <a:lnTo>
                    <a:pt x="135" y="267"/>
                  </a:lnTo>
                  <a:lnTo>
                    <a:pt x="128" y="276"/>
                  </a:lnTo>
                  <a:lnTo>
                    <a:pt x="119" y="291"/>
                  </a:lnTo>
                  <a:lnTo>
                    <a:pt x="115" y="301"/>
                  </a:lnTo>
                  <a:lnTo>
                    <a:pt x="112" y="311"/>
                  </a:lnTo>
                  <a:lnTo>
                    <a:pt x="108" y="323"/>
                  </a:lnTo>
                  <a:lnTo>
                    <a:pt x="106" y="337"/>
                  </a:lnTo>
                  <a:lnTo>
                    <a:pt x="104" y="352"/>
                  </a:lnTo>
                  <a:lnTo>
                    <a:pt x="104" y="367"/>
                  </a:lnTo>
                  <a:lnTo>
                    <a:pt x="105" y="383"/>
                  </a:lnTo>
                  <a:lnTo>
                    <a:pt x="108" y="402"/>
                  </a:lnTo>
                  <a:lnTo>
                    <a:pt x="114" y="421"/>
                  </a:lnTo>
                  <a:lnTo>
                    <a:pt x="122" y="441"/>
                  </a:lnTo>
                  <a:lnTo>
                    <a:pt x="117" y="428"/>
                  </a:lnTo>
                  <a:lnTo>
                    <a:pt x="114" y="416"/>
                  </a:lnTo>
                  <a:lnTo>
                    <a:pt x="111" y="401"/>
                  </a:lnTo>
                  <a:lnTo>
                    <a:pt x="111" y="393"/>
                  </a:lnTo>
                  <a:lnTo>
                    <a:pt x="110" y="386"/>
                  </a:lnTo>
                  <a:lnTo>
                    <a:pt x="111" y="378"/>
                  </a:lnTo>
                  <a:lnTo>
                    <a:pt x="112" y="370"/>
                  </a:lnTo>
                  <a:lnTo>
                    <a:pt x="115" y="365"/>
                  </a:lnTo>
                  <a:lnTo>
                    <a:pt x="119" y="358"/>
                  </a:lnTo>
                  <a:lnTo>
                    <a:pt x="124" y="354"/>
                  </a:lnTo>
                  <a:lnTo>
                    <a:pt x="131" y="350"/>
                  </a:lnTo>
                  <a:lnTo>
                    <a:pt x="127" y="369"/>
                  </a:lnTo>
                  <a:lnTo>
                    <a:pt x="123" y="389"/>
                  </a:lnTo>
                  <a:lnTo>
                    <a:pt x="121" y="413"/>
                  </a:lnTo>
                  <a:lnTo>
                    <a:pt x="121" y="426"/>
                  </a:lnTo>
                  <a:lnTo>
                    <a:pt x="122" y="439"/>
                  </a:lnTo>
                  <a:lnTo>
                    <a:pt x="124" y="453"/>
                  </a:lnTo>
                  <a:lnTo>
                    <a:pt x="126" y="465"/>
                  </a:lnTo>
                  <a:lnTo>
                    <a:pt x="130" y="477"/>
                  </a:lnTo>
                  <a:lnTo>
                    <a:pt x="137" y="489"/>
                  </a:lnTo>
                  <a:lnTo>
                    <a:pt x="145" y="499"/>
                  </a:lnTo>
                  <a:lnTo>
                    <a:pt x="155" y="507"/>
                  </a:lnTo>
                  <a:lnTo>
                    <a:pt x="148" y="499"/>
                  </a:lnTo>
                  <a:lnTo>
                    <a:pt x="142" y="489"/>
                  </a:lnTo>
                  <a:lnTo>
                    <a:pt x="136" y="476"/>
                  </a:lnTo>
                  <a:lnTo>
                    <a:pt x="134" y="469"/>
                  </a:lnTo>
                  <a:lnTo>
                    <a:pt x="133" y="461"/>
                  </a:lnTo>
                  <a:lnTo>
                    <a:pt x="131" y="454"/>
                  </a:lnTo>
                  <a:lnTo>
                    <a:pt x="130" y="446"/>
                  </a:lnTo>
                  <a:lnTo>
                    <a:pt x="131" y="438"/>
                  </a:lnTo>
                  <a:lnTo>
                    <a:pt x="134" y="431"/>
                  </a:lnTo>
                  <a:lnTo>
                    <a:pt x="138" y="423"/>
                  </a:lnTo>
                  <a:lnTo>
                    <a:pt x="144" y="415"/>
                  </a:lnTo>
                  <a:lnTo>
                    <a:pt x="142" y="417"/>
                  </a:lnTo>
                  <a:lnTo>
                    <a:pt x="141" y="425"/>
                  </a:lnTo>
                  <a:lnTo>
                    <a:pt x="140" y="436"/>
                  </a:lnTo>
                  <a:lnTo>
                    <a:pt x="140" y="449"/>
                  </a:lnTo>
                  <a:lnTo>
                    <a:pt x="142" y="457"/>
                  </a:lnTo>
                  <a:lnTo>
                    <a:pt x="145" y="465"/>
                  </a:lnTo>
                  <a:lnTo>
                    <a:pt x="148" y="472"/>
                  </a:lnTo>
                  <a:lnTo>
                    <a:pt x="152" y="480"/>
                  </a:lnTo>
                  <a:lnTo>
                    <a:pt x="159" y="487"/>
                  </a:lnTo>
                  <a:lnTo>
                    <a:pt x="167" y="494"/>
                  </a:lnTo>
                  <a:lnTo>
                    <a:pt x="175" y="501"/>
                  </a:lnTo>
                  <a:lnTo>
                    <a:pt x="187" y="506"/>
                  </a:lnTo>
                  <a:lnTo>
                    <a:pt x="182" y="503"/>
                  </a:lnTo>
                  <a:lnTo>
                    <a:pt x="177" y="499"/>
                  </a:lnTo>
                  <a:lnTo>
                    <a:pt x="171" y="492"/>
                  </a:lnTo>
                  <a:lnTo>
                    <a:pt x="166" y="484"/>
                  </a:lnTo>
                  <a:lnTo>
                    <a:pt x="164" y="480"/>
                  </a:lnTo>
                  <a:lnTo>
                    <a:pt x="163" y="476"/>
                  </a:lnTo>
                  <a:lnTo>
                    <a:pt x="162" y="470"/>
                  </a:lnTo>
                  <a:lnTo>
                    <a:pt x="162" y="465"/>
                  </a:lnTo>
                  <a:lnTo>
                    <a:pt x="164" y="459"/>
                  </a:lnTo>
                  <a:lnTo>
                    <a:pt x="167" y="453"/>
                  </a:lnTo>
                  <a:lnTo>
                    <a:pt x="170" y="451"/>
                  </a:lnTo>
                  <a:lnTo>
                    <a:pt x="178" y="451"/>
                  </a:lnTo>
                  <a:lnTo>
                    <a:pt x="183" y="451"/>
                  </a:lnTo>
                  <a:lnTo>
                    <a:pt x="189" y="453"/>
                  </a:lnTo>
                  <a:lnTo>
                    <a:pt x="194" y="455"/>
                  </a:lnTo>
                  <a:lnTo>
                    <a:pt x="200" y="458"/>
                  </a:lnTo>
                  <a:lnTo>
                    <a:pt x="205" y="464"/>
                  </a:lnTo>
                  <a:lnTo>
                    <a:pt x="209" y="470"/>
                  </a:lnTo>
                  <a:lnTo>
                    <a:pt x="214" y="478"/>
                  </a:lnTo>
                  <a:lnTo>
                    <a:pt x="216" y="489"/>
                  </a:lnTo>
                  <a:lnTo>
                    <a:pt x="216" y="502"/>
                  </a:lnTo>
                  <a:lnTo>
                    <a:pt x="216" y="518"/>
                  </a:lnTo>
                  <a:lnTo>
                    <a:pt x="213" y="537"/>
                  </a:lnTo>
                  <a:lnTo>
                    <a:pt x="207" y="560"/>
                  </a:lnTo>
                  <a:lnTo>
                    <a:pt x="213" y="547"/>
                  </a:lnTo>
                  <a:lnTo>
                    <a:pt x="218" y="533"/>
                  </a:lnTo>
                  <a:lnTo>
                    <a:pt x="223" y="515"/>
                  </a:lnTo>
                  <a:lnTo>
                    <a:pt x="225" y="506"/>
                  </a:lnTo>
                  <a:lnTo>
                    <a:pt x="225" y="497"/>
                  </a:lnTo>
                  <a:lnTo>
                    <a:pt x="225" y="488"/>
                  </a:lnTo>
                  <a:lnTo>
                    <a:pt x="224" y="478"/>
                  </a:lnTo>
                  <a:lnTo>
                    <a:pt x="222" y="469"/>
                  </a:lnTo>
                  <a:lnTo>
                    <a:pt x="218" y="460"/>
                  </a:lnTo>
                  <a:lnTo>
                    <a:pt x="213" y="453"/>
                  </a:lnTo>
                  <a:lnTo>
                    <a:pt x="205" y="446"/>
                  </a:lnTo>
                  <a:lnTo>
                    <a:pt x="211" y="446"/>
                  </a:lnTo>
                  <a:lnTo>
                    <a:pt x="224" y="448"/>
                  </a:lnTo>
                  <a:lnTo>
                    <a:pt x="233" y="450"/>
                  </a:lnTo>
                  <a:lnTo>
                    <a:pt x="242" y="454"/>
                  </a:lnTo>
                  <a:lnTo>
                    <a:pt x="252" y="458"/>
                  </a:lnTo>
                  <a:lnTo>
                    <a:pt x="263" y="464"/>
                  </a:lnTo>
                  <a:lnTo>
                    <a:pt x="273" y="470"/>
                  </a:lnTo>
                  <a:lnTo>
                    <a:pt x="283" y="478"/>
                  </a:lnTo>
                  <a:lnTo>
                    <a:pt x="292" y="488"/>
                  </a:lnTo>
                  <a:lnTo>
                    <a:pt x="299" y="500"/>
                  </a:lnTo>
                  <a:lnTo>
                    <a:pt x="305" y="513"/>
                  </a:lnTo>
                  <a:lnTo>
                    <a:pt x="307" y="520"/>
                  </a:lnTo>
                  <a:lnTo>
                    <a:pt x="309" y="528"/>
                  </a:lnTo>
                  <a:lnTo>
                    <a:pt x="310" y="537"/>
                  </a:lnTo>
                  <a:lnTo>
                    <a:pt x="310" y="546"/>
                  </a:lnTo>
                  <a:lnTo>
                    <a:pt x="310" y="556"/>
                  </a:lnTo>
                  <a:lnTo>
                    <a:pt x="309" y="566"/>
                  </a:lnTo>
                  <a:lnTo>
                    <a:pt x="314" y="556"/>
                  </a:lnTo>
                  <a:lnTo>
                    <a:pt x="317" y="545"/>
                  </a:lnTo>
                  <a:lnTo>
                    <a:pt x="319" y="533"/>
                  </a:lnTo>
                  <a:lnTo>
                    <a:pt x="321" y="518"/>
                  </a:lnTo>
                  <a:lnTo>
                    <a:pt x="320" y="511"/>
                  </a:lnTo>
                  <a:lnTo>
                    <a:pt x="320" y="504"/>
                  </a:lnTo>
                  <a:lnTo>
                    <a:pt x="318" y="498"/>
                  </a:lnTo>
                  <a:lnTo>
                    <a:pt x="315" y="491"/>
                  </a:lnTo>
                  <a:lnTo>
                    <a:pt x="312" y="486"/>
                  </a:lnTo>
                  <a:lnTo>
                    <a:pt x="306" y="480"/>
                  </a:lnTo>
                  <a:lnTo>
                    <a:pt x="293" y="469"/>
                  </a:lnTo>
                  <a:lnTo>
                    <a:pt x="295" y="470"/>
                  </a:lnTo>
                  <a:lnTo>
                    <a:pt x="308" y="480"/>
                  </a:lnTo>
                  <a:lnTo>
                    <a:pt x="318" y="486"/>
                  </a:lnTo>
                  <a:lnTo>
                    <a:pt x="329" y="492"/>
                  </a:lnTo>
                  <a:lnTo>
                    <a:pt x="341" y="501"/>
                  </a:lnTo>
                  <a:lnTo>
                    <a:pt x="353" y="512"/>
                  </a:lnTo>
                  <a:lnTo>
                    <a:pt x="365" y="525"/>
                  </a:lnTo>
                  <a:lnTo>
                    <a:pt x="371" y="533"/>
                  </a:lnTo>
                  <a:lnTo>
                    <a:pt x="375" y="540"/>
                  </a:lnTo>
                  <a:lnTo>
                    <a:pt x="380" y="548"/>
                  </a:lnTo>
                  <a:lnTo>
                    <a:pt x="383" y="557"/>
                  </a:lnTo>
                  <a:lnTo>
                    <a:pt x="404" y="458"/>
                  </a:lnTo>
                  <a:lnTo>
                    <a:pt x="406" y="446"/>
                  </a:lnTo>
                  <a:lnTo>
                    <a:pt x="410" y="432"/>
                  </a:lnTo>
                  <a:lnTo>
                    <a:pt x="416" y="414"/>
                  </a:lnTo>
                  <a:lnTo>
                    <a:pt x="422" y="394"/>
                  </a:lnTo>
                  <a:lnTo>
                    <a:pt x="432" y="374"/>
                  </a:lnTo>
                  <a:lnTo>
                    <a:pt x="444" y="353"/>
                  </a:lnTo>
                  <a:lnTo>
                    <a:pt x="451" y="342"/>
                  </a:lnTo>
                  <a:lnTo>
                    <a:pt x="459" y="332"/>
                  </a:lnTo>
                  <a:lnTo>
                    <a:pt x="420" y="371"/>
                  </a:lnTo>
                  <a:lnTo>
                    <a:pt x="426" y="363"/>
                  </a:lnTo>
                  <a:lnTo>
                    <a:pt x="437" y="338"/>
                  </a:lnTo>
                  <a:lnTo>
                    <a:pt x="444" y="322"/>
                  </a:lnTo>
                  <a:lnTo>
                    <a:pt x="451" y="302"/>
                  </a:lnTo>
                  <a:lnTo>
                    <a:pt x="457" y="281"/>
                  </a:lnTo>
                  <a:lnTo>
                    <a:pt x="461" y="258"/>
                  </a:lnTo>
                  <a:lnTo>
                    <a:pt x="448" y="280"/>
                  </a:lnTo>
                  <a:lnTo>
                    <a:pt x="432" y="309"/>
                  </a:lnTo>
                  <a:lnTo>
                    <a:pt x="437" y="288"/>
                  </a:lnTo>
                  <a:lnTo>
                    <a:pt x="442" y="273"/>
                  </a:lnTo>
                  <a:lnTo>
                    <a:pt x="444" y="266"/>
                  </a:lnTo>
                  <a:lnTo>
                    <a:pt x="448" y="262"/>
                  </a:lnTo>
                  <a:lnTo>
                    <a:pt x="438" y="269"/>
                  </a:lnTo>
                  <a:lnTo>
                    <a:pt x="431" y="276"/>
                  </a:lnTo>
                  <a:lnTo>
                    <a:pt x="429" y="279"/>
                  </a:lnTo>
                  <a:lnTo>
                    <a:pt x="429" y="282"/>
                  </a:lnTo>
                  <a:lnTo>
                    <a:pt x="429" y="276"/>
                  </a:lnTo>
                  <a:lnTo>
                    <a:pt x="431" y="260"/>
                  </a:lnTo>
                  <a:lnTo>
                    <a:pt x="433" y="249"/>
                  </a:lnTo>
                  <a:lnTo>
                    <a:pt x="437" y="237"/>
                  </a:lnTo>
                  <a:lnTo>
                    <a:pt x="441" y="223"/>
                  </a:lnTo>
                  <a:lnTo>
                    <a:pt x="448" y="207"/>
                  </a:lnTo>
                  <a:lnTo>
                    <a:pt x="455" y="190"/>
                  </a:lnTo>
                  <a:lnTo>
                    <a:pt x="465" y="172"/>
                  </a:lnTo>
                  <a:lnTo>
                    <a:pt x="477" y="153"/>
                  </a:lnTo>
                  <a:lnTo>
                    <a:pt x="492" y="134"/>
                  </a:lnTo>
                  <a:lnTo>
                    <a:pt x="508" y="114"/>
                  </a:lnTo>
                  <a:lnTo>
                    <a:pt x="528" y="94"/>
                  </a:lnTo>
                  <a:lnTo>
                    <a:pt x="551" y="74"/>
                  </a:lnTo>
                  <a:lnTo>
                    <a:pt x="576" y="55"/>
                  </a:lnTo>
                  <a:lnTo>
                    <a:pt x="566" y="51"/>
                  </a:lnTo>
                  <a:lnTo>
                    <a:pt x="537" y="42"/>
                  </a:lnTo>
                  <a:lnTo>
                    <a:pt x="492" y="30"/>
                  </a:lnTo>
                  <a:lnTo>
                    <a:pt x="465" y="23"/>
                  </a:lnTo>
                  <a:lnTo>
                    <a:pt x="436" y="17"/>
                  </a:lnTo>
                  <a:lnTo>
                    <a:pt x="405" y="11"/>
                  </a:lnTo>
                  <a:lnTo>
                    <a:pt x="372" y="7"/>
                  </a:lnTo>
                  <a:lnTo>
                    <a:pt x="338" y="2"/>
                  </a:lnTo>
                  <a:lnTo>
                    <a:pt x="303" y="0"/>
                  </a:lnTo>
                  <a:lnTo>
                    <a:pt x="268" y="0"/>
                  </a:lnTo>
                  <a:lnTo>
                    <a:pt x="233" y="1"/>
                  </a:lnTo>
                  <a:lnTo>
                    <a:pt x="215" y="4"/>
                  </a:lnTo>
                  <a:lnTo>
                    <a:pt x="197" y="6"/>
                  </a:lnTo>
                  <a:lnTo>
                    <a:pt x="181" y="9"/>
                  </a:lnTo>
                  <a:lnTo>
                    <a:pt x="164" y="12"/>
                  </a:lnTo>
                  <a:close/>
                </a:path>
              </a:pathLst>
            </a:custGeom>
            <a:solidFill>
              <a:srgbClr val="9C8675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9" name="Freeform 44"/>
            <p:cNvSpPr>
              <a:spLocks/>
            </p:cNvSpPr>
            <p:nvPr/>
          </p:nvSpPr>
          <p:spPr bwMode="auto">
            <a:xfrm>
              <a:off x="4455" y="2810"/>
              <a:ext cx="582" cy="626"/>
            </a:xfrm>
            <a:custGeom>
              <a:avLst/>
              <a:gdLst>
                <a:gd name="T0" fmla="*/ 136 w 359"/>
                <a:gd name="T1" fmla="*/ 707 h 386"/>
                <a:gd name="T2" fmla="*/ 136 w 359"/>
                <a:gd name="T3" fmla="*/ 908 h 386"/>
                <a:gd name="T4" fmla="*/ 198 w 359"/>
                <a:gd name="T5" fmla="*/ 1023 h 386"/>
                <a:gd name="T6" fmla="*/ 183 w 359"/>
                <a:gd name="T7" fmla="*/ 947 h 386"/>
                <a:gd name="T8" fmla="*/ 220 w 359"/>
                <a:gd name="T9" fmla="*/ 845 h 386"/>
                <a:gd name="T10" fmla="*/ 242 w 359"/>
                <a:gd name="T11" fmla="*/ 863 h 386"/>
                <a:gd name="T12" fmla="*/ 225 w 359"/>
                <a:gd name="T13" fmla="*/ 1173 h 386"/>
                <a:gd name="T14" fmla="*/ 274 w 359"/>
                <a:gd name="T15" fmla="*/ 1374 h 386"/>
                <a:gd name="T16" fmla="*/ 295 w 359"/>
                <a:gd name="T17" fmla="*/ 1434 h 386"/>
                <a:gd name="T18" fmla="*/ 266 w 359"/>
                <a:gd name="T19" fmla="*/ 1207 h 386"/>
                <a:gd name="T20" fmla="*/ 289 w 359"/>
                <a:gd name="T21" fmla="*/ 1065 h 386"/>
                <a:gd name="T22" fmla="*/ 355 w 359"/>
                <a:gd name="T23" fmla="*/ 1049 h 386"/>
                <a:gd name="T24" fmla="*/ 433 w 359"/>
                <a:gd name="T25" fmla="*/ 1075 h 386"/>
                <a:gd name="T26" fmla="*/ 478 w 359"/>
                <a:gd name="T27" fmla="*/ 1168 h 386"/>
                <a:gd name="T28" fmla="*/ 469 w 359"/>
                <a:gd name="T29" fmla="*/ 1291 h 386"/>
                <a:gd name="T30" fmla="*/ 376 w 359"/>
                <a:gd name="T31" fmla="*/ 1455 h 386"/>
                <a:gd name="T32" fmla="*/ 413 w 359"/>
                <a:gd name="T33" fmla="*/ 1450 h 386"/>
                <a:gd name="T34" fmla="*/ 524 w 359"/>
                <a:gd name="T35" fmla="*/ 1310 h 386"/>
                <a:gd name="T36" fmla="*/ 571 w 359"/>
                <a:gd name="T37" fmla="*/ 1122 h 386"/>
                <a:gd name="T38" fmla="*/ 618 w 359"/>
                <a:gd name="T39" fmla="*/ 1181 h 386"/>
                <a:gd name="T40" fmla="*/ 652 w 359"/>
                <a:gd name="T41" fmla="*/ 1400 h 386"/>
                <a:gd name="T42" fmla="*/ 592 w 359"/>
                <a:gd name="T43" fmla="*/ 1596 h 386"/>
                <a:gd name="T44" fmla="*/ 605 w 359"/>
                <a:gd name="T45" fmla="*/ 1596 h 386"/>
                <a:gd name="T46" fmla="*/ 707 w 359"/>
                <a:gd name="T47" fmla="*/ 1404 h 386"/>
                <a:gd name="T48" fmla="*/ 760 w 359"/>
                <a:gd name="T49" fmla="*/ 1134 h 386"/>
                <a:gd name="T50" fmla="*/ 746 w 359"/>
                <a:gd name="T51" fmla="*/ 873 h 386"/>
                <a:gd name="T52" fmla="*/ 885 w 359"/>
                <a:gd name="T53" fmla="*/ 1010 h 386"/>
                <a:gd name="T54" fmla="*/ 940 w 359"/>
                <a:gd name="T55" fmla="*/ 1130 h 386"/>
                <a:gd name="T56" fmla="*/ 940 w 359"/>
                <a:gd name="T57" fmla="*/ 1070 h 386"/>
                <a:gd name="T58" fmla="*/ 885 w 359"/>
                <a:gd name="T59" fmla="*/ 803 h 386"/>
                <a:gd name="T60" fmla="*/ 893 w 359"/>
                <a:gd name="T61" fmla="*/ 740 h 386"/>
                <a:gd name="T62" fmla="*/ 1062 w 359"/>
                <a:gd name="T63" fmla="*/ 795 h 386"/>
                <a:gd name="T64" fmla="*/ 1130 w 359"/>
                <a:gd name="T65" fmla="*/ 879 h 386"/>
                <a:gd name="T66" fmla="*/ 1141 w 359"/>
                <a:gd name="T67" fmla="*/ 981 h 386"/>
                <a:gd name="T68" fmla="*/ 1172 w 359"/>
                <a:gd name="T69" fmla="*/ 931 h 386"/>
                <a:gd name="T70" fmla="*/ 1125 w 359"/>
                <a:gd name="T71" fmla="*/ 774 h 386"/>
                <a:gd name="T72" fmla="*/ 1010 w 359"/>
                <a:gd name="T73" fmla="*/ 584 h 386"/>
                <a:gd name="T74" fmla="*/ 1083 w 359"/>
                <a:gd name="T75" fmla="*/ 500 h 386"/>
                <a:gd name="T76" fmla="*/ 1235 w 359"/>
                <a:gd name="T77" fmla="*/ 444 h 386"/>
                <a:gd name="T78" fmla="*/ 1346 w 359"/>
                <a:gd name="T79" fmla="*/ 482 h 386"/>
                <a:gd name="T80" fmla="*/ 1333 w 359"/>
                <a:gd name="T81" fmla="*/ 444 h 386"/>
                <a:gd name="T82" fmla="*/ 1175 w 359"/>
                <a:gd name="T83" fmla="*/ 261 h 386"/>
                <a:gd name="T84" fmla="*/ 1188 w 359"/>
                <a:gd name="T85" fmla="*/ 199 h 386"/>
                <a:gd name="T86" fmla="*/ 1433 w 359"/>
                <a:gd name="T87" fmla="*/ 170 h 386"/>
                <a:gd name="T88" fmla="*/ 1516 w 359"/>
                <a:gd name="T89" fmla="*/ 208 h 386"/>
                <a:gd name="T90" fmla="*/ 1503 w 359"/>
                <a:gd name="T91" fmla="*/ 287 h 386"/>
                <a:gd name="T92" fmla="*/ 1530 w 359"/>
                <a:gd name="T93" fmla="*/ 240 h 386"/>
                <a:gd name="T94" fmla="*/ 1509 w 359"/>
                <a:gd name="T95" fmla="*/ 165 h 386"/>
                <a:gd name="T96" fmla="*/ 1329 w 359"/>
                <a:gd name="T97" fmla="*/ 102 h 386"/>
                <a:gd name="T98" fmla="*/ 1044 w 359"/>
                <a:gd name="T99" fmla="*/ 81 h 386"/>
                <a:gd name="T100" fmla="*/ 877 w 359"/>
                <a:gd name="T101" fmla="*/ 118 h 386"/>
                <a:gd name="T102" fmla="*/ 715 w 359"/>
                <a:gd name="T103" fmla="*/ 94 h 386"/>
                <a:gd name="T104" fmla="*/ 537 w 359"/>
                <a:gd name="T105" fmla="*/ 0 h 386"/>
                <a:gd name="T106" fmla="*/ 389 w 359"/>
                <a:gd name="T107" fmla="*/ 29 h 386"/>
                <a:gd name="T108" fmla="*/ 191 w 359"/>
                <a:gd name="T109" fmla="*/ 149 h 386"/>
                <a:gd name="T110" fmla="*/ 29 w 359"/>
                <a:gd name="T111" fmla="*/ 350 h 386"/>
                <a:gd name="T112" fmla="*/ 94 w 359"/>
                <a:gd name="T113" fmla="*/ 355 h 386"/>
                <a:gd name="T114" fmla="*/ 242 w 359"/>
                <a:gd name="T115" fmla="*/ 295 h 386"/>
                <a:gd name="T116" fmla="*/ 55 w 359"/>
                <a:gd name="T117" fmla="*/ 524 h 386"/>
                <a:gd name="T118" fmla="*/ 29 w 359"/>
                <a:gd name="T119" fmla="*/ 699 h 386"/>
                <a:gd name="T120" fmla="*/ 84 w 359"/>
                <a:gd name="T121" fmla="*/ 636 h 386"/>
                <a:gd name="T122" fmla="*/ 164 w 359"/>
                <a:gd name="T123" fmla="*/ 610 h 38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59"/>
                <a:gd name="T187" fmla="*/ 0 h 386"/>
                <a:gd name="T188" fmla="*/ 359 w 359"/>
                <a:gd name="T189" fmla="*/ 386 h 38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59" h="386">
                  <a:moveTo>
                    <a:pt x="38" y="143"/>
                  </a:moveTo>
                  <a:lnTo>
                    <a:pt x="38" y="143"/>
                  </a:lnTo>
                  <a:lnTo>
                    <a:pt x="35" y="154"/>
                  </a:lnTo>
                  <a:lnTo>
                    <a:pt x="32" y="166"/>
                  </a:lnTo>
                  <a:lnTo>
                    <a:pt x="31" y="181"/>
                  </a:lnTo>
                  <a:lnTo>
                    <a:pt x="30" y="197"/>
                  </a:lnTo>
                  <a:lnTo>
                    <a:pt x="31" y="205"/>
                  </a:lnTo>
                  <a:lnTo>
                    <a:pt x="32" y="213"/>
                  </a:lnTo>
                  <a:lnTo>
                    <a:pt x="34" y="220"/>
                  </a:lnTo>
                  <a:lnTo>
                    <a:pt x="37" y="228"/>
                  </a:lnTo>
                  <a:lnTo>
                    <a:pt x="41" y="233"/>
                  </a:lnTo>
                  <a:lnTo>
                    <a:pt x="46" y="240"/>
                  </a:lnTo>
                  <a:lnTo>
                    <a:pt x="45" y="235"/>
                  </a:lnTo>
                  <a:lnTo>
                    <a:pt x="44" y="229"/>
                  </a:lnTo>
                  <a:lnTo>
                    <a:pt x="43" y="222"/>
                  </a:lnTo>
                  <a:lnTo>
                    <a:pt x="44" y="215"/>
                  </a:lnTo>
                  <a:lnTo>
                    <a:pt x="46" y="206"/>
                  </a:lnTo>
                  <a:lnTo>
                    <a:pt x="49" y="202"/>
                  </a:lnTo>
                  <a:lnTo>
                    <a:pt x="52" y="198"/>
                  </a:lnTo>
                  <a:lnTo>
                    <a:pt x="56" y="194"/>
                  </a:lnTo>
                  <a:lnTo>
                    <a:pt x="60" y="191"/>
                  </a:lnTo>
                  <a:lnTo>
                    <a:pt x="57" y="202"/>
                  </a:lnTo>
                  <a:lnTo>
                    <a:pt x="55" y="215"/>
                  </a:lnTo>
                  <a:lnTo>
                    <a:pt x="53" y="232"/>
                  </a:lnTo>
                  <a:lnTo>
                    <a:pt x="52" y="252"/>
                  </a:lnTo>
                  <a:lnTo>
                    <a:pt x="53" y="275"/>
                  </a:lnTo>
                  <a:lnTo>
                    <a:pt x="54" y="286"/>
                  </a:lnTo>
                  <a:lnTo>
                    <a:pt x="56" y="298"/>
                  </a:lnTo>
                  <a:lnTo>
                    <a:pt x="59" y="310"/>
                  </a:lnTo>
                  <a:lnTo>
                    <a:pt x="64" y="322"/>
                  </a:lnTo>
                  <a:lnTo>
                    <a:pt x="69" y="336"/>
                  </a:lnTo>
                  <a:lnTo>
                    <a:pt x="69" y="337"/>
                  </a:lnTo>
                  <a:lnTo>
                    <a:pt x="69" y="336"/>
                  </a:lnTo>
                  <a:lnTo>
                    <a:pt x="69" y="332"/>
                  </a:lnTo>
                  <a:lnTo>
                    <a:pt x="66" y="317"/>
                  </a:lnTo>
                  <a:lnTo>
                    <a:pt x="63" y="295"/>
                  </a:lnTo>
                  <a:lnTo>
                    <a:pt x="62" y="283"/>
                  </a:lnTo>
                  <a:lnTo>
                    <a:pt x="62" y="272"/>
                  </a:lnTo>
                  <a:lnTo>
                    <a:pt x="63" y="262"/>
                  </a:lnTo>
                  <a:lnTo>
                    <a:pt x="66" y="253"/>
                  </a:lnTo>
                  <a:lnTo>
                    <a:pt x="68" y="250"/>
                  </a:lnTo>
                  <a:lnTo>
                    <a:pt x="71" y="248"/>
                  </a:lnTo>
                  <a:lnTo>
                    <a:pt x="75" y="246"/>
                  </a:lnTo>
                  <a:lnTo>
                    <a:pt x="79" y="246"/>
                  </a:lnTo>
                  <a:lnTo>
                    <a:pt x="83" y="246"/>
                  </a:lnTo>
                  <a:lnTo>
                    <a:pt x="89" y="247"/>
                  </a:lnTo>
                  <a:lnTo>
                    <a:pt x="94" y="249"/>
                  </a:lnTo>
                  <a:lnTo>
                    <a:pt x="102" y="252"/>
                  </a:lnTo>
                  <a:lnTo>
                    <a:pt x="103" y="254"/>
                  </a:lnTo>
                  <a:lnTo>
                    <a:pt x="107" y="260"/>
                  </a:lnTo>
                  <a:lnTo>
                    <a:pt x="111" y="269"/>
                  </a:lnTo>
                  <a:lnTo>
                    <a:pt x="112" y="274"/>
                  </a:lnTo>
                  <a:lnTo>
                    <a:pt x="113" y="280"/>
                  </a:lnTo>
                  <a:lnTo>
                    <a:pt x="113" y="287"/>
                  </a:lnTo>
                  <a:lnTo>
                    <a:pt x="112" y="294"/>
                  </a:lnTo>
                  <a:lnTo>
                    <a:pt x="110" y="303"/>
                  </a:lnTo>
                  <a:lnTo>
                    <a:pt x="107" y="311"/>
                  </a:lnTo>
                  <a:lnTo>
                    <a:pt x="102" y="321"/>
                  </a:lnTo>
                  <a:lnTo>
                    <a:pt x="96" y="331"/>
                  </a:lnTo>
                  <a:lnTo>
                    <a:pt x="88" y="341"/>
                  </a:lnTo>
                  <a:lnTo>
                    <a:pt x="77" y="352"/>
                  </a:lnTo>
                  <a:lnTo>
                    <a:pt x="87" y="347"/>
                  </a:lnTo>
                  <a:lnTo>
                    <a:pt x="97" y="340"/>
                  </a:lnTo>
                  <a:lnTo>
                    <a:pt x="107" y="329"/>
                  </a:lnTo>
                  <a:lnTo>
                    <a:pt x="112" y="322"/>
                  </a:lnTo>
                  <a:lnTo>
                    <a:pt x="118" y="315"/>
                  </a:lnTo>
                  <a:lnTo>
                    <a:pt x="123" y="307"/>
                  </a:lnTo>
                  <a:lnTo>
                    <a:pt x="126" y="297"/>
                  </a:lnTo>
                  <a:lnTo>
                    <a:pt x="131" y="287"/>
                  </a:lnTo>
                  <a:lnTo>
                    <a:pt x="133" y="275"/>
                  </a:lnTo>
                  <a:lnTo>
                    <a:pt x="134" y="263"/>
                  </a:lnTo>
                  <a:lnTo>
                    <a:pt x="134" y="250"/>
                  </a:lnTo>
                  <a:lnTo>
                    <a:pt x="141" y="262"/>
                  </a:lnTo>
                  <a:lnTo>
                    <a:pt x="145" y="277"/>
                  </a:lnTo>
                  <a:lnTo>
                    <a:pt x="150" y="295"/>
                  </a:lnTo>
                  <a:lnTo>
                    <a:pt x="152" y="306"/>
                  </a:lnTo>
                  <a:lnTo>
                    <a:pt x="153" y="316"/>
                  </a:lnTo>
                  <a:lnTo>
                    <a:pt x="153" y="328"/>
                  </a:lnTo>
                  <a:lnTo>
                    <a:pt x="152" y="339"/>
                  </a:lnTo>
                  <a:lnTo>
                    <a:pt x="149" y="351"/>
                  </a:lnTo>
                  <a:lnTo>
                    <a:pt x="145" y="363"/>
                  </a:lnTo>
                  <a:lnTo>
                    <a:pt x="139" y="374"/>
                  </a:lnTo>
                  <a:lnTo>
                    <a:pt x="132" y="386"/>
                  </a:lnTo>
                  <a:lnTo>
                    <a:pt x="135" y="383"/>
                  </a:lnTo>
                  <a:lnTo>
                    <a:pt x="142" y="374"/>
                  </a:lnTo>
                  <a:lnTo>
                    <a:pt x="152" y="361"/>
                  </a:lnTo>
                  <a:lnTo>
                    <a:pt x="156" y="351"/>
                  </a:lnTo>
                  <a:lnTo>
                    <a:pt x="161" y="341"/>
                  </a:lnTo>
                  <a:lnTo>
                    <a:pt x="166" y="329"/>
                  </a:lnTo>
                  <a:lnTo>
                    <a:pt x="170" y="315"/>
                  </a:lnTo>
                  <a:lnTo>
                    <a:pt x="174" y="300"/>
                  </a:lnTo>
                  <a:lnTo>
                    <a:pt x="177" y="284"/>
                  </a:lnTo>
                  <a:lnTo>
                    <a:pt x="178" y="266"/>
                  </a:lnTo>
                  <a:lnTo>
                    <a:pt x="179" y="247"/>
                  </a:lnTo>
                  <a:lnTo>
                    <a:pt x="177" y="227"/>
                  </a:lnTo>
                  <a:lnTo>
                    <a:pt x="175" y="205"/>
                  </a:lnTo>
                  <a:lnTo>
                    <a:pt x="182" y="210"/>
                  </a:lnTo>
                  <a:lnTo>
                    <a:pt x="190" y="218"/>
                  </a:lnTo>
                  <a:lnTo>
                    <a:pt x="199" y="227"/>
                  </a:lnTo>
                  <a:lnTo>
                    <a:pt x="208" y="237"/>
                  </a:lnTo>
                  <a:lnTo>
                    <a:pt x="215" y="248"/>
                  </a:lnTo>
                  <a:lnTo>
                    <a:pt x="217" y="254"/>
                  </a:lnTo>
                  <a:lnTo>
                    <a:pt x="220" y="260"/>
                  </a:lnTo>
                  <a:lnTo>
                    <a:pt x="221" y="265"/>
                  </a:lnTo>
                  <a:lnTo>
                    <a:pt x="221" y="272"/>
                  </a:lnTo>
                  <a:lnTo>
                    <a:pt x="222" y="262"/>
                  </a:lnTo>
                  <a:lnTo>
                    <a:pt x="221" y="251"/>
                  </a:lnTo>
                  <a:lnTo>
                    <a:pt x="220" y="237"/>
                  </a:lnTo>
                  <a:lnTo>
                    <a:pt x="217" y="221"/>
                  </a:lnTo>
                  <a:lnTo>
                    <a:pt x="213" y="205"/>
                  </a:lnTo>
                  <a:lnTo>
                    <a:pt x="208" y="188"/>
                  </a:lnTo>
                  <a:lnTo>
                    <a:pt x="204" y="181"/>
                  </a:lnTo>
                  <a:lnTo>
                    <a:pt x="200" y="173"/>
                  </a:lnTo>
                  <a:lnTo>
                    <a:pt x="210" y="173"/>
                  </a:lnTo>
                  <a:lnTo>
                    <a:pt x="220" y="175"/>
                  </a:lnTo>
                  <a:lnTo>
                    <a:pt x="232" y="179"/>
                  </a:lnTo>
                  <a:lnTo>
                    <a:pt x="244" y="183"/>
                  </a:lnTo>
                  <a:lnTo>
                    <a:pt x="249" y="186"/>
                  </a:lnTo>
                  <a:lnTo>
                    <a:pt x="255" y="191"/>
                  </a:lnTo>
                  <a:lnTo>
                    <a:pt x="259" y="195"/>
                  </a:lnTo>
                  <a:lnTo>
                    <a:pt x="262" y="201"/>
                  </a:lnTo>
                  <a:lnTo>
                    <a:pt x="265" y="206"/>
                  </a:lnTo>
                  <a:lnTo>
                    <a:pt x="266" y="214"/>
                  </a:lnTo>
                  <a:lnTo>
                    <a:pt x="267" y="225"/>
                  </a:lnTo>
                  <a:lnTo>
                    <a:pt x="268" y="230"/>
                  </a:lnTo>
                  <a:lnTo>
                    <a:pt x="269" y="231"/>
                  </a:lnTo>
                  <a:lnTo>
                    <a:pt x="270" y="231"/>
                  </a:lnTo>
                  <a:lnTo>
                    <a:pt x="271" y="228"/>
                  </a:lnTo>
                  <a:lnTo>
                    <a:pt x="275" y="218"/>
                  </a:lnTo>
                  <a:lnTo>
                    <a:pt x="276" y="213"/>
                  </a:lnTo>
                  <a:lnTo>
                    <a:pt x="272" y="203"/>
                  </a:lnTo>
                  <a:lnTo>
                    <a:pt x="264" y="181"/>
                  </a:lnTo>
                  <a:lnTo>
                    <a:pt x="257" y="168"/>
                  </a:lnTo>
                  <a:lnTo>
                    <a:pt x="250" y="154"/>
                  </a:lnTo>
                  <a:lnTo>
                    <a:pt x="242" y="142"/>
                  </a:lnTo>
                  <a:lnTo>
                    <a:pt x="237" y="137"/>
                  </a:lnTo>
                  <a:lnTo>
                    <a:pt x="232" y="132"/>
                  </a:lnTo>
                  <a:lnTo>
                    <a:pt x="243" y="125"/>
                  </a:lnTo>
                  <a:lnTo>
                    <a:pt x="254" y="117"/>
                  </a:lnTo>
                  <a:lnTo>
                    <a:pt x="268" y="109"/>
                  </a:lnTo>
                  <a:lnTo>
                    <a:pt x="276" y="107"/>
                  </a:lnTo>
                  <a:lnTo>
                    <a:pt x="283" y="105"/>
                  </a:lnTo>
                  <a:lnTo>
                    <a:pt x="290" y="104"/>
                  </a:lnTo>
                  <a:lnTo>
                    <a:pt x="298" y="104"/>
                  </a:lnTo>
                  <a:lnTo>
                    <a:pt x="304" y="105"/>
                  </a:lnTo>
                  <a:lnTo>
                    <a:pt x="311" y="107"/>
                  </a:lnTo>
                  <a:lnTo>
                    <a:pt x="316" y="113"/>
                  </a:lnTo>
                  <a:lnTo>
                    <a:pt x="321" y="119"/>
                  </a:lnTo>
                  <a:lnTo>
                    <a:pt x="317" y="112"/>
                  </a:lnTo>
                  <a:lnTo>
                    <a:pt x="313" y="104"/>
                  </a:lnTo>
                  <a:lnTo>
                    <a:pt x="306" y="94"/>
                  </a:lnTo>
                  <a:lnTo>
                    <a:pt x="299" y="83"/>
                  </a:lnTo>
                  <a:lnTo>
                    <a:pt x="289" y="72"/>
                  </a:lnTo>
                  <a:lnTo>
                    <a:pt x="276" y="61"/>
                  </a:lnTo>
                  <a:lnTo>
                    <a:pt x="269" y="56"/>
                  </a:lnTo>
                  <a:lnTo>
                    <a:pt x="261" y="51"/>
                  </a:lnTo>
                  <a:lnTo>
                    <a:pt x="279" y="47"/>
                  </a:lnTo>
                  <a:lnTo>
                    <a:pt x="298" y="42"/>
                  </a:lnTo>
                  <a:lnTo>
                    <a:pt x="317" y="40"/>
                  </a:lnTo>
                  <a:lnTo>
                    <a:pt x="326" y="40"/>
                  </a:lnTo>
                  <a:lnTo>
                    <a:pt x="336" y="40"/>
                  </a:lnTo>
                  <a:lnTo>
                    <a:pt x="344" y="41"/>
                  </a:lnTo>
                  <a:lnTo>
                    <a:pt x="350" y="44"/>
                  </a:lnTo>
                  <a:lnTo>
                    <a:pt x="355" y="47"/>
                  </a:lnTo>
                  <a:lnTo>
                    <a:pt x="356" y="49"/>
                  </a:lnTo>
                  <a:lnTo>
                    <a:pt x="357" y="51"/>
                  </a:lnTo>
                  <a:lnTo>
                    <a:pt x="357" y="55"/>
                  </a:lnTo>
                  <a:lnTo>
                    <a:pt x="356" y="58"/>
                  </a:lnTo>
                  <a:lnTo>
                    <a:pt x="353" y="67"/>
                  </a:lnTo>
                  <a:lnTo>
                    <a:pt x="355" y="64"/>
                  </a:lnTo>
                  <a:lnTo>
                    <a:pt x="358" y="59"/>
                  </a:lnTo>
                  <a:lnTo>
                    <a:pt x="359" y="56"/>
                  </a:lnTo>
                  <a:lnTo>
                    <a:pt x="359" y="51"/>
                  </a:lnTo>
                  <a:lnTo>
                    <a:pt x="359" y="48"/>
                  </a:lnTo>
                  <a:lnTo>
                    <a:pt x="357" y="44"/>
                  </a:lnTo>
                  <a:lnTo>
                    <a:pt x="354" y="39"/>
                  </a:lnTo>
                  <a:lnTo>
                    <a:pt x="347" y="35"/>
                  </a:lnTo>
                  <a:lnTo>
                    <a:pt x="338" y="30"/>
                  </a:lnTo>
                  <a:lnTo>
                    <a:pt x="327" y="27"/>
                  </a:lnTo>
                  <a:lnTo>
                    <a:pt x="312" y="24"/>
                  </a:lnTo>
                  <a:lnTo>
                    <a:pt x="294" y="22"/>
                  </a:lnTo>
                  <a:lnTo>
                    <a:pt x="271" y="20"/>
                  </a:lnTo>
                  <a:lnTo>
                    <a:pt x="245" y="19"/>
                  </a:lnTo>
                  <a:lnTo>
                    <a:pt x="237" y="20"/>
                  </a:lnTo>
                  <a:lnTo>
                    <a:pt x="231" y="23"/>
                  </a:lnTo>
                  <a:lnTo>
                    <a:pt x="215" y="27"/>
                  </a:lnTo>
                  <a:lnTo>
                    <a:pt x="206" y="28"/>
                  </a:lnTo>
                  <a:lnTo>
                    <a:pt x="195" y="28"/>
                  </a:lnTo>
                  <a:lnTo>
                    <a:pt x="183" y="26"/>
                  </a:lnTo>
                  <a:lnTo>
                    <a:pt x="168" y="22"/>
                  </a:lnTo>
                  <a:lnTo>
                    <a:pt x="158" y="16"/>
                  </a:lnTo>
                  <a:lnTo>
                    <a:pt x="145" y="8"/>
                  </a:lnTo>
                  <a:lnTo>
                    <a:pt x="132" y="2"/>
                  </a:lnTo>
                  <a:lnTo>
                    <a:pt x="126" y="0"/>
                  </a:lnTo>
                  <a:lnTo>
                    <a:pt x="122" y="0"/>
                  </a:lnTo>
                  <a:lnTo>
                    <a:pt x="107" y="3"/>
                  </a:lnTo>
                  <a:lnTo>
                    <a:pt x="91" y="7"/>
                  </a:lnTo>
                  <a:lnTo>
                    <a:pt x="78" y="13"/>
                  </a:lnTo>
                  <a:lnTo>
                    <a:pt x="66" y="19"/>
                  </a:lnTo>
                  <a:lnTo>
                    <a:pt x="55" y="27"/>
                  </a:lnTo>
                  <a:lnTo>
                    <a:pt x="45" y="35"/>
                  </a:lnTo>
                  <a:lnTo>
                    <a:pt x="36" y="44"/>
                  </a:lnTo>
                  <a:lnTo>
                    <a:pt x="29" y="52"/>
                  </a:lnTo>
                  <a:lnTo>
                    <a:pt x="15" y="68"/>
                  </a:lnTo>
                  <a:lnTo>
                    <a:pt x="7" y="82"/>
                  </a:lnTo>
                  <a:lnTo>
                    <a:pt x="2" y="91"/>
                  </a:lnTo>
                  <a:lnTo>
                    <a:pt x="0" y="95"/>
                  </a:lnTo>
                  <a:lnTo>
                    <a:pt x="22" y="83"/>
                  </a:lnTo>
                  <a:lnTo>
                    <a:pt x="41" y="74"/>
                  </a:lnTo>
                  <a:lnTo>
                    <a:pt x="49" y="71"/>
                  </a:lnTo>
                  <a:lnTo>
                    <a:pt x="57" y="69"/>
                  </a:lnTo>
                  <a:lnTo>
                    <a:pt x="49" y="76"/>
                  </a:lnTo>
                  <a:lnTo>
                    <a:pt x="32" y="97"/>
                  </a:lnTo>
                  <a:lnTo>
                    <a:pt x="22" y="109"/>
                  </a:lnTo>
                  <a:lnTo>
                    <a:pt x="13" y="123"/>
                  </a:lnTo>
                  <a:lnTo>
                    <a:pt x="8" y="136"/>
                  </a:lnTo>
                  <a:lnTo>
                    <a:pt x="6" y="141"/>
                  </a:lnTo>
                  <a:lnTo>
                    <a:pt x="6" y="147"/>
                  </a:lnTo>
                  <a:lnTo>
                    <a:pt x="7" y="164"/>
                  </a:lnTo>
                  <a:lnTo>
                    <a:pt x="9" y="161"/>
                  </a:lnTo>
                  <a:lnTo>
                    <a:pt x="15" y="153"/>
                  </a:lnTo>
                  <a:lnTo>
                    <a:pt x="20" y="149"/>
                  </a:lnTo>
                  <a:lnTo>
                    <a:pt x="25" y="146"/>
                  </a:lnTo>
                  <a:lnTo>
                    <a:pt x="31" y="143"/>
                  </a:lnTo>
                  <a:lnTo>
                    <a:pt x="38" y="143"/>
                  </a:lnTo>
                  <a:close/>
                </a:path>
              </a:pathLst>
            </a:custGeom>
            <a:solidFill>
              <a:srgbClr val="9E8876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7180" name="Group 45"/>
            <p:cNvGrpSpPr>
              <a:grpSpLocks/>
            </p:cNvGrpSpPr>
            <p:nvPr/>
          </p:nvGrpSpPr>
          <p:grpSpPr bwMode="auto">
            <a:xfrm>
              <a:off x="4328" y="2430"/>
              <a:ext cx="589" cy="242"/>
              <a:chOff x="3002" y="3105"/>
              <a:chExt cx="363" cy="149"/>
            </a:xfrm>
          </p:grpSpPr>
          <p:sp>
            <p:nvSpPr>
              <p:cNvPr id="7184" name="Freeform 46"/>
              <p:cNvSpPr>
                <a:spLocks/>
              </p:cNvSpPr>
              <p:nvPr/>
            </p:nvSpPr>
            <p:spPr bwMode="auto">
              <a:xfrm>
                <a:off x="3296" y="3169"/>
                <a:ext cx="9" cy="10"/>
              </a:xfrm>
              <a:custGeom>
                <a:avLst/>
                <a:gdLst>
                  <a:gd name="T0" fmla="*/ 9 w 9"/>
                  <a:gd name="T1" fmla="*/ 4 h 10"/>
                  <a:gd name="T2" fmla="*/ 9 w 9"/>
                  <a:gd name="T3" fmla="*/ 4 h 10"/>
                  <a:gd name="T4" fmla="*/ 9 w 9"/>
                  <a:gd name="T5" fmla="*/ 6 h 10"/>
                  <a:gd name="T6" fmla="*/ 8 w 9"/>
                  <a:gd name="T7" fmla="*/ 7 h 10"/>
                  <a:gd name="T8" fmla="*/ 7 w 9"/>
                  <a:gd name="T9" fmla="*/ 9 h 10"/>
                  <a:gd name="T10" fmla="*/ 5 w 9"/>
                  <a:gd name="T11" fmla="*/ 10 h 10"/>
                  <a:gd name="T12" fmla="*/ 5 w 9"/>
                  <a:gd name="T13" fmla="*/ 10 h 10"/>
                  <a:gd name="T14" fmla="*/ 3 w 9"/>
                  <a:gd name="T15" fmla="*/ 10 h 10"/>
                  <a:gd name="T16" fmla="*/ 2 w 9"/>
                  <a:gd name="T17" fmla="*/ 9 h 10"/>
                  <a:gd name="T18" fmla="*/ 1 w 9"/>
                  <a:gd name="T19" fmla="*/ 6 h 10"/>
                  <a:gd name="T20" fmla="*/ 0 w 9"/>
                  <a:gd name="T21" fmla="*/ 5 h 10"/>
                  <a:gd name="T22" fmla="*/ 0 w 9"/>
                  <a:gd name="T23" fmla="*/ 5 h 10"/>
                  <a:gd name="T24" fmla="*/ 1 w 9"/>
                  <a:gd name="T25" fmla="*/ 3 h 10"/>
                  <a:gd name="T26" fmla="*/ 1 w 9"/>
                  <a:gd name="T27" fmla="*/ 2 h 10"/>
                  <a:gd name="T28" fmla="*/ 3 w 9"/>
                  <a:gd name="T29" fmla="*/ 1 h 10"/>
                  <a:gd name="T30" fmla="*/ 4 w 9"/>
                  <a:gd name="T31" fmla="*/ 0 h 10"/>
                  <a:gd name="T32" fmla="*/ 4 w 9"/>
                  <a:gd name="T33" fmla="*/ 0 h 10"/>
                  <a:gd name="T34" fmla="*/ 6 w 9"/>
                  <a:gd name="T35" fmla="*/ 1 h 10"/>
                  <a:gd name="T36" fmla="*/ 7 w 9"/>
                  <a:gd name="T37" fmla="*/ 1 h 10"/>
                  <a:gd name="T38" fmla="*/ 8 w 9"/>
                  <a:gd name="T39" fmla="*/ 3 h 10"/>
                  <a:gd name="T40" fmla="*/ 9 w 9"/>
                  <a:gd name="T41" fmla="*/ 4 h 10"/>
                  <a:gd name="T42" fmla="*/ 9 w 9"/>
                  <a:gd name="T43" fmla="*/ 4 h 1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9"/>
                  <a:gd name="T67" fmla="*/ 0 h 10"/>
                  <a:gd name="T68" fmla="*/ 9 w 9"/>
                  <a:gd name="T69" fmla="*/ 10 h 1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9" h="10">
                    <a:moveTo>
                      <a:pt x="9" y="4"/>
                    </a:moveTo>
                    <a:lnTo>
                      <a:pt x="9" y="4"/>
                    </a:lnTo>
                    <a:lnTo>
                      <a:pt x="9" y="6"/>
                    </a:lnTo>
                    <a:lnTo>
                      <a:pt x="8" y="7"/>
                    </a:lnTo>
                    <a:lnTo>
                      <a:pt x="7" y="9"/>
                    </a:lnTo>
                    <a:lnTo>
                      <a:pt x="5" y="10"/>
                    </a:lnTo>
                    <a:lnTo>
                      <a:pt x="3" y="10"/>
                    </a:lnTo>
                    <a:lnTo>
                      <a:pt x="2" y="9"/>
                    </a:lnTo>
                    <a:lnTo>
                      <a:pt x="1" y="6"/>
                    </a:lnTo>
                    <a:lnTo>
                      <a:pt x="0" y="5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3" y="1"/>
                    </a:lnTo>
                    <a:lnTo>
                      <a:pt x="4" y="0"/>
                    </a:lnTo>
                    <a:lnTo>
                      <a:pt x="6" y="1"/>
                    </a:lnTo>
                    <a:lnTo>
                      <a:pt x="7" y="1"/>
                    </a:lnTo>
                    <a:lnTo>
                      <a:pt x="8" y="3"/>
                    </a:lnTo>
                    <a:lnTo>
                      <a:pt x="9" y="4"/>
                    </a:lnTo>
                    <a:close/>
                  </a:path>
                </a:pathLst>
              </a:custGeom>
              <a:solidFill>
                <a:srgbClr val="94806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85" name="Freeform 47"/>
              <p:cNvSpPr>
                <a:spLocks/>
              </p:cNvSpPr>
              <p:nvPr/>
            </p:nvSpPr>
            <p:spPr bwMode="auto">
              <a:xfrm>
                <a:off x="3309" y="3205"/>
                <a:ext cx="8" cy="9"/>
              </a:xfrm>
              <a:custGeom>
                <a:avLst/>
                <a:gdLst>
                  <a:gd name="T0" fmla="*/ 8 w 8"/>
                  <a:gd name="T1" fmla="*/ 4 h 9"/>
                  <a:gd name="T2" fmla="*/ 8 w 8"/>
                  <a:gd name="T3" fmla="*/ 4 h 9"/>
                  <a:gd name="T4" fmla="*/ 8 w 8"/>
                  <a:gd name="T5" fmla="*/ 7 h 9"/>
                  <a:gd name="T6" fmla="*/ 7 w 8"/>
                  <a:gd name="T7" fmla="*/ 8 h 9"/>
                  <a:gd name="T8" fmla="*/ 6 w 8"/>
                  <a:gd name="T9" fmla="*/ 9 h 9"/>
                  <a:gd name="T10" fmla="*/ 4 w 8"/>
                  <a:gd name="T11" fmla="*/ 9 h 9"/>
                  <a:gd name="T12" fmla="*/ 4 w 8"/>
                  <a:gd name="T13" fmla="*/ 9 h 9"/>
                  <a:gd name="T14" fmla="*/ 3 w 8"/>
                  <a:gd name="T15" fmla="*/ 9 h 9"/>
                  <a:gd name="T16" fmla="*/ 1 w 8"/>
                  <a:gd name="T17" fmla="*/ 8 h 9"/>
                  <a:gd name="T18" fmla="*/ 0 w 8"/>
                  <a:gd name="T19" fmla="*/ 7 h 9"/>
                  <a:gd name="T20" fmla="*/ 0 w 8"/>
                  <a:gd name="T21" fmla="*/ 5 h 9"/>
                  <a:gd name="T22" fmla="*/ 0 w 8"/>
                  <a:gd name="T23" fmla="*/ 5 h 9"/>
                  <a:gd name="T24" fmla="*/ 0 w 8"/>
                  <a:gd name="T25" fmla="*/ 3 h 9"/>
                  <a:gd name="T26" fmla="*/ 1 w 8"/>
                  <a:gd name="T27" fmla="*/ 2 h 9"/>
                  <a:gd name="T28" fmla="*/ 2 w 8"/>
                  <a:gd name="T29" fmla="*/ 1 h 9"/>
                  <a:gd name="T30" fmla="*/ 4 w 8"/>
                  <a:gd name="T31" fmla="*/ 0 h 9"/>
                  <a:gd name="T32" fmla="*/ 4 w 8"/>
                  <a:gd name="T33" fmla="*/ 0 h 9"/>
                  <a:gd name="T34" fmla="*/ 5 w 8"/>
                  <a:gd name="T35" fmla="*/ 0 h 9"/>
                  <a:gd name="T36" fmla="*/ 7 w 8"/>
                  <a:gd name="T37" fmla="*/ 1 h 9"/>
                  <a:gd name="T38" fmla="*/ 8 w 8"/>
                  <a:gd name="T39" fmla="*/ 2 h 9"/>
                  <a:gd name="T40" fmla="*/ 8 w 8"/>
                  <a:gd name="T41" fmla="*/ 4 h 9"/>
                  <a:gd name="T42" fmla="*/ 8 w 8"/>
                  <a:gd name="T43" fmla="*/ 4 h 9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8"/>
                  <a:gd name="T67" fmla="*/ 0 h 9"/>
                  <a:gd name="T68" fmla="*/ 8 w 8"/>
                  <a:gd name="T69" fmla="*/ 9 h 9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8" h="9">
                    <a:moveTo>
                      <a:pt x="8" y="4"/>
                    </a:moveTo>
                    <a:lnTo>
                      <a:pt x="8" y="4"/>
                    </a:lnTo>
                    <a:lnTo>
                      <a:pt x="8" y="7"/>
                    </a:lnTo>
                    <a:lnTo>
                      <a:pt x="7" y="8"/>
                    </a:lnTo>
                    <a:lnTo>
                      <a:pt x="6" y="9"/>
                    </a:lnTo>
                    <a:lnTo>
                      <a:pt x="4" y="9"/>
                    </a:lnTo>
                    <a:lnTo>
                      <a:pt x="3" y="9"/>
                    </a:lnTo>
                    <a:lnTo>
                      <a:pt x="1" y="8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1" y="2"/>
                    </a:lnTo>
                    <a:lnTo>
                      <a:pt x="2" y="1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7" y="1"/>
                    </a:lnTo>
                    <a:lnTo>
                      <a:pt x="8" y="2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94806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86" name="Freeform 48"/>
              <p:cNvSpPr>
                <a:spLocks/>
              </p:cNvSpPr>
              <p:nvPr/>
            </p:nvSpPr>
            <p:spPr bwMode="auto">
              <a:xfrm>
                <a:off x="3330" y="3194"/>
                <a:ext cx="8" cy="9"/>
              </a:xfrm>
              <a:custGeom>
                <a:avLst/>
                <a:gdLst>
                  <a:gd name="T0" fmla="*/ 8 w 8"/>
                  <a:gd name="T1" fmla="*/ 4 h 9"/>
                  <a:gd name="T2" fmla="*/ 8 w 8"/>
                  <a:gd name="T3" fmla="*/ 4 h 9"/>
                  <a:gd name="T4" fmla="*/ 8 w 8"/>
                  <a:gd name="T5" fmla="*/ 5 h 9"/>
                  <a:gd name="T6" fmla="*/ 8 w 8"/>
                  <a:gd name="T7" fmla="*/ 8 h 9"/>
                  <a:gd name="T8" fmla="*/ 6 w 8"/>
                  <a:gd name="T9" fmla="*/ 9 h 9"/>
                  <a:gd name="T10" fmla="*/ 5 w 8"/>
                  <a:gd name="T11" fmla="*/ 9 h 9"/>
                  <a:gd name="T12" fmla="*/ 5 w 8"/>
                  <a:gd name="T13" fmla="*/ 9 h 9"/>
                  <a:gd name="T14" fmla="*/ 3 w 8"/>
                  <a:gd name="T15" fmla="*/ 9 h 9"/>
                  <a:gd name="T16" fmla="*/ 2 w 8"/>
                  <a:gd name="T17" fmla="*/ 8 h 9"/>
                  <a:gd name="T18" fmla="*/ 1 w 8"/>
                  <a:gd name="T19" fmla="*/ 7 h 9"/>
                  <a:gd name="T20" fmla="*/ 0 w 8"/>
                  <a:gd name="T21" fmla="*/ 4 h 9"/>
                  <a:gd name="T22" fmla="*/ 0 w 8"/>
                  <a:gd name="T23" fmla="*/ 4 h 9"/>
                  <a:gd name="T24" fmla="*/ 0 w 8"/>
                  <a:gd name="T25" fmla="*/ 3 h 9"/>
                  <a:gd name="T26" fmla="*/ 1 w 8"/>
                  <a:gd name="T27" fmla="*/ 1 h 9"/>
                  <a:gd name="T28" fmla="*/ 2 w 8"/>
                  <a:gd name="T29" fmla="*/ 0 h 9"/>
                  <a:gd name="T30" fmla="*/ 4 w 8"/>
                  <a:gd name="T31" fmla="*/ 0 h 9"/>
                  <a:gd name="T32" fmla="*/ 4 w 8"/>
                  <a:gd name="T33" fmla="*/ 0 h 9"/>
                  <a:gd name="T34" fmla="*/ 6 w 8"/>
                  <a:gd name="T35" fmla="*/ 0 h 9"/>
                  <a:gd name="T36" fmla="*/ 7 w 8"/>
                  <a:gd name="T37" fmla="*/ 1 h 9"/>
                  <a:gd name="T38" fmla="*/ 8 w 8"/>
                  <a:gd name="T39" fmla="*/ 2 h 9"/>
                  <a:gd name="T40" fmla="*/ 8 w 8"/>
                  <a:gd name="T41" fmla="*/ 4 h 9"/>
                  <a:gd name="T42" fmla="*/ 8 w 8"/>
                  <a:gd name="T43" fmla="*/ 4 h 9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8"/>
                  <a:gd name="T67" fmla="*/ 0 h 9"/>
                  <a:gd name="T68" fmla="*/ 8 w 8"/>
                  <a:gd name="T69" fmla="*/ 9 h 9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8" h="9">
                    <a:moveTo>
                      <a:pt x="8" y="4"/>
                    </a:moveTo>
                    <a:lnTo>
                      <a:pt x="8" y="4"/>
                    </a:lnTo>
                    <a:lnTo>
                      <a:pt x="8" y="5"/>
                    </a:lnTo>
                    <a:lnTo>
                      <a:pt x="8" y="8"/>
                    </a:lnTo>
                    <a:lnTo>
                      <a:pt x="6" y="9"/>
                    </a:lnTo>
                    <a:lnTo>
                      <a:pt x="5" y="9"/>
                    </a:lnTo>
                    <a:lnTo>
                      <a:pt x="3" y="9"/>
                    </a:lnTo>
                    <a:lnTo>
                      <a:pt x="2" y="8"/>
                    </a:lnTo>
                    <a:lnTo>
                      <a:pt x="1" y="7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1" y="1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6" y="0"/>
                    </a:lnTo>
                    <a:lnTo>
                      <a:pt x="7" y="1"/>
                    </a:lnTo>
                    <a:lnTo>
                      <a:pt x="8" y="2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94806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87" name="Freeform 49"/>
              <p:cNvSpPr>
                <a:spLocks/>
              </p:cNvSpPr>
              <p:nvPr/>
            </p:nvSpPr>
            <p:spPr bwMode="auto">
              <a:xfrm>
                <a:off x="3355" y="3232"/>
                <a:ext cx="10" cy="9"/>
              </a:xfrm>
              <a:custGeom>
                <a:avLst/>
                <a:gdLst>
                  <a:gd name="T0" fmla="*/ 10 w 10"/>
                  <a:gd name="T1" fmla="*/ 5 h 9"/>
                  <a:gd name="T2" fmla="*/ 10 w 10"/>
                  <a:gd name="T3" fmla="*/ 5 h 9"/>
                  <a:gd name="T4" fmla="*/ 10 w 10"/>
                  <a:gd name="T5" fmla="*/ 7 h 9"/>
                  <a:gd name="T6" fmla="*/ 9 w 10"/>
                  <a:gd name="T7" fmla="*/ 8 h 9"/>
                  <a:gd name="T8" fmla="*/ 6 w 10"/>
                  <a:gd name="T9" fmla="*/ 9 h 9"/>
                  <a:gd name="T10" fmla="*/ 5 w 10"/>
                  <a:gd name="T11" fmla="*/ 9 h 9"/>
                  <a:gd name="T12" fmla="*/ 5 w 10"/>
                  <a:gd name="T13" fmla="*/ 9 h 9"/>
                  <a:gd name="T14" fmla="*/ 3 w 10"/>
                  <a:gd name="T15" fmla="*/ 9 h 9"/>
                  <a:gd name="T16" fmla="*/ 2 w 10"/>
                  <a:gd name="T17" fmla="*/ 8 h 9"/>
                  <a:gd name="T18" fmla="*/ 1 w 10"/>
                  <a:gd name="T19" fmla="*/ 7 h 9"/>
                  <a:gd name="T20" fmla="*/ 0 w 10"/>
                  <a:gd name="T21" fmla="*/ 6 h 9"/>
                  <a:gd name="T22" fmla="*/ 0 w 10"/>
                  <a:gd name="T23" fmla="*/ 6 h 9"/>
                  <a:gd name="T24" fmla="*/ 1 w 10"/>
                  <a:gd name="T25" fmla="*/ 4 h 9"/>
                  <a:gd name="T26" fmla="*/ 1 w 10"/>
                  <a:gd name="T27" fmla="*/ 3 h 9"/>
                  <a:gd name="T28" fmla="*/ 3 w 10"/>
                  <a:gd name="T29" fmla="*/ 1 h 9"/>
                  <a:gd name="T30" fmla="*/ 4 w 10"/>
                  <a:gd name="T31" fmla="*/ 0 h 9"/>
                  <a:gd name="T32" fmla="*/ 4 w 10"/>
                  <a:gd name="T33" fmla="*/ 0 h 9"/>
                  <a:gd name="T34" fmla="*/ 6 w 10"/>
                  <a:gd name="T35" fmla="*/ 0 h 9"/>
                  <a:gd name="T36" fmla="*/ 8 w 10"/>
                  <a:gd name="T37" fmla="*/ 1 h 9"/>
                  <a:gd name="T38" fmla="*/ 9 w 10"/>
                  <a:gd name="T39" fmla="*/ 3 h 9"/>
                  <a:gd name="T40" fmla="*/ 10 w 10"/>
                  <a:gd name="T41" fmla="*/ 5 h 9"/>
                  <a:gd name="T42" fmla="*/ 10 w 10"/>
                  <a:gd name="T43" fmla="*/ 5 h 9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0"/>
                  <a:gd name="T67" fmla="*/ 0 h 9"/>
                  <a:gd name="T68" fmla="*/ 10 w 10"/>
                  <a:gd name="T69" fmla="*/ 9 h 9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0" h="9">
                    <a:moveTo>
                      <a:pt x="10" y="5"/>
                    </a:moveTo>
                    <a:lnTo>
                      <a:pt x="10" y="5"/>
                    </a:lnTo>
                    <a:lnTo>
                      <a:pt x="10" y="7"/>
                    </a:lnTo>
                    <a:lnTo>
                      <a:pt x="9" y="8"/>
                    </a:lnTo>
                    <a:lnTo>
                      <a:pt x="6" y="9"/>
                    </a:lnTo>
                    <a:lnTo>
                      <a:pt x="5" y="9"/>
                    </a:lnTo>
                    <a:lnTo>
                      <a:pt x="3" y="9"/>
                    </a:lnTo>
                    <a:lnTo>
                      <a:pt x="2" y="8"/>
                    </a:lnTo>
                    <a:lnTo>
                      <a:pt x="1" y="7"/>
                    </a:lnTo>
                    <a:lnTo>
                      <a:pt x="0" y="6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3" y="1"/>
                    </a:lnTo>
                    <a:lnTo>
                      <a:pt x="4" y="0"/>
                    </a:lnTo>
                    <a:lnTo>
                      <a:pt x="6" y="0"/>
                    </a:lnTo>
                    <a:lnTo>
                      <a:pt x="8" y="1"/>
                    </a:lnTo>
                    <a:lnTo>
                      <a:pt x="9" y="3"/>
                    </a:lnTo>
                    <a:lnTo>
                      <a:pt x="10" y="5"/>
                    </a:lnTo>
                    <a:close/>
                  </a:path>
                </a:pathLst>
              </a:custGeom>
              <a:solidFill>
                <a:srgbClr val="94806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88" name="Freeform 50"/>
              <p:cNvSpPr>
                <a:spLocks/>
              </p:cNvSpPr>
              <p:nvPr/>
            </p:nvSpPr>
            <p:spPr bwMode="auto">
              <a:xfrm>
                <a:off x="3272" y="3244"/>
                <a:ext cx="10" cy="9"/>
              </a:xfrm>
              <a:custGeom>
                <a:avLst/>
                <a:gdLst>
                  <a:gd name="T0" fmla="*/ 10 w 10"/>
                  <a:gd name="T1" fmla="*/ 5 h 9"/>
                  <a:gd name="T2" fmla="*/ 10 w 10"/>
                  <a:gd name="T3" fmla="*/ 5 h 9"/>
                  <a:gd name="T4" fmla="*/ 10 w 10"/>
                  <a:gd name="T5" fmla="*/ 6 h 9"/>
                  <a:gd name="T6" fmla="*/ 9 w 10"/>
                  <a:gd name="T7" fmla="*/ 8 h 9"/>
                  <a:gd name="T8" fmla="*/ 8 w 10"/>
                  <a:gd name="T9" fmla="*/ 9 h 9"/>
                  <a:gd name="T10" fmla="*/ 6 w 10"/>
                  <a:gd name="T11" fmla="*/ 9 h 9"/>
                  <a:gd name="T12" fmla="*/ 6 w 10"/>
                  <a:gd name="T13" fmla="*/ 9 h 9"/>
                  <a:gd name="T14" fmla="*/ 4 w 10"/>
                  <a:gd name="T15" fmla="*/ 9 h 9"/>
                  <a:gd name="T16" fmla="*/ 3 w 10"/>
                  <a:gd name="T17" fmla="*/ 8 h 9"/>
                  <a:gd name="T18" fmla="*/ 2 w 10"/>
                  <a:gd name="T19" fmla="*/ 7 h 9"/>
                  <a:gd name="T20" fmla="*/ 0 w 10"/>
                  <a:gd name="T21" fmla="*/ 5 h 9"/>
                  <a:gd name="T22" fmla="*/ 0 w 10"/>
                  <a:gd name="T23" fmla="*/ 5 h 9"/>
                  <a:gd name="T24" fmla="*/ 2 w 10"/>
                  <a:gd name="T25" fmla="*/ 4 h 9"/>
                  <a:gd name="T26" fmla="*/ 2 w 10"/>
                  <a:gd name="T27" fmla="*/ 2 h 9"/>
                  <a:gd name="T28" fmla="*/ 4 w 10"/>
                  <a:gd name="T29" fmla="*/ 0 h 9"/>
                  <a:gd name="T30" fmla="*/ 5 w 10"/>
                  <a:gd name="T31" fmla="*/ 0 h 9"/>
                  <a:gd name="T32" fmla="*/ 5 w 10"/>
                  <a:gd name="T33" fmla="*/ 0 h 9"/>
                  <a:gd name="T34" fmla="*/ 7 w 10"/>
                  <a:gd name="T35" fmla="*/ 0 h 9"/>
                  <a:gd name="T36" fmla="*/ 8 w 10"/>
                  <a:gd name="T37" fmla="*/ 2 h 9"/>
                  <a:gd name="T38" fmla="*/ 9 w 10"/>
                  <a:gd name="T39" fmla="*/ 3 h 9"/>
                  <a:gd name="T40" fmla="*/ 10 w 10"/>
                  <a:gd name="T41" fmla="*/ 5 h 9"/>
                  <a:gd name="T42" fmla="*/ 10 w 10"/>
                  <a:gd name="T43" fmla="*/ 5 h 9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0"/>
                  <a:gd name="T67" fmla="*/ 0 h 9"/>
                  <a:gd name="T68" fmla="*/ 10 w 10"/>
                  <a:gd name="T69" fmla="*/ 9 h 9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0" h="9">
                    <a:moveTo>
                      <a:pt x="10" y="5"/>
                    </a:moveTo>
                    <a:lnTo>
                      <a:pt x="10" y="5"/>
                    </a:lnTo>
                    <a:lnTo>
                      <a:pt x="10" y="6"/>
                    </a:lnTo>
                    <a:lnTo>
                      <a:pt x="9" y="8"/>
                    </a:lnTo>
                    <a:lnTo>
                      <a:pt x="8" y="9"/>
                    </a:lnTo>
                    <a:lnTo>
                      <a:pt x="6" y="9"/>
                    </a:lnTo>
                    <a:lnTo>
                      <a:pt x="4" y="9"/>
                    </a:lnTo>
                    <a:lnTo>
                      <a:pt x="3" y="8"/>
                    </a:lnTo>
                    <a:lnTo>
                      <a:pt x="2" y="7"/>
                    </a:lnTo>
                    <a:lnTo>
                      <a:pt x="0" y="5"/>
                    </a:lnTo>
                    <a:lnTo>
                      <a:pt x="2" y="4"/>
                    </a:lnTo>
                    <a:lnTo>
                      <a:pt x="2" y="2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2"/>
                    </a:lnTo>
                    <a:lnTo>
                      <a:pt x="9" y="3"/>
                    </a:lnTo>
                    <a:lnTo>
                      <a:pt x="10" y="5"/>
                    </a:lnTo>
                    <a:close/>
                  </a:path>
                </a:pathLst>
              </a:custGeom>
              <a:solidFill>
                <a:srgbClr val="94806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89" name="Freeform 51"/>
              <p:cNvSpPr>
                <a:spLocks/>
              </p:cNvSpPr>
              <p:nvPr/>
            </p:nvSpPr>
            <p:spPr bwMode="auto">
              <a:xfrm>
                <a:off x="3245" y="3206"/>
                <a:ext cx="10" cy="9"/>
              </a:xfrm>
              <a:custGeom>
                <a:avLst/>
                <a:gdLst>
                  <a:gd name="T0" fmla="*/ 10 w 10"/>
                  <a:gd name="T1" fmla="*/ 4 h 9"/>
                  <a:gd name="T2" fmla="*/ 10 w 10"/>
                  <a:gd name="T3" fmla="*/ 4 h 9"/>
                  <a:gd name="T4" fmla="*/ 10 w 10"/>
                  <a:gd name="T5" fmla="*/ 6 h 9"/>
                  <a:gd name="T6" fmla="*/ 9 w 10"/>
                  <a:gd name="T7" fmla="*/ 8 h 9"/>
                  <a:gd name="T8" fmla="*/ 8 w 10"/>
                  <a:gd name="T9" fmla="*/ 9 h 9"/>
                  <a:gd name="T10" fmla="*/ 6 w 10"/>
                  <a:gd name="T11" fmla="*/ 9 h 9"/>
                  <a:gd name="T12" fmla="*/ 6 w 10"/>
                  <a:gd name="T13" fmla="*/ 9 h 9"/>
                  <a:gd name="T14" fmla="*/ 3 w 10"/>
                  <a:gd name="T15" fmla="*/ 9 h 9"/>
                  <a:gd name="T16" fmla="*/ 2 w 10"/>
                  <a:gd name="T17" fmla="*/ 8 h 9"/>
                  <a:gd name="T18" fmla="*/ 1 w 10"/>
                  <a:gd name="T19" fmla="*/ 7 h 9"/>
                  <a:gd name="T20" fmla="*/ 0 w 10"/>
                  <a:gd name="T21" fmla="*/ 4 h 9"/>
                  <a:gd name="T22" fmla="*/ 0 w 10"/>
                  <a:gd name="T23" fmla="*/ 4 h 9"/>
                  <a:gd name="T24" fmla="*/ 1 w 10"/>
                  <a:gd name="T25" fmla="*/ 3 h 9"/>
                  <a:gd name="T26" fmla="*/ 1 w 10"/>
                  <a:gd name="T27" fmla="*/ 1 h 9"/>
                  <a:gd name="T28" fmla="*/ 3 w 10"/>
                  <a:gd name="T29" fmla="*/ 0 h 9"/>
                  <a:gd name="T30" fmla="*/ 4 w 10"/>
                  <a:gd name="T31" fmla="*/ 0 h 9"/>
                  <a:gd name="T32" fmla="*/ 4 w 10"/>
                  <a:gd name="T33" fmla="*/ 0 h 9"/>
                  <a:gd name="T34" fmla="*/ 7 w 10"/>
                  <a:gd name="T35" fmla="*/ 0 h 9"/>
                  <a:gd name="T36" fmla="*/ 8 w 10"/>
                  <a:gd name="T37" fmla="*/ 1 h 9"/>
                  <a:gd name="T38" fmla="*/ 9 w 10"/>
                  <a:gd name="T39" fmla="*/ 2 h 9"/>
                  <a:gd name="T40" fmla="*/ 10 w 10"/>
                  <a:gd name="T41" fmla="*/ 4 h 9"/>
                  <a:gd name="T42" fmla="*/ 10 w 10"/>
                  <a:gd name="T43" fmla="*/ 4 h 9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0"/>
                  <a:gd name="T67" fmla="*/ 0 h 9"/>
                  <a:gd name="T68" fmla="*/ 10 w 10"/>
                  <a:gd name="T69" fmla="*/ 9 h 9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0" h="9">
                    <a:moveTo>
                      <a:pt x="10" y="4"/>
                    </a:moveTo>
                    <a:lnTo>
                      <a:pt x="10" y="4"/>
                    </a:lnTo>
                    <a:lnTo>
                      <a:pt x="10" y="6"/>
                    </a:lnTo>
                    <a:lnTo>
                      <a:pt x="9" y="8"/>
                    </a:lnTo>
                    <a:lnTo>
                      <a:pt x="8" y="9"/>
                    </a:lnTo>
                    <a:lnTo>
                      <a:pt x="6" y="9"/>
                    </a:lnTo>
                    <a:lnTo>
                      <a:pt x="3" y="9"/>
                    </a:lnTo>
                    <a:lnTo>
                      <a:pt x="2" y="8"/>
                    </a:lnTo>
                    <a:lnTo>
                      <a:pt x="1" y="7"/>
                    </a:lnTo>
                    <a:lnTo>
                      <a:pt x="0" y="4"/>
                    </a:lnTo>
                    <a:lnTo>
                      <a:pt x="1" y="3"/>
                    </a:lnTo>
                    <a:lnTo>
                      <a:pt x="1" y="1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7" y="0"/>
                    </a:lnTo>
                    <a:lnTo>
                      <a:pt x="8" y="1"/>
                    </a:lnTo>
                    <a:lnTo>
                      <a:pt x="9" y="2"/>
                    </a:lnTo>
                    <a:lnTo>
                      <a:pt x="10" y="4"/>
                    </a:lnTo>
                    <a:close/>
                  </a:path>
                </a:pathLst>
              </a:custGeom>
              <a:solidFill>
                <a:srgbClr val="94806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90" name="Freeform 52"/>
              <p:cNvSpPr>
                <a:spLocks/>
              </p:cNvSpPr>
              <p:nvPr/>
            </p:nvSpPr>
            <p:spPr bwMode="auto">
              <a:xfrm>
                <a:off x="3319" y="3244"/>
                <a:ext cx="9" cy="10"/>
              </a:xfrm>
              <a:custGeom>
                <a:avLst/>
                <a:gdLst>
                  <a:gd name="T0" fmla="*/ 9 w 9"/>
                  <a:gd name="T1" fmla="*/ 5 h 10"/>
                  <a:gd name="T2" fmla="*/ 9 w 9"/>
                  <a:gd name="T3" fmla="*/ 5 h 10"/>
                  <a:gd name="T4" fmla="*/ 8 w 9"/>
                  <a:gd name="T5" fmla="*/ 7 h 10"/>
                  <a:gd name="T6" fmla="*/ 8 w 9"/>
                  <a:gd name="T7" fmla="*/ 8 h 10"/>
                  <a:gd name="T8" fmla="*/ 6 w 9"/>
                  <a:gd name="T9" fmla="*/ 9 h 10"/>
                  <a:gd name="T10" fmla="*/ 5 w 9"/>
                  <a:gd name="T11" fmla="*/ 10 h 10"/>
                  <a:gd name="T12" fmla="*/ 5 w 9"/>
                  <a:gd name="T13" fmla="*/ 10 h 10"/>
                  <a:gd name="T14" fmla="*/ 3 w 9"/>
                  <a:gd name="T15" fmla="*/ 10 h 10"/>
                  <a:gd name="T16" fmla="*/ 2 w 9"/>
                  <a:gd name="T17" fmla="*/ 9 h 10"/>
                  <a:gd name="T18" fmla="*/ 1 w 9"/>
                  <a:gd name="T19" fmla="*/ 8 h 10"/>
                  <a:gd name="T20" fmla="*/ 0 w 9"/>
                  <a:gd name="T21" fmla="*/ 6 h 10"/>
                  <a:gd name="T22" fmla="*/ 0 w 9"/>
                  <a:gd name="T23" fmla="*/ 6 h 10"/>
                  <a:gd name="T24" fmla="*/ 0 w 9"/>
                  <a:gd name="T25" fmla="*/ 4 h 10"/>
                  <a:gd name="T26" fmla="*/ 1 w 9"/>
                  <a:gd name="T27" fmla="*/ 3 h 10"/>
                  <a:gd name="T28" fmla="*/ 2 w 9"/>
                  <a:gd name="T29" fmla="*/ 2 h 10"/>
                  <a:gd name="T30" fmla="*/ 4 w 9"/>
                  <a:gd name="T31" fmla="*/ 0 h 10"/>
                  <a:gd name="T32" fmla="*/ 4 w 9"/>
                  <a:gd name="T33" fmla="*/ 0 h 10"/>
                  <a:gd name="T34" fmla="*/ 6 w 9"/>
                  <a:gd name="T35" fmla="*/ 2 h 10"/>
                  <a:gd name="T36" fmla="*/ 7 w 9"/>
                  <a:gd name="T37" fmla="*/ 2 h 10"/>
                  <a:gd name="T38" fmla="*/ 8 w 9"/>
                  <a:gd name="T39" fmla="*/ 4 h 10"/>
                  <a:gd name="T40" fmla="*/ 9 w 9"/>
                  <a:gd name="T41" fmla="*/ 5 h 10"/>
                  <a:gd name="T42" fmla="*/ 9 w 9"/>
                  <a:gd name="T43" fmla="*/ 5 h 1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9"/>
                  <a:gd name="T67" fmla="*/ 0 h 10"/>
                  <a:gd name="T68" fmla="*/ 9 w 9"/>
                  <a:gd name="T69" fmla="*/ 10 h 1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9" h="10">
                    <a:moveTo>
                      <a:pt x="9" y="5"/>
                    </a:moveTo>
                    <a:lnTo>
                      <a:pt x="9" y="5"/>
                    </a:lnTo>
                    <a:lnTo>
                      <a:pt x="8" y="7"/>
                    </a:lnTo>
                    <a:lnTo>
                      <a:pt x="8" y="8"/>
                    </a:lnTo>
                    <a:lnTo>
                      <a:pt x="6" y="9"/>
                    </a:lnTo>
                    <a:lnTo>
                      <a:pt x="5" y="10"/>
                    </a:lnTo>
                    <a:lnTo>
                      <a:pt x="3" y="10"/>
                    </a:lnTo>
                    <a:lnTo>
                      <a:pt x="2" y="9"/>
                    </a:lnTo>
                    <a:lnTo>
                      <a:pt x="1" y="8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1" y="3"/>
                    </a:lnTo>
                    <a:lnTo>
                      <a:pt x="2" y="2"/>
                    </a:lnTo>
                    <a:lnTo>
                      <a:pt x="4" y="0"/>
                    </a:lnTo>
                    <a:lnTo>
                      <a:pt x="6" y="2"/>
                    </a:lnTo>
                    <a:lnTo>
                      <a:pt x="7" y="2"/>
                    </a:lnTo>
                    <a:lnTo>
                      <a:pt x="8" y="4"/>
                    </a:lnTo>
                    <a:lnTo>
                      <a:pt x="9" y="5"/>
                    </a:lnTo>
                    <a:close/>
                  </a:path>
                </a:pathLst>
              </a:custGeom>
              <a:solidFill>
                <a:srgbClr val="94806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91" name="Freeform 53"/>
              <p:cNvSpPr>
                <a:spLocks/>
              </p:cNvSpPr>
              <p:nvPr/>
            </p:nvSpPr>
            <p:spPr bwMode="auto">
              <a:xfrm>
                <a:off x="3286" y="3220"/>
                <a:ext cx="8" cy="9"/>
              </a:xfrm>
              <a:custGeom>
                <a:avLst/>
                <a:gdLst>
                  <a:gd name="T0" fmla="*/ 8 w 8"/>
                  <a:gd name="T1" fmla="*/ 4 h 9"/>
                  <a:gd name="T2" fmla="*/ 8 w 8"/>
                  <a:gd name="T3" fmla="*/ 4 h 9"/>
                  <a:gd name="T4" fmla="*/ 8 w 8"/>
                  <a:gd name="T5" fmla="*/ 6 h 9"/>
                  <a:gd name="T6" fmla="*/ 7 w 8"/>
                  <a:gd name="T7" fmla="*/ 8 h 9"/>
                  <a:gd name="T8" fmla="*/ 6 w 8"/>
                  <a:gd name="T9" fmla="*/ 9 h 9"/>
                  <a:gd name="T10" fmla="*/ 4 w 8"/>
                  <a:gd name="T11" fmla="*/ 9 h 9"/>
                  <a:gd name="T12" fmla="*/ 4 w 8"/>
                  <a:gd name="T13" fmla="*/ 9 h 9"/>
                  <a:gd name="T14" fmla="*/ 3 w 8"/>
                  <a:gd name="T15" fmla="*/ 9 h 9"/>
                  <a:gd name="T16" fmla="*/ 1 w 8"/>
                  <a:gd name="T17" fmla="*/ 8 h 9"/>
                  <a:gd name="T18" fmla="*/ 0 w 8"/>
                  <a:gd name="T19" fmla="*/ 7 h 9"/>
                  <a:gd name="T20" fmla="*/ 0 w 8"/>
                  <a:gd name="T21" fmla="*/ 5 h 9"/>
                  <a:gd name="T22" fmla="*/ 0 w 8"/>
                  <a:gd name="T23" fmla="*/ 5 h 9"/>
                  <a:gd name="T24" fmla="*/ 0 w 8"/>
                  <a:gd name="T25" fmla="*/ 4 h 9"/>
                  <a:gd name="T26" fmla="*/ 1 w 8"/>
                  <a:gd name="T27" fmla="*/ 1 h 9"/>
                  <a:gd name="T28" fmla="*/ 2 w 8"/>
                  <a:gd name="T29" fmla="*/ 0 h 9"/>
                  <a:gd name="T30" fmla="*/ 4 w 8"/>
                  <a:gd name="T31" fmla="*/ 0 h 9"/>
                  <a:gd name="T32" fmla="*/ 4 w 8"/>
                  <a:gd name="T33" fmla="*/ 0 h 9"/>
                  <a:gd name="T34" fmla="*/ 5 w 8"/>
                  <a:gd name="T35" fmla="*/ 0 h 9"/>
                  <a:gd name="T36" fmla="*/ 7 w 8"/>
                  <a:gd name="T37" fmla="*/ 1 h 9"/>
                  <a:gd name="T38" fmla="*/ 8 w 8"/>
                  <a:gd name="T39" fmla="*/ 3 h 9"/>
                  <a:gd name="T40" fmla="*/ 8 w 8"/>
                  <a:gd name="T41" fmla="*/ 4 h 9"/>
                  <a:gd name="T42" fmla="*/ 8 w 8"/>
                  <a:gd name="T43" fmla="*/ 4 h 9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8"/>
                  <a:gd name="T67" fmla="*/ 0 h 9"/>
                  <a:gd name="T68" fmla="*/ 8 w 8"/>
                  <a:gd name="T69" fmla="*/ 9 h 9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8" h="9">
                    <a:moveTo>
                      <a:pt x="8" y="4"/>
                    </a:moveTo>
                    <a:lnTo>
                      <a:pt x="8" y="4"/>
                    </a:lnTo>
                    <a:lnTo>
                      <a:pt x="8" y="6"/>
                    </a:lnTo>
                    <a:lnTo>
                      <a:pt x="7" y="8"/>
                    </a:lnTo>
                    <a:lnTo>
                      <a:pt x="6" y="9"/>
                    </a:lnTo>
                    <a:lnTo>
                      <a:pt x="4" y="9"/>
                    </a:lnTo>
                    <a:lnTo>
                      <a:pt x="3" y="9"/>
                    </a:lnTo>
                    <a:lnTo>
                      <a:pt x="1" y="8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0" y="4"/>
                    </a:lnTo>
                    <a:lnTo>
                      <a:pt x="1" y="1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7" y="1"/>
                    </a:lnTo>
                    <a:lnTo>
                      <a:pt x="8" y="3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94806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92" name="Freeform 54"/>
              <p:cNvSpPr>
                <a:spLocks/>
              </p:cNvSpPr>
              <p:nvPr/>
            </p:nvSpPr>
            <p:spPr bwMode="auto">
              <a:xfrm>
                <a:off x="3002" y="3105"/>
                <a:ext cx="299" cy="69"/>
              </a:xfrm>
              <a:custGeom>
                <a:avLst/>
                <a:gdLst>
                  <a:gd name="T0" fmla="*/ 299 w 299"/>
                  <a:gd name="T1" fmla="*/ 69 h 69"/>
                  <a:gd name="T2" fmla="*/ 299 w 299"/>
                  <a:gd name="T3" fmla="*/ 69 h 69"/>
                  <a:gd name="T4" fmla="*/ 295 w 299"/>
                  <a:gd name="T5" fmla="*/ 65 h 69"/>
                  <a:gd name="T6" fmla="*/ 281 w 299"/>
                  <a:gd name="T7" fmla="*/ 56 h 69"/>
                  <a:gd name="T8" fmla="*/ 272 w 299"/>
                  <a:gd name="T9" fmla="*/ 49 h 69"/>
                  <a:gd name="T10" fmla="*/ 259 w 299"/>
                  <a:gd name="T11" fmla="*/ 43 h 69"/>
                  <a:gd name="T12" fmla="*/ 244 w 299"/>
                  <a:gd name="T13" fmla="*/ 36 h 69"/>
                  <a:gd name="T14" fmla="*/ 228 w 299"/>
                  <a:gd name="T15" fmla="*/ 29 h 69"/>
                  <a:gd name="T16" fmla="*/ 208 w 299"/>
                  <a:gd name="T17" fmla="*/ 22 h 69"/>
                  <a:gd name="T18" fmla="*/ 186 w 299"/>
                  <a:gd name="T19" fmla="*/ 15 h 69"/>
                  <a:gd name="T20" fmla="*/ 162 w 299"/>
                  <a:gd name="T21" fmla="*/ 10 h 69"/>
                  <a:gd name="T22" fmla="*/ 134 w 299"/>
                  <a:gd name="T23" fmla="*/ 6 h 69"/>
                  <a:gd name="T24" fmla="*/ 106 w 299"/>
                  <a:gd name="T25" fmla="*/ 2 h 69"/>
                  <a:gd name="T26" fmla="*/ 73 w 299"/>
                  <a:gd name="T27" fmla="*/ 0 h 69"/>
                  <a:gd name="T28" fmla="*/ 38 w 299"/>
                  <a:gd name="T29" fmla="*/ 0 h 69"/>
                  <a:gd name="T30" fmla="*/ 0 w 299"/>
                  <a:gd name="T31" fmla="*/ 2 h 69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99"/>
                  <a:gd name="T49" fmla="*/ 0 h 69"/>
                  <a:gd name="T50" fmla="*/ 299 w 299"/>
                  <a:gd name="T51" fmla="*/ 69 h 69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99" h="69">
                    <a:moveTo>
                      <a:pt x="299" y="69"/>
                    </a:moveTo>
                    <a:lnTo>
                      <a:pt x="299" y="69"/>
                    </a:lnTo>
                    <a:lnTo>
                      <a:pt x="295" y="65"/>
                    </a:lnTo>
                    <a:lnTo>
                      <a:pt x="281" y="56"/>
                    </a:lnTo>
                    <a:lnTo>
                      <a:pt x="272" y="49"/>
                    </a:lnTo>
                    <a:lnTo>
                      <a:pt x="259" y="43"/>
                    </a:lnTo>
                    <a:lnTo>
                      <a:pt x="244" y="36"/>
                    </a:lnTo>
                    <a:lnTo>
                      <a:pt x="228" y="29"/>
                    </a:lnTo>
                    <a:lnTo>
                      <a:pt x="208" y="22"/>
                    </a:lnTo>
                    <a:lnTo>
                      <a:pt x="186" y="15"/>
                    </a:lnTo>
                    <a:lnTo>
                      <a:pt x="162" y="10"/>
                    </a:lnTo>
                    <a:lnTo>
                      <a:pt x="134" y="6"/>
                    </a:lnTo>
                    <a:lnTo>
                      <a:pt x="106" y="2"/>
                    </a:lnTo>
                    <a:lnTo>
                      <a:pt x="73" y="0"/>
                    </a:lnTo>
                    <a:lnTo>
                      <a:pt x="38" y="0"/>
                    </a:lnTo>
                    <a:lnTo>
                      <a:pt x="0" y="2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93" name="Freeform 55"/>
              <p:cNvSpPr>
                <a:spLocks/>
              </p:cNvSpPr>
              <p:nvPr/>
            </p:nvSpPr>
            <p:spPr bwMode="auto">
              <a:xfrm>
                <a:off x="3053" y="3142"/>
                <a:ext cx="307" cy="95"/>
              </a:xfrm>
              <a:custGeom>
                <a:avLst/>
                <a:gdLst>
                  <a:gd name="T0" fmla="*/ 307 w 307"/>
                  <a:gd name="T1" fmla="*/ 95 h 95"/>
                  <a:gd name="T2" fmla="*/ 307 w 307"/>
                  <a:gd name="T3" fmla="*/ 95 h 95"/>
                  <a:gd name="T4" fmla="*/ 301 w 307"/>
                  <a:gd name="T5" fmla="*/ 89 h 95"/>
                  <a:gd name="T6" fmla="*/ 283 w 307"/>
                  <a:gd name="T7" fmla="*/ 76 h 95"/>
                  <a:gd name="T8" fmla="*/ 270 w 307"/>
                  <a:gd name="T9" fmla="*/ 67 h 95"/>
                  <a:gd name="T10" fmla="*/ 255 w 307"/>
                  <a:gd name="T11" fmla="*/ 57 h 95"/>
                  <a:gd name="T12" fmla="*/ 237 w 307"/>
                  <a:gd name="T13" fmla="*/ 48 h 95"/>
                  <a:gd name="T14" fmla="*/ 217 w 307"/>
                  <a:gd name="T15" fmla="*/ 38 h 95"/>
                  <a:gd name="T16" fmla="*/ 195 w 307"/>
                  <a:gd name="T17" fmla="*/ 28 h 95"/>
                  <a:gd name="T18" fmla="*/ 172 w 307"/>
                  <a:gd name="T19" fmla="*/ 19 h 95"/>
                  <a:gd name="T20" fmla="*/ 147 w 307"/>
                  <a:gd name="T21" fmla="*/ 11 h 95"/>
                  <a:gd name="T22" fmla="*/ 120 w 307"/>
                  <a:gd name="T23" fmla="*/ 6 h 95"/>
                  <a:gd name="T24" fmla="*/ 92 w 307"/>
                  <a:gd name="T25" fmla="*/ 1 h 95"/>
                  <a:gd name="T26" fmla="*/ 77 w 307"/>
                  <a:gd name="T27" fmla="*/ 0 h 95"/>
                  <a:gd name="T28" fmla="*/ 62 w 307"/>
                  <a:gd name="T29" fmla="*/ 0 h 95"/>
                  <a:gd name="T30" fmla="*/ 47 w 307"/>
                  <a:gd name="T31" fmla="*/ 0 h 95"/>
                  <a:gd name="T32" fmla="*/ 32 w 307"/>
                  <a:gd name="T33" fmla="*/ 3 h 95"/>
                  <a:gd name="T34" fmla="*/ 15 w 307"/>
                  <a:gd name="T35" fmla="*/ 4 h 95"/>
                  <a:gd name="T36" fmla="*/ 0 w 307"/>
                  <a:gd name="T37" fmla="*/ 7 h 95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307"/>
                  <a:gd name="T58" fmla="*/ 0 h 95"/>
                  <a:gd name="T59" fmla="*/ 307 w 307"/>
                  <a:gd name="T60" fmla="*/ 95 h 95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307" h="95">
                    <a:moveTo>
                      <a:pt x="307" y="95"/>
                    </a:moveTo>
                    <a:lnTo>
                      <a:pt x="307" y="95"/>
                    </a:lnTo>
                    <a:lnTo>
                      <a:pt x="301" y="89"/>
                    </a:lnTo>
                    <a:lnTo>
                      <a:pt x="283" y="76"/>
                    </a:lnTo>
                    <a:lnTo>
                      <a:pt x="270" y="67"/>
                    </a:lnTo>
                    <a:lnTo>
                      <a:pt x="255" y="57"/>
                    </a:lnTo>
                    <a:lnTo>
                      <a:pt x="237" y="48"/>
                    </a:lnTo>
                    <a:lnTo>
                      <a:pt x="217" y="38"/>
                    </a:lnTo>
                    <a:lnTo>
                      <a:pt x="195" y="28"/>
                    </a:lnTo>
                    <a:lnTo>
                      <a:pt x="172" y="19"/>
                    </a:lnTo>
                    <a:lnTo>
                      <a:pt x="147" y="11"/>
                    </a:lnTo>
                    <a:lnTo>
                      <a:pt x="120" y="6"/>
                    </a:lnTo>
                    <a:lnTo>
                      <a:pt x="92" y="1"/>
                    </a:lnTo>
                    <a:lnTo>
                      <a:pt x="77" y="0"/>
                    </a:lnTo>
                    <a:lnTo>
                      <a:pt x="62" y="0"/>
                    </a:lnTo>
                    <a:lnTo>
                      <a:pt x="47" y="0"/>
                    </a:lnTo>
                    <a:lnTo>
                      <a:pt x="32" y="3"/>
                    </a:lnTo>
                    <a:lnTo>
                      <a:pt x="15" y="4"/>
                    </a:lnTo>
                    <a:lnTo>
                      <a:pt x="0" y="7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94" name="Freeform 56"/>
              <p:cNvSpPr>
                <a:spLocks/>
              </p:cNvSpPr>
              <p:nvPr/>
            </p:nvSpPr>
            <p:spPr bwMode="auto">
              <a:xfrm>
                <a:off x="3049" y="3210"/>
                <a:ext cx="202" cy="37"/>
              </a:xfrm>
              <a:custGeom>
                <a:avLst/>
                <a:gdLst>
                  <a:gd name="T0" fmla="*/ 202 w 202"/>
                  <a:gd name="T1" fmla="*/ 0 h 37"/>
                  <a:gd name="T2" fmla="*/ 202 w 202"/>
                  <a:gd name="T3" fmla="*/ 0 h 37"/>
                  <a:gd name="T4" fmla="*/ 180 w 202"/>
                  <a:gd name="T5" fmla="*/ 1 h 37"/>
                  <a:gd name="T6" fmla="*/ 157 w 202"/>
                  <a:gd name="T7" fmla="*/ 3 h 37"/>
                  <a:gd name="T8" fmla="*/ 128 w 202"/>
                  <a:gd name="T9" fmla="*/ 5 h 37"/>
                  <a:gd name="T10" fmla="*/ 95 w 202"/>
                  <a:gd name="T11" fmla="*/ 10 h 37"/>
                  <a:gd name="T12" fmla="*/ 62 w 202"/>
                  <a:gd name="T13" fmla="*/ 17 h 37"/>
                  <a:gd name="T14" fmla="*/ 45 w 202"/>
                  <a:gd name="T15" fmla="*/ 20 h 37"/>
                  <a:gd name="T16" fmla="*/ 29 w 202"/>
                  <a:gd name="T17" fmla="*/ 26 h 37"/>
                  <a:gd name="T18" fmla="*/ 15 w 202"/>
                  <a:gd name="T19" fmla="*/ 31 h 37"/>
                  <a:gd name="T20" fmla="*/ 0 w 202"/>
                  <a:gd name="T21" fmla="*/ 37 h 3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02"/>
                  <a:gd name="T34" fmla="*/ 0 h 37"/>
                  <a:gd name="T35" fmla="*/ 202 w 202"/>
                  <a:gd name="T36" fmla="*/ 37 h 37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02" h="37">
                    <a:moveTo>
                      <a:pt x="202" y="0"/>
                    </a:moveTo>
                    <a:lnTo>
                      <a:pt x="202" y="0"/>
                    </a:lnTo>
                    <a:lnTo>
                      <a:pt x="180" y="1"/>
                    </a:lnTo>
                    <a:lnTo>
                      <a:pt x="157" y="3"/>
                    </a:lnTo>
                    <a:lnTo>
                      <a:pt x="128" y="5"/>
                    </a:lnTo>
                    <a:lnTo>
                      <a:pt x="95" y="10"/>
                    </a:lnTo>
                    <a:lnTo>
                      <a:pt x="62" y="17"/>
                    </a:lnTo>
                    <a:lnTo>
                      <a:pt x="45" y="20"/>
                    </a:lnTo>
                    <a:lnTo>
                      <a:pt x="29" y="26"/>
                    </a:lnTo>
                    <a:lnTo>
                      <a:pt x="15" y="31"/>
                    </a:lnTo>
                    <a:lnTo>
                      <a:pt x="0" y="37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95" name="Freeform 57"/>
              <p:cNvSpPr>
                <a:spLocks/>
              </p:cNvSpPr>
              <p:nvPr/>
            </p:nvSpPr>
            <p:spPr bwMode="auto">
              <a:xfrm>
                <a:off x="3054" y="3161"/>
                <a:ext cx="279" cy="38"/>
              </a:xfrm>
              <a:custGeom>
                <a:avLst/>
                <a:gdLst>
                  <a:gd name="T0" fmla="*/ 279 w 279"/>
                  <a:gd name="T1" fmla="*/ 35 h 38"/>
                  <a:gd name="T2" fmla="*/ 279 w 279"/>
                  <a:gd name="T3" fmla="*/ 35 h 38"/>
                  <a:gd name="T4" fmla="*/ 271 w 279"/>
                  <a:gd name="T5" fmla="*/ 32 h 38"/>
                  <a:gd name="T6" fmla="*/ 250 w 279"/>
                  <a:gd name="T7" fmla="*/ 24 h 38"/>
                  <a:gd name="T8" fmla="*/ 235 w 279"/>
                  <a:gd name="T9" fmla="*/ 19 h 38"/>
                  <a:gd name="T10" fmla="*/ 218 w 279"/>
                  <a:gd name="T11" fmla="*/ 14 h 38"/>
                  <a:gd name="T12" fmla="*/ 200 w 279"/>
                  <a:gd name="T13" fmla="*/ 9 h 38"/>
                  <a:gd name="T14" fmla="*/ 179 w 279"/>
                  <a:gd name="T15" fmla="*/ 6 h 38"/>
                  <a:gd name="T16" fmla="*/ 157 w 279"/>
                  <a:gd name="T17" fmla="*/ 2 h 38"/>
                  <a:gd name="T18" fmla="*/ 134 w 279"/>
                  <a:gd name="T19" fmla="*/ 0 h 38"/>
                  <a:gd name="T20" fmla="*/ 111 w 279"/>
                  <a:gd name="T21" fmla="*/ 0 h 38"/>
                  <a:gd name="T22" fmla="*/ 88 w 279"/>
                  <a:gd name="T23" fmla="*/ 2 h 38"/>
                  <a:gd name="T24" fmla="*/ 76 w 279"/>
                  <a:gd name="T25" fmla="*/ 4 h 38"/>
                  <a:gd name="T26" fmla="*/ 65 w 279"/>
                  <a:gd name="T27" fmla="*/ 7 h 38"/>
                  <a:gd name="T28" fmla="*/ 54 w 279"/>
                  <a:gd name="T29" fmla="*/ 10 h 38"/>
                  <a:gd name="T30" fmla="*/ 42 w 279"/>
                  <a:gd name="T31" fmla="*/ 14 h 38"/>
                  <a:gd name="T32" fmla="*/ 31 w 279"/>
                  <a:gd name="T33" fmla="*/ 19 h 38"/>
                  <a:gd name="T34" fmla="*/ 21 w 279"/>
                  <a:gd name="T35" fmla="*/ 24 h 38"/>
                  <a:gd name="T36" fmla="*/ 10 w 279"/>
                  <a:gd name="T37" fmla="*/ 31 h 38"/>
                  <a:gd name="T38" fmla="*/ 0 w 279"/>
                  <a:gd name="T39" fmla="*/ 38 h 3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279"/>
                  <a:gd name="T61" fmla="*/ 0 h 38"/>
                  <a:gd name="T62" fmla="*/ 279 w 279"/>
                  <a:gd name="T63" fmla="*/ 38 h 38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279" h="38">
                    <a:moveTo>
                      <a:pt x="279" y="35"/>
                    </a:moveTo>
                    <a:lnTo>
                      <a:pt x="279" y="35"/>
                    </a:lnTo>
                    <a:lnTo>
                      <a:pt x="271" y="32"/>
                    </a:lnTo>
                    <a:lnTo>
                      <a:pt x="250" y="24"/>
                    </a:lnTo>
                    <a:lnTo>
                      <a:pt x="235" y="19"/>
                    </a:lnTo>
                    <a:lnTo>
                      <a:pt x="218" y="14"/>
                    </a:lnTo>
                    <a:lnTo>
                      <a:pt x="200" y="9"/>
                    </a:lnTo>
                    <a:lnTo>
                      <a:pt x="179" y="6"/>
                    </a:lnTo>
                    <a:lnTo>
                      <a:pt x="157" y="2"/>
                    </a:lnTo>
                    <a:lnTo>
                      <a:pt x="134" y="0"/>
                    </a:lnTo>
                    <a:lnTo>
                      <a:pt x="111" y="0"/>
                    </a:lnTo>
                    <a:lnTo>
                      <a:pt x="88" y="2"/>
                    </a:lnTo>
                    <a:lnTo>
                      <a:pt x="76" y="4"/>
                    </a:lnTo>
                    <a:lnTo>
                      <a:pt x="65" y="7"/>
                    </a:lnTo>
                    <a:lnTo>
                      <a:pt x="54" y="10"/>
                    </a:lnTo>
                    <a:lnTo>
                      <a:pt x="42" y="14"/>
                    </a:lnTo>
                    <a:lnTo>
                      <a:pt x="31" y="19"/>
                    </a:lnTo>
                    <a:lnTo>
                      <a:pt x="21" y="24"/>
                    </a:lnTo>
                    <a:lnTo>
                      <a:pt x="10" y="31"/>
                    </a:lnTo>
                    <a:lnTo>
                      <a:pt x="0" y="38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7181" name="Group 58"/>
            <p:cNvGrpSpPr>
              <a:grpSpLocks/>
            </p:cNvGrpSpPr>
            <p:nvPr/>
          </p:nvGrpSpPr>
          <p:grpSpPr bwMode="auto">
            <a:xfrm>
              <a:off x="5217" y="2356"/>
              <a:ext cx="320" cy="204"/>
              <a:chOff x="3550" y="3059"/>
              <a:chExt cx="197" cy="126"/>
            </a:xfrm>
          </p:grpSpPr>
          <p:sp>
            <p:nvSpPr>
              <p:cNvPr id="7182" name="Freeform 59"/>
              <p:cNvSpPr>
                <a:spLocks/>
              </p:cNvSpPr>
              <p:nvPr/>
            </p:nvSpPr>
            <p:spPr bwMode="auto">
              <a:xfrm>
                <a:off x="3563" y="3059"/>
                <a:ext cx="167" cy="92"/>
              </a:xfrm>
              <a:custGeom>
                <a:avLst/>
                <a:gdLst>
                  <a:gd name="T0" fmla="*/ 0 w 167"/>
                  <a:gd name="T1" fmla="*/ 92 h 92"/>
                  <a:gd name="T2" fmla="*/ 0 w 167"/>
                  <a:gd name="T3" fmla="*/ 92 h 92"/>
                  <a:gd name="T4" fmla="*/ 14 w 167"/>
                  <a:gd name="T5" fmla="*/ 77 h 92"/>
                  <a:gd name="T6" fmla="*/ 31 w 167"/>
                  <a:gd name="T7" fmla="*/ 61 h 92"/>
                  <a:gd name="T8" fmla="*/ 52 w 167"/>
                  <a:gd name="T9" fmla="*/ 44 h 92"/>
                  <a:gd name="T10" fmla="*/ 64 w 167"/>
                  <a:gd name="T11" fmla="*/ 35 h 92"/>
                  <a:gd name="T12" fmla="*/ 77 w 167"/>
                  <a:gd name="T13" fmla="*/ 26 h 92"/>
                  <a:gd name="T14" fmla="*/ 91 w 167"/>
                  <a:gd name="T15" fmla="*/ 18 h 92"/>
                  <a:gd name="T16" fmla="*/ 106 w 167"/>
                  <a:gd name="T17" fmla="*/ 12 h 92"/>
                  <a:gd name="T18" fmla="*/ 121 w 167"/>
                  <a:gd name="T19" fmla="*/ 6 h 92"/>
                  <a:gd name="T20" fmla="*/ 135 w 167"/>
                  <a:gd name="T21" fmla="*/ 2 h 92"/>
                  <a:gd name="T22" fmla="*/ 151 w 167"/>
                  <a:gd name="T23" fmla="*/ 0 h 92"/>
                  <a:gd name="T24" fmla="*/ 167 w 167"/>
                  <a:gd name="T25" fmla="*/ 1 h 9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67"/>
                  <a:gd name="T40" fmla="*/ 0 h 92"/>
                  <a:gd name="T41" fmla="*/ 167 w 167"/>
                  <a:gd name="T42" fmla="*/ 92 h 9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67" h="92">
                    <a:moveTo>
                      <a:pt x="0" y="92"/>
                    </a:moveTo>
                    <a:lnTo>
                      <a:pt x="0" y="92"/>
                    </a:lnTo>
                    <a:lnTo>
                      <a:pt x="14" y="77"/>
                    </a:lnTo>
                    <a:lnTo>
                      <a:pt x="31" y="61"/>
                    </a:lnTo>
                    <a:lnTo>
                      <a:pt x="52" y="44"/>
                    </a:lnTo>
                    <a:lnTo>
                      <a:pt x="64" y="35"/>
                    </a:lnTo>
                    <a:lnTo>
                      <a:pt x="77" y="26"/>
                    </a:lnTo>
                    <a:lnTo>
                      <a:pt x="91" y="18"/>
                    </a:lnTo>
                    <a:lnTo>
                      <a:pt x="106" y="12"/>
                    </a:lnTo>
                    <a:lnTo>
                      <a:pt x="121" y="6"/>
                    </a:lnTo>
                    <a:lnTo>
                      <a:pt x="135" y="2"/>
                    </a:lnTo>
                    <a:lnTo>
                      <a:pt x="151" y="0"/>
                    </a:lnTo>
                    <a:lnTo>
                      <a:pt x="167" y="1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83" name="Freeform 60"/>
              <p:cNvSpPr>
                <a:spLocks/>
              </p:cNvSpPr>
              <p:nvPr/>
            </p:nvSpPr>
            <p:spPr bwMode="auto">
              <a:xfrm>
                <a:off x="3550" y="3140"/>
                <a:ext cx="197" cy="45"/>
              </a:xfrm>
              <a:custGeom>
                <a:avLst/>
                <a:gdLst>
                  <a:gd name="T0" fmla="*/ 0 w 197"/>
                  <a:gd name="T1" fmla="*/ 45 h 45"/>
                  <a:gd name="T2" fmla="*/ 0 w 197"/>
                  <a:gd name="T3" fmla="*/ 45 h 45"/>
                  <a:gd name="T4" fmla="*/ 15 w 197"/>
                  <a:gd name="T5" fmla="*/ 37 h 45"/>
                  <a:gd name="T6" fmla="*/ 33 w 197"/>
                  <a:gd name="T7" fmla="*/ 30 h 45"/>
                  <a:gd name="T8" fmla="*/ 57 w 197"/>
                  <a:gd name="T9" fmla="*/ 20 h 45"/>
                  <a:gd name="T10" fmla="*/ 86 w 197"/>
                  <a:gd name="T11" fmla="*/ 11 h 45"/>
                  <a:gd name="T12" fmla="*/ 102 w 197"/>
                  <a:gd name="T13" fmla="*/ 8 h 45"/>
                  <a:gd name="T14" fmla="*/ 120 w 197"/>
                  <a:gd name="T15" fmla="*/ 4 h 45"/>
                  <a:gd name="T16" fmla="*/ 137 w 197"/>
                  <a:gd name="T17" fmla="*/ 2 h 45"/>
                  <a:gd name="T18" fmla="*/ 156 w 197"/>
                  <a:gd name="T19" fmla="*/ 0 h 45"/>
                  <a:gd name="T20" fmla="*/ 176 w 197"/>
                  <a:gd name="T21" fmla="*/ 0 h 45"/>
                  <a:gd name="T22" fmla="*/ 197 w 197"/>
                  <a:gd name="T23" fmla="*/ 0 h 4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97"/>
                  <a:gd name="T37" fmla="*/ 0 h 45"/>
                  <a:gd name="T38" fmla="*/ 197 w 197"/>
                  <a:gd name="T39" fmla="*/ 45 h 45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97" h="45">
                    <a:moveTo>
                      <a:pt x="0" y="45"/>
                    </a:moveTo>
                    <a:lnTo>
                      <a:pt x="0" y="45"/>
                    </a:lnTo>
                    <a:lnTo>
                      <a:pt x="15" y="37"/>
                    </a:lnTo>
                    <a:lnTo>
                      <a:pt x="33" y="30"/>
                    </a:lnTo>
                    <a:lnTo>
                      <a:pt x="57" y="20"/>
                    </a:lnTo>
                    <a:lnTo>
                      <a:pt x="86" y="11"/>
                    </a:lnTo>
                    <a:lnTo>
                      <a:pt x="102" y="8"/>
                    </a:lnTo>
                    <a:lnTo>
                      <a:pt x="120" y="4"/>
                    </a:lnTo>
                    <a:lnTo>
                      <a:pt x="137" y="2"/>
                    </a:lnTo>
                    <a:lnTo>
                      <a:pt x="156" y="0"/>
                    </a:lnTo>
                    <a:lnTo>
                      <a:pt x="176" y="0"/>
                    </a:lnTo>
                    <a:lnTo>
                      <a:pt x="197" y="0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7"/>
          <p:cNvSpPr>
            <a:spLocks noChangeAspect="1" noChangeArrowheads="1" noTextEdit="1"/>
          </p:cNvSpPr>
          <p:nvPr/>
        </p:nvSpPr>
        <p:spPr bwMode="auto">
          <a:xfrm>
            <a:off x="0" y="-261938"/>
            <a:ext cx="9144000" cy="711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19" name="Rectangle 9"/>
          <p:cNvSpPr>
            <a:spLocks noChangeArrowheads="1"/>
          </p:cNvSpPr>
          <p:nvPr/>
        </p:nvSpPr>
        <p:spPr bwMode="auto">
          <a:xfrm>
            <a:off x="3175" y="-258763"/>
            <a:ext cx="9137650" cy="7113588"/>
          </a:xfrm>
          <a:prstGeom prst="rect">
            <a:avLst/>
          </a:prstGeom>
          <a:solidFill>
            <a:srgbClr val="FDE7AC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9220" name="Group 51"/>
          <p:cNvGrpSpPr>
            <a:grpSpLocks/>
          </p:cNvGrpSpPr>
          <p:nvPr/>
        </p:nvGrpSpPr>
        <p:grpSpPr bwMode="auto">
          <a:xfrm>
            <a:off x="4945063" y="1603375"/>
            <a:ext cx="2162175" cy="3143250"/>
            <a:chOff x="3115" y="1010"/>
            <a:chExt cx="1362" cy="1980"/>
          </a:xfrm>
        </p:grpSpPr>
        <p:sp>
          <p:nvSpPr>
            <p:cNvPr id="9246" name="Freeform 19"/>
            <p:cNvSpPr>
              <a:spLocks/>
            </p:cNvSpPr>
            <p:nvPr/>
          </p:nvSpPr>
          <p:spPr bwMode="auto">
            <a:xfrm>
              <a:off x="3115" y="1010"/>
              <a:ext cx="1362" cy="1980"/>
            </a:xfrm>
            <a:custGeom>
              <a:avLst/>
              <a:gdLst>
                <a:gd name="T0" fmla="*/ 870 w 1185"/>
                <a:gd name="T1" fmla="*/ 449 h 1769"/>
                <a:gd name="T2" fmla="*/ 937 w 1185"/>
                <a:gd name="T3" fmla="*/ 237 h 1769"/>
                <a:gd name="T4" fmla="*/ 1055 w 1185"/>
                <a:gd name="T5" fmla="*/ 110 h 1769"/>
                <a:gd name="T6" fmla="*/ 1195 w 1185"/>
                <a:gd name="T7" fmla="*/ 49 h 1769"/>
                <a:gd name="T8" fmla="*/ 1351 w 1185"/>
                <a:gd name="T9" fmla="*/ 32 h 1769"/>
                <a:gd name="T10" fmla="*/ 1470 w 1185"/>
                <a:gd name="T11" fmla="*/ 25 h 1769"/>
                <a:gd name="T12" fmla="*/ 1545 w 1185"/>
                <a:gd name="T13" fmla="*/ 0 h 1769"/>
                <a:gd name="T14" fmla="*/ 1592 w 1185"/>
                <a:gd name="T15" fmla="*/ 21 h 1769"/>
                <a:gd name="T16" fmla="*/ 1577 w 1185"/>
                <a:gd name="T17" fmla="*/ 46 h 1769"/>
                <a:gd name="T18" fmla="*/ 1533 w 1185"/>
                <a:gd name="T19" fmla="*/ 115 h 1769"/>
                <a:gd name="T20" fmla="*/ 1547 w 1185"/>
                <a:gd name="T21" fmla="*/ 166 h 1769"/>
                <a:gd name="T22" fmla="*/ 1610 w 1185"/>
                <a:gd name="T23" fmla="*/ 387 h 1769"/>
                <a:gd name="T24" fmla="*/ 1679 w 1185"/>
                <a:gd name="T25" fmla="*/ 526 h 1769"/>
                <a:gd name="T26" fmla="*/ 1757 w 1185"/>
                <a:gd name="T27" fmla="*/ 639 h 1769"/>
                <a:gd name="T28" fmla="*/ 1792 w 1185"/>
                <a:gd name="T29" fmla="*/ 764 h 1769"/>
                <a:gd name="T30" fmla="*/ 1792 w 1185"/>
                <a:gd name="T31" fmla="*/ 949 h 1769"/>
                <a:gd name="T32" fmla="*/ 1762 w 1185"/>
                <a:gd name="T33" fmla="*/ 1086 h 1769"/>
                <a:gd name="T34" fmla="*/ 1724 w 1185"/>
                <a:gd name="T35" fmla="*/ 1210 h 1769"/>
                <a:gd name="T36" fmla="*/ 1622 w 1185"/>
                <a:gd name="T37" fmla="*/ 1344 h 1769"/>
                <a:gd name="T38" fmla="*/ 1336 w 1185"/>
                <a:gd name="T39" fmla="*/ 1606 h 1769"/>
                <a:gd name="T40" fmla="*/ 1134 w 1185"/>
                <a:gd name="T41" fmla="*/ 1755 h 1769"/>
                <a:gd name="T42" fmla="*/ 1061 w 1185"/>
                <a:gd name="T43" fmla="*/ 1866 h 1769"/>
                <a:gd name="T44" fmla="*/ 923 w 1185"/>
                <a:gd name="T45" fmla="*/ 1973 h 1769"/>
                <a:gd name="T46" fmla="*/ 728 w 1185"/>
                <a:gd name="T47" fmla="*/ 2080 h 1769"/>
                <a:gd name="T48" fmla="*/ 786 w 1185"/>
                <a:gd name="T49" fmla="*/ 2170 h 1769"/>
                <a:gd name="T50" fmla="*/ 868 w 1185"/>
                <a:gd name="T51" fmla="*/ 2236 h 1769"/>
                <a:gd name="T52" fmla="*/ 1064 w 1185"/>
                <a:gd name="T53" fmla="*/ 2249 h 1769"/>
                <a:gd name="T54" fmla="*/ 1299 w 1185"/>
                <a:gd name="T55" fmla="*/ 2280 h 1769"/>
                <a:gd name="T56" fmla="*/ 1380 w 1185"/>
                <a:gd name="T57" fmla="*/ 2322 h 1769"/>
                <a:gd name="T58" fmla="*/ 1346 w 1185"/>
                <a:gd name="T59" fmla="*/ 2328 h 1769"/>
                <a:gd name="T60" fmla="*/ 1333 w 1185"/>
                <a:gd name="T61" fmla="*/ 2333 h 1769"/>
                <a:gd name="T62" fmla="*/ 1018 w 1185"/>
                <a:gd name="T63" fmla="*/ 2335 h 1769"/>
                <a:gd name="T64" fmla="*/ 1047 w 1185"/>
                <a:gd name="T65" fmla="*/ 2394 h 1769"/>
                <a:gd name="T66" fmla="*/ 1074 w 1185"/>
                <a:gd name="T67" fmla="*/ 2424 h 1769"/>
                <a:gd name="T68" fmla="*/ 1082 w 1185"/>
                <a:gd name="T69" fmla="*/ 2457 h 1769"/>
                <a:gd name="T70" fmla="*/ 1045 w 1185"/>
                <a:gd name="T71" fmla="*/ 2472 h 1769"/>
                <a:gd name="T72" fmla="*/ 1006 w 1185"/>
                <a:gd name="T73" fmla="*/ 2436 h 1769"/>
                <a:gd name="T74" fmla="*/ 883 w 1185"/>
                <a:gd name="T75" fmla="*/ 2375 h 1769"/>
                <a:gd name="T76" fmla="*/ 825 w 1185"/>
                <a:gd name="T77" fmla="*/ 2343 h 1769"/>
                <a:gd name="T78" fmla="*/ 702 w 1185"/>
                <a:gd name="T79" fmla="*/ 2307 h 1769"/>
                <a:gd name="T80" fmla="*/ 700 w 1185"/>
                <a:gd name="T81" fmla="*/ 2281 h 1769"/>
                <a:gd name="T82" fmla="*/ 698 w 1185"/>
                <a:gd name="T83" fmla="*/ 2225 h 1769"/>
                <a:gd name="T84" fmla="*/ 644 w 1185"/>
                <a:gd name="T85" fmla="*/ 2187 h 1769"/>
                <a:gd name="T86" fmla="*/ 502 w 1185"/>
                <a:gd name="T87" fmla="*/ 2142 h 1769"/>
                <a:gd name="T88" fmla="*/ 479 w 1185"/>
                <a:gd name="T89" fmla="*/ 2134 h 1769"/>
                <a:gd name="T90" fmla="*/ 400 w 1185"/>
                <a:gd name="T91" fmla="*/ 1987 h 1769"/>
                <a:gd name="T92" fmla="*/ 313 w 1185"/>
                <a:gd name="T93" fmla="*/ 1879 h 1769"/>
                <a:gd name="T94" fmla="*/ 207 w 1185"/>
                <a:gd name="T95" fmla="*/ 1837 h 1769"/>
                <a:gd name="T96" fmla="*/ 131 w 1185"/>
                <a:gd name="T97" fmla="*/ 1771 h 1769"/>
                <a:gd name="T98" fmla="*/ 49 w 1185"/>
                <a:gd name="T99" fmla="*/ 1617 h 1769"/>
                <a:gd name="T100" fmla="*/ 20 w 1185"/>
                <a:gd name="T101" fmla="*/ 1503 h 1769"/>
                <a:gd name="T102" fmla="*/ 0 w 1185"/>
                <a:gd name="T103" fmla="*/ 1335 h 1769"/>
                <a:gd name="T104" fmla="*/ 17 w 1185"/>
                <a:gd name="T105" fmla="*/ 1188 h 1769"/>
                <a:gd name="T106" fmla="*/ 69 w 1185"/>
                <a:gd name="T107" fmla="*/ 1061 h 1769"/>
                <a:gd name="T108" fmla="*/ 143 w 1185"/>
                <a:gd name="T109" fmla="*/ 956 h 1769"/>
                <a:gd name="T110" fmla="*/ 322 w 1185"/>
                <a:gd name="T111" fmla="*/ 810 h 1769"/>
                <a:gd name="T112" fmla="*/ 547 w 1185"/>
                <a:gd name="T113" fmla="*/ 705 h 1769"/>
                <a:gd name="T114" fmla="*/ 772 w 1185"/>
                <a:gd name="T115" fmla="*/ 642 h 176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185"/>
                <a:gd name="T175" fmla="*/ 0 h 1769"/>
                <a:gd name="T176" fmla="*/ 1185 w 1185"/>
                <a:gd name="T177" fmla="*/ 1769 h 1769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185" h="1769">
                  <a:moveTo>
                    <a:pt x="572" y="447"/>
                  </a:moveTo>
                  <a:lnTo>
                    <a:pt x="572" y="447"/>
                  </a:lnTo>
                  <a:lnTo>
                    <a:pt x="570" y="401"/>
                  </a:lnTo>
                  <a:lnTo>
                    <a:pt x="571" y="359"/>
                  </a:lnTo>
                  <a:lnTo>
                    <a:pt x="573" y="320"/>
                  </a:lnTo>
                  <a:lnTo>
                    <a:pt x="579" y="284"/>
                  </a:lnTo>
                  <a:lnTo>
                    <a:pt x="586" y="251"/>
                  </a:lnTo>
                  <a:lnTo>
                    <a:pt x="595" y="221"/>
                  </a:lnTo>
                  <a:lnTo>
                    <a:pt x="605" y="194"/>
                  </a:lnTo>
                  <a:lnTo>
                    <a:pt x="617" y="169"/>
                  </a:lnTo>
                  <a:lnTo>
                    <a:pt x="631" y="147"/>
                  </a:lnTo>
                  <a:lnTo>
                    <a:pt x="645" y="126"/>
                  </a:lnTo>
                  <a:lnTo>
                    <a:pt x="661" y="108"/>
                  </a:lnTo>
                  <a:lnTo>
                    <a:pt x="678" y="93"/>
                  </a:lnTo>
                  <a:lnTo>
                    <a:pt x="695" y="79"/>
                  </a:lnTo>
                  <a:lnTo>
                    <a:pt x="713" y="67"/>
                  </a:lnTo>
                  <a:lnTo>
                    <a:pt x="731" y="57"/>
                  </a:lnTo>
                  <a:lnTo>
                    <a:pt x="750" y="49"/>
                  </a:lnTo>
                  <a:lnTo>
                    <a:pt x="769" y="41"/>
                  </a:lnTo>
                  <a:lnTo>
                    <a:pt x="787" y="35"/>
                  </a:lnTo>
                  <a:lnTo>
                    <a:pt x="806" y="31"/>
                  </a:lnTo>
                  <a:lnTo>
                    <a:pt x="824" y="27"/>
                  </a:lnTo>
                  <a:lnTo>
                    <a:pt x="842" y="25"/>
                  </a:lnTo>
                  <a:lnTo>
                    <a:pt x="859" y="24"/>
                  </a:lnTo>
                  <a:lnTo>
                    <a:pt x="889" y="23"/>
                  </a:lnTo>
                  <a:lnTo>
                    <a:pt x="916" y="24"/>
                  </a:lnTo>
                  <a:lnTo>
                    <a:pt x="936" y="25"/>
                  </a:lnTo>
                  <a:lnTo>
                    <a:pt x="954" y="28"/>
                  </a:lnTo>
                  <a:lnTo>
                    <a:pt x="968" y="18"/>
                  </a:lnTo>
                  <a:lnTo>
                    <a:pt x="979" y="10"/>
                  </a:lnTo>
                  <a:lnTo>
                    <a:pt x="990" y="6"/>
                  </a:lnTo>
                  <a:lnTo>
                    <a:pt x="1000" y="3"/>
                  </a:lnTo>
                  <a:lnTo>
                    <a:pt x="1009" y="0"/>
                  </a:lnTo>
                  <a:lnTo>
                    <a:pt x="1017" y="0"/>
                  </a:lnTo>
                  <a:lnTo>
                    <a:pt x="1024" y="1"/>
                  </a:lnTo>
                  <a:lnTo>
                    <a:pt x="1031" y="4"/>
                  </a:lnTo>
                  <a:lnTo>
                    <a:pt x="1036" y="6"/>
                  </a:lnTo>
                  <a:lnTo>
                    <a:pt x="1041" y="9"/>
                  </a:lnTo>
                  <a:lnTo>
                    <a:pt x="1048" y="15"/>
                  </a:lnTo>
                  <a:lnTo>
                    <a:pt x="1052" y="21"/>
                  </a:lnTo>
                  <a:lnTo>
                    <a:pt x="1053" y="23"/>
                  </a:lnTo>
                  <a:lnTo>
                    <a:pt x="1045" y="27"/>
                  </a:lnTo>
                  <a:lnTo>
                    <a:pt x="1039" y="33"/>
                  </a:lnTo>
                  <a:lnTo>
                    <a:pt x="1033" y="40"/>
                  </a:lnTo>
                  <a:lnTo>
                    <a:pt x="1027" y="45"/>
                  </a:lnTo>
                  <a:lnTo>
                    <a:pt x="1019" y="59"/>
                  </a:lnTo>
                  <a:lnTo>
                    <a:pt x="1014" y="71"/>
                  </a:lnTo>
                  <a:lnTo>
                    <a:pt x="1010" y="82"/>
                  </a:lnTo>
                  <a:lnTo>
                    <a:pt x="1009" y="91"/>
                  </a:lnTo>
                  <a:lnTo>
                    <a:pt x="1008" y="100"/>
                  </a:lnTo>
                  <a:lnTo>
                    <a:pt x="1014" y="107"/>
                  </a:lnTo>
                  <a:lnTo>
                    <a:pt x="1019" y="118"/>
                  </a:lnTo>
                  <a:lnTo>
                    <a:pt x="1025" y="133"/>
                  </a:lnTo>
                  <a:lnTo>
                    <a:pt x="1031" y="150"/>
                  </a:lnTo>
                  <a:lnTo>
                    <a:pt x="1042" y="190"/>
                  </a:lnTo>
                  <a:lnTo>
                    <a:pt x="1052" y="234"/>
                  </a:lnTo>
                  <a:lnTo>
                    <a:pt x="1061" y="276"/>
                  </a:lnTo>
                  <a:lnTo>
                    <a:pt x="1069" y="313"/>
                  </a:lnTo>
                  <a:lnTo>
                    <a:pt x="1076" y="348"/>
                  </a:lnTo>
                  <a:lnTo>
                    <a:pt x="1091" y="361"/>
                  </a:lnTo>
                  <a:lnTo>
                    <a:pt x="1106" y="375"/>
                  </a:lnTo>
                  <a:lnTo>
                    <a:pt x="1118" y="390"/>
                  </a:lnTo>
                  <a:lnTo>
                    <a:pt x="1130" y="406"/>
                  </a:lnTo>
                  <a:lnTo>
                    <a:pt x="1140" y="422"/>
                  </a:lnTo>
                  <a:lnTo>
                    <a:pt x="1149" y="439"/>
                  </a:lnTo>
                  <a:lnTo>
                    <a:pt x="1157" y="456"/>
                  </a:lnTo>
                  <a:lnTo>
                    <a:pt x="1163" y="473"/>
                  </a:lnTo>
                  <a:lnTo>
                    <a:pt x="1169" y="491"/>
                  </a:lnTo>
                  <a:lnTo>
                    <a:pt x="1173" y="509"/>
                  </a:lnTo>
                  <a:lnTo>
                    <a:pt x="1177" y="527"/>
                  </a:lnTo>
                  <a:lnTo>
                    <a:pt x="1180" y="545"/>
                  </a:lnTo>
                  <a:lnTo>
                    <a:pt x="1182" y="561"/>
                  </a:lnTo>
                  <a:lnTo>
                    <a:pt x="1184" y="579"/>
                  </a:lnTo>
                  <a:lnTo>
                    <a:pt x="1185" y="614"/>
                  </a:lnTo>
                  <a:lnTo>
                    <a:pt x="1184" y="647"/>
                  </a:lnTo>
                  <a:lnTo>
                    <a:pt x="1180" y="677"/>
                  </a:lnTo>
                  <a:lnTo>
                    <a:pt x="1177" y="704"/>
                  </a:lnTo>
                  <a:lnTo>
                    <a:pt x="1172" y="728"/>
                  </a:lnTo>
                  <a:lnTo>
                    <a:pt x="1164" y="763"/>
                  </a:lnTo>
                  <a:lnTo>
                    <a:pt x="1161" y="775"/>
                  </a:lnTo>
                  <a:lnTo>
                    <a:pt x="1160" y="792"/>
                  </a:lnTo>
                  <a:lnTo>
                    <a:pt x="1158" y="809"/>
                  </a:lnTo>
                  <a:lnTo>
                    <a:pt x="1152" y="826"/>
                  </a:lnTo>
                  <a:lnTo>
                    <a:pt x="1144" y="844"/>
                  </a:lnTo>
                  <a:lnTo>
                    <a:pt x="1135" y="863"/>
                  </a:lnTo>
                  <a:lnTo>
                    <a:pt x="1125" y="882"/>
                  </a:lnTo>
                  <a:lnTo>
                    <a:pt x="1113" y="901"/>
                  </a:lnTo>
                  <a:lnTo>
                    <a:pt x="1098" y="920"/>
                  </a:lnTo>
                  <a:lnTo>
                    <a:pt x="1084" y="940"/>
                  </a:lnTo>
                  <a:lnTo>
                    <a:pt x="1068" y="959"/>
                  </a:lnTo>
                  <a:lnTo>
                    <a:pt x="1032" y="1000"/>
                  </a:lnTo>
                  <a:lnTo>
                    <a:pt x="995" y="1038"/>
                  </a:lnTo>
                  <a:lnTo>
                    <a:pt x="957" y="1076"/>
                  </a:lnTo>
                  <a:lnTo>
                    <a:pt x="917" y="1112"/>
                  </a:lnTo>
                  <a:lnTo>
                    <a:pt x="880" y="1145"/>
                  </a:lnTo>
                  <a:lnTo>
                    <a:pt x="844" y="1174"/>
                  </a:lnTo>
                  <a:lnTo>
                    <a:pt x="813" y="1200"/>
                  </a:lnTo>
                  <a:lnTo>
                    <a:pt x="765" y="1238"/>
                  </a:lnTo>
                  <a:lnTo>
                    <a:pt x="747" y="1252"/>
                  </a:lnTo>
                  <a:lnTo>
                    <a:pt x="742" y="1266"/>
                  </a:lnTo>
                  <a:lnTo>
                    <a:pt x="735" y="1282"/>
                  </a:lnTo>
                  <a:lnTo>
                    <a:pt x="725" y="1299"/>
                  </a:lnTo>
                  <a:lnTo>
                    <a:pt x="713" y="1315"/>
                  </a:lnTo>
                  <a:lnTo>
                    <a:pt x="699" y="1330"/>
                  </a:lnTo>
                  <a:lnTo>
                    <a:pt x="683" y="1346"/>
                  </a:lnTo>
                  <a:lnTo>
                    <a:pt x="666" y="1362"/>
                  </a:lnTo>
                  <a:lnTo>
                    <a:pt x="647" y="1378"/>
                  </a:lnTo>
                  <a:lnTo>
                    <a:pt x="628" y="1392"/>
                  </a:lnTo>
                  <a:lnTo>
                    <a:pt x="608" y="1407"/>
                  </a:lnTo>
                  <a:lnTo>
                    <a:pt x="587" y="1421"/>
                  </a:lnTo>
                  <a:lnTo>
                    <a:pt x="565" y="1435"/>
                  </a:lnTo>
                  <a:lnTo>
                    <a:pt x="544" y="1448"/>
                  </a:lnTo>
                  <a:lnTo>
                    <a:pt x="521" y="1461"/>
                  </a:lnTo>
                  <a:lnTo>
                    <a:pt x="479" y="1483"/>
                  </a:lnTo>
                  <a:lnTo>
                    <a:pt x="491" y="1508"/>
                  </a:lnTo>
                  <a:lnTo>
                    <a:pt x="498" y="1519"/>
                  </a:lnTo>
                  <a:lnTo>
                    <a:pt x="507" y="1533"/>
                  </a:lnTo>
                  <a:lnTo>
                    <a:pt x="518" y="1547"/>
                  </a:lnTo>
                  <a:lnTo>
                    <a:pt x="530" y="1563"/>
                  </a:lnTo>
                  <a:lnTo>
                    <a:pt x="546" y="1578"/>
                  </a:lnTo>
                  <a:lnTo>
                    <a:pt x="554" y="1584"/>
                  </a:lnTo>
                  <a:lnTo>
                    <a:pt x="563" y="1590"/>
                  </a:lnTo>
                  <a:lnTo>
                    <a:pt x="572" y="1595"/>
                  </a:lnTo>
                  <a:lnTo>
                    <a:pt x="581" y="1598"/>
                  </a:lnTo>
                  <a:lnTo>
                    <a:pt x="617" y="1599"/>
                  </a:lnTo>
                  <a:lnTo>
                    <a:pt x="655" y="1600"/>
                  </a:lnTo>
                  <a:lnTo>
                    <a:pt x="701" y="1604"/>
                  </a:lnTo>
                  <a:lnTo>
                    <a:pt x="750" y="1608"/>
                  </a:lnTo>
                  <a:lnTo>
                    <a:pt x="797" y="1614"/>
                  </a:lnTo>
                  <a:lnTo>
                    <a:pt x="818" y="1617"/>
                  </a:lnTo>
                  <a:lnTo>
                    <a:pt x="838" y="1622"/>
                  </a:lnTo>
                  <a:lnTo>
                    <a:pt x="855" y="1626"/>
                  </a:lnTo>
                  <a:lnTo>
                    <a:pt x="869" y="1632"/>
                  </a:lnTo>
                  <a:lnTo>
                    <a:pt x="887" y="1635"/>
                  </a:lnTo>
                  <a:lnTo>
                    <a:pt x="927" y="1659"/>
                  </a:lnTo>
                  <a:lnTo>
                    <a:pt x="909" y="1656"/>
                  </a:lnTo>
                  <a:lnTo>
                    <a:pt x="898" y="1654"/>
                  </a:lnTo>
                  <a:lnTo>
                    <a:pt x="895" y="1654"/>
                  </a:lnTo>
                  <a:lnTo>
                    <a:pt x="891" y="1654"/>
                  </a:lnTo>
                  <a:lnTo>
                    <a:pt x="889" y="1656"/>
                  </a:lnTo>
                  <a:lnTo>
                    <a:pt x="887" y="1660"/>
                  </a:lnTo>
                  <a:lnTo>
                    <a:pt x="885" y="1663"/>
                  </a:lnTo>
                  <a:lnTo>
                    <a:pt x="881" y="1664"/>
                  </a:lnTo>
                  <a:lnTo>
                    <a:pt x="878" y="1664"/>
                  </a:lnTo>
                  <a:lnTo>
                    <a:pt x="776" y="1663"/>
                  </a:lnTo>
                  <a:lnTo>
                    <a:pt x="715" y="1663"/>
                  </a:lnTo>
                  <a:lnTo>
                    <a:pt x="690" y="1664"/>
                  </a:lnTo>
                  <a:lnTo>
                    <a:pt x="671" y="1665"/>
                  </a:lnTo>
                  <a:lnTo>
                    <a:pt x="674" y="1670"/>
                  </a:lnTo>
                  <a:lnTo>
                    <a:pt x="682" y="1683"/>
                  </a:lnTo>
                  <a:lnTo>
                    <a:pt x="686" y="1691"/>
                  </a:lnTo>
                  <a:lnTo>
                    <a:pt x="688" y="1699"/>
                  </a:lnTo>
                  <a:lnTo>
                    <a:pt x="690" y="1707"/>
                  </a:lnTo>
                  <a:lnTo>
                    <a:pt x="689" y="1715"/>
                  </a:lnTo>
                  <a:lnTo>
                    <a:pt x="695" y="1719"/>
                  </a:lnTo>
                  <a:lnTo>
                    <a:pt x="701" y="1724"/>
                  </a:lnTo>
                  <a:lnTo>
                    <a:pt x="707" y="1729"/>
                  </a:lnTo>
                  <a:lnTo>
                    <a:pt x="711" y="1736"/>
                  </a:lnTo>
                  <a:lnTo>
                    <a:pt x="715" y="1743"/>
                  </a:lnTo>
                  <a:lnTo>
                    <a:pt x="715" y="1746"/>
                  </a:lnTo>
                  <a:lnTo>
                    <a:pt x="714" y="1750"/>
                  </a:lnTo>
                  <a:lnTo>
                    <a:pt x="713" y="1752"/>
                  </a:lnTo>
                  <a:lnTo>
                    <a:pt x="709" y="1755"/>
                  </a:lnTo>
                  <a:lnTo>
                    <a:pt x="689" y="1769"/>
                  </a:lnTo>
                  <a:lnTo>
                    <a:pt x="688" y="1764"/>
                  </a:lnTo>
                  <a:lnTo>
                    <a:pt x="682" y="1754"/>
                  </a:lnTo>
                  <a:lnTo>
                    <a:pt x="679" y="1749"/>
                  </a:lnTo>
                  <a:lnTo>
                    <a:pt x="674" y="1744"/>
                  </a:lnTo>
                  <a:lnTo>
                    <a:pt x="669" y="1740"/>
                  </a:lnTo>
                  <a:lnTo>
                    <a:pt x="662" y="1737"/>
                  </a:lnTo>
                  <a:lnTo>
                    <a:pt x="647" y="1731"/>
                  </a:lnTo>
                  <a:lnTo>
                    <a:pt x="616" y="1714"/>
                  </a:lnTo>
                  <a:lnTo>
                    <a:pt x="597" y="1704"/>
                  </a:lnTo>
                  <a:lnTo>
                    <a:pt x="581" y="1694"/>
                  </a:lnTo>
                  <a:lnTo>
                    <a:pt x="566" y="1683"/>
                  </a:lnTo>
                  <a:lnTo>
                    <a:pt x="562" y="1679"/>
                  </a:lnTo>
                  <a:lnTo>
                    <a:pt x="559" y="1674"/>
                  </a:lnTo>
                  <a:lnTo>
                    <a:pt x="544" y="1671"/>
                  </a:lnTo>
                  <a:lnTo>
                    <a:pt x="510" y="1663"/>
                  </a:lnTo>
                  <a:lnTo>
                    <a:pt x="492" y="1658"/>
                  </a:lnTo>
                  <a:lnTo>
                    <a:pt x="475" y="1651"/>
                  </a:lnTo>
                  <a:lnTo>
                    <a:pt x="469" y="1649"/>
                  </a:lnTo>
                  <a:lnTo>
                    <a:pt x="463" y="1645"/>
                  </a:lnTo>
                  <a:lnTo>
                    <a:pt x="460" y="1642"/>
                  </a:lnTo>
                  <a:lnTo>
                    <a:pt x="457" y="1638"/>
                  </a:lnTo>
                  <a:lnTo>
                    <a:pt x="459" y="1635"/>
                  </a:lnTo>
                  <a:lnTo>
                    <a:pt x="461" y="1627"/>
                  </a:lnTo>
                  <a:lnTo>
                    <a:pt x="462" y="1615"/>
                  </a:lnTo>
                  <a:lnTo>
                    <a:pt x="463" y="1608"/>
                  </a:lnTo>
                  <a:lnTo>
                    <a:pt x="462" y="1601"/>
                  </a:lnTo>
                  <a:lnTo>
                    <a:pt x="461" y="1593"/>
                  </a:lnTo>
                  <a:lnTo>
                    <a:pt x="459" y="1587"/>
                  </a:lnTo>
                  <a:lnTo>
                    <a:pt x="455" y="1580"/>
                  </a:lnTo>
                  <a:lnTo>
                    <a:pt x="450" y="1573"/>
                  </a:lnTo>
                  <a:lnTo>
                    <a:pt x="443" y="1568"/>
                  </a:lnTo>
                  <a:lnTo>
                    <a:pt x="434" y="1563"/>
                  </a:lnTo>
                  <a:lnTo>
                    <a:pt x="424" y="1560"/>
                  </a:lnTo>
                  <a:lnTo>
                    <a:pt x="410" y="1557"/>
                  </a:lnTo>
                  <a:lnTo>
                    <a:pt x="360" y="1526"/>
                  </a:lnTo>
                  <a:lnTo>
                    <a:pt x="344" y="1528"/>
                  </a:lnTo>
                  <a:lnTo>
                    <a:pt x="331" y="1528"/>
                  </a:lnTo>
                  <a:lnTo>
                    <a:pt x="327" y="1527"/>
                  </a:lnTo>
                  <a:lnTo>
                    <a:pt x="323" y="1526"/>
                  </a:lnTo>
                  <a:lnTo>
                    <a:pt x="319" y="1524"/>
                  </a:lnTo>
                  <a:lnTo>
                    <a:pt x="316" y="1522"/>
                  </a:lnTo>
                  <a:lnTo>
                    <a:pt x="309" y="1511"/>
                  </a:lnTo>
                  <a:lnTo>
                    <a:pt x="302" y="1500"/>
                  </a:lnTo>
                  <a:lnTo>
                    <a:pt x="289" y="1474"/>
                  </a:lnTo>
                  <a:lnTo>
                    <a:pt x="276" y="1446"/>
                  </a:lnTo>
                  <a:lnTo>
                    <a:pt x="264" y="1417"/>
                  </a:lnTo>
                  <a:lnTo>
                    <a:pt x="246" y="1366"/>
                  </a:lnTo>
                  <a:lnTo>
                    <a:pt x="239" y="1346"/>
                  </a:lnTo>
                  <a:lnTo>
                    <a:pt x="222" y="1344"/>
                  </a:lnTo>
                  <a:lnTo>
                    <a:pt x="206" y="1340"/>
                  </a:lnTo>
                  <a:lnTo>
                    <a:pt x="190" y="1336"/>
                  </a:lnTo>
                  <a:lnTo>
                    <a:pt x="175" y="1332"/>
                  </a:lnTo>
                  <a:lnTo>
                    <a:pt x="162" y="1325"/>
                  </a:lnTo>
                  <a:lnTo>
                    <a:pt x="149" y="1318"/>
                  </a:lnTo>
                  <a:lnTo>
                    <a:pt x="137" y="1310"/>
                  </a:lnTo>
                  <a:lnTo>
                    <a:pt x="126" y="1301"/>
                  </a:lnTo>
                  <a:lnTo>
                    <a:pt x="115" y="1292"/>
                  </a:lnTo>
                  <a:lnTo>
                    <a:pt x="104" y="1282"/>
                  </a:lnTo>
                  <a:lnTo>
                    <a:pt x="95" y="1272"/>
                  </a:lnTo>
                  <a:lnTo>
                    <a:pt x="86" y="1262"/>
                  </a:lnTo>
                  <a:lnTo>
                    <a:pt x="72" y="1239"/>
                  </a:lnTo>
                  <a:lnTo>
                    <a:pt x="58" y="1217"/>
                  </a:lnTo>
                  <a:lnTo>
                    <a:pt x="48" y="1194"/>
                  </a:lnTo>
                  <a:lnTo>
                    <a:pt x="39" y="1173"/>
                  </a:lnTo>
                  <a:lnTo>
                    <a:pt x="32" y="1153"/>
                  </a:lnTo>
                  <a:lnTo>
                    <a:pt x="27" y="1135"/>
                  </a:lnTo>
                  <a:lnTo>
                    <a:pt x="21" y="1109"/>
                  </a:lnTo>
                  <a:lnTo>
                    <a:pt x="19" y="1099"/>
                  </a:lnTo>
                  <a:lnTo>
                    <a:pt x="13" y="1072"/>
                  </a:lnTo>
                  <a:lnTo>
                    <a:pt x="8" y="1047"/>
                  </a:lnTo>
                  <a:lnTo>
                    <a:pt x="4" y="1022"/>
                  </a:lnTo>
                  <a:lnTo>
                    <a:pt x="2" y="998"/>
                  </a:lnTo>
                  <a:lnTo>
                    <a:pt x="0" y="974"/>
                  </a:lnTo>
                  <a:lnTo>
                    <a:pt x="0" y="952"/>
                  </a:lnTo>
                  <a:lnTo>
                    <a:pt x="0" y="929"/>
                  </a:lnTo>
                  <a:lnTo>
                    <a:pt x="1" y="908"/>
                  </a:lnTo>
                  <a:lnTo>
                    <a:pt x="4" y="886"/>
                  </a:lnTo>
                  <a:lnTo>
                    <a:pt x="8" y="866"/>
                  </a:lnTo>
                  <a:lnTo>
                    <a:pt x="11" y="847"/>
                  </a:lnTo>
                  <a:lnTo>
                    <a:pt x="17" y="828"/>
                  </a:lnTo>
                  <a:lnTo>
                    <a:pt x="22" y="810"/>
                  </a:lnTo>
                  <a:lnTo>
                    <a:pt x="29" y="792"/>
                  </a:lnTo>
                  <a:lnTo>
                    <a:pt x="37" y="774"/>
                  </a:lnTo>
                  <a:lnTo>
                    <a:pt x="45" y="757"/>
                  </a:lnTo>
                  <a:lnTo>
                    <a:pt x="54" y="741"/>
                  </a:lnTo>
                  <a:lnTo>
                    <a:pt x="63" y="726"/>
                  </a:lnTo>
                  <a:lnTo>
                    <a:pt x="73" y="711"/>
                  </a:lnTo>
                  <a:lnTo>
                    <a:pt x="83" y="696"/>
                  </a:lnTo>
                  <a:lnTo>
                    <a:pt x="94" y="682"/>
                  </a:lnTo>
                  <a:lnTo>
                    <a:pt x="107" y="668"/>
                  </a:lnTo>
                  <a:lnTo>
                    <a:pt x="131" y="643"/>
                  </a:lnTo>
                  <a:lnTo>
                    <a:pt x="157" y="620"/>
                  </a:lnTo>
                  <a:lnTo>
                    <a:pt x="184" y="597"/>
                  </a:lnTo>
                  <a:lnTo>
                    <a:pt x="212" y="578"/>
                  </a:lnTo>
                  <a:lnTo>
                    <a:pt x="242" y="560"/>
                  </a:lnTo>
                  <a:lnTo>
                    <a:pt x="271" y="543"/>
                  </a:lnTo>
                  <a:lnTo>
                    <a:pt x="301" y="529"/>
                  </a:lnTo>
                  <a:lnTo>
                    <a:pt x="330" y="515"/>
                  </a:lnTo>
                  <a:lnTo>
                    <a:pt x="360" y="503"/>
                  </a:lnTo>
                  <a:lnTo>
                    <a:pt x="388" y="493"/>
                  </a:lnTo>
                  <a:lnTo>
                    <a:pt x="415" y="484"/>
                  </a:lnTo>
                  <a:lnTo>
                    <a:pt x="441" y="475"/>
                  </a:lnTo>
                  <a:lnTo>
                    <a:pt x="465" y="468"/>
                  </a:lnTo>
                  <a:lnTo>
                    <a:pt x="509" y="458"/>
                  </a:lnTo>
                  <a:lnTo>
                    <a:pt x="543" y="451"/>
                  </a:lnTo>
                  <a:lnTo>
                    <a:pt x="572" y="447"/>
                  </a:lnTo>
                  <a:close/>
                </a:path>
              </a:pathLst>
            </a:custGeom>
            <a:solidFill>
              <a:srgbClr val="F4CE36"/>
            </a:solidFill>
            <a:ln w="14288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7" name="Freeform 20"/>
            <p:cNvSpPr>
              <a:spLocks/>
            </p:cNvSpPr>
            <p:nvPr/>
          </p:nvSpPr>
          <p:spPr bwMode="auto">
            <a:xfrm>
              <a:off x="3591" y="1692"/>
              <a:ext cx="464" cy="519"/>
            </a:xfrm>
            <a:custGeom>
              <a:avLst/>
              <a:gdLst>
                <a:gd name="T0" fmla="*/ 320 w 404"/>
                <a:gd name="T1" fmla="*/ 0 h 463"/>
                <a:gd name="T2" fmla="*/ 371 w 404"/>
                <a:gd name="T3" fmla="*/ 0 h 463"/>
                <a:gd name="T4" fmla="*/ 436 w 404"/>
                <a:gd name="T5" fmla="*/ 3 h 463"/>
                <a:gd name="T6" fmla="*/ 512 w 404"/>
                <a:gd name="T7" fmla="*/ 17 h 463"/>
                <a:gd name="T8" fmla="*/ 544 w 404"/>
                <a:gd name="T9" fmla="*/ 27 h 463"/>
                <a:gd name="T10" fmla="*/ 575 w 404"/>
                <a:gd name="T11" fmla="*/ 41 h 463"/>
                <a:gd name="T12" fmla="*/ 597 w 404"/>
                <a:gd name="T13" fmla="*/ 58 h 463"/>
                <a:gd name="T14" fmla="*/ 611 w 404"/>
                <a:gd name="T15" fmla="*/ 81 h 463"/>
                <a:gd name="T16" fmla="*/ 611 w 404"/>
                <a:gd name="T17" fmla="*/ 106 h 463"/>
                <a:gd name="T18" fmla="*/ 598 w 404"/>
                <a:gd name="T19" fmla="*/ 139 h 463"/>
                <a:gd name="T20" fmla="*/ 570 w 404"/>
                <a:gd name="T21" fmla="*/ 177 h 463"/>
                <a:gd name="T22" fmla="*/ 523 w 404"/>
                <a:gd name="T23" fmla="*/ 221 h 463"/>
                <a:gd name="T24" fmla="*/ 455 w 404"/>
                <a:gd name="T25" fmla="*/ 271 h 463"/>
                <a:gd name="T26" fmla="*/ 456 w 404"/>
                <a:gd name="T27" fmla="*/ 289 h 463"/>
                <a:gd name="T28" fmla="*/ 461 w 404"/>
                <a:gd name="T29" fmla="*/ 361 h 463"/>
                <a:gd name="T30" fmla="*/ 456 w 404"/>
                <a:gd name="T31" fmla="*/ 427 h 463"/>
                <a:gd name="T32" fmla="*/ 444 w 404"/>
                <a:gd name="T33" fmla="*/ 481 h 463"/>
                <a:gd name="T34" fmla="*/ 432 w 404"/>
                <a:gd name="T35" fmla="*/ 516 h 463"/>
                <a:gd name="T36" fmla="*/ 416 w 404"/>
                <a:gd name="T37" fmla="*/ 549 h 463"/>
                <a:gd name="T38" fmla="*/ 392 w 404"/>
                <a:gd name="T39" fmla="*/ 580 h 463"/>
                <a:gd name="T40" fmla="*/ 364 w 404"/>
                <a:gd name="T41" fmla="*/ 605 h 463"/>
                <a:gd name="T42" fmla="*/ 330 w 404"/>
                <a:gd name="T43" fmla="*/ 628 h 463"/>
                <a:gd name="T44" fmla="*/ 287 w 404"/>
                <a:gd name="T45" fmla="*/ 643 h 463"/>
                <a:gd name="T46" fmla="*/ 237 w 404"/>
                <a:gd name="T47" fmla="*/ 652 h 463"/>
                <a:gd name="T48" fmla="*/ 208 w 404"/>
                <a:gd name="T49" fmla="*/ 652 h 463"/>
                <a:gd name="T50" fmla="*/ 162 w 404"/>
                <a:gd name="T51" fmla="*/ 625 h 463"/>
                <a:gd name="T52" fmla="*/ 103 w 404"/>
                <a:gd name="T53" fmla="*/ 578 h 463"/>
                <a:gd name="T54" fmla="*/ 72 w 404"/>
                <a:gd name="T55" fmla="*/ 547 h 463"/>
                <a:gd name="T56" fmla="*/ 44 w 404"/>
                <a:gd name="T57" fmla="*/ 510 h 463"/>
                <a:gd name="T58" fmla="*/ 20 w 404"/>
                <a:gd name="T59" fmla="*/ 469 h 463"/>
                <a:gd name="T60" fmla="*/ 3 w 404"/>
                <a:gd name="T61" fmla="*/ 423 h 463"/>
                <a:gd name="T62" fmla="*/ 0 w 404"/>
                <a:gd name="T63" fmla="*/ 373 h 463"/>
                <a:gd name="T64" fmla="*/ 7 w 404"/>
                <a:gd name="T65" fmla="*/ 319 h 463"/>
                <a:gd name="T66" fmla="*/ 29 w 404"/>
                <a:gd name="T67" fmla="*/ 261 h 463"/>
                <a:gd name="T68" fmla="*/ 70 w 404"/>
                <a:gd name="T69" fmla="*/ 201 h 463"/>
                <a:gd name="T70" fmla="*/ 130 w 404"/>
                <a:gd name="T71" fmla="*/ 138 h 463"/>
                <a:gd name="T72" fmla="*/ 212 w 404"/>
                <a:gd name="T73" fmla="*/ 69 h 463"/>
                <a:gd name="T74" fmla="*/ 320 w 404"/>
                <a:gd name="T75" fmla="*/ 0 h 463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404"/>
                <a:gd name="T115" fmla="*/ 0 h 463"/>
                <a:gd name="T116" fmla="*/ 404 w 404"/>
                <a:gd name="T117" fmla="*/ 463 h 463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404" h="463">
                  <a:moveTo>
                    <a:pt x="212" y="0"/>
                  </a:moveTo>
                  <a:lnTo>
                    <a:pt x="212" y="0"/>
                  </a:lnTo>
                  <a:lnTo>
                    <a:pt x="228" y="0"/>
                  </a:lnTo>
                  <a:lnTo>
                    <a:pt x="245" y="0"/>
                  </a:lnTo>
                  <a:lnTo>
                    <a:pt x="265" y="1"/>
                  </a:lnTo>
                  <a:lnTo>
                    <a:pt x="288" y="3"/>
                  </a:lnTo>
                  <a:lnTo>
                    <a:pt x="313" y="6"/>
                  </a:lnTo>
                  <a:lnTo>
                    <a:pt x="338" y="12"/>
                  </a:lnTo>
                  <a:lnTo>
                    <a:pt x="349" y="15"/>
                  </a:lnTo>
                  <a:lnTo>
                    <a:pt x="360" y="19"/>
                  </a:lnTo>
                  <a:lnTo>
                    <a:pt x="371" y="23"/>
                  </a:lnTo>
                  <a:lnTo>
                    <a:pt x="380" y="29"/>
                  </a:lnTo>
                  <a:lnTo>
                    <a:pt x="387" y="35"/>
                  </a:lnTo>
                  <a:lnTo>
                    <a:pt x="394" y="41"/>
                  </a:lnTo>
                  <a:lnTo>
                    <a:pt x="400" y="49"/>
                  </a:lnTo>
                  <a:lnTo>
                    <a:pt x="403" y="57"/>
                  </a:lnTo>
                  <a:lnTo>
                    <a:pt x="404" y="66"/>
                  </a:lnTo>
                  <a:lnTo>
                    <a:pt x="403" y="76"/>
                  </a:lnTo>
                  <a:lnTo>
                    <a:pt x="401" y="87"/>
                  </a:lnTo>
                  <a:lnTo>
                    <a:pt x="395" y="99"/>
                  </a:lnTo>
                  <a:lnTo>
                    <a:pt x="387" y="112"/>
                  </a:lnTo>
                  <a:lnTo>
                    <a:pt x="376" y="126"/>
                  </a:lnTo>
                  <a:lnTo>
                    <a:pt x="362" y="141"/>
                  </a:lnTo>
                  <a:lnTo>
                    <a:pt x="345" y="157"/>
                  </a:lnTo>
                  <a:lnTo>
                    <a:pt x="323" y="175"/>
                  </a:lnTo>
                  <a:lnTo>
                    <a:pt x="300" y="193"/>
                  </a:lnTo>
                  <a:lnTo>
                    <a:pt x="301" y="205"/>
                  </a:lnTo>
                  <a:lnTo>
                    <a:pt x="303" y="236"/>
                  </a:lnTo>
                  <a:lnTo>
                    <a:pt x="304" y="256"/>
                  </a:lnTo>
                  <a:lnTo>
                    <a:pt x="303" y="279"/>
                  </a:lnTo>
                  <a:lnTo>
                    <a:pt x="301" y="303"/>
                  </a:lnTo>
                  <a:lnTo>
                    <a:pt x="296" y="328"/>
                  </a:lnTo>
                  <a:lnTo>
                    <a:pt x="293" y="342"/>
                  </a:lnTo>
                  <a:lnTo>
                    <a:pt x="290" y="354"/>
                  </a:lnTo>
                  <a:lnTo>
                    <a:pt x="285" y="366"/>
                  </a:lnTo>
                  <a:lnTo>
                    <a:pt x="279" y="377"/>
                  </a:lnTo>
                  <a:lnTo>
                    <a:pt x="274" y="390"/>
                  </a:lnTo>
                  <a:lnTo>
                    <a:pt x="267" y="401"/>
                  </a:lnTo>
                  <a:lnTo>
                    <a:pt x="259" y="411"/>
                  </a:lnTo>
                  <a:lnTo>
                    <a:pt x="250" y="421"/>
                  </a:lnTo>
                  <a:lnTo>
                    <a:pt x="240" y="430"/>
                  </a:lnTo>
                  <a:lnTo>
                    <a:pt x="229" y="438"/>
                  </a:lnTo>
                  <a:lnTo>
                    <a:pt x="218" y="446"/>
                  </a:lnTo>
                  <a:lnTo>
                    <a:pt x="204" y="452"/>
                  </a:lnTo>
                  <a:lnTo>
                    <a:pt x="190" y="457"/>
                  </a:lnTo>
                  <a:lnTo>
                    <a:pt x="174" y="461"/>
                  </a:lnTo>
                  <a:lnTo>
                    <a:pt x="156" y="463"/>
                  </a:lnTo>
                  <a:lnTo>
                    <a:pt x="138" y="463"/>
                  </a:lnTo>
                  <a:lnTo>
                    <a:pt x="123" y="455"/>
                  </a:lnTo>
                  <a:lnTo>
                    <a:pt x="107" y="444"/>
                  </a:lnTo>
                  <a:lnTo>
                    <a:pt x="88" y="429"/>
                  </a:lnTo>
                  <a:lnTo>
                    <a:pt x="68" y="410"/>
                  </a:lnTo>
                  <a:lnTo>
                    <a:pt x="58" y="400"/>
                  </a:lnTo>
                  <a:lnTo>
                    <a:pt x="48" y="388"/>
                  </a:lnTo>
                  <a:lnTo>
                    <a:pt x="38" y="375"/>
                  </a:lnTo>
                  <a:lnTo>
                    <a:pt x="29" y="362"/>
                  </a:lnTo>
                  <a:lnTo>
                    <a:pt x="21" y="348"/>
                  </a:lnTo>
                  <a:lnTo>
                    <a:pt x="13" y="333"/>
                  </a:lnTo>
                  <a:lnTo>
                    <a:pt x="7" y="317"/>
                  </a:lnTo>
                  <a:lnTo>
                    <a:pt x="3" y="300"/>
                  </a:lnTo>
                  <a:lnTo>
                    <a:pt x="0" y="283"/>
                  </a:lnTo>
                  <a:lnTo>
                    <a:pt x="0" y="265"/>
                  </a:lnTo>
                  <a:lnTo>
                    <a:pt x="1" y="246"/>
                  </a:lnTo>
                  <a:lnTo>
                    <a:pt x="4" y="227"/>
                  </a:lnTo>
                  <a:lnTo>
                    <a:pt x="10" y="207"/>
                  </a:lnTo>
                  <a:lnTo>
                    <a:pt x="19" y="186"/>
                  </a:lnTo>
                  <a:lnTo>
                    <a:pt x="30" y="165"/>
                  </a:lnTo>
                  <a:lnTo>
                    <a:pt x="46" y="143"/>
                  </a:lnTo>
                  <a:lnTo>
                    <a:pt x="64" y="120"/>
                  </a:lnTo>
                  <a:lnTo>
                    <a:pt x="85" y="98"/>
                  </a:lnTo>
                  <a:lnTo>
                    <a:pt x="111" y="74"/>
                  </a:lnTo>
                  <a:lnTo>
                    <a:pt x="140" y="49"/>
                  </a:lnTo>
                  <a:lnTo>
                    <a:pt x="174" y="24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rgbClr val="F4CE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8" name="Freeform 21"/>
            <p:cNvSpPr>
              <a:spLocks/>
            </p:cNvSpPr>
            <p:nvPr/>
          </p:nvSpPr>
          <p:spPr bwMode="auto">
            <a:xfrm>
              <a:off x="3591" y="1692"/>
              <a:ext cx="464" cy="519"/>
            </a:xfrm>
            <a:custGeom>
              <a:avLst/>
              <a:gdLst>
                <a:gd name="T0" fmla="*/ 320 w 404"/>
                <a:gd name="T1" fmla="*/ 0 h 463"/>
                <a:gd name="T2" fmla="*/ 371 w 404"/>
                <a:gd name="T3" fmla="*/ 0 h 463"/>
                <a:gd name="T4" fmla="*/ 436 w 404"/>
                <a:gd name="T5" fmla="*/ 3 h 463"/>
                <a:gd name="T6" fmla="*/ 512 w 404"/>
                <a:gd name="T7" fmla="*/ 17 h 463"/>
                <a:gd name="T8" fmla="*/ 544 w 404"/>
                <a:gd name="T9" fmla="*/ 27 h 463"/>
                <a:gd name="T10" fmla="*/ 575 w 404"/>
                <a:gd name="T11" fmla="*/ 41 h 463"/>
                <a:gd name="T12" fmla="*/ 597 w 404"/>
                <a:gd name="T13" fmla="*/ 58 h 463"/>
                <a:gd name="T14" fmla="*/ 611 w 404"/>
                <a:gd name="T15" fmla="*/ 81 h 463"/>
                <a:gd name="T16" fmla="*/ 611 w 404"/>
                <a:gd name="T17" fmla="*/ 106 h 463"/>
                <a:gd name="T18" fmla="*/ 598 w 404"/>
                <a:gd name="T19" fmla="*/ 139 h 463"/>
                <a:gd name="T20" fmla="*/ 570 w 404"/>
                <a:gd name="T21" fmla="*/ 177 h 463"/>
                <a:gd name="T22" fmla="*/ 523 w 404"/>
                <a:gd name="T23" fmla="*/ 221 h 463"/>
                <a:gd name="T24" fmla="*/ 455 w 404"/>
                <a:gd name="T25" fmla="*/ 271 h 463"/>
                <a:gd name="T26" fmla="*/ 456 w 404"/>
                <a:gd name="T27" fmla="*/ 289 h 463"/>
                <a:gd name="T28" fmla="*/ 461 w 404"/>
                <a:gd name="T29" fmla="*/ 361 h 463"/>
                <a:gd name="T30" fmla="*/ 456 w 404"/>
                <a:gd name="T31" fmla="*/ 427 h 463"/>
                <a:gd name="T32" fmla="*/ 444 w 404"/>
                <a:gd name="T33" fmla="*/ 481 h 463"/>
                <a:gd name="T34" fmla="*/ 432 w 404"/>
                <a:gd name="T35" fmla="*/ 516 h 463"/>
                <a:gd name="T36" fmla="*/ 416 w 404"/>
                <a:gd name="T37" fmla="*/ 549 h 463"/>
                <a:gd name="T38" fmla="*/ 392 w 404"/>
                <a:gd name="T39" fmla="*/ 580 h 463"/>
                <a:gd name="T40" fmla="*/ 364 w 404"/>
                <a:gd name="T41" fmla="*/ 605 h 463"/>
                <a:gd name="T42" fmla="*/ 330 w 404"/>
                <a:gd name="T43" fmla="*/ 628 h 463"/>
                <a:gd name="T44" fmla="*/ 287 w 404"/>
                <a:gd name="T45" fmla="*/ 643 h 463"/>
                <a:gd name="T46" fmla="*/ 237 w 404"/>
                <a:gd name="T47" fmla="*/ 652 h 463"/>
                <a:gd name="T48" fmla="*/ 208 w 404"/>
                <a:gd name="T49" fmla="*/ 652 h 463"/>
                <a:gd name="T50" fmla="*/ 162 w 404"/>
                <a:gd name="T51" fmla="*/ 625 h 463"/>
                <a:gd name="T52" fmla="*/ 103 w 404"/>
                <a:gd name="T53" fmla="*/ 578 h 463"/>
                <a:gd name="T54" fmla="*/ 72 w 404"/>
                <a:gd name="T55" fmla="*/ 547 h 463"/>
                <a:gd name="T56" fmla="*/ 44 w 404"/>
                <a:gd name="T57" fmla="*/ 510 h 463"/>
                <a:gd name="T58" fmla="*/ 20 w 404"/>
                <a:gd name="T59" fmla="*/ 469 h 463"/>
                <a:gd name="T60" fmla="*/ 3 w 404"/>
                <a:gd name="T61" fmla="*/ 423 h 463"/>
                <a:gd name="T62" fmla="*/ 0 w 404"/>
                <a:gd name="T63" fmla="*/ 373 h 463"/>
                <a:gd name="T64" fmla="*/ 7 w 404"/>
                <a:gd name="T65" fmla="*/ 319 h 463"/>
                <a:gd name="T66" fmla="*/ 29 w 404"/>
                <a:gd name="T67" fmla="*/ 261 h 463"/>
                <a:gd name="T68" fmla="*/ 70 w 404"/>
                <a:gd name="T69" fmla="*/ 201 h 463"/>
                <a:gd name="T70" fmla="*/ 130 w 404"/>
                <a:gd name="T71" fmla="*/ 138 h 463"/>
                <a:gd name="T72" fmla="*/ 212 w 404"/>
                <a:gd name="T73" fmla="*/ 69 h 463"/>
                <a:gd name="T74" fmla="*/ 320 w 404"/>
                <a:gd name="T75" fmla="*/ 0 h 463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404"/>
                <a:gd name="T115" fmla="*/ 0 h 463"/>
                <a:gd name="T116" fmla="*/ 404 w 404"/>
                <a:gd name="T117" fmla="*/ 463 h 463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404" h="463">
                  <a:moveTo>
                    <a:pt x="212" y="0"/>
                  </a:moveTo>
                  <a:lnTo>
                    <a:pt x="212" y="0"/>
                  </a:lnTo>
                  <a:lnTo>
                    <a:pt x="228" y="0"/>
                  </a:lnTo>
                  <a:lnTo>
                    <a:pt x="245" y="0"/>
                  </a:lnTo>
                  <a:lnTo>
                    <a:pt x="265" y="1"/>
                  </a:lnTo>
                  <a:lnTo>
                    <a:pt x="288" y="3"/>
                  </a:lnTo>
                  <a:lnTo>
                    <a:pt x="313" y="6"/>
                  </a:lnTo>
                  <a:lnTo>
                    <a:pt x="338" y="12"/>
                  </a:lnTo>
                  <a:lnTo>
                    <a:pt x="349" y="15"/>
                  </a:lnTo>
                  <a:lnTo>
                    <a:pt x="360" y="19"/>
                  </a:lnTo>
                  <a:lnTo>
                    <a:pt x="371" y="23"/>
                  </a:lnTo>
                  <a:lnTo>
                    <a:pt x="380" y="29"/>
                  </a:lnTo>
                  <a:lnTo>
                    <a:pt x="387" y="35"/>
                  </a:lnTo>
                  <a:lnTo>
                    <a:pt x="394" y="41"/>
                  </a:lnTo>
                  <a:lnTo>
                    <a:pt x="400" y="49"/>
                  </a:lnTo>
                  <a:lnTo>
                    <a:pt x="403" y="57"/>
                  </a:lnTo>
                  <a:lnTo>
                    <a:pt x="404" y="66"/>
                  </a:lnTo>
                  <a:lnTo>
                    <a:pt x="403" y="76"/>
                  </a:lnTo>
                  <a:lnTo>
                    <a:pt x="401" y="87"/>
                  </a:lnTo>
                  <a:lnTo>
                    <a:pt x="395" y="99"/>
                  </a:lnTo>
                  <a:lnTo>
                    <a:pt x="387" y="112"/>
                  </a:lnTo>
                  <a:lnTo>
                    <a:pt x="376" y="126"/>
                  </a:lnTo>
                  <a:lnTo>
                    <a:pt x="362" y="141"/>
                  </a:lnTo>
                  <a:lnTo>
                    <a:pt x="345" y="157"/>
                  </a:lnTo>
                  <a:lnTo>
                    <a:pt x="323" y="175"/>
                  </a:lnTo>
                  <a:lnTo>
                    <a:pt x="300" y="193"/>
                  </a:lnTo>
                  <a:lnTo>
                    <a:pt x="301" y="205"/>
                  </a:lnTo>
                  <a:lnTo>
                    <a:pt x="303" y="236"/>
                  </a:lnTo>
                  <a:lnTo>
                    <a:pt x="304" y="256"/>
                  </a:lnTo>
                  <a:lnTo>
                    <a:pt x="303" y="279"/>
                  </a:lnTo>
                  <a:lnTo>
                    <a:pt x="301" y="303"/>
                  </a:lnTo>
                  <a:lnTo>
                    <a:pt x="296" y="328"/>
                  </a:lnTo>
                  <a:lnTo>
                    <a:pt x="293" y="342"/>
                  </a:lnTo>
                  <a:lnTo>
                    <a:pt x="290" y="354"/>
                  </a:lnTo>
                  <a:lnTo>
                    <a:pt x="285" y="366"/>
                  </a:lnTo>
                  <a:lnTo>
                    <a:pt x="279" y="377"/>
                  </a:lnTo>
                  <a:lnTo>
                    <a:pt x="274" y="390"/>
                  </a:lnTo>
                  <a:lnTo>
                    <a:pt x="267" y="401"/>
                  </a:lnTo>
                  <a:lnTo>
                    <a:pt x="259" y="411"/>
                  </a:lnTo>
                  <a:lnTo>
                    <a:pt x="250" y="421"/>
                  </a:lnTo>
                  <a:lnTo>
                    <a:pt x="240" y="430"/>
                  </a:lnTo>
                  <a:lnTo>
                    <a:pt x="229" y="438"/>
                  </a:lnTo>
                  <a:lnTo>
                    <a:pt x="218" y="446"/>
                  </a:lnTo>
                  <a:lnTo>
                    <a:pt x="204" y="452"/>
                  </a:lnTo>
                  <a:lnTo>
                    <a:pt x="190" y="457"/>
                  </a:lnTo>
                  <a:lnTo>
                    <a:pt x="174" y="461"/>
                  </a:lnTo>
                  <a:lnTo>
                    <a:pt x="156" y="463"/>
                  </a:lnTo>
                  <a:lnTo>
                    <a:pt x="138" y="463"/>
                  </a:lnTo>
                  <a:lnTo>
                    <a:pt x="123" y="455"/>
                  </a:lnTo>
                  <a:lnTo>
                    <a:pt x="107" y="444"/>
                  </a:lnTo>
                  <a:lnTo>
                    <a:pt x="88" y="429"/>
                  </a:lnTo>
                  <a:lnTo>
                    <a:pt x="68" y="410"/>
                  </a:lnTo>
                  <a:lnTo>
                    <a:pt x="58" y="400"/>
                  </a:lnTo>
                  <a:lnTo>
                    <a:pt x="48" y="388"/>
                  </a:lnTo>
                  <a:lnTo>
                    <a:pt x="38" y="375"/>
                  </a:lnTo>
                  <a:lnTo>
                    <a:pt x="29" y="362"/>
                  </a:lnTo>
                  <a:lnTo>
                    <a:pt x="21" y="348"/>
                  </a:lnTo>
                  <a:lnTo>
                    <a:pt x="13" y="333"/>
                  </a:lnTo>
                  <a:lnTo>
                    <a:pt x="7" y="317"/>
                  </a:lnTo>
                  <a:lnTo>
                    <a:pt x="3" y="300"/>
                  </a:lnTo>
                  <a:lnTo>
                    <a:pt x="0" y="283"/>
                  </a:lnTo>
                  <a:lnTo>
                    <a:pt x="0" y="265"/>
                  </a:lnTo>
                  <a:lnTo>
                    <a:pt x="1" y="246"/>
                  </a:lnTo>
                  <a:lnTo>
                    <a:pt x="4" y="227"/>
                  </a:lnTo>
                  <a:lnTo>
                    <a:pt x="10" y="207"/>
                  </a:lnTo>
                  <a:lnTo>
                    <a:pt x="19" y="186"/>
                  </a:lnTo>
                  <a:lnTo>
                    <a:pt x="30" y="165"/>
                  </a:lnTo>
                  <a:lnTo>
                    <a:pt x="46" y="143"/>
                  </a:lnTo>
                  <a:lnTo>
                    <a:pt x="64" y="120"/>
                  </a:lnTo>
                  <a:lnTo>
                    <a:pt x="85" y="98"/>
                  </a:lnTo>
                  <a:lnTo>
                    <a:pt x="111" y="74"/>
                  </a:lnTo>
                  <a:lnTo>
                    <a:pt x="140" y="49"/>
                  </a:lnTo>
                  <a:lnTo>
                    <a:pt x="174" y="24"/>
                  </a:lnTo>
                  <a:lnTo>
                    <a:pt x="212" y="0"/>
                  </a:lnTo>
                  <a:close/>
                </a:path>
              </a:pathLst>
            </a:custGeom>
            <a:noFill/>
            <a:ln w="14288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9" name="Freeform 22"/>
            <p:cNvSpPr>
              <a:spLocks/>
            </p:cNvSpPr>
            <p:nvPr/>
          </p:nvSpPr>
          <p:spPr bwMode="auto">
            <a:xfrm>
              <a:off x="4068" y="1091"/>
              <a:ext cx="92" cy="89"/>
            </a:xfrm>
            <a:custGeom>
              <a:avLst/>
              <a:gdLst>
                <a:gd name="T0" fmla="*/ 0 w 80"/>
                <a:gd name="T1" fmla="*/ 57 h 79"/>
                <a:gd name="T2" fmla="*/ 0 w 80"/>
                <a:gd name="T3" fmla="*/ 57 h 79"/>
                <a:gd name="T4" fmla="*/ 2 w 80"/>
                <a:gd name="T5" fmla="*/ 69 h 79"/>
                <a:gd name="T6" fmla="*/ 7 w 80"/>
                <a:gd name="T7" fmla="*/ 80 h 79"/>
                <a:gd name="T8" fmla="*/ 10 w 80"/>
                <a:gd name="T9" fmla="*/ 89 h 79"/>
                <a:gd name="T10" fmla="*/ 20 w 80"/>
                <a:gd name="T11" fmla="*/ 98 h 79"/>
                <a:gd name="T12" fmla="*/ 28 w 80"/>
                <a:gd name="T13" fmla="*/ 103 h 79"/>
                <a:gd name="T14" fmla="*/ 38 w 80"/>
                <a:gd name="T15" fmla="*/ 110 h 79"/>
                <a:gd name="T16" fmla="*/ 51 w 80"/>
                <a:gd name="T17" fmla="*/ 113 h 79"/>
                <a:gd name="T18" fmla="*/ 62 w 80"/>
                <a:gd name="T19" fmla="*/ 113 h 79"/>
                <a:gd name="T20" fmla="*/ 62 w 80"/>
                <a:gd name="T21" fmla="*/ 113 h 79"/>
                <a:gd name="T22" fmla="*/ 74 w 80"/>
                <a:gd name="T23" fmla="*/ 113 h 79"/>
                <a:gd name="T24" fmla="*/ 87 w 80"/>
                <a:gd name="T25" fmla="*/ 110 h 79"/>
                <a:gd name="T26" fmla="*/ 95 w 80"/>
                <a:gd name="T27" fmla="*/ 103 h 79"/>
                <a:gd name="T28" fmla="*/ 105 w 80"/>
                <a:gd name="T29" fmla="*/ 98 h 79"/>
                <a:gd name="T30" fmla="*/ 113 w 80"/>
                <a:gd name="T31" fmla="*/ 89 h 79"/>
                <a:gd name="T32" fmla="*/ 117 w 80"/>
                <a:gd name="T33" fmla="*/ 80 h 79"/>
                <a:gd name="T34" fmla="*/ 121 w 80"/>
                <a:gd name="T35" fmla="*/ 69 h 79"/>
                <a:gd name="T36" fmla="*/ 122 w 80"/>
                <a:gd name="T37" fmla="*/ 57 h 79"/>
                <a:gd name="T38" fmla="*/ 122 w 80"/>
                <a:gd name="T39" fmla="*/ 57 h 79"/>
                <a:gd name="T40" fmla="*/ 121 w 80"/>
                <a:gd name="T41" fmla="*/ 46 h 79"/>
                <a:gd name="T42" fmla="*/ 117 w 80"/>
                <a:gd name="T43" fmla="*/ 34 h 79"/>
                <a:gd name="T44" fmla="*/ 113 w 80"/>
                <a:gd name="T45" fmla="*/ 24 h 79"/>
                <a:gd name="T46" fmla="*/ 105 w 80"/>
                <a:gd name="T47" fmla="*/ 18 h 79"/>
                <a:gd name="T48" fmla="*/ 95 w 80"/>
                <a:gd name="T49" fmla="*/ 10 h 79"/>
                <a:gd name="T50" fmla="*/ 87 w 80"/>
                <a:gd name="T51" fmla="*/ 3 h 79"/>
                <a:gd name="T52" fmla="*/ 74 w 80"/>
                <a:gd name="T53" fmla="*/ 0 h 79"/>
                <a:gd name="T54" fmla="*/ 62 w 80"/>
                <a:gd name="T55" fmla="*/ 0 h 79"/>
                <a:gd name="T56" fmla="*/ 62 w 80"/>
                <a:gd name="T57" fmla="*/ 0 h 79"/>
                <a:gd name="T58" fmla="*/ 51 w 80"/>
                <a:gd name="T59" fmla="*/ 0 h 79"/>
                <a:gd name="T60" fmla="*/ 38 w 80"/>
                <a:gd name="T61" fmla="*/ 3 h 79"/>
                <a:gd name="T62" fmla="*/ 28 w 80"/>
                <a:gd name="T63" fmla="*/ 10 h 79"/>
                <a:gd name="T64" fmla="*/ 20 w 80"/>
                <a:gd name="T65" fmla="*/ 18 h 79"/>
                <a:gd name="T66" fmla="*/ 10 w 80"/>
                <a:gd name="T67" fmla="*/ 24 h 79"/>
                <a:gd name="T68" fmla="*/ 7 w 80"/>
                <a:gd name="T69" fmla="*/ 34 h 79"/>
                <a:gd name="T70" fmla="*/ 2 w 80"/>
                <a:gd name="T71" fmla="*/ 46 h 79"/>
                <a:gd name="T72" fmla="*/ 0 w 80"/>
                <a:gd name="T73" fmla="*/ 57 h 79"/>
                <a:gd name="T74" fmla="*/ 0 w 80"/>
                <a:gd name="T75" fmla="*/ 57 h 7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80"/>
                <a:gd name="T115" fmla="*/ 0 h 79"/>
                <a:gd name="T116" fmla="*/ 80 w 80"/>
                <a:gd name="T117" fmla="*/ 79 h 7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80" h="79">
                  <a:moveTo>
                    <a:pt x="0" y="40"/>
                  </a:moveTo>
                  <a:lnTo>
                    <a:pt x="0" y="40"/>
                  </a:lnTo>
                  <a:lnTo>
                    <a:pt x="2" y="48"/>
                  </a:lnTo>
                  <a:lnTo>
                    <a:pt x="4" y="56"/>
                  </a:lnTo>
                  <a:lnTo>
                    <a:pt x="7" y="62"/>
                  </a:lnTo>
                  <a:lnTo>
                    <a:pt x="13" y="68"/>
                  </a:lnTo>
                  <a:lnTo>
                    <a:pt x="18" y="72"/>
                  </a:lnTo>
                  <a:lnTo>
                    <a:pt x="25" y="77"/>
                  </a:lnTo>
                  <a:lnTo>
                    <a:pt x="33" y="79"/>
                  </a:lnTo>
                  <a:lnTo>
                    <a:pt x="41" y="79"/>
                  </a:lnTo>
                  <a:lnTo>
                    <a:pt x="49" y="79"/>
                  </a:lnTo>
                  <a:lnTo>
                    <a:pt x="57" y="77"/>
                  </a:lnTo>
                  <a:lnTo>
                    <a:pt x="63" y="72"/>
                  </a:lnTo>
                  <a:lnTo>
                    <a:pt x="69" y="68"/>
                  </a:lnTo>
                  <a:lnTo>
                    <a:pt x="74" y="62"/>
                  </a:lnTo>
                  <a:lnTo>
                    <a:pt x="77" y="56"/>
                  </a:lnTo>
                  <a:lnTo>
                    <a:pt x="79" y="48"/>
                  </a:lnTo>
                  <a:lnTo>
                    <a:pt x="80" y="40"/>
                  </a:lnTo>
                  <a:lnTo>
                    <a:pt x="79" y="32"/>
                  </a:lnTo>
                  <a:lnTo>
                    <a:pt x="77" y="24"/>
                  </a:lnTo>
                  <a:lnTo>
                    <a:pt x="74" y="17"/>
                  </a:lnTo>
                  <a:lnTo>
                    <a:pt x="69" y="12"/>
                  </a:lnTo>
                  <a:lnTo>
                    <a:pt x="63" y="7"/>
                  </a:lnTo>
                  <a:lnTo>
                    <a:pt x="57" y="3"/>
                  </a:lnTo>
                  <a:lnTo>
                    <a:pt x="49" y="0"/>
                  </a:lnTo>
                  <a:lnTo>
                    <a:pt x="41" y="0"/>
                  </a:lnTo>
                  <a:lnTo>
                    <a:pt x="33" y="0"/>
                  </a:lnTo>
                  <a:lnTo>
                    <a:pt x="25" y="3"/>
                  </a:lnTo>
                  <a:lnTo>
                    <a:pt x="18" y="7"/>
                  </a:lnTo>
                  <a:lnTo>
                    <a:pt x="13" y="12"/>
                  </a:lnTo>
                  <a:lnTo>
                    <a:pt x="7" y="17"/>
                  </a:lnTo>
                  <a:lnTo>
                    <a:pt x="4" y="24"/>
                  </a:lnTo>
                  <a:lnTo>
                    <a:pt x="2" y="32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F4CE36"/>
            </a:solidFill>
            <a:ln w="14288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0" name="Freeform 23"/>
            <p:cNvSpPr>
              <a:spLocks/>
            </p:cNvSpPr>
            <p:nvPr/>
          </p:nvSpPr>
          <p:spPr bwMode="auto">
            <a:xfrm>
              <a:off x="3782" y="1420"/>
              <a:ext cx="611" cy="417"/>
            </a:xfrm>
            <a:custGeom>
              <a:avLst/>
              <a:gdLst>
                <a:gd name="T0" fmla="*/ 765 w 532"/>
                <a:gd name="T1" fmla="*/ 24 h 372"/>
                <a:gd name="T2" fmla="*/ 794 w 532"/>
                <a:gd name="T3" fmla="*/ 106 h 372"/>
                <a:gd name="T4" fmla="*/ 805 w 532"/>
                <a:gd name="T5" fmla="*/ 173 h 372"/>
                <a:gd name="T6" fmla="*/ 799 w 532"/>
                <a:gd name="T7" fmla="*/ 241 h 372"/>
                <a:gd name="T8" fmla="*/ 792 w 532"/>
                <a:gd name="T9" fmla="*/ 256 h 372"/>
                <a:gd name="T10" fmla="*/ 776 w 532"/>
                <a:gd name="T11" fmla="*/ 229 h 372"/>
                <a:gd name="T12" fmla="*/ 758 w 532"/>
                <a:gd name="T13" fmla="*/ 217 h 372"/>
                <a:gd name="T14" fmla="*/ 750 w 532"/>
                <a:gd name="T15" fmla="*/ 217 h 372"/>
                <a:gd name="T16" fmla="*/ 769 w 532"/>
                <a:gd name="T17" fmla="*/ 247 h 372"/>
                <a:gd name="T18" fmla="*/ 776 w 532"/>
                <a:gd name="T19" fmla="*/ 291 h 372"/>
                <a:gd name="T20" fmla="*/ 767 w 532"/>
                <a:gd name="T21" fmla="*/ 336 h 372"/>
                <a:gd name="T22" fmla="*/ 758 w 532"/>
                <a:gd name="T23" fmla="*/ 363 h 372"/>
                <a:gd name="T24" fmla="*/ 747 w 532"/>
                <a:gd name="T25" fmla="*/ 384 h 372"/>
                <a:gd name="T26" fmla="*/ 704 w 532"/>
                <a:gd name="T27" fmla="*/ 421 h 372"/>
                <a:gd name="T28" fmla="*/ 611 w 532"/>
                <a:gd name="T29" fmla="*/ 469 h 372"/>
                <a:gd name="T30" fmla="*/ 503 w 532"/>
                <a:gd name="T31" fmla="*/ 502 h 372"/>
                <a:gd name="T32" fmla="*/ 409 w 532"/>
                <a:gd name="T33" fmla="*/ 522 h 372"/>
                <a:gd name="T34" fmla="*/ 358 w 532"/>
                <a:gd name="T35" fmla="*/ 521 h 372"/>
                <a:gd name="T36" fmla="*/ 348 w 532"/>
                <a:gd name="T37" fmla="*/ 512 h 372"/>
                <a:gd name="T38" fmla="*/ 368 w 532"/>
                <a:gd name="T39" fmla="*/ 492 h 372"/>
                <a:gd name="T40" fmla="*/ 381 w 532"/>
                <a:gd name="T41" fmla="*/ 457 h 372"/>
                <a:gd name="T42" fmla="*/ 381 w 532"/>
                <a:gd name="T43" fmla="*/ 421 h 372"/>
                <a:gd name="T44" fmla="*/ 362 w 532"/>
                <a:gd name="T45" fmla="*/ 380 h 372"/>
                <a:gd name="T46" fmla="*/ 355 w 532"/>
                <a:gd name="T47" fmla="*/ 365 h 372"/>
                <a:gd name="T48" fmla="*/ 328 w 532"/>
                <a:gd name="T49" fmla="*/ 349 h 372"/>
                <a:gd name="T50" fmla="*/ 277 w 532"/>
                <a:gd name="T51" fmla="*/ 331 h 372"/>
                <a:gd name="T52" fmla="*/ 195 w 532"/>
                <a:gd name="T53" fmla="*/ 322 h 372"/>
                <a:gd name="T54" fmla="*/ 74 w 532"/>
                <a:gd name="T55" fmla="*/ 328 h 372"/>
                <a:gd name="T56" fmla="*/ 86 w 532"/>
                <a:gd name="T57" fmla="*/ 308 h 372"/>
                <a:gd name="T58" fmla="*/ 99 w 532"/>
                <a:gd name="T59" fmla="*/ 277 h 372"/>
                <a:gd name="T60" fmla="*/ 98 w 532"/>
                <a:gd name="T61" fmla="*/ 230 h 372"/>
                <a:gd name="T62" fmla="*/ 70 w 532"/>
                <a:gd name="T63" fmla="*/ 176 h 372"/>
                <a:gd name="T64" fmla="*/ 0 w 532"/>
                <a:gd name="T65" fmla="*/ 119 h 372"/>
                <a:gd name="T66" fmla="*/ 82 w 532"/>
                <a:gd name="T67" fmla="*/ 151 h 372"/>
                <a:gd name="T68" fmla="*/ 277 w 532"/>
                <a:gd name="T69" fmla="*/ 210 h 372"/>
                <a:gd name="T70" fmla="*/ 435 w 532"/>
                <a:gd name="T71" fmla="*/ 243 h 372"/>
                <a:gd name="T72" fmla="*/ 548 w 532"/>
                <a:gd name="T73" fmla="*/ 253 h 372"/>
                <a:gd name="T74" fmla="*/ 645 w 532"/>
                <a:gd name="T75" fmla="*/ 245 h 372"/>
                <a:gd name="T76" fmla="*/ 701 w 532"/>
                <a:gd name="T77" fmla="*/ 225 h 372"/>
                <a:gd name="T78" fmla="*/ 730 w 532"/>
                <a:gd name="T79" fmla="*/ 202 h 372"/>
                <a:gd name="T80" fmla="*/ 755 w 532"/>
                <a:gd name="T81" fmla="*/ 170 h 372"/>
                <a:gd name="T82" fmla="*/ 766 w 532"/>
                <a:gd name="T83" fmla="*/ 131 h 372"/>
                <a:gd name="T84" fmla="*/ 769 w 532"/>
                <a:gd name="T85" fmla="*/ 82 h 372"/>
                <a:gd name="T86" fmla="*/ 757 w 532"/>
                <a:gd name="T87" fmla="*/ 22 h 37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532"/>
                <a:gd name="T133" fmla="*/ 0 h 372"/>
                <a:gd name="T134" fmla="*/ 532 w 532"/>
                <a:gd name="T135" fmla="*/ 372 h 37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532" h="372">
                  <a:moveTo>
                    <a:pt x="497" y="0"/>
                  </a:moveTo>
                  <a:lnTo>
                    <a:pt x="497" y="0"/>
                  </a:lnTo>
                  <a:lnTo>
                    <a:pt x="505" y="17"/>
                  </a:lnTo>
                  <a:lnTo>
                    <a:pt x="511" y="37"/>
                  </a:lnTo>
                  <a:lnTo>
                    <a:pt x="519" y="63"/>
                  </a:lnTo>
                  <a:lnTo>
                    <a:pt x="524" y="76"/>
                  </a:lnTo>
                  <a:lnTo>
                    <a:pt x="526" y="92"/>
                  </a:lnTo>
                  <a:lnTo>
                    <a:pt x="529" y="107"/>
                  </a:lnTo>
                  <a:lnTo>
                    <a:pt x="531" y="122"/>
                  </a:lnTo>
                  <a:lnTo>
                    <a:pt x="532" y="139"/>
                  </a:lnTo>
                  <a:lnTo>
                    <a:pt x="531" y="155"/>
                  </a:lnTo>
                  <a:lnTo>
                    <a:pt x="528" y="171"/>
                  </a:lnTo>
                  <a:lnTo>
                    <a:pt x="525" y="187"/>
                  </a:lnTo>
                  <a:lnTo>
                    <a:pt x="523" y="181"/>
                  </a:lnTo>
                  <a:lnTo>
                    <a:pt x="520" y="175"/>
                  </a:lnTo>
                  <a:lnTo>
                    <a:pt x="517" y="169"/>
                  </a:lnTo>
                  <a:lnTo>
                    <a:pt x="513" y="162"/>
                  </a:lnTo>
                  <a:lnTo>
                    <a:pt x="508" y="157"/>
                  </a:lnTo>
                  <a:lnTo>
                    <a:pt x="505" y="155"/>
                  </a:lnTo>
                  <a:lnTo>
                    <a:pt x="501" y="154"/>
                  </a:lnTo>
                  <a:lnTo>
                    <a:pt x="498" y="153"/>
                  </a:lnTo>
                  <a:lnTo>
                    <a:pt x="495" y="154"/>
                  </a:lnTo>
                  <a:lnTo>
                    <a:pt x="499" y="158"/>
                  </a:lnTo>
                  <a:lnTo>
                    <a:pt x="504" y="165"/>
                  </a:lnTo>
                  <a:lnTo>
                    <a:pt x="508" y="175"/>
                  </a:lnTo>
                  <a:lnTo>
                    <a:pt x="511" y="189"/>
                  </a:lnTo>
                  <a:lnTo>
                    <a:pt x="511" y="198"/>
                  </a:lnTo>
                  <a:lnTo>
                    <a:pt x="513" y="207"/>
                  </a:lnTo>
                  <a:lnTo>
                    <a:pt x="511" y="217"/>
                  </a:lnTo>
                  <a:lnTo>
                    <a:pt x="509" y="227"/>
                  </a:lnTo>
                  <a:lnTo>
                    <a:pt x="507" y="239"/>
                  </a:lnTo>
                  <a:lnTo>
                    <a:pt x="502" y="253"/>
                  </a:lnTo>
                  <a:lnTo>
                    <a:pt x="501" y="258"/>
                  </a:lnTo>
                  <a:lnTo>
                    <a:pt x="498" y="265"/>
                  </a:lnTo>
                  <a:lnTo>
                    <a:pt x="493" y="273"/>
                  </a:lnTo>
                  <a:lnTo>
                    <a:pt x="488" y="280"/>
                  </a:lnTo>
                  <a:lnTo>
                    <a:pt x="481" y="287"/>
                  </a:lnTo>
                  <a:lnTo>
                    <a:pt x="465" y="299"/>
                  </a:lnTo>
                  <a:lnTo>
                    <a:pt x="446" y="311"/>
                  </a:lnTo>
                  <a:lnTo>
                    <a:pt x="426" y="323"/>
                  </a:lnTo>
                  <a:lnTo>
                    <a:pt x="403" y="333"/>
                  </a:lnTo>
                  <a:lnTo>
                    <a:pt x="380" y="343"/>
                  </a:lnTo>
                  <a:lnTo>
                    <a:pt x="355" y="351"/>
                  </a:lnTo>
                  <a:lnTo>
                    <a:pt x="332" y="357"/>
                  </a:lnTo>
                  <a:lnTo>
                    <a:pt x="309" y="363"/>
                  </a:lnTo>
                  <a:lnTo>
                    <a:pt x="289" y="368"/>
                  </a:lnTo>
                  <a:lnTo>
                    <a:pt x="270" y="371"/>
                  </a:lnTo>
                  <a:lnTo>
                    <a:pt x="254" y="372"/>
                  </a:lnTo>
                  <a:lnTo>
                    <a:pt x="242" y="371"/>
                  </a:lnTo>
                  <a:lnTo>
                    <a:pt x="237" y="370"/>
                  </a:lnTo>
                  <a:lnTo>
                    <a:pt x="234" y="369"/>
                  </a:lnTo>
                  <a:lnTo>
                    <a:pt x="231" y="366"/>
                  </a:lnTo>
                  <a:lnTo>
                    <a:pt x="230" y="364"/>
                  </a:lnTo>
                  <a:lnTo>
                    <a:pt x="237" y="357"/>
                  </a:lnTo>
                  <a:lnTo>
                    <a:pt x="243" y="350"/>
                  </a:lnTo>
                  <a:lnTo>
                    <a:pt x="248" y="338"/>
                  </a:lnTo>
                  <a:lnTo>
                    <a:pt x="249" y="332"/>
                  </a:lnTo>
                  <a:lnTo>
                    <a:pt x="252" y="325"/>
                  </a:lnTo>
                  <a:lnTo>
                    <a:pt x="253" y="317"/>
                  </a:lnTo>
                  <a:lnTo>
                    <a:pt x="253" y="308"/>
                  </a:lnTo>
                  <a:lnTo>
                    <a:pt x="252" y="299"/>
                  </a:lnTo>
                  <a:lnTo>
                    <a:pt x="248" y="290"/>
                  </a:lnTo>
                  <a:lnTo>
                    <a:pt x="245" y="280"/>
                  </a:lnTo>
                  <a:lnTo>
                    <a:pt x="239" y="269"/>
                  </a:lnTo>
                  <a:lnTo>
                    <a:pt x="238" y="266"/>
                  </a:lnTo>
                  <a:lnTo>
                    <a:pt x="234" y="260"/>
                  </a:lnTo>
                  <a:lnTo>
                    <a:pt x="229" y="256"/>
                  </a:lnTo>
                  <a:lnTo>
                    <a:pt x="224" y="252"/>
                  </a:lnTo>
                  <a:lnTo>
                    <a:pt x="217" y="247"/>
                  </a:lnTo>
                  <a:lnTo>
                    <a:pt x="208" y="243"/>
                  </a:lnTo>
                  <a:lnTo>
                    <a:pt x="197" y="239"/>
                  </a:lnTo>
                  <a:lnTo>
                    <a:pt x="183" y="235"/>
                  </a:lnTo>
                  <a:lnTo>
                    <a:pt x="169" y="231"/>
                  </a:lnTo>
                  <a:lnTo>
                    <a:pt x="151" y="229"/>
                  </a:lnTo>
                  <a:lnTo>
                    <a:pt x="129" y="228"/>
                  </a:lnTo>
                  <a:lnTo>
                    <a:pt x="106" y="228"/>
                  </a:lnTo>
                  <a:lnTo>
                    <a:pt x="79" y="229"/>
                  </a:lnTo>
                  <a:lnTo>
                    <a:pt x="49" y="233"/>
                  </a:lnTo>
                  <a:lnTo>
                    <a:pt x="52" y="229"/>
                  </a:lnTo>
                  <a:lnTo>
                    <a:pt x="57" y="219"/>
                  </a:lnTo>
                  <a:lnTo>
                    <a:pt x="61" y="212"/>
                  </a:lnTo>
                  <a:lnTo>
                    <a:pt x="63" y="204"/>
                  </a:lnTo>
                  <a:lnTo>
                    <a:pt x="65" y="196"/>
                  </a:lnTo>
                  <a:lnTo>
                    <a:pt x="66" y="185"/>
                  </a:lnTo>
                  <a:lnTo>
                    <a:pt x="66" y="174"/>
                  </a:lnTo>
                  <a:lnTo>
                    <a:pt x="64" y="163"/>
                  </a:lnTo>
                  <a:lnTo>
                    <a:pt x="61" y="151"/>
                  </a:lnTo>
                  <a:lnTo>
                    <a:pt x="55" y="138"/>
                  </a:lnTo>
                  <a:lnTo>
                    <a:pt x="46" y="125"/>
                  </a:lnTo>
                  <a:lnTo>
                    <a:pt x="34" y="111"/>
                  </a:lnTo>
                  <a:lnTo>
                    <a:pt x="19" y="99"/>
                  </a:lnTo>
                  <a:lnTo>
                    <a:pt x="0" y="85"/>
                  </a:lnTo>
                  <a:lnTo>
                    <a:pt x="25" y="95"/>
                  </a:lnTo>
                  <a:lnTo>
                    <a:pt x="54" y="107"/>
                  </a:lnTo>
                  <a:lnTo>
                    <a:pt x="92" y="120"/>
                  </a:lnTo>
                  <a:lnTo>
                    <a:pt x="135" y="136"/>
                  </a:lnTo>
                  <a:lnTo>
                    <a:pt x="183" y="149"/>
                  </a:lnTo>
                  <a:lnTo>
                    <a:pt x="235" y="163"/>
                  </a:lnTo>
                  <a:lnTo>
                    <a:pt x="261" y="169"/>
                  </a:lnTo>
                  <a:lnTo>
                    <a:pt x="287" y="173"/>
                  </a:lnTo>
                  <a:lnTo>
                    <a:pt x="311" y="176"/>
                  </a:lnTo>
                  <a:lnTo>
                    <a:pt x="336" y="179"/>
                  </a:lnTo>
                  <a:lnTo>
                    <a:pt x="361" y="180"/>
                  </a:lnTo>
                  <a:lnTo>
                    <a:pt x="384" y="180"/>
                  </a:lnTo>
                  <a:lnTo>
                    <a:pt x="406" y="178"/>
                  </a:lnTo>
                  <a:lnTo>
                    <a:pt x="426" y="174"/>
                  </a:lnTo>
                  <a:lnTo>
                    <a:pt x="445" y="167"/>
                  </a:lnTo>
                  <a:lnTo>
                    <a:pt x="454" y="164"/>
                  </a:lnTo>
                  <a:lnTo>
                    <a:pt x="462" y="160"/>
                  </a:lnTo>
                  <a:lnTo>
                    <a:pt x="469" y="155"/>
                  </a:lnTo>
                  <a:lnTo>
                    <a:pt x="477" y="149"/>
                  </a:lnTo>
                  <a:lnTo>
                    <a:pt x="482" y="144"/>
                  </a:lnTo>
                  <a:lnTo>
                    <a:pt x="488" y="137"/>
                  </a:lnTo>
                  <a:lnTo>
                    <a:pt x="493" y="129"/>
                  </a:lnTo>
                  <a:lnTo>
                    <a:pt x="498" y="121"/>
                  </a:lnTo>
                  <a:lnTo>
                    <a:pt x="501" y="112"/>
                  </a:lnTo>
                  <a:lnTo>
                    <a:pt x="505" y="103"/>
                  </a:lnTo>
                  <a:lnTo>
                    <a:pt x="506" y="93"/>
                  </a:lnTo>
                  <a:lnTo>
                    <a:pt x="508" y="82"/>
                  </a:lnTo>
                  <a:lnTo>
                    <a:pt x="508" y="71"/>
                  </a:lnTo>
                  <a:lnTo>
                    <a:pt x="508" y="58"/>
                  </a:lnTo>
                  <a:lnTo>
                    <a:pt x="506" y="45"/>
                  </a:lnTo>
                  <a:lnTo>
                    <a:pt x="504" y="30"/>
                  </a:lnTo>
                  <a:lnTo>
                    <a:pt x="500" y="16"/>
                  </a:lnTo>
                  <a:lnTo>
                    <a:pt x="497" y="0"/>
                  </a:lnTo>
                  <a:close/>
                </a:path>
              </a:pathLst>
            </a:custGeom>
            <a:solidFill>
              <a:srgbClr val="F4CE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1" name="Freeform 24"/>
            <p:cNvSpPr>
              <a:spLocks/>
            </p:cNvSpPr>
            <p:nvPr/>
          </p:nvSpPr>
          <p:spPr bwMode="auto">
            <a:xfrm>
              <a:off x="3782" y="1420"/>
              <a:ext cx="611" cy="417"/>
            </a:xfrm>
            <a:custGeom>
              <a:avLst/>
              <a:gdLst>
                <a:gd name="T0" fmla="*/ 765 w 532"/>
                <a:gd name="T1" fmla="*/ 24 h 372"/>
                <a:gd name="T2" fmla="*/ 794 w 532"/>
                <a:gd name="T3" fmla="*/ 106 h 372"/>
                <a:gd name="T4" fmla="*/ 805 w 532"/>
                <a:gd name="T5" fmla="*/ 173 h 372"/>
                <a:gd name="T6" fmla="*/ 799 w 532"/>
                <a:gd name="T7" fmla="*/ 241 h 372"/>
                <a:gd name="T8" fmla="*/ 792 w 532"/>
                <a:gd name="T9" fmla="*/ 256 h 372"/>
                <a:gd name="T10" fmla="*/ 776 w 532"/>
                <a:gd name="T11" fmla="*/ 229 h 372"/>
                <a:gd name="T12" fmla="*/ 758 w 532"/>
                <a:gd name="T13" fmla="*/ 217 h 372"/>
                <a:gd name="T14" fmla="*/ 750 w 532"/>
                <a:gd name="T15" fmla="*/ 217 h 372"/>
                <a:gd name="T16" fmla="*/ 769 w 532"/>
                <a:gd name="T17" fmla="*/ 247 h 372"/>
                <a:gd name="T18" fmla="*/ 776 w 532"/>
                <a:gd name="T19" fmla="*/ 291 h 372"/>
                <a:gd name="T20" fmla="*/ 767 w 532"/>
                <a:gd name="T21" fmla="*/ 336 h 372"/>
                <a:gd name="T22" fmla="*/ 758 w 532"/>
                <a:gd name="T23" fmla="*/ 363 h 372"/>
                <a:gd name="T24" fmla="*/ 747 w 532"/>
                <a:gd name="T25" fmla="*/ 384 h 372"/>
                <a:gd name="T26" fmla="*/ 704 w 532"/>
                <a:gd name="T27" fmla="*/ 421 h 372"/>
                <a:gd name="T28" fmla="*/ 611 w 532"/>
                <a:gd name="T29" fmla="*/ 469 h 372"/>
                <a:gd name="T30" fmla="*/ 503 w 532"/>
                <a:gd name="T31" fmla="*/ 502 h 372"/>
                <a:gd name="T32" fmla="*/ 409 w 532"/>
                <a:gd name="T33" fmla="*/ 522 h 372"/>
                <a:gd name="T34" fmla="*/ 358 w 532"/>
                <a:gd name="T35" fmla="*/ 521 h 372"/>
                <a:gd name="T36" fmla="*/ 348 w 532"/>
                <a:gd name="T37" fmla="*/ 512 h 372"/>
                <a:gd name="T38" fmla="*/ 368 w 532"/>
                <a:gd name="T39" fmla="*/ 492 h 372"/>
                <a:gd name="T40" fmla="*/ 381 w 532"/>
                <a:gd name="T41" fmla="*/ 457 h 372"/>
                <a:gd name="T42" fmla="*/ 381 w 532"/>
                <a:gd name="T43" fmla="*/ 421 h 372"/>
                <a:gd name="T44" fmla="*/ 362 w 532"/>
                <a:gd name="T45" fmla="*/ 380 h 372"/>
                <a:gd name="T46" fmla="*/ 355 w 532"/>
                <a:gd name="T47" fmla="*/ 365 h 372"/>
                <a:gd name="T48" fmla="*/ 328 w 532"/>
                <a:gd name="T49" fmla="*/ 349 h 372"/>
                <a:gd name="T50" fmla="*/ 277 w 532"/>
                <a:gd name="T51" fmla="*/ 331 h 372"/>
                <a:gd name="T52" fmla="*/ 195 w 532"/>
                <a:gd name="T53" fmla="*/ 322 h 372"/>
                <a:gd name="T54" fmla="*/ 74 w 532"/>
                <a:gd name="T55" fmla="*/ 328 h 372"/>
                <a:gd name="T56" fmla="*/ 86 w 532"/>
                <a:gd name="T57" fmla="*/ 308 h 372"/>
                <a:gd name="T58" fmla="*/ 99 w 532"/>
                <a:gd name="T59" fmla="*/ 277 h 372"/>
                <a:gd name="T60" fmla="*/ 98 w 532"/>
                <a:gd name="T61" fmla="*/ 230 h 372"/>
                <a:gd name="T62" fmla="*/ 70 w 532"/>
                <a:gd name="T63" fmla="*/ 176 h 372"/>
                <a:gd name="T64" fmla="*/ 0 w 532"/>
                <a:gd name="T65" fmla="*/ 119 h 372"/>
                <a:gd name="T66" fmla="*/ 82 w 532"/>
                <a:gd name="T67" fmla="*/ 151 h 372"/>
                <a:gd name="T68" fmla="*/ 277 w 532"/>
                <a:gd name="T69" fmla="*/ 210 h 372"/>
                <a:gd name="T70" fmla="*/ 435 w 532"/>
                <a:gd name="T71" fmla="*/ 243 h 372"/>
                <a:gd name="T72" fmla="*/ 548 w 532"/>
                <a:gd name="T73" fmla="*/ 253 h 372"/>
                <a:gd name="T74" fmla="*/ 645 w 532"/>
                <a:gd name="T75" fmla="*/ 245 h 372"/>
                <a:gd name="T76" fmla="*/ 701 w 532"/>
                <a:gd name="T77" fmla="*/ 225 h 372"/>
                <a:gd name="T78" fmla="*/ 730 w 532"/>
                <a:gd name="T79" fmla="*/ 202 h 372"/>
                <a:gd name="T80" fmla="*/ 755 w 532"/>
                <a:gd name="T81" fmla="*/ 170 h 372"/>
                <a:gd name="T82" fmla="*/ 766 w 532"/>
                <a:gd name="T83" fmla="*/ 131 h 372"/>
                <a:gd name="T84" fmla="*/ 769 w 532"/>
                <a:gd name="T85" fmla="*/ 82 h 372"/>
                <a:gd name="T86" fmla="*/ 757 w 532"/>
                <a:gd name="T87" fmla="*/ 22 h 37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532"/>
                <a:gd name="T133" fmla="*/ 0 h 372"/>
                <a:gd name="T134" fmla="*/ 532 w 532"/>
                <a:gd name="T135" fmla="*/ 372 h 37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532" h="372">
                  <a:moveTo>
                    <a:pt x="497" y="0"/>
                  </a:moveTo>
                  <a:lnTo>
                    <a:pt x="497" y="0"/>
                  </a:lnTo>
                  <a:lnTo>
                    <a:pt x="505" y="17"/>
                  </a:lnTo>
                  <a:lnTo>
                    <a:pt x="511" y="37"/>
                  </a:lnTo>
                  <a:lnTo>
                    <a:pt x="519" y="63"/>
                  </a:lnTo>
                  <a:lnTo>
                    <a:pt x="524" y="76"/>
                  </a:lnTo>
                  <a:lnTo>
                    <a:pt x="526" y="92"/>
                  </a:lnTo>
                  <a:lnTo>
                    <a:pt x="529" y="107"/>
                  </a:lnTo>
                  <a:lnTo>
                    <a:pt x="531" y="122"/>
                  </a:lnTo>
                  <a:lnTo>
                    <a:pt x="532" y="139"/>
                  </a:lnTo>
                  <a:lnTo>
                    <a:pt x="531" y="155"/>
                  </a:lnTo>
                  <a:lnTo>
                    <a:pt x="528" y="171"/>
                  </a:lnTo>
                  <a:lnTo>
                    <a:pt x="525" y="187"/>
                  </a:lnTo>
                  <a:lnTo>
                    <a:pt x="523" y="181"/>
                  </a:lnTo>
                  <a:lnTo>
                    <a:pt x="520" y="175"/>
                  </a:lnTo>
                  <a:lnTo>
                    <a:pt x="517" y="169"/>
                  </a:lnTo>
                  <a:lnTo>
                    <a:pt x="513" y="162"/>
                  </a:lnTo>
                  <a:lnTo>
                    <a:pt x="508" y="157"/>
                  </a:lnTo>
                  <a:lnTo>
                    <a:pt x="505" y="155"/>
                  </a:lnTo>
                  <a:lnTo>
                    <a:pt x="501" y="154"/>
                  </a:lnTo>
                  <a:lnTo>
                    <a:pt x="498" y="153"/>
                  </a:lnTo>
                  <a:lnTo>
                    <a:pt x="495" y="154"/>
                  </a:lnTo>
                  <a:lnTo>
                    <a:pt x="499" y="158"/>
                  </a:lnTo>
                  <a:lnTo>
                    <a:pt x="504" y="165"/>
                  </a:lnTo>
                  <a:lnTo>
                    <a:pt x="508" y="175"/>
                  </a:lnTo>
                  <a:lnTo>
                    <a:pt x="511" y="189"/>
                  </a:lnTo>
                  <a:lnTo>
                    <a:pt x="511" y="198"/>
                  </a:lnTo>
                  <a:lnTo>
                    <a:pt x="513" y="207"/>
                  </a:lnTo>
                  <a:lnTo>
                    <a:pt x="511" y="217"/>
                  </a:lnTo>
                  <a:lnTo>
                    <a:pt x="509" y="227"/>
                  </a:lnTo>
                  <a:lnTo>
                    <a:pt x="507" y="239"/>
                  </a:lnTo>
                  <a:lnTo>
                    <a:pt x="502" y="253"/>
                  </a:lnTo>
                  <a:lnTo>
                    <a:pt x="501" y="258"/>
                  </a:lnTo>
                  <a:lnTo>
                    <a:pt x="498" y="265"/>
                  </a:lnTo>
                  <a:lnTo>
                    <a:pt x="493" y="273"/>
                  </a:lnTo>
                  <a:lnTo>
                    <a:pt x="488" y="280"/>
                  </a:lnTo>
                  <a:lnTo>
                    <a:pt x="481" y="287"/>
                  </a:lnTo>
                  <a:lnTo>
                    <a:pt x="465" y="299"/>
                  </a:lnTo>
                  <a:lnTo>
                    <a:pt x="446" y="311"/>
                  </a:lnTo>
                  <a:lnTo>
                    <a:pt x="426" y="323"/>
                  </a:lnTo>
                  <a:lnTo>
                    <a:pt x="403" y="333"/>
                  </a:lnTo>
                  <a:lnTo>
                    <a:pt x="380" y="343"/>
                  </a:lnTo>
                  <a:lnTo>
                    <a:pt x="355" y="351"/>
                  </a:lnTo>
                  <a:lnTo>
                    <a:pt x="332" y="357"/>
                  </a:lnTo>
                  <a:lnTo>
                    <a:pt x="309" y="363"/>
                  </a:lnTo>
                  <a:lnTo>
                    <a:pt x="289" y="368"/>
                  </a:lnTo>
                  <a:lnTo>
                    <a:pt x="270" y="371"/>
                  </a:lnTo>
                  <a:lnTo>
                    <a:pt x="254" y="372"/>
                  </a:lnTo>
                  <a:lnTo>
                    <a:pt x="242" y="371"/>
                  </a:lnTo>
                  <a:lnTo>
                    <a:pt x="237" y="370"/>
                  </a:lnTo>
                  <a:lnTo>
                    <a:pt x="234" y="369"/>
                  </a:lnTo>
                  <a:lnTo>
                    <a:pt x="231" y="366"/>
                  </a:lnTo>
                  <a:lnTo>
                    <a:pt x="230" y="364"/>
                  </a:lnTo>
                  <a:lnTo>
                    <a:pt x="237" y="357"/>
                  </a:lnTo>
                  <a:lnTo>
                    <a:pt x="243" y="350"/>
                  </a:lnTo>
                  <a:lnTo>
                    <a:pt x="248" y="338"/>
                  </a:lnTo>
                  <a:lnTo>
                    <a:pt x="249" y="332"/>
                  </a:lnTo>
                  <a:lnTo>
                    <a:pt x="252" y="325"/>
                  </a:lnTo>
                  <a:lnTo>
                    <a:pt x="253" y="317"/>
                  </a:lnTo>
                  <a:lnTo>
                    <a:pt x="253" y="308"/>
                  </a:lnTo>
                  <a:lnTo>
                    <a:pt x="252" y="299"/>
                  </a:lnTo>
                  <a:lnTo>
                    <a:pt x="248" y="290"/>
                  </a:lnTo>
                  <a:lnTo>
                    <a:pt x="245" y="280"/>
                  </a:lnTo>
                  <a:lnTo>
                    <a:pt x="239" y="269"/>
                  </a:lnTo>
                  <a:lnTo>
                    <a:pt x="238" y="266"/>
                  </a:lnTo>
                  <a:lnTo>
                    <a:pt x="234" y="260"/>
                  </a:lnTo>
                  <a:lnTo>
                    <a:pt x="229" y="256"/>
                  </a:lnTo>
                  <a:lnTo>
                    <a:pt x="224" y="252"/>
                  </a:lnTo>
                  <a:lnTo>
                    <a:pt x="217" y="247"/>
                  </a:lnTo>
                  <a:lnTo>
                    <a:pt x="208" y="243"/>
                  </a:lnTo>
                  <a:lnTo>
                    <a:pt x="197" y="239"/>
                  </a:lnTo>
                  <a:lnTo>
                    <a:pt x="183" y="235"/>
                  </a:lnTo>
                  <a:lnTo>
                    <a:pt x="169" y="231"/>
                  </a:lnTo>
                  <a:lnTo>
                    <a:pt x="151" y="229"/>
                  </a:lnTo>
                  <a:lnTo>
                    <a:pt x="129" y="228"/>
                  </a:lnTo>
                  <a:lnTo>
                    <a:pt x="106" y="228"/>
                  </a:lnTo>
                  <a:lnTo>
                    <a:pt x="79" y="229"/>
                  </a:lnTo>
                  <a:lnTo>
                    <a:pt x="49" y="233"/>
                  </a:lnTo>
                  <a:lnTo>
                    <a:pt x="52" y="229"/>
                  </a:lnTo>
                  <a:lnTo>
                    <a:pt x="57" y="219"/>
                  </a:lnTo>
                  <a:lnTo>
                    <a:pt x="61" y="212"/>
                  </a:lnTo>
                  <a:lnTo>
                    <a:pt x="63" y="204"/>
                  </a:lnTo>
                  <a:lnTo>
                    <a:pt x="65" y="196"/>
                  </a:lnTo>
                  <a:lnTo>
                    <a:pt x="66" y="185"/>
                  </a:lnTo>
                  <a:lnTo>
                    <a:pt x="66" y="174"/>
                  </a:lnTo>
                  <a:lnTo>
                    <a:pt x="64" y="163"/>
                  </a:lnTo>
                  <a:lnTo>
                    <a:pt x="61" y="151"/>
                  </a:lnTo>
                  <a:lnTo>
                    <a:pt x="55" y="138"/>
                  </a:lnTo>
                  <a:lnTo>
                    <a:pt x="46" y="125"/>
                  </a:lnTo>
                  <a:lnTo>
                    <a:pt x="34" y="111"/>
                  </a:lnTo>
                  <a:lnTo>
                    <a:pt x="19" y="99"/>
                  </a:lnTo>
                  <a:lnTo>
                    <a:pt x="0" y="85"/>
                  </a:lnTo>
                  <a:lnTo>
                    <a:pt x="25" y="95"/>
                  </a:lnTo>
                  <a:lnTo>
                    <a:pt x="54" y="107"/>
                  </a:lnTo>
                  <a:lnTo>
                    <a:pt x="92" y="120"/>
                  </a:lnTo>
                  <a:lnTo>
                    <a:pt x="135" y="136"/>
                  </a:lnTo>
                  <a:lnTo>
                    <a:pt x="183" y="149"/>
                  </a:lnTo>
                  <a:lnTo>
                    <a:pt x="235" y="163"/>
                  </a:lnTo>
                  <a:lnTo>
                    <a:pt x="261" y="169"/>
                  </a:lnTo>
                  <a:lnTo>
                    <a:pt x="287" y="173"/>
                  </a:lnTo>
                  <a:lnTo>
                    <a:pt x="311" y="176"/>
                  </a:lnTo>
                  <a:lnTo>
                    <a:pt x="336" y="179"/>
                  </a:lnTo>
                  <a:lnTo>
                    <a:pt x="361" y="180"/>
                  </a:lnTo>
                  <a:lnTo>
                    <a:pt x="384" y="180"/>
                  </a:lnTo>
                  <a:lnTo>
                    <a:pt x="406" y="178"/>
                  </a:lnTo>
                  <a:lnTo>
                    <a:pt x="426" y="174"/>
                  </a:lnTo>
                  <a:lnTo>
                    <a:pt x="445" y="167"/>
                  </a:lnTo>
                  <a:lnTo>
                    <a:pt x="454" y="164"/>
                  </a:lnTo>
                  <a:lnTo>
                    <a:pt x="462" y="160"/>
                  </a:lnTo>
                  <a:lnTo>
                    <a:pt x="469" y="155"/>
                  </a:lnTo>
                  <a:lnTo>
                    <a:pt x="477" y="149"/>
                  </a:lnTo>
                  <a:lnTo>
                    <a:pt x="482" y="144"/>
                  </a:lnTo>
                  <a:lnTo>
                    <a:pt x="488" y="137"/>
                  </a:lnTo>
                  <a:lnTo>
                    <a:pt x="493" y="129"/>
                  </a:lnTo>
                  <a:lnTo>
                    <a:pt x="498" y="121"/>
                  </a:lnTo>
                  <a:lnTo>
                    <a:pt x="501" y="112"/>
                  </a:lnTo>
                  <a:lnTo>
                    <a:pt x="505" y="103"/>
                  </a:lnTo>
                  <a:lnTo>
                    <a:pt x="506" y="93"/>
                  </a:lnTo>
                  <a:lnTo>
                    <a:pt x="508" y="82"/>
                  </a:lnTo>
                  <a:lnTo>
                    <a:pt x="508" y="71"/>
                  </a:lnTo>
                  <a:lnTo>
                    <a:pt x="508" y="58"/>
                  </a:lnTo>
                  <a:lnTo>
                    <a:pt x="506" y="45"/>
                  </a:lnTo>
                  <a:lnTo>
                    <a:pt x="504" y="30"/>
                  </a:lnTo>
                  <a:lnTo>
                    <a:pt x="500" y="16"/>
                  </a:lnTo>
                  <a:lnTo>
                    <a:pt x="497" y="0"/>
                  </a:lnTo>
                  <a:close/>
                </a:path>
              </a:pathLst>
            </a:custGeom>
            <a:noFill/>
            <a:ln w="14288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2" name="Freeform 46"/>
            <p:cNvSpPr>
              <a:spLocks/>
            </p:cNvSpPr>
            <p:nvPr/>
          </p:nvSpPr>
          <p:spPr bwMode="auto">
            <a:xfrm>
              <a:off x="4104" y="1109"/>
              <a:ext cx="27" cy="25"/>
            </a:xfrm>
            <a:custGeom>
              <a:avLst/>
              <a:gdLst>
                <a:gd name="T0" fmla="*/ 34 w 24"/>
                <a:gd name="T1" fmla="*/ 17 h 22"/>
                <a:gd name="T2" fmla="*/ 34 w 24"/>
                <a:gd name="T3" fmla="*/ 17 h 22"/>
                <a:gd name="T4" fmla="*/ 33 w 24"/>
                <a:gd name="T5" fmla="*/ 22 h 22"/>
                <a:gd name="T6" fmla="*/ 29 w 24"/>
                <a:gd name="T7" fmla="*/ 28 h 22"/>
                <a:gd name="T8" fmla="*/ 24 w 24"/>
                <a:gd name="T9" fmla="*/ 31 h 22"/>
                <a:gd name="T10" fmla="*/ 19 w 24"/>
                <a:gd name="T11" fmla="*/ 32 h 22"/>
                <a:gd name="T12" fmla="*/ 19 w 24"/>
                <a:gd name="T13" fmla="*/ 32 h 22"/>
                <a:gd name="T14" fmla="*/ 11 w 24"/>
                <a:gd name="T15" fmla="*/ 31 h 22"/>
                <a:gd name="T16" fmla="*/ 7 w 24"/>
                <a:gd name="T17" fmla="*/ 28 h 22"/>
                <a:gd name="T18" fmla="*/ 1 w 24"/>
                <a:gd name="T19" fmla="*/ 22 h 22"/>
                <a:gd name="T20" fmla="*/ 0 w 24"/>
                <a:gd name="T21" fmla="*/ 17 h 22"/>
                <a:gd name="T22" fmla="*/ 0 w 24"/>
                <a:gd name="T23" fmla="*/ 17 h 22"/>
                <a:gd name="T24" fmla="*/ 1 w 24"/>
                <a:gd name="T25" fmla="*/ 9 h 22"/>
                <a:gd name="T26" fmla="*/ 7 w 24"/>
                <a:gd name="T27" fmla="*/ 3 h 22"/>
                <a:gd name="T28" fmla="*/ 10 w 24"/>
                <a:gd name="T29" fmla="*/ 1 h 22"/>
                <a:gd name="T30" fmla="*/ 16 w 24"/>
                <a:gd name="T31" fmla="*/ 0 h 22"/>
                <a:gd name="T32" fmla="*/ 16 w 24"/>
                <a:gd name="T33" fmla="*/ 0 h 22"/>
                <a:gd name="T34" fmla="*/ 23 w 24"/>
                <a:gd name="T35" fmla="*/ 0 h 22"/>
                <a:gd name="T36" fmla="*/ 29 w 24"/>
                <a:gd name="T37" fmla="*/ 3 h 22"/>
                <a:gd name="T38" fmla="*/ 33 w 24"/>
                <a:gd name="T39" fmla="*/ 9 h 22"/>
                <a:gd name="T40" fmla="*/ 34 w 24"/>
                <a:gd name="T41" fmla="*/ 17 h 22"/>
                <a:gd name="T42" fmla="*/ 34 w 24"/>
                <a:gd name="T43" fmla="*/ 17 h 2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4"/>
                <a:gd name="T67" fmla="*/ 0 h 22"/>
                <a:gd name="T68" fmla="*/ 24 w 24"/>
                <a:gd name="T69" fmla="*/ 22 h 2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4" h="22">
                  <a:moveTo>
                    <a:pt x="24" y="11"/>
                  </a:moveTo>
                  <a:lnTo>
                    <a:pt x="24" y="11"/>
                  </a:lnTo>
                  <a:lnTo>
                    <a:pt x="23" y="15"/>
                  </a:lnTo>
                  <a:lnTo>
                    <a:pt x="20" y="19"/>
                  </a:lnTo>
                  <a:lnTo>
                    <a:pt x="17" y="21"/>
                  </a:lnTo>
                  <a:lnTo>
                    <a:pt x="13" y="22"/>
                  </a:lnTo>
                  <a:lnTo>
                    <a:pt x="8" y="21"/>
                  </a:lnTo>
                  <a:lnTo>
                    <a:pt x="4" y="19"/>
                  </a:lnTo>
                  <a:lnTo>
                    <a:pt x="1" y="15"/>
                  </a:lnTo>
                  <a:lnTo>
                    <a:pt x="0" y="11"/>
                  </a:lnTo>
                  <a:lnTo>
                    <a:pt x="1" y="6"/>
                  </a:lnTo>
                  <a:lnTo>
                    <a:pt x="4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0"/>
                  </a:lnTo>
                  <a:lnTo>
                    <a:pt x="20" y="3"/>
                  </a:lnTo>
                  <a:lnTo>
                    <a:pt x="23" y="6"/>
                  </a:lnTo>
                  <a:lnTo>
                    <a:pt x="24" y="11"/>
                  </a:lnTo>
                  <a:close/>
                </a:path>
              </a:pathLst>
            </a:custGeom>
            <a:solidFill>
              <a:srgbClr val="EFAA37"/>
            </a:solidFill>
            <a:ln w="14288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1" name="Group 48"/>
          <p:cNvGrpSpPr>
            <a:grpSpLocks/>
          </p:cNvGrpSpPr>
          <p:nvPr/>
        </p:nvGrpSpPr>
        <p:grpSpPr bwMode="auto">
          <a:xfrm>
            <a:off x="939800" y="2351088"/>
            <a:ext cx="1928813" cy="2363787"/>
            <a:chOff x="592" y="1481"/>
            <a:chExt cx="1215" cy="1489"/>
          </a:xfrm>
        </p:grpSpPr>
        <p:sp>
          <p:nvSpPr>
            <p:cNvPr id="9240" name="Freeform 10"/>
            <p:cNvSpPr>
              <a:spLocks/>
            </p:cNvSpPr>
            <p:nvPr/>
          </p:nvSpPr>
          <p:spPr bwMode="auto">
            <a:xfrm>
              <a:off x="592" y="1481"/>
              <a:ext cx="1215" cy="1489"/>
            </a:xfrm>
            <a:custGeom>
              <a:avLst/>
              <a:gdLst>
                <a:gd name="T0" fmla="*/ 828 w 1057"/>
                <a:gd name="T1" fmla="*/ 336 h 1330"/>
                <a:gd name="T2" fmla="*/ 770 w 1057"/>
                <a:gd name="T3" fmla="*/ 177 h 1330"/>
                <a:gd name="T4" fmla="*/ 663 w 1057"/>
                <a:gd name="T5" fmla="*/ 82 h 1330"/>
                <a:gd name="T6" fmla="*/ 538 w 1057"/>
                <a:gd name="T7" fmla="*/ 36 h 1330"/>
                <a:gd name="T8" fmla="*/ 363 w 1057"/>
                <a:gd name="T9" fmla="*/ 24 h 1330"/>
                <a:gd name="T10" fmla="*/ 277 w 1057"/>
                <a:gd name="T11" fmla="*/ 11 h 1330"/>
                <a:gd name="T12" fmla="*/ 215 w 1057"/>
                <a:gd name="T13" fmla="*/ 1 h 1330"/>
                <a:gd name="T14" fmla="*/ 177 w 1057"/>
                <a:gd name="T15" fmla="*/ 24 h 1330"/>
                <a:gd name="T16" fmla="*/ 212 w 1057"/>
                <a:gd name="T17" fmla="*/ 48 h 1330"/>
                <a:gd name="T18" fmla="*/ 238 w 1057"/>
                <a:gd name="T19" fmla="*/ 104 h 1330"/>
                <a:gd name="T20" fmla="*/ 207 w 1057"/>
                <a:gd name="T21" fmla="*/ 157 h 1330"/>
                <a:gd name="T22" fmla="*/ 145 w 1057"/>
                <a:gd name="T23" fmla="*/ 366 h 1330"/>
                <a:gd name="T24" fmla="*/ 60 w 1057"/>
                <a:gd name="T25" fmla="*/ 444 h 1330"/>
                <a:gd name="T26" fmla="*/ 13 w 1057"/>
                <a:gd name="T27" fmla="*/ 536 h 1330"/>
                <a:gd name="T28" fmla="*/ 1 w 1057"/>
                <a:gd name="T29" fmla="*/ 682 h 1330"/>
                <a:gd name="T30" fmla="*/ 30 w 1057"/>
                <a:gd name="T31" fmla="*/ 817 h 1330"/>
                <a:gd name="T32" fmla="*/ 52 w 1057"/>
                <a:gd name="T33" fmla="*/ 890 h 1330"/>
                <a:gd name="T34" fmla="*/ 136 w 1057"/>
                <a:gd name="T35" fmla="*/ 993 h 1330"/>
                <a:gd name="T36" fmla="*/ 362 w 1057"/>
                <a:gd name="T37" fmla="*/ 1173 h 1330"/>
                <a:gd name="T38" fmla="*/ 592 w 1057"/>
                <a:gd name="T39" fmla="*/ 1320 h 1330"/>
                <a:gd name="T40" fmla="*/ 660 w 1057"/>
                <a:gd name="T41" fmla="*/ 1404 h 1330"/>
                <a:gd name="T42" fmla="*/ 780 w 1057"/>
                <a:gd name="T43" fmla="*/ 1485 h 1330"/>
                <a:gd name="T44" fmla="*/ 938 w 1057"/>
                <a:gd name="T45" fmla="*/ 1592 h 1330"/>
                <a:gd name="T46" fmla="*/ 866 w 1057"/>
                <a:gd name="T47" fmla="*/ 1665 h 1330"/>
                <a:gd name="T48" fmla="*/ 816 w 1057"/>
                <a:gd name="T49" fmla="*/ 1687 h 1330"/>
                <a:gd name="T50" fmla="*/ 495 w 1057"/>
                <a:gd name="T51" fmla="*/ 1706 h 1330"/>
                <a:gd name="T52" fmla="*/ 347 w 1057"/>
                <a:gd name="T53" fmla="*/ 1751 h 1330"/>
                <a:gd name="T54" fmla="*/ 399 w 1057"/>
                <a:gd name="T55" fmla="*/ 1749 h 1330"/>
                <a:gd name="T56" fmla="*/ 415 w 1057"/>
                <a:gd name="T57" fmla="*/ 1758 h 1330"/>
                <a:gd name="T58" fmla="*/ 695 w 1057"/>
                <a:gd name="T59" fmla="*/ 1758 h 1330"/>
                <a:gd name="T60" fmla="*/ 670 w 1057"/>
                <a:gd name="T61" fmla="*/ 1802 h 1330"/>
                <a:gd name="T62" fmla="*/ 639 w 1057"/>
                <a:gd name="T63" fmla="*/ 1833 h 1330"/>
                <a:gd name="T64" fmla="*/ 643 w 1057"/>
                <a:gd name="T65" fmla="*/ 1853 h 1330"/>
                <a:gd name="T66" fmla="*/ 680 w 1057"/>
                <a:gd name="T67" fmla="*/ 1853 h 1330"/>
                <a:gd name="T68" fmla="*/ 708 w 1057"/>
                <a:gd name="T69" fmla="*/ 1833 h 1330"/>
                <a:gd name="T70" fmla="*/ 835 w 1057"/>
                <a:gd name="T71" fmla="*/ 1776 h 1330"/>
                <a:gd name="T72" fmla="*/ 913 w 1057"/>
                <a:gd name="T73" fmla="*/ 1753 h 1330"/>
                <a:gd name="T74" fmla="*/ 986 w 1057"/>
                <a:gd name="T75" fmla="*/ 1729 h 1330"/>
                <a:gd name="T76" fmla="*/ 978 w 1057"/>
                <a:gd name="T77" fmla="*/ 1689 h 1330"/>
                <a:gd name="T78" fmla="*/ 1006 w 1057"/>
                <a:gd name="T79" fmla="*/ 1655 h 1330"/>
                <a:gd name="T80" fmla="*/ 1117 w 1057"/>
                <a:gd name="T81" fmla="*/ 1611 h 1330"/>
                <a:gd name="T82" fmla="*/ 1177 w 1057"/>
                <a:gd name="T83" fmla="*/ 1605 h 1330"/>
                <a:gd name="T84" fmla="*/ 1231 w 1057"/>
                <a:gd name="T85" fmla="*/ 1525 h 1330"/>
                <a:gd name="T86" fmla="*/ 1302 w 1057"/>
                <a:gd name="T87" fmla="*/ 1418 h 1330"/>
                <a:gd name="T88" fmla="*/ 1404 w 1057"/>
                <a:gd name="T89" fmla="*/ 1390 h 1330"/>
                <a:gd name="T90" fmla="*/ 1487 w 1057"/>
                <a:gd name="T91" fmla="*/ 1331 h 1330"/>
                <a:gd name="T92" fmla="*/ 1562 w 1057"/>
                <a:gd name="T93" fmla="*/ 1217 h 1330"/>
                <a:gd name="T94" fmla="*/ 1587 w 1057"/>
                <a:gd name="T95" fmla="*/ 1131 h 1330"/>
                <a:gd name="T96" fmla="*/ 1606 w 1057"/>
                <a:gd name="T97" fmla="*/ 1003 h 1330"/>
                <a:gd name="T98" fmla="*/ 1591 w 1057"/>
                <a:gd name="T99" fmla="*/ 892 h 1330"/>
                <a:gd name="T100" fmla="*/ 1545 w 1057"/>
                <a:gd name="T101" fmla="*/ 798 h 1330"/>
                <a:gd name="T102" fmla="*/ 1429 w 1057"/>
                <a:gd name="T103" fmla="*/ 678 h 1330"/>
                <a:gd name="T104" fmla="*/ 1238 w 1057"/>
                <a:gd name="T105" fmla="*/ 573 h 1330"/>
                <a:gd name="T106" fmla="*/ 1043 w 1057"/>
                <a:gd name="T107" fmla="*/ 509 h 1330"/>
                <a:gd name="T108" fmla="*/ 830 w 1057"/>
                <a:gd name="T109" fmla="*/ 470 h 133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057"/>
                <a:gd name="T166" fmla="*/ 0 h 1330"/>
                <a:gd name="T167" fmla="*/ 1057 w 1057"/>
                <a:gd name="T168" fmla="*/ 1330 h 1330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057" h="1330">
                  <a:moveTo>
                    <a:pt x="546" y="335"/>
                  </a:moveTo>
                  <a:lnTo>
                    <a:pt x="546" y="335"/>
                  </a:lnTo>
                  <a:lnTo>
                    <a:pt x="548" y="301"/>
                  </a:lnTo>
                  <a:lnTo>
                    <a:pt x="547" y="269"/>
                  </a:lnTo>
                  <a:lnTo>
                    <a:pt x="545" y="239"/>
                  </a:lnTo>
                  <a:lnTo>
                    <a:pt x="540" y="212"/>
                  </a:lnTo>
                  <a:lnTo>
                    <a:pt x="535" y="188"/>
                  </a:lnTo>
                  <a:lnTo>
                    <a:pt x="527" y="165"/>
                  </a:lnTo>
                  <a:lnTo>
                    <a:pt x="517" y="145"/>
                  </a:lnTo>
                  <a:lnTo>
                    <a:pt x="507" y="126"/>
                  </a:lnTo>
                  <a:lnTo>
                    <a:pt x="494" y="109"/>
                  </a:lnTo>
                  <a:lnTo>
                    <a:pt x="481" y="94"/>
                  </a:lnTo>
                  <a:lnTo>
                    <a:pt x="467" y="81"/>
                  </a:lnTo>
                  <a:lnTo>
                    <a:pt x="453" y="68"/>
                  </a:lnTo>
                  <a:lnTo>
                    <a:pt x="437" y="58"/>
                  </a:lnTo>
                  <a:lnTo>
                    <a:pt x="420" y="49"/>
                  </a:lnTo>
                  <a:lnTo>
                    <a:pt x="404" y="43"/>
                  </a:lnTo>
                  <a:lnTo>
                    <a:pt x="387" y="36"/>
                  </a:lnTo>
                  <a:lnTo>
                    <a:pt x="371" y="30"/>
                  </a:lnTo>
                  <a:lnTo>
                    <a:pt x="354" y="26"/>
                  </a:lnTo>
                  <a:lnTo>
                    <a:pt x="337" y="22"/>
                  </a:lnTo>
                  <a:lnTo>
                    <a:pt x="321" y="20"/>
                  </a:lnTo>
                  <a:lnTo>
                    <a:pt x="291" y="17"/>
                  </a:lnTo>
                  <a:lnTo>
                    <a:pt x="263" y="17"/>
                  </a:lnTo>
                  <a:lnTo>
                    <a:pt x="239" y="17"/>
                  </a:lnTo>
                  <a:lnTo>
                    <a:pt x="221" y="18"/>
                  </a:lnTo>
                  <a:lnTo>
                    <a:pt x="204" y="20"/>
                  </a:lnTo>
                  <a:lnTo>
                    <a:pt x="193" y="13"/>
                  </a:lnTo>
                  <a:lnTo>
                    <a:pt x="183" y="8"/>
                  </a:lnTo>
                  <a:lnTo>
                    <a:pt x="173" y="3"/>
                  </a:lnTo>
                  <a:lnTo>
                    <a:pt x="164" y="1"/>
                  </a:lnTo>
                  <a:lnTo>
                    <a:pt x="156" y="0"/>
                  </a:lnTo>
                  <a:lnTo>
                    <a:pt x="148" y="0"/>
                  </a:lnTo>
                  <a:lnTo>
                    <a:pt x="142" y="1"/>
                  </a:lnTo>
                  <a:lnTo>
                    <a:pt x="137" y="2"/>
                  </a:lnTo>
                  <a:lnTo>
                    <a:pt x="128" y="5"/>
                  </a:lnTo>
                  <a:lnTo>
                    <a:pt x="121" y="11"/>
                  </a:lnTo>
                  <a:lnTo>
                    <a:pt x="118" y="14"/>
                  </a:lnTo>
                  <a:lnTo>
                    <a:pt x="117" y="17"/>
                  </a:lnTo>
                  <a:lnTo>
                    <a:pt x="123" y="20"/>
                  </a:lnTo>
                  <a:lnTo>
                    <a:pt x="130" y="25"/>
                  </a:lnTo>
                  <a:lnTo>
                    <a:pt x="134" y="29"/>
                  </a:lnTo>
                  <a:lnTo>
                    <a:pt x="139" y="34"/>
                  </a:lnTo>
                  <a:lnTo>
                    <a:pt x="147" y="44"/>
                  </a:lnTo>
                  <a:lnTo>
                    <a:pt x="151" y="53"/>
                  </a:lnTo>
                  <a:lnTo>
                    <a:pt x="155" y="62"/>
                  </a:lnTo>
                  <a:lnTo>
                    <a:pt x="156" y="68"/>
                  </a:lnTo>
                  <a:lnTo>
                    <a:pt x="157" y="74"/>
                  </a:lnTo>
                  <a:lnTo>
                    <a:pt x="151" y="80"/>
                  </a:lnTo>
                  <a:lnTo>
                    <a:pt x="147" y="89"/>
                  </a:lnTo>
                  <a:lnTo>
                    <a:pt x="142" y="99"/>
                  </a:lnTo>
                  <a:lnTo>
                    <a:pt x="137" y="112"/>
                  </a:lnTo>
                  <a:lnTo>
                    <a:pt x="127" y="143"/>
                  </a:lnTo>
                  <a:lnTo>
                    <a:pt x="118" y="175"/>
                  </a:lnTo>
                  <a:lnTo>
                    <a:pt x="102" y="235"/>
                  </a:lnTo>
                  <a:lnTo>
                    <a:pt x="96" y="261"/>
                  </a:lnTo>
                  <a:lnTo>
                    <a:pt x="83" y="271"/>
                  </a:lnTo>
                  <a:lnTo>
                    <a:pt x="69" y="282"/>
                  </a:lnTo>
                  <a:lnTo>
                    <a:pt x="58" y="293"/>
                  </a:lnTo>
                  <a:lnTo>
                    <a:pt x="48" y="305"/>
                  </a:lnTo>
                  <a:lnTo>
                    <a:pt x="39" y="317"/>
                  </a:lnTo>
                  <a:lnTo>
                    <a:pt x="31" y="329"/>
                  </a:lnTo>
                  <a:lnTo>
                    <a:pt x="24" y="342"/>
                  </a:lnTo>
                  <a:lnTo>
                    <a:pt x="19" y="355"/>
                  </a:lnTo>
                  <a:lnTo>
                    <a:pt x="13" y="369"/>
                  </a:lnTo>
                  <a:lnTo>
                    <a:pt x="9" y="382"/>
                  </a:lnTo>
                  <a:lnTo>
                    <a:pt x="6" y="396"/>
                  </a:lnTo>
                  <a:lnTo>
                    <a:pt x="3" y="409"/>
                  </a:lnTo>
                  <a:lnTo>
                    <a:pt x="0" y="435"/>
                  </a:lnTo>
                  <a:lnTo>
                    <a:pt x="0" y="461"/>
                  </a:lnTo>
                  <a:lnTo>
                    <a:pt x="1" y="486"/>
                  </a:lnTo>
                  <a:lnTo>
                    <a:pt x="3" y="508"/>
                  </a:lnTo>
                  <a:lnTo>
                    <a:pt x="6" y="529"/>
                  </a:lnTo>
                  <a:lnTo>
                    <a:pt x="10" y="547"/>
                  </a:lnTo>
                  <a:lnTo>
                    <a:pt x="16" y="573"/>
                  </a:lnTo>
                  <a:lnTo>
                    <a:pt x="20" y="582"/>
                  </a:lnTo>
                  <a:lnTo>
                    <a:pt x="21" y="595"/>
                  </a:lnTo>
                  <a:lnTo>
                    <a:pt x="23" y="607"/>
                  </a:lnTo>
                  <a:lnTo>
                    <a:pt x="28" y="620"/>
                  </a:lnTo>
                  <a:lnTo>
                    <a:pt x="34" y="634"/>
                  </a:lnTo>
                  <a:lnTo>
                    <a:pt x="42" y="649"/>
                  </a:lnTo>
                  <a:lnTo>
                    <a:pt x="52" y="662"/>
                  </a:lnTo>
                  <a:lnTo>
                    <a:pt x="64" y="677"/>
                  </a:lnTo>
                  <a:lnTo>
                    <a:pt x="76" y="691"/>
                  </a:lnTo>
                  <a:lnTo>
                    <a:pt x="90" y="707"/>
                  </a:lnTo>
                  <a:lnTo>
                    <a:pt x="104" y="722"/>
                  </a:lnTo>
                  <a:lnTo>
                    <a:pt x="136" y="751"/>
                  </a:lnTo>
                  <a:lnTo>
                    <a:pt x="168" y="780"/>
                  </a:lnTo>
                  <a:lnTo>
                    <a:pt x="203" y="809"/>
                  </a:lnTo>
                  <a:lnTo>
                    <a:pt x="238" y="836"/>
                  </a:lnTo>
                  <a:lnTo>
                    <a:pt x="272" y="861"/>
                  </a:lnTo>
                  <a:lnTo>
                    <a:pt x="331" y="903"/>
                  </a:lnTo>
                  <a:lnTo>
                    <a:pt x="374" y="931"/>
                  </a:lnTo>
                  <a:lnTo>
                    <a:pt x="390" y="941"/>
                  </a:lnTo>
                  <a:lnTo>
                    <a:pt x="394" y="952"/>
                  </a:lnTo>
                  <a:lnTo>
                    <a:pt x="401" y="964"/>
                  </a:lnTo>
                  <a:lnTo>
                    <a:pt x="410" y="977"/>
                  </a:lnTo>
                  <a:lnTo>
                    <a:pt x="421" y="988"/>
                  </a:lnTo>
                  <a:lnTo>
                    <a:pt x="434" y="1000"/>
                  </a:lnTo>
                  <a:lnTo>
                    <a:pt x="447" y="1013"/>
                  </a:lnTo>
                  <a:lnTo>
                    <a:pt x="462" y="1024"/>
                  </a:lnTo>
                  <a:lnTo>
                    <a:pt x="478" y="1035"/>
                  </a:lnTo>
                  <a:lnTo>
                    <a:pt x="495" y="1048"/>
                  </a:lnTo>
                  <a:lnTo>
                    <a:pt x="514" y="1058"/>
                  </a:lnTo>
                  <a:lnTo>
                    <a:pt x="552" y="1079"/>
                  </a:lnTo>
                  <a:lnTo>
                    <a:pt x="591" y="1098"/>
                  </a:lnTo>
                  <a:lnTo>
                    <a:pt x="629" y="1115"/>
                  </a:lnTo>
                  <a:lnTo>
                    <a:pt x="618" y="1134"/>
                  </a:lnTo>
                  <a:lnTo>
                    <a:pt x="612" y="1143"/>
                  </a:lnTo>
                  <a:lnTo>
                    <a:pt x="604" y="1152"/>
                  </a:lnTo>
                  <a:lnTo>
                    <a:pt x="594" y="1163"/>
                  </a:lnTo>
                  <a:lnTo>
                    <a:pt x="583" y="1176"/>
                  </a:lnTo>
                  <a:lnTo>
                    <a:pt x="570" y="1186"/>
                  </a:lnTo>
                  <a:lnTo>
                    <a:pt x="562" y="1192"/>
                  </a:lnTo>
                  <a:lnTo>
                    <a:pt x="554" y="1196"/>
                  </a:lnTo>
                  <a:lnTo>
                    <a:pt x="546" y="1199"/>
                  </a:lnTo>
                  <a:lnTo>
                    <a:pt x="538" y="1202"/>
                  </a:lnTo>
                  <a:lnTo>
                    <a:pt x="505" y="1202"/>
                  </a:lnTo>
                  <a:lnTo>
                    <a:pt x="431" y="1206"/>
                  </a:lnTo>
                  <a:lnTo>
                    <a:pt x="387" y="1210"/>
                  </a:lnTo>
                  <a:lnTo>
                    <a:pt x="346" y="1214"/>
                  </a:lnTo>
                  <a:lnTo>
                    <a:pt x="326" y="1216"/>
                  </a:lnTo>
                  <a:lnTo>
                    <a:pt x="309" y="1220"/>
                  </a:lnTo>
                  <a:lnTo>
                    <a:pt x="293" y="1223"/>
                  </a:lnTo>
                  <a:lnTo>
                    <a:pt x="281" y="1226"/>
                  </a:lnTo>
                  <a:lnTo>
                    <a:pt x="265" y="1230"/>
                  </a:lnTo>
                  <a:lnTo>
                    <a:pt x="229" y="1248"/>
                  </a:lnTo>
                  <a:lnTo>
                    <a:pt x="255" y="1243"/>
                  </a:lnTo>
                  <a:lnTo>
                    <a:pt x="258" y="1243"/>
                  </a:lnTo>
                  <a:lnTo>
                    <a:pt x="260" y="1244"/>
                  </a:lnTo>
                  <a:lnTo>
                    <a:pt x="263" y="1246"/>
                  </a:lnTo>
                  <a:lnTo>
                    <a:pt x="265" y="1248"/>
                  </a:lnTo>
                  <a:lnTo>
                    <a:pt x="267" y="1250"/>
                  </a:lnTo>
                  <a:lnTo>
                    <a:pt x="269" y="1251"/>
                  </a:lnTo>
                  <a:lnTo>
                    <a:pt x="273" y="1252"/>
                  </a:lnTo>
                  <a:lnTo>
                    <a:pt x="365" y="1251"/>
                  </a:lnTo>
                  <a:lnTo>
                    <a:pt x="419" y="1251"/>
                  </a:lnTo>
                  <a:lnTo>
                    <a:pt x="458" y="1252"/>
                  </a:lnTo>
                  <a:lnTo>
                    <a:pt x="455" y="1256"/>
                  </a:lnTo>
                  <a:lnTo>
                    <a:pt x="448" y="1266"/>
                  </a:lnTo>
                  <a:lnTo>
                    <a:pt x="445" y="1271"/>
                  </a:lnTo>
                  <a:lnTo>
                    <a:pt x="442" y="1278"/>
                  </a:lnTo>
                  <a:lnTo>
                    <a:pt x="441" y="1284"/>
                  </a:lnTo>
                  <a:lnTo>
                    <a:pt x="441" y="1289"/>
                  </a:lnTo>
                  <a:lnTo>
                    <a:pt x="436" y="1293"/>
                  </a:lnTo>
                  <a:lnTo>
                    <a:pt x="426" y="1301"/>
                  </a:lnTo>
                  <a:lnTo>
                    <a:pt x="421" y="1306"/>
                  </a:lnTo>
                  <a:lnTo>
                    <a:pt x="419" y="1311"/>
                  </a:lnTo>
                  <a:lnTo>
                    <a:pt x="419" y="1313"/>
                  </a:lnTo>
                  <a:lnTo>
                    <a:pt x="419" y="1315"/>
                  </a:lnTo>
                  <a:lnTo>
                    <a:pt x="421" y="1317"/>
                  </a:lnTo>
                  <a:lnTo>
                    <a:pt x="423" y="1320"/>
                  </a:lnTo>
                  <a:lnTo>
                    <a:pt x="441" y="1330"/>
                  </a:lnTo>
                  <a:lnTo>
                    <a:pt x="444" y="1326"/>
                  </a:lnTo>
                  <a:lnTo>
                    <a:pt x="448" y="1320"/>
                  </a:lnTo>
                  <a:lnTo>
                    <a:pt x="451" y="1315"/>
                  </a:lnTo>
                  <a:lnTo>
                    <a:pt x="455" y="1312"/>
                  </a:lnTo>
                  <a:lnTo>
                    <a:pt x="460" y="1308"/>
                  </a:lnTo>
                  <a:lnTo>
                    <a:pt x="466" y="1306"/>
                  </a:lnTo>
                  <a:lnTo>
                    <a:pt x="478" y="1302"/>
                  </a:lnTo>
                  <a:lnTo>
                    <a:pt x="508" y="1289"/>
                  </a:lnTo>
                  <a:lnTo>
                    <a:pt x="523" y="1282"/>
                  </a:lnTo>
                  <a:lnTo>
                    <a:pt x="538" y="1274"/>
                  </a:lnTo>
                  <a:lnTo>
                    <a:pt x="550" y="1266"/>
                  </a:lnTo>
                  <a:lnTo>
                    <a:pt x="555" y="1262"/>
                  </a:lnTo>
                  <a:lnTo>
                    <a:pt x="558" y="1259"/>
                  </a:lnTo>
                  <a:lnTo>
                    <a:pt x="572" y="1257"/>
                  </a:lnTo>
                  <a:lnTo>
                    <a:pt x="601" y="1250"/>
                  </a:lnTo>
                  <a:lnTo>
                    <a:pt x="618" y="1247"/>
                  </a:lnTo>
                  <a:lnTo>
                    <a:pt x="632" y="1242"/>
                  </a:lnTo>
                  <a:lnTo>
                    <a:pt x="644" y="1237"/>
                  </a:lnTo>
                  <a:lnTo>
                    <a:pt x="647" y="1234"/>
                  </a:lnTo>
                  <a:lnTo>
                    <a:pt x="649" y="1232"/>
                  </a:lnTo>
                  <a:lnTo>
                    <a:pt x="646" y="1223"/>
                  </a:lnTo>
                  <a:lnTo>
                    <a:pt x="644" y="1214"/>
                  </a:lnTo>
                  <a:lnTo>
                    <a:pt x="644" y="1210"/>
                  </a:lnTo>
                  <a:lnTo>
                    <a:pt x="644" y="1204"/>
                  </a:lnTo>
                  <a:lnTo>
                    <a:pt x="645" y="1198"/>
                  </a:lnTo>
                  <a:lnTo>
                    <a:pt x="647" y="1193"/>
                  </a:lnTo>
                  <a:lnTo>
                    <a:pt x="650" y="1188"/>
                  </a:lnTo>
                  <a:lnTo>
                    <a:pt x="655" y="1184"/>
                  </a:lnTo>
                  <a:lnTo>
                    <a:pt x="662" y="1179"/>
                  </a:lnTo>
                  <a:lnTo>
                    <a:pt x="670" y="1176"/>
                  </a:lnTo>
                  <a:lnTo>
                    <a:pt x="679" y="1172"/>
                  </a:lnTo>
                  <a:lnTo>
                    <a:pt x="691" y="1171"/>
                  </a:lnTo>
                  <a:lnTo>
                    <a:pt x="736" y="1148"/>
                  </a:lnTo>
                  <a:lnTo>
                    <a:pt x="749" y="1149"/>
                  </a:lnTo>
                  <a:lnTo>
                    <a:pt x="761" y="1149"/>
                  </a:lnTo>
                  <a:lnTo>
                    <a:pt x="770" y="1148"/>
                  </a:lnTo>
                  <a:lnTo>
                    <a:pt x="773" y="1145"/>
                  </a:lnTo>
                  <a:lnTo>
                    <a:pt x="775" y="1144"/>
                  </a:lnTo>
                  <a:lnTo>
                    <a:pt x="781" y="1136"/>
                  </a:lnTo>
                  <a:lnTo>
                    <a:pt x="788" y="1129"/>
                  </a:lnTo>
                  <a:lnTo>
                    <a:pt x="799" y="1108"/>
                  </a:lnTo>
                  <a:lnTo>
                    <a:pt x="811" y="1087"/>
                  </a:lnTo>
                  <a:lnTo>
                    <a:pt x="821" y="1066"/>
                  </a:lnTo>
                  <a:lnTo>
                    <a:pt x="837" y="1027"/>
                  </a:lnTo>
                  <a:lnTo>
                    <a:pt x="844" y="1012"/>
                  </a:lnTo>
                  <a:lnTo>
                    <a:pt x="858" y="1011"/>
                  </a:lnTo>
                  <a:lnTo>
                    <a:pt x="873" y="1008"/>
                  </a:lnTo>
                  <a:lnTo>
                    <a:pt x="888" y="1005"/>
                  </a:lnTo>
                  <a:lnTo>
                    <a:pt x="900" y="1000"/>
                  </a:lnTo>
                  <a:lnTo>
                    <a:pt x="912" y="996"/>
                  </a:lnTo>
                  <a:lnTo>
                    <a:pt x="924" y="991"/>
                  </a:lnTo>
                  <a:lnTo>
                    <a:pt x="935" y="985"/>
                  </a:lnTo>
                  <a:lnTo>
                    <a:pt x="945" y="978"/>
                  </a:lnTo>
                  <a:lnTo>
                    <a:pt x="955" y="971"/>
                  </a:lnTo>
                  <a:lnTo>
                    <a:pt x="964" y="964"/>
                  </a:lnTo>
                  <a:lnTo>
                    <a:pt x="980" y="949"/>
                  </a:lnTo>
                  <a:lnTo>
                    <a:pt x="993" y="932"/>
                  </a:lnTo>
                  <a:lnTo>
                    <a:pt x="1005" y="915"/>
                  </a:lnTo>
                  <a:lnTo>
                    <a:pt x="1015" y="898"/>
                  </a:lnTo>
                  <a:lnTo>
                    <a:pt x="1023" y="882"/>
                  </a:lnTo>
                  <a:lnTo>
                    <a:pt x="1028" y="867"/>
                  </a:lnTo>
                  <a:lnTo>
                    <a:pt x="1033" y="853"/>
                  </a:lnTo>
                  <a:lnTo>
                    <a:pt x="1038" y="833"/>
                  </a:lnTo>
                  <a:lnTo>
                    <a:pt x="1041" y="826"/>
                  </a:lnTo>
                  <a:lnTo>
                    <a:pt x="1045" y="806"/>
                  </a:lnTo>
                  <a:lnTo>
                    <a:pt x="1050" y="787"/>
                  </a:lnTo>
                  <a:lnTo>
                    <a:pt x="1053" y="768"/>
                  </a:lnTo>
                  <a:lnTo>
                    <a:pt x="1056" y="750"/>
                  </a:lnTo>
                  <a:lnTo>
                    <a:pt x="1057" y="732"/>
                  </a:lnTo>
                  <a:lnTo>
                    <a:pt x="1057" y="715"/>
                  </a:lnTo>
                  <a:lnTo>
                    <a:pt x="1057" y="698"/>
                  </a:lnTo>
                  <a:lnTo>
                    <a:pt x="1056" y="682"/>
                  </a:lnTo>
                  <a:lnTo>
                    <a:pt x="1054" y="667"/>
                  </a:lnTo>
                  <a:lnTo>
                    <a:pt x="1051" y="651"/>
                  </a:lnTo>
                  <a:lnTo>
                    <a:pt x="1047" y="636"/>
                  </a:lnTo>
                  <a:lnTo>
                    <a:pt x="1043" y="623"/>
                  </a:lnTo>
                  <a:lnTo>
                    <a:pt x="1037" y="608"/>
                  </a:lnTo>
                  <a:lnTo>
                    <a:pt x="1032" y="595"/>
                  </a:lnTo>
                  <a:lnTo>
                    <a:pt x="1025" y="582"/>
                  </a:lnTo>
                  <a:lnTo>
                    <a:pt x="1017" y="569"/>
                  </a:lnTo>
                  <a:lnTo>
                    <a:pt x="1009" y="557"/>
                  </a:lnTo>
                  <a:lnTo>
                    <a:pt x="1001" y="545"/>
                  </a:lnTo>
                  <a:lnTo>
                    <a:pt x="982" y="523"/>
                  </a:lnTo>
                  <a:lnTo>
                    <a:pt x="962" y="502"/>
                  </a:lnTo>
                  <a:lnTo>
                    <a:pt x="940" y="483"/>
                  </a:lnTo>
                  <a:lnTo>
                    <a:pt x="917" y="465"/>
                  </a:lnTo>
                  <a:lnTo>
                    <a:pt x="892" y="450"/>
                  </a:lnTo>
                  <a:lnTo>
                    <a:pt x="867" y="434"/>
                  </a:lnTo>
                  <a:lnTo>
                    <a:pt x="842" y="420"/>
                  </a:lnTo>
                  <a:lnTo>
                    <a:pt x="815" y="408"/>
                  </a:lnTo>
                  <a:lnTo>
                    <a:pt x="789" y="397"/>
                  </a:lnTo>
                  <a:lnTo>
                    <a:pt x="762" y="387"/>
                  </a:lnTo>
                  <a:lnTo>
                    <a:pt x="736" y="378"/>
                  </a:lnTo>
                  <a:lnTo>
                    <a:pt x="711" y="370"/>
                  </a:lnTo>
                  <a:lnTo>
                    <a:pt x="686" y="363"/>
                  </a:lnTo>
                  <a:lnTo>
                    <a:pt x="641" y="352"/>
                  </a:lnTo>
                  <a:lnTo>
                    <a:pt x="602" y="344"/>
                  </a:lnTo>
                  <a:lnTo>
                    <a:pt x="573" y="338"/>
                  </a:lnTo>
                  <a:lnTo>
                    <a:pt x="546" y="335"/>
                  </a:lnTo>
                  <a:close/>
                </a:path>
              </a:pathLst>
            </a:custGeom>
            <a:solidFill>
              <a:srgbClr val="ECC83C"/>
            </a:solidFill>
            <a:ln w="14288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1" name="Freeform 12"/>
            <p:cNvSpPr>
              <a:spLocks/>
            </p:cNvSpPr>
            <p:nvPr/>
          </p:nvSpPr>
          <p:spPr bwMode="auto">
            <a:xfrm>
              <a:off x="968" y="1993"/>
              <a:ext cx="416" cy="392"/>
            </a:xfrm>
            <a:custGeom>
              <a:avLst/>
              <a:gdLst>
                <a:gd name="T0" fmla="*/ 260 w 362"/>
                <a:gd name="T1" fmla="*/ 0 h 350"/>
                <a:gd name="T2" fmla="*/ 186 w 362"/>
                <a:gd name="T3" fmla="*/ 2 h 350"/>
                <a:gd name="T4" fmla="*/ 123 w 362"/>
                <a:gd name="T5" fmla="*/ 9 h 350"/>
                <a:gd name="T6" fmla="*/ 59 w 362"/>
                <a:gd name="T7" fmla="*/ 21 h 350"/>
                <a:gd name="T8" fmla="*/ 32 w 362"/>
                <a:gd name="T9" fmla="*/ 32 h 350"/>
                <a:gd name="T10" fmla="*/ 11 w 362"/>
                <a:gd name="T11" fmla="*/ 45 h 350"/>
                <a:gd name="T12" fmla="*/ 1 w 362"/>
                <a:gd name="T13" fmla="*/ 62 h 350"/>
                <a:gd name="T14" fmla="*/ 0 w 362"/>
                <a:gd name="T15" fmla="*/ 83 h 350"/>
                <a:gd name="T16" fmla="*/ 11 w 362"/>
                <a:gd name="T17" fmla="*/ 106 h 350"/>
                <a:gd name="T18" fmla="*/ 37 w 362"/>
                <a:gd name="T19" fmla="*/ 136 h 350"/>
                <a:gd name="T20" fmla="*/ 80 w 362"/>
                <a:gd name="T21" fmla="*/ 168 h 350"/>
                <a:gd name="T22" fmla="*/ 141 w 362"/>
                <a:gd name="T23" fmla="*/ 207 h 350"/>
                <a:gd name="T24" fmla="*/ 140 w 362"/>
                <a:gd name="T25" fmla="*/ 220 h 350"/>
                <a:gd name="T26" fmla="*/ 136 w 362"/>
                <a:gd name="T27" fmla="*/ 272 h 350"/>
                <a:gd name="T28" fmla="*/ 140 w 362"/>
                <a:gd name="T29" fmla="*/ 324 h 350"/>
                <a:gd name="T30" fmla="*/ 154 w 362"/>
                <a:gd name="T31" fmla="*/ 375 h 350"/>
                <a:gd name="T32" fmla="*/ 169 w 362"/>
                <a:gd name="T33" fmla="*/ 401 h 350"/>
                <a:gd name="T34" fmla="*/ 185 w 362"/>
                <a:gd name="T35" fmla="*/ 426 h 350"/>
                <a:gd name="T36" fmla="*/ 207 w 362"/>
                <a:gd name="T37" fmla="*/ 448 h 350"/>
                <a:gd name="T38" fmla="*/ 237 w 362"/>
                <a:gd name="T39" fmla="*/ 466 h 350"/>
                <a:gd name="T40" fmla="*/ 271 w 362"/>
                <a:gd name="T41" fmla="*/ 479 h 350"/>
                <a:gd name="T42" fmla="*/ 311 w 362"/>
                <a:gd name="T43" fmla="*/ 489 h 350"/>
                <a:gd name="T44" fmla="*/ 360 w 362"/>
                <a:gd name="T45" fmla="*/ 492 h 350"/>
                <a:gd name="T46" fmla="*/ 379 w 362"/>
                <a:gd name="T47" fmla="*/ 482 h 350"/>
                <a:gd name="T48" fmla="*/ 426 w 362"/>
                <a:gd name="T49" fmla="*/ 456 h 350"/>
                <a:gd name="T50" fmla="*/ 482 w 362"/>
                <a:gd name="T51" fmla="*/ 411 h 350"/>
                <a:gd name="T52" fmla="*/ 508 w 362"/>
                <a:gd name="T53" fmla="*/ 385 h 350"/>
                <a:gd name="T54" fmla="*/ 529 w 362"/>
                <a:gd name="T55" fmla="*/ 353 h 350"/>
                <a:gd name="T56" fmla="*/ 542 w 362"/>
                <a:gd name="T57" fmla="*/ 320 h 350"/>
                <a:gd name="T58" fmla="*/ 549 w 362"/>
                <a:gd name="T59" fmla="*/ 282 h 350"/>
                <a:gd name="T60" fmla="*/ 541 w 362"/>
                <a:gd name="T61" fmla="*/ 241 h 350"/>
                <a:gd name="T62" fmla="*/ 522 w 362"/>
                <a:gd name="T63" fmla="*/ 198 h 350"/>
                <a:gd name="T64" fmla="*/ 486 w 362"/>
                <a:gd name="T65" fmla="*/ 152 h 350"/>
                <a:gd name="T66" fmla="*/ 431 w 362"/>
                <a:gd name="T67" fmla="*/ 105 h 350"/>
                <a:gd name="T68" fmla="*/ 356 w 362"/>
                <a:gd name="T69" fmla="*/ 55 h 350"/>
                <a:gd name="T70" fmla="*/ 260 w 362"/>
                <a:gd name="T71" fmla="*/ 0 h 35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62"/>
                <a:gd name="T109" fmla="*/ 0 h 350"/>
                <a:gd name="T110" fmla="*/ 362 w 362"/>
                <a:gd name="T111" fmla="*/ 350 h 35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62" h="350">
                  <a:moveTo>
                    <a:pt x="171" y="0"/>
                  </a:moveTo>
                  <a:lnTo>
                    <a:pt x="171" y="0"/>
                  </a:lnTo>
                  <a:lnTo>
                    <a:pt x="157" y="0"/>
                  </a:lnTo>
                  <a:lnTo>
                    <a:pt x="123" y="2"/>
                  </a:lnTo>
                  <a:lnTo>
                    <a:pt x="102" y="4"/>
                  </a:lnTo>
                  <a:lnTo>
                    <a:pt x="81" y="6"/>
                  </a:lnTo>
                  <a:lnTo>
                    <a:pt x="58" y="11"/>
                  </a:lnTo>
                  <a:lnTo>
                    <a:pt x="38" y="15"/>
                  </a:lnTo>
                  <a:lnTo>
                    <a:pt x="29" y="20"/>
                  </a:lnTo>
                  <a:lnTo>
                    <a:pt x="21" y="23"/>
                  </a:lnTo>
                  <a:lnTo>
                    <a:pt x="14" y="27"/>
                  </a:lnTo>
                  <a:lnTo>
                    <a:pt x="8" y="32"/>
                  </a:lnTo>
                  <a:lnTo>
                    <a:pt x="3" y="38"/>
                  </a:lnTo>
                  <a:lnTo>
                    <a:pt x="1" y="44"/>
                  </a:lnTo>
                  <a:lnTo>
                    <a:pt x="0" y="51"/>
                  </a:lnTo>
                  <a:lnTo>
                    <a:pt x="0" y="59"/>
                  </a:lnTo>
                  <a:lnTo>
                    <a:pt x="3" y="67"/>
                  </a:lnTo>
                  <a:lnTo>
                    <a:pt x="8" y="76"/>
                  </a:lnTo>
                  <a:lnTo>
                    <a:pt x="14" y="86"/>
                  </a:lnTo>
                  <a:lnTo>
                    <a:pt x="24" y="96"/>
                  </a:lnTo>
                  <a:lnTo>
                    <a:pt x="37" y="107"/>
                  </a:lnTo>
                  <a:lnTo>
                    <a:pt x="53" y="120"/>
                  </a:lnTo>
                  <a:lnTo>
                    <a:pt x="72" y="133"/>
                  </a:lnTo>
                  <a:lnTo>
                    <a:pt x="93" y="147"/>
                  </a:lnTo>
                  <a:lnTo>
                    <a:pt x="92" y="156"/>
                  </a:lnTo>
                  <a:lnTo>
                    <a:pt x="90" y="179"/>
                  </a:lnTo>
                  <a:lnTo>
                    <a:pt x="90" y="194"/>
                  </a:lnTo>
                  <a:lnTo>
                    <a:pt x="90" y="211"/>
                  </a:lnTo>
                  <a:lnTo>
                    <a:pt x="92" y="230"/>
                  </a:lnTo>
                  <a:lnTo>
                    <a:pt x="95" y="249"/>
                  </a:lnTo>
                  <a:lnTo>
                    <a:pt x="102" y="267"/>
                  </a:lnTo>
                  <a:lnTo>
                    <a:pt x="105" y="277"/>
                  </a:lnTo>
                  <a:lnTo>
                    <a:pt x="111" y="286"/>
                  </a:lnTo>
                  <a:lnTo>
                    <a:pt x="115" y="295"/>
                  </a:lnTo>
                  <a:lnTo>
                    <a:pt x="122" y="303"/>
                  </a:lnTo>
                  <a:lnTo>
                    <a:pt x="129" y="311"/>
                  </a:lnTo>
                  <a:lnTo>
                    <a:pt x="137" y="319"/>
                  </a:lnTo>
                  <a:lnTo>
                    <a:pt x="146" y="325"/>
                  </a:lnTo>
                  <a:lnTo>
                    <a:pt x="156" y="331"/>
                  </a:lnTo>
                  <a:lnTo>
                    <a:pt x="166" y="337"/>
                  </a:lnTo>
                  <a:lnTo>
                    <a:pt x="178" y="341"/>
                  </a:lnTo>
                  <a:lnTo>
                    <a:pt x="191" y="344"/>
                  </a:lnTo>
                  <a:lnTo>
                    <a:pt x="205" y="348"/>
                  </a:lnTo>
                  <a:lnTo>
                    <a:pt x="221" y="349"/>
                  </a:lnTo>
                  <a:lnTo>
                    <a:pt x="237" y="350"/>
                  </a:lnTo>
                  <a:lnTo>
                    <a:pt x="250" y="343"/>
                  </a:lnTo>
                  <a:lnTo>
                    <a:pt x="264" y="335"/>
                  </a:lnTo>
                  <a:lnTo>
                    <a:pt x="281" y="324"/>
                  </a:lnTo>
                  <a:lnTo>
                    <a:pt x="300" y="310"/>
                  </a:lnTo>
                  <a:lnTo>
                    <a:pt x="318" y="293"/>
                  </a:lnTo>
                  <a:lnTo>
                    <a:pt x="327" y="284"/>
                  </a:lnTo>
                  <a:lnTo>
                    <a:pt x="335" y="274"/>
                  </a:lnTo>
                  <a:lnTo>
                    <a:pt x="343" y="262"/>
                  </a:lnTo>
                  <a:lnTo>
                    <a:pt x="348" y="251"/>
                  </a:lnTo>
                  <a:lnTo>
                    <a:pt x="354" y="240"/>
                  </a:lnTo>
                  <a:lnTo>
                    <a:pt x="358" y="228"/>
                  </a:lnTo>
                  <a:lnTo>
                    <a:pt x="361" y="214"/>
                  </a:lnTo>
                  <a:lnTo>
                    <a:pt x="362" y="201"/>
                  </a:lnTo>
                  <a:lnTo>
                    <a:pt x="361" y="187"/>
                  </a:lnTo>
                  <a:lnTo>
                    <a:pt x="357" y="171"/>
                  </a:lnTo>
                  <a:lnTo>
                    <a:pt x="352" y="157"/>
                  </a:lnTo>
                  <a:lnTo>
                    <a:pt x="344" y="141"/>
                  </a:lnTo>
                  <a:lnTo>
                    <a:pt x="334" y="125"/>
                  </a:lnTo>
                  <a:lnTo>
                    <a:pt x="320" y="108"/>
                  </a:lnTo>
                  <a:lnTo>
                    <a:pt x="303" y="91"/>
                  </a:lnTo>
                  <a:lnTo>
                    <a:pt x="284" y="75"/>
                  </a:lnTo>
                  <a:lnTo>
                    <a:pt x="262" y="57"/>
                  </a:lnTo>
                  <a:lnTo>
                    <a:pt x="235" y="39"/>
                  </a:lnTo>
                  <a:lnTo>
                    <a:pt x="204" y="20"/>
                  </a:lnTo>
                  <a:lnTo>
                    <a:pt x="171" y="0"/>
                  </a:lnTo>
                  <a:close/>
                </a:path>
              </a:pathLst>
            </a:custGeom>
            <a:noFill/>
            <a:ln w="14288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2" name="Freeform 15"/>
            <p:cNvSpPr>
              <a:spLocks/>
            </p:cNvSpPr>
            <p:nvPr/>
          </p:nvSpPr>
          <p:spPr bwMode="auto">
            <a:xfrm>
              <a:off x="874" y="1541"/>
              <a:ext cx="80" cy="69"/>
            </a:xfrm>
            <a:custGeom>
              <a:avLst/>
              <a:gdLst>
                <a:gd name="T0" fmla="*/ 104 w 70"/>
                <a:gd name="T1" fmla="*/ 43 h 61"/>
                <a:gd name="T2" fmla="*/ 104 w 70"/>
                <a:gd name="T3" fmla="*/ 43 h 61"/>
                <a:gd name="T4" fmla="*/ 104 w 70"/>
                <a:gd name="T5" fmla="*/ 52 h 61"/>
                <a:gd name="T6" fmla="*/ 102 w 70"/>
                <a:gd name="T7" fmla="*/ 59 h 61"/>
                <a:gd name="T8" fmla="*/ 97 w 70"/>
                <a:gd name="T9" fmla="*/ 68 h 61"/>
                <a:gd name="T10" fmla="*/ 90 w 70"/>
                <a:gd name="T11" fmla="*/ 76 h 61"/>
                <a:gd name="T12" fmla="*/ 82 w 70"/>
                <a:gd name="T13" fmla="*/ 79 h 61"/>
                <a:gd name="T14" fmla="*/ 73 w 70"/>
                <a:gd name="T15" fmla="*/ 81 h 61"/>
                <a:gd name="T16" fmla="*/ 63 w 70"/>
                <a:gd name="T17" fmla="*/ 86 h 61"/>
                <a:gd name="T18" fmla="*/ 54 w 70"/>
                <a:gd name="T19" fmla="*/ 88 h 61"/>
                <a:gd name="T20" fmla="*/ 54 w 70"/>
                <a:gd name="T21" fmla="*/ 88 h 61"/>
                <a:gd name="T22" fmla="*/ 42 w 70"/>
                <a:gd name="T23" fmla="*/ 86 h 61"/>
                <a:gd name="T24" fmla="*/ 31 w 70"/>
                <a:gd name="T25" fmla="*/ 81 h 61"/>
                <a:gd name="T26" fmla="*/ 22 w 70"/>
                <a:gd name="T27" fmla="*/ 79 h 61"/>
                <a:gd name="T28" fmla="*/ 15 w 70"/>
                <a:gd name="T29" fmla="*/ 76 h 61"/>
                <a:gd name="T30" fmla="*/ 9 w 70"/>
                <a:gd name="T31" fmla="*/ 68 h 61"/>
                <a:gd name="T32" fmla="*/ 3 w 70"/>
                <a:gd name="T33" fmla="*/ 59 h 61"/>
                <a:gd name="T34" fmla="*/ 1 w 70"/>
                <a:gd name="T35" fmla="*/ 52 h 61"/>
                <a:gd name="T36" fmla="*/ 0 w 70"/>
                <a:gd name="T37" fmla="*/ 43 h 61"/>
                <a:gd name="T38" fmla="*/ 0 w 70"/>
                <a:gd name="T39" fmla="*/ 43 h 61"/>
                <a:gd name="T40" fmla="*/ 1 w 70"/>
                <a:gd name="T41" fmla="*/ 36 h 61"/>
                <a:gd name="T42" fmla="*/ 3 w 70"/>
                <a:gd name="T43" fmla="*/ 27 h 61"/>
                <a:gd name="T44" fmla="*/ 9 w 70"/>
                <a:gd name="T45" fmla="*/ 19 h 61"/>
                <a:gd name="T46" fmla="*/ 15 w 70"/>
                <a:gd name="T47" fmla="*/ 12 h 61"/>
                <a:gd name="T48" fmla="*/ 22 w 70"/>
                <a:gd name="T49" fmla="*/ 8 h 61"/>
                <a:gd name="T50" fmla="*/ 31 w 70"/>
                <a:gd name="T51" fmla="*/ 2 h 61"/>
                <a:gd name="T52" fmla="*/ 42 w 70"/>
                <a:gd name="T53" fmla="*/ 1 h 61"/>
                <a:gd name="T54" fmla="*/ 54 w 70"/>
                <a:gd name="T55" fmla="*/ 0 h 61"/>
                <a:gd name="T56" fmla="*/ 54 w 70"/>
                <a:gd name="T57" fmla="*/ 0 h 61"/>
                <a:gd name="T58" fmla="*/ 63 w 70"/>
                <a:gd name="T59" fmla="*/ 1 h 61"/>
                <a:gd name="T60" fmla="*/ 73 w 70"/>
                <a:gd name="T61" fmla="*/ 2 h 61"/>
                <a:gd name="T62" fmla="*/ 82 w 70"/>
                <a:gd name="T63" fmla="*/ 8 h 61"/>
                <a:gd name="T64" fmla="*/ 90 w 70"/>
                <a:gd name="T65" fmla="*/ 12 h 61"/>
                <a:gd name="T66" fmla="*/ 97 w 70"/>
                <a:gd name="T67" fmla="*/ 19 h 61"/>
                <a:gd name="T68" fmla="*/ 102 w 70"/>
                <a:gd name="T69" fmla="*/ 27 h 61"/>
                <a:gd name="T70" fmla="*/ 104 w 70"/>
                <a:gd name="T71" fmla="*/ 36 h 61"/>
                <a:gd name="T72" fmla="*/ 104 w 70"/>
                <a:gd name="T73" fmla="*/ 43 h 61"/>
                <a:gd name="T74" fmla="*/ 104 w 70"/>
                <a:gd name="T75" fmla="*/ 43 h 61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0"/>
                <a:gd name="T115" fmla="*/ 0 h 61"/>
                <a:gd name="T116" fmla="*/ 70 w 70"/>
                <a:gd name="T117" fmla="*/ 61 h 61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0" h="61">
                  <a:moveTo>
                    <a:pt x="70" y="30"/>
                  </a:moveTo>
                  <a:lnTo>
                    <a:pt x="70" y="30"/>
                  </a:lnTo>
                  <a:lnTo>
                    <a:pt x="70" y="36"/>
                  </a:lnTo>
                  <a:lnTo>
                    <a:pt x="68" y="41"/>
                  </a:lnTo>
                  <a:lnTo>
                    <a:pt x="65" y="47"/>
                  </a:lnTo>
                  <a:lnTo>
                    <a:pt x="60" y="52"/>
                  </a:lnTo>
                  <a:lnTo>
                    <a:pt x="55" y="55"/>
                  </a:lnTo>
                  <a:lnTo>
                    <a:pt x="49" y="57"/>
                  </a:lnTo>
                  <a:lnTo>
                    <a:pt x="42" y="59"/>
                  </a:lnTo>
                  <a:lnTo>
                    <a:pt x="36" y="61"/>
                  </a:lnTo>
                  <a:lnTo>
                    <a:pt x="28" y="59"/>
                  </a:lnTo>
                  <a:lnTo>
                    <a:pt x="21" y="57"/>
                  </a:lnTo>
                  <a:lnTo>
                    <a:pt x="15" y="55"/>
                  </a:lnTo>
                  <a:lnTo>
                    <a:pt x="10" y="52"/>
                  </a:lnTo>
                  <a:lnTo>
                    <a:pt x="6" y="47"/>
                  </a:lnTo>
                  <a:lnTo>
                    <a:pt x="3" y="41"/>
                  </a:lnTo>
                  <a:lnTo>
                    <a:pt x="1" y="36"/>
                  </a:lnTo>
                  <a:lnTo>
                    <a:pt x="0" y="30"/>
                  </a:lnTo>
                  <a:lnTo>
                    <a:pt x="1" y="25"/>
                  </a:lnTo>
                  <a:lnTo>
                    <a:pt x="3" y="19"/>
                  </a:lnTo>
                  <a:lnTo>
                    <a:pt x="6" y="13"/>
                  </a:lnTo>
                  <a:lnTo>
                    <a:pt x="10" y="9"/>
                  </a:lnTo>
                  <a:lnTo>
                    <a:pt x="15" y="5"/>
                  </a:lnTo>
                  <a:lnTo>
                    <a:pt x="21" y="2"/>
                  </a:lnTo>
                  <a:lnTo>
                    <a:pt x="28" y="1"/>
                  </a:lnTo>
                  <a:lnTo>
                    <a:pt x="36" y="0"/>
                  </a:lnTo>
                  <a:lnTo>
                    <a:pt x="42" y="1"/>
                  </a:lnTo>
                  <a:lnTo>
                    <a:pt x="49" y="2"/>
                  </a:lnTo>
                  <a:lnTo>
                    <a:pt x="55" y="5"/>
                  </a:lnTo>
                  <a:lnTo>
                    <a:pt x="60" y="9"/>
                  </a:lnTo>
                  <a:lnTo>
                    <a:pt x="65" y="13"/>
                  </a:lnTo>
                  <a:lnTo>
                    <a:pt x="68" y="19"/>
                  </a:lnTo>
                  <a:lnTo>
                    <a:pt x="70" y="25"/>
                  </a:lnTo>
                  <a:lnTo>
                    <a:pt x="70" y="30"/>
                  </a:lnTo>
                  <a:close/>
                </a:path>
              </a:pathLst>
            </a:custGeom>
            <a:solidFill>
              <a:srgbClr val="ECC83C"/>
            </a:solidFill>
            <a:ln w="14288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3" name="Freeform 16"/>
            <p:cNvSpPr>
              <a:spLocks/>
            </p:cNvSpPr>
            <p:nvPr/>
          </p:nvSpPr>
          <p:spPr bwMode="auto">
            <a:xfrm>
              <a:off x="890" y="1554"/>
              <a:ext cx="23" cy="20"/>
            </a:xfrm>
            <a:custGeom>
              <a:avLst/>
              <a:gdLst>
                <a:gd name="T0" fmla="*/ 30 w 20"/>
                <a:gd name="T1" fmla="*/ 13 h 17"/>
                <a:gd name="T2" fmla="*/ 30 w 20"/>
                <a:gd name="T3" fmla="*/ 13 h 17"/>
                <a:gd name="T4" fmla="*/ 29 w 20"/>
                <a:gd name="T5" fmla="*/ 18 h 17"/>
                <a:gd name="T6" fmla="*/ 26 w 20"/>
                <a:gd name="T7" fmla="*/ 22 h 17"/>
                <a:gd name="T8" fmla="*/ 23 w 20"/>
                <a:gd name="T9" fmla="*/ 26 h 17"/>
                <a:gd name="T10" fmla="*/ 16 w 20"/>
                <a:gd name="T11" fmla="*/ 28 h 17"/>
                <a:gd name="T12" fmla="*/ 16 w 20"/>
                <a:gd name="T13" fmla="*/ 28 h 17"/>
                <a:gd name="T14" fmla="*/ 10 w 20"/>
                <a:gd name="T15" fmla="*/ 26 h 17"/>
                <a:gd name="T16" fmla="*/ 7 w 20"/>
                <a:gd name="T17" fmla="*/ 22 h 17"/>
                <a:gd name="T18" fmla="*/ 1 w 20"/>
                <a:gd name="T19" fmla="*/ 18 h 17"/>
                <a:gd name="T20" fmla="*/ 0 w 20"/>
                <a:gd name="T21" fmla="*/ 13 h 17"/>
                <a:gd name="T22" fmla="*/ 0 w 20"/>
                <a:gd name="T23" fmla="*/ 13 h 17"/>
                <a:gd name="T24" fmla="*/ 1 w 20"/>
                <a:gd name="T25" fmla="*/ 8 h 17"/>
                <a:gd name="T26" fmla="*/ 7 w 20"/>
                <a:gd name="T27" fmla="*/ 2 h 17"/>
                <a:gd name="T28" fmla="*/ 10 w 20"/>
                <a:gd name="T29" fmla="*/ 0 h 17"/>
                <a:gd name="T30" fmla="*/ 16 w 20"/>
                <a:gd name="T31" fmla="*/ 0 h 17"/>
                <a:gd name="T32" fmla="*/ 16 w 20"/>
                <a:gd name="T33" fmla="*/ 0 h 17"/>
                <a:gd name="T34" fmla="*/ 23 w 20"/>
                <a:gd name="T35" fmla="*/ 0 h 17"/>
                <a:gd name="T36" fmla="*/ 26 w 20"/>
                <a:gd name="T37" fmla="*/ 2 h 17"/>
                <a:gd name="T38" fmla="*/ 29 w 20"/>
                <a:gd name="T39" fmla="*/ 8 h 17"/>
                <a:gd name="T40" fmla="*/ 30 w 20"/>
                <a:gd name="T41" fmla="*/ 13 h 17"/>
                <a:gd name="T42" fmla="*/ 30 w 20"/>
                <a:gd name="T43" fmla="*/ 13 h 1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17"/>
                <a:gd name="T68" fmla="*/ 20 w 20"/>
                <a:gd name="T69" fmla="*/ 17 h 17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17">
                  <a:moveTo>
                    <a:pt x="20" y="8"/>
                  </a:moveTo>
                  <a:lnTo>
                    <a:pt x="20" y="8"/>
                  </a:lnTo>
                  <a:lnTo>
                    <a:pt x="19" y="11"/>
                  </a:lnTo>
                  <a:lnTo>
                    <a:pt x="17" y="14"/>
                  </a:lnTo>
                  <a:lnTo>
                    <a:pt x="15" y="16"/>
                  </a:lnTo>
                  <a:lnTo>
                    <a:pt x="10" y="17"/>
                  </a:lnTo>
                  <a:lnTo>
                    <a:pt x="7" y="16"/>
                  </a:lnTo>
                  <a:lnTo>
                    <a:pt x="4" y="14"/>
                  </a:lnTo>
                  <a:lnTo>
                    <a:pt x="1" y="11"/>
                  </a:lnTo>
                  <a:lnTo>
                    <a:pt x="0" y="8"/>
                  </a:lnTo>
                  <a:lnTo>
                    <a:pt x="1" y="5"/>
                  </a:lnTo>
                  <a:lnTo>
                    <a:pt x="4" y="2"/>
                  </a:lnTo>
                  <a:lnTo>
                    <a:pt x="7" y="0"/>
                  </a:lnTo>
                  <a:lnTo>
                    <a:pt x="10" y="0"/>
                  </a:lnTo>
                  <a:lnTo>
                    <a:pt x="15" y="0"/>
                  </a:lnTo>
                  <a:lnTo>
                    <a:pt x="17" y="2"/>
                  </a:lnTo>
                  <a:lnTo>
                    <a:pt x="19" y="5"/>
                  </a:lnTo>
                  <a:lnTo>
                    <a:pt x="20" y="8"/>
                  </a:lnTo>
                  <a:close/>
                </a:path>
              </a:pathLst>
            </a:custGeom>
            <a:solidFill>
              <a:srgbClr val="ECC83C"/>
            </a:solidFill>
            <a:ln w="14288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4" name="Freeform 17"/>
            <p:cNvSpPr>
              <a:spLocks/>
            </p:cNvSpPr>
            <p:nvPr/>
          </p:nvSpPr>
          <p:spPr bwMode="auto">
            <a:xfrm>
              <a:off x="667" y="1789"/>
              <a:ext cx="545" cy="313"/>
            </a:xfrm>
            <a:custGeom>
              <a:avLst/>
              <a:gdLst>
                <a:gd name="T0" fmla="*/ 47 w 474"/>
                <a:gd name="T1" fmla="*/ 0 h 280"/>
                <a:gd name="T2" fmla="*/ 26 w 474"/>
                <a:gd name="T3" fmla="*/ 39 h 280"/>
                <a:gd name="T4" fmla="*/ 7 w 474"/>
                <a:gd name="T5" fmla="*/ 96 h 280"/>
                <a:gd name="T6" fmla="*/ 0 w 474"/>
                <a:gd name="T7" fmla="*/ 129 h 280"/>
                <a:gd name="T8" fmla="*/ 0 w 474"/>
                <a:gd name="T9" fmla="*/ 163 h 280"/>
                <a:gd name="T10" fmla="*/ 8 w 474"/>
                <a:gd name="T11" fmla="*/ 198 h 280"/>
                <a:gd name="T12" fmla="*/ 11 w 474"/>
                <a:gd name="T13" fmla="*/ 190 h 280"/>
                <a:gd name="T14" fmla="*/ 24 w 474"/>
                <a:gd name="T15" fmla="*/ 171 h 280"/>
                <a:gd name="T16" fmla="*/ 39 w 474"/>
                <a:gd name="T17" fmla="*/ 162 h 280"/>
                <a:gd name="T18" fmla="*/ 49 w 474"/>
                <a:gd name="T19" fmla="*/ 162 h 280"/>
                <a:gd name="T20" fmla="*/ 38 w 474"/>
                <a:gd name="T21" fmla="*/ 176 h 280"/>
                <a:gd name="T22" fmla="*/ 28 w 474"/>
                <a:gd name="T23" fmla="*/ 200 h 280"/>
                <a:gd name="T24" fmla="*/ 26 w 474"/>
                <a:gd name="T25" fmla="*/ 216 h 280"/>
                <a:gd name="T26" fmla="*/ 29 w 474"/>
                <a:gd name="T27" fmla="*/ 239 h 280"/>
                <a:gd name="T28" fmla="*/ 38 w 474"/>
                <a:gd name="T29" fmla="*/ 265 h 280"/>
                <a:gd name="T30" fmla="*/ 41 w 474"/>
                <a:gd name="T31" fmla="*/ 273 h 280"/>
                <a:gd name="T32" fmla="*/ 45 w 474"/>
                <a:gd name="T33" fmla="*/ 279 h 280"/>
                <a:gd name="T34" fmla="*/ 60 w 474"/>
                <a:gd name="T35" fmla="*/ 295 h 280"/>
                <a:gd name="T36" fmla="*/ 89 w 474"/>
                <a:gd name="T37" fmla="*/ 315 h 280"/>
                <a:gd name="T38" fmla="*/ 143 w 474"/>
                <a:gd name="T39" fmla="*/ 340 h 280"/>
                <a:gd name="T40" fmla="*/ 205 w 474"/>
                <a:gd name="T41" fmla="*/ 360 h 280"/>
                <a:gd name="T42" fmla="*/ 270 w 474"/>
                <a:gd name="T43" fmla="*/ 378 h 280"/>
                <a:gd name="T44" fmla="*/ 330 w 474"/>
                <a:gd name="T45" fmla="*/ 388 h 280"/>
                <a:gd name="T46" fmla="*/ 376 w 474"/>
                <a:gd name="T47" fmla="*/ 391 h 280"/>
                <a:gd name="T48" fmla="*/ 404 w 474"/>
                <a:gd name="T49" fmla="*/ 389 h 280"/>
                <a:gd name="T50" fmla="*/ 407 w 474"/>
                <a:gd name="T51" fmla="*/ 383 h 280"/>
                <a:gd name="T52" fmla="*/ 399 w 474"/>
                <a:gd name="T53" fmla="*/ 376 h 280"/>
                <a:gd name="T54" fmla="*/ 385 w 474"/>
                <a:gd name="T55" fmla="*/ 358 h 280"/>
                <a:gd name="T56" fmla="*/ 378 w 474"/>
                <a:gd name="T57" fmla="*/ 341 h 280"/>
                <a:gd name="T58" fmla="*/ 377 w 474"/>
                <a:gd name="T59" fmla="*/ 324 h 280"/>
                <a:gd name="T60" fmla="*/ 383 w 474"/>
                <a:gd name="T61" fmla="*/ 305 h 280"/>
                <a:gd name="T62" fmla="*/ 397 w 474"/>
                <a:gd name="T63" fmla="*/ 284 h 280"/>
                <a:gd name="T64" fmla="*/ 398 w 474"/>
                <a:gd name="T65" fmla="*/ 279 h 280"/>
                <a:gd name="T66" fmla="*/ 416 w 474"/>
                <a:gd name="T67" fmla="*/ 265 h 280"/>
                <a:gd name="T68" fmla="*/ 439 w 474"/>
                <a:gd name="T69" fmla="*/ 257 h 280"/>
                <a:gd name="T70" fmla="*/ 470 w 474"/>
                <a:gd name="T71" fmla="*/ 247 h 280"/>
                <a:gd name="T72" fmla="*/ 517 w 474"/>
                <a:gd name="T73" fmla="*/ 241 h 280"/>
                <a:gd name="T74" fmla="*/ 577 w 474"/>
                <a:gd name="T75" fmla="*/ 240 h 280"/>
                <a:gd name="T76" fmla="*/ 653 w 474"/>
                <a:gd name="T77" fmla="*/ 246 h 280"/>
                <a:gd name="T78" fmla="*/ 651 w 474"/>
                <a:gd name="T79" fmla="*/ 240 h 280"/>
                <a:gd name="T80" fmla="*/ 638 w 474"/>
                <a:gd name="T81" fmla="*/ 224 h 280"/>
                <a:gd name="T82" fmla="*/ 632 w 474"/>
                <a:gd name="T83" fmla="*/ 206 h 280"/>
                <a:gd name="T84" fmla="*/ 630 w 474"/>
                <a:gd name="T85" fmla="*/ 184 h 280"/>
                <a:gd name="T86" fmla="*/ 638 w 474"/>
                <a:gd name="T87" fmla="*/ 159 h 280"/>
                <a:gd name="T88" fmla="*/ 660 w 474"/>
                <a:gd name="T89" fmla="*/ 132 h 280"/>
                <a:gd name="T90" fmla="*/ 694 w 474"/>
                <a:gd name="T91" fmla="*/ 104 h 280"/>
                <a:gd name="T92" fmla="*/ 721 w 474"/>
                <a:gd name="T93" fmla="*/ 89 h 280"/>
                <a:gd name="T94" fmla="*/ 647 w 474"/>
                <a:gd name="T95" fmla="*/ 114 h 280"/>
                <a:gd name="T96" fmla="*/ 537 w 474"/>
                <a:gd name="T97" fmla="*/ 144 h 280"/>
                <a:gd name="T98" fmla="*/ 404 w 474"/>
                <a:gd name="T99" fmla="*/ 171 h 280"/>
                <a:gd name="T100" fmla="*/ 297 w 474"/>
                <a:gd name="T101" fmla="*/ 187 h 280"/>
                <a:gd name="T102" fmla="*/ 231 w 474"/>
                <a:gd name="T103" fmla="*/ 190 h 280"/>
                <a:gd name="T104" fmla="*/ 169 w 474"/>
                <a:gd name="T105" fmla="*/ 188 h 280"/>
                <a:gd name="T106" fmla="*/ 115 w 474"/>
                <a:gd name="T107" fmla="*/ 178 h 280"/>
                <a:gd name="T108" fmla="*/ 74 w 474"/>
                <a:gd name="T109" fmla="*/ 158 h 280"/>
                <a:gd name="T110" fmla="*/ 59 w 474"/>
                <a:gd name="T111" fmla="*/ 145 h 280"/>
                <a:gd name="T112" fmla="*/ 44 w 474"/>
                <a:gd name="T113" fmla="*/ 127 h 280"/>
                <a:gd name="T114" fmla="*/ 34 w 474"/>
                <a:gd name="T115" fmla="*/ 108 h 280"/>
                <a:gd name="T116" fmla="*/ 32 w 474"/>
                <a:gd name="T117" fmla="*/ 86 h 280"/>
                <a:gd name="T118" fmla="*/ 32 w 474"/>
                <a:gd name="T119" fmla="*/ 61 h 280"/>
                <a:gd name="T120" fmla="*/ 38 w 474"/>
                <a:gd name="T121" fmla="*/ 32 h 280"/>
                <a:gd name="T122" fmla="*/ 47 w 474"/>
                <a:gd name="T123" fmla="*/ 0 h 28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74"/>
                <a:gd name="T187" fmla="*/ 0 h 280"/>
                <a:gd name="T188" fmla="*/ 474 w 474"/>
                <a:gd name="T189" fmla="*/ 280 h 280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74" h="280">
                  <a:moveTo>
                    <a:pt x="31" y="0"/>
                  </a:moveTo>
                  <a:lnTo>
                    <a:pt x="31" y="0"/>
                  </a:lnTo>
                  <a:lnTo>
                    <a:pt x="23" y="14"/>
                  </a:lnTo>
                  <a:lnTo>
                    <a:pt x="17" y="28"/>
                  </a:lnTo>
                  <a:lnTo>
                    <a:pt x="10" y="48"/>
                  </a:lnTo>
                  <a:lnTo>
                    <a:pt x="4" y="69"/>
                  </a:lnTo>
                  <a:lnTo>
                    <a:pt x="2" y="81"/>
                  </a:lnTo>
                  <a:lnTo>
                    <a:pt x="0" y="92"/>
                  </a:lnTo>
                  <a:lnTo>
                    <a:pt x="0" y="105"/>
                  </a:lnTo>
                  <a:lnTo>
                    <a:pt x="0" y="117"/>
                  </a:lnTo>
                  <a:lnTo>
                    <a:pt x="2" y="128"/>
                  </a:lnTo>
                  <a:lnTo>
                    <a:pt x="5" y="141"/>
                  </a:lnTo>
                  <a:lnTo>
                    <a:pt x="8" y="136"/>
                  </a:lnTo>
                  <a:lnTo>
                    <a:pt x="12" y="127"/>
                  </a:lnTo>
                  <a:lnTo>
                    <a:pt x="16" y="123"/>
                  </a:lnTo>
                  <a:lnTo>
                    <a:pt x="20" y="118"/>
                  </a:lnTo>
                  <a:lnTo>
                    <a:pt x="26" y="116"/>
                  </a:lnTo>
                  <a:lnTo>
                    <a:pt x="32" y="116"/>
                  </a:lnTo>
                  <a:lnTo>
                    <a:pt x="28" y="119"/>
                  </a:lnTo>
                  <a:lnTo>
                    <a:pt x="25" y="125"/>
                  </a:lnTo>
                  <a:lnTo>
                    <a:pt x="20" y="133"/>
                  </a:lnTo>
                  <a:lnTo>
                    <a:pt x="18" y="143"/>
                  </a:lnTo>
                  <a:lnTo>
                    <a:pt x="17" y="149"/>
                  </a:lnTo>
                  <a:lnTo>
                    <a:pt x="17" y="155"/>
                  </a:lnTo>
                  <a:lnTo>
                    <a:pt x="18" y="163"/>
                  </a:lnTo>
                  <a:lnTo>
                    <a:pt x="19" y="171"/>
                  </a:lnTo>
                  <a:lnTo>
                    <a:pt x="21" y="180"/>
                  </a:lnTo>
                  <a:lnTo>
                    <a:pt x="25" y="190"/>
                  </a:lnTo>
                  <a:lnTo>
                    <a:pt x="27" y="195"/>
                  </a:lnTo>
                  <a:lnTo>
                    <a:pt x="30" y="200"/>
                  </a:lnTo>
                  <a:lnTo>
                    <a:pt x="34" y="206"/>
                  </a:lnTo>
                  <a:lnTo>
                    <a:pt x="39" y="211"/>
                  </a:lnTo>
                  <a:lnTo>
                    <a:pt x="45" y="216"/>
                  </a:lnTo>
                  <a:lnTo>
                    <a:pt x="58" y="225"/>
                  </a:lnTo>
                  <a:lnTo>
                    <a:pt x="75" y="234"/>
                  </a:lnTo>
                  <a:lnTo>
                    <a:pt x="94" y="243"/>
                  </a:lnTo>
                  <a:lnTo>
                    <a:pt x="114" y="251"/>
                  </a:lnTo>
                  <a:lnTo>
                    <a:pt x="135" y="258"/>
                  </a:lnTo>
                  <a:lnTo>
                    <a:pt x="156" y="264"/>
                  </a:lnTo>
                  <a:lnTo>
                    <a:pt x="177" y="270"/>
                  </a:lnTo>
                  <a:lnTo>
                    <a:pt x="198" y="273"/>
                  </a:lnTo>
                  <a:lnTo>
                    <a:pt x="217" y="277"/>
                  </a:lnTo>
                  <a:lnTo>
                    <a:pt x="234" y="279"/>
                  </a:lnTo>
                  <a:lnTo>
                    <a:pt x="247" y="280"/>
                  </a:lnTo>
                  <a:lnTo>
                    <a:pt x="258" y="279"/>
                  </a:lnTo>
                  <a:lnTo>
                    <a:pt x="265" y="278"/>
                  </a:lnTo>
                  <a:lnTo>
                    <a:pt x="267" y="277"/>
                  </a:lnTo>
                  <a:lnTo>
                    <a:pt x="268" y="275"/>
                  </a:lnTo>
                  <a:lnTo>
                    <a:pt x="263" y="269"/>
                  </a:lnTo>
                  <a:lnTo>
                    <a:pt x="257" y="263"/>
                  </a:lnTo>
                  <a:lnTo>
                    <a:pt x="253" y="256"/>
                  </a:lnTo>
                  <a:lnTo>
                    <a:pt x="250" y="250"/>
                  </a:lnTo>
                  <a:lnTo>
                    <a:pt x="249" y="244"/>
                  </a:lnTo>
                  <a:lnTo>
                    <a:pt x="248" y="239"/>
                  </a:lnTo>
                  <a:lnTo>
                    <a:pt x="248" y="232"/>
                  </a:lnTo>
                  <a:lnTo>
                    <a:pt x="249" y="225"/>
                  </a:lnTo>
                  <a:lnTo>
                    <a:pt x="252" y="218"/>
                  </a:lnTo>
                  <a:lnTo>
                    <a:pt x="255" y="211"/>
                  </a:lnTo>
                  <a:lnTo>
                    <a:pt x="261" y="203"/>
                  </a:lnTo>
                  <a:lnTo>
                    <a:pt x="262" y="200"/>
                  </a:lnTo>
                  <a:lnTo>
                    <a:pt x="265" y="196"/>
                  </a:lnTo>
                  <a:lnTo>
                    <a:pt x="274" y="190"/>
                  </a:lnTo>
                  <a:lnTo>
                    <a:pt x="281" y="187"/>
                  </a:lnTo>
                  <a:lnTo>
                    <a:pt x="289" y="184"/>
                  </a:lnTo>
                  <a:lnTo>
                    <a:pt x="299" y="180"/>
                  </a:lnTo>
                  <a:lnTo>
                    <a:pt x="310" y="177"/>
                  </a:lnTo>
                  <a:lnTo>
                    <a:pt x="324" y="175"/>
                  </a:lnTo>
                  <a:lnTo>
                    <a:pt x="340" y="173"/>
                  </a:lnTo>
                  <a:lnTo>
                    <a:pt x="358" y="172"/>
                  </a:lnTo>
                  <a:lnTo>
                    <a:pt x="380" y="172"/>
                  </a:lnTo>
                  <a:lnTo>
                    <a:pt x="403" y="173"/>
                  </a:lnTo>
                  <a:lnTo>
                    <a:pt x="430" y="176"/>
                  </a:lnTo>
                  <a:lnTo>
                    <a:pt x="428" y="172"/>
                  </a:lnTo>
                  <a:lnTo>
                    <a:pt x="422" y="166"/>
                  </a:lnTo>
                  <a:lnTo>
                    <a:pt x="420" y="160"/>
                  </a:lnTo>
                  <a:lnTo>
                    <a:pt x="418" y="154"/>
                  </a:lnTo>
                  <a:lnTo>
                    <a:pt x="416" y="148"/>
                  </a:lnTo>
                  <a:lnTo>
                    <a:pt x="415" y="140"/>
                  </a:lnTo>
                  <a:lnTo>
                    <a:pt x="415" y="132"/>
                  </a:lnTo>
                  <a:lnTo>
                    <a:pt x="417" y="123"/>
                  </a:lnTo>
                  <a:lnTo>
                    <a:pt x="420" y="114"/>
                  </a:lnTo>
                  <a:lnTo>
                    <a:pt x="426" y="104"/>
                  </a:lnTo>
                  <a:lnTo>
                    <a:pt x="434" y="95"/>
                  </a:lnTo>
                  <a:lnTo>
                    <a:pt x="444" y="85"/>
                  </a:lnTo>
                  <a:lnTo>
                    <a:pt x="457" y="74"/>
                  </a:lnTo>
                  <a:lnTo>
                    <a:pt x="474" y="64"/>
                  </a:lnTo>
                  <a:lnTo>
                    <a:pt x="452" y="72"/>
                  </a:lnTo>
                  <a:lnTo>
                    <a:pt x="426" y="81"/>
                  </a:lnTo>
                  <a:lnTo>
                    <a:pt x="392" y="91"/>
                  </a:lnTo>
                  <a:lnTo>
                    <a:pt x="353" y="103"/>
                  </a:lnTo>
                  <a:lnTo>
                    <a:pt x="310" y="113"/>
                  </a:lnTo>
                  <a:lnTo>
                    <a:pt x="265" y="123"/>
                  </a:lnTo>
                  <a:lnTo>
                    <a:pt x="219" y="131"/>
                  </a:lnTo>
                  <a:lnTo>
                    <a:pt x="195" y="133"/>
                  </a:lnTo>
                  <a:lnTo>
                    <a:pt x="173" y="135"/>
                  </a:lnTo>
                  <a:lnTo>
                    <a:pt x="152" y="136"/>
                  </a:lnTo>
                  <a:lnTo>
                    <a:pt x="131" y="135"/>
                  </a:lnTo>
                  <a:lnTo>
                    <a:pt x="111" y="134"/>
                  </a:lnTo>
                  <a:lnTo>
                    <a:pt x="93" y="131"/>
                  </a:lnTo>
                  <a:lnTo>
                    <a:pt x="76" y="127"/>
                  </a:lnTo>
                  <a:lnTo>
                    <a:pt x="62" y="121"/>
                  </a:lnTo>
                  <a:lnTo>
                    <a:pt x="49" y="113"/>
                  </a:lnTo>
                  <a:lnTo>
                    <a:pt x="43" y="108"/>
                  </a:lnTo>
                  <a:lnTo>
                    <a:pt x="38" y="104"/>
                  </a:lnTo>
                  <a:lnTo>
                    <a:pt x="34" y="98"/>
                  </a:lnTo>
                  <a:lnTo>
                    <a:pt x="29" y="91"/>
                  </a:lnTo>
                  <a:lnTo>
                    <a:pt x="27" y="86"/>
                  </a:lnTo>
                  <a:lnTo>
                    <a:pt x="23" y="78"/>
                  </a:lnTo>
                  <a:lnTo>
                    <a:pt x="22" y="70"/>
                  </a:lnTo>
                  <a:lnTo>
                    <a:pt x="21" y="62"/>
                  </a:lnTo>
                  <a:lnTo>
                    <a:pt x="20" y="53"/>
                  </a:lnTo>
                  <a:lnTo>
                    <a:pt x="21" y="44"/>
                  </a:lnTo>
                  <a:lnTo>
                    <a:pt x="22" y="34"/>
                  </a:lnTo>
                  <a:lnTo>
                    <a:pt x="25" y="23"/>
                  </a:lnTo>
                  <a:lnTo>
                    <a:pt x="27" y="12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ECC8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5" name="Freeform 18"/>
            <p:cNvSpPr>
              <a:spLocks/>
            </p:cNvSpPr>
            <p:nvPr/>
          </p:nvSpPr>
          <p:spPr bwMode="auto">
            <a:xfrm>
              <a:off x="667" y="1789"/>
              <a:ext cx="545" cy="313"/>
            </a:xfrm>
            <a:custGeom>
              <a:avLst/>
              <a:gdLst>
                <a:gd name="T0" fmla="*/ 47 w 474"/>
                <a:gd name="T1" fmla="*/ 0 h 280"/>
                <a:gd name="T2" fmla="*/ 26 w 474"/>
                <a:gd name="T3" fmla="*/ 39 h 280"/>
                <a:gd name="T4" fmla="*/ 7 w 474"/>
                <a:gd name="T5" fmla="*/ 96 h 280"/>
                <a:gd name="T6" fmla="*/ 0 w 474"/>
                <a:gd name="T7" fmla="*/ 129 h 280"/>
                <a:gd name="T8" fmla="*/ 0 w 474"/>
                <a:gd name="T9" fmla="*/ 163 h 280"/>
                <a:gd name="T10" fmla="*/ 8 w 474"/>
                <a:gd name="T11" fmla="*/ 198 h 280"/>
                <a:gd name="T12" fmla="*/ 11 w 474"/>
                <a:gd name="T13" fmla="*/ 190 h 280"/>
                <a:gd name="T14" fmla="*/ 24 w 474"/>
                <a:gd name="T15" fmla="*/ 171 h 280"/>
                <a:gd name="T16" fmla="*/ 39 w 474"/>
                <a:gd name="T17" fmla="*/ 162 h 280"/>
                <a:gd name="T18" fmla="*/ 49 w 474"/>
                <a:gd name="T19" fmla="*/ 162 h 280"/>
                <a:gd name="T20" fmla="*/ 38 w 474"/>
                <a:gd name="T21" fmla="*/ 176 h 280"/>
                <a:gd name="T22" fmla="*/ 28 w 474"/>
                <a:gd name="T23" fmla="*/ 200 h 280"/>
                <a:gd name="T24" fmla="*/ 26 w 474"/>
                <a:gd name="T25" fmla="*/ 216 h 280"/>
                <a:gd name="T26" fmla="*/ 29 w 474"/>
                <a:gd name="T27" fmla="*/ 239 h 280"/>
                <a:gd name="T28" fmla="*/ 38 w 474"/>
                <a:gd name="T29" fmla="*/ 265 h 280"/>
                <a:gd name="T30" fmla="*/ 41 w 474"/>
                <a:gd name="T31" fmla="*/ 273 h 280"/>
                <a:gd name="T32" fmla="*/ 45 w 474"/>
                <a:gd name="T33" fmla="*/ 279 h 280"/>
                <a:gd name="T34" fmla="*/ 60 w 474"/>
                <a:gd name="T35" fmla="*/ 295 h 280"/>
                <a:gd name="T36" fmla="*/ 89 w 474"/>
                <a:gd name="T37" fmla="*/ 315 h 280"/>
                <a:gd name="T38" fmla="*/ 143 w 474"/>
                <a:gd name="T39" fmla="*/ 340 h 280"/>
                <a:gd name="T40" fmla="*/ 205 w 474"/>
                <a:gd name="T41" fmla="*/ 360 h 280"/>
                <a:gd name="T42" fmla="*/ 270 w 474"/>
                <a:gd name="T43" fmla="*/ 378 h 280"/>
                <a:gd name="T44" fmla="*/ 330 w 474"/>
                <a:gd name="T45" fmla="*/ 388 h 280"/>
                <a:gd name="T46" fmla="*/ 376 w 474"/>
                <a:gd name="T47" fmla="*/ 391 h 280"/>
                <a:gd name="T48" fmla="*/ 404 w 474"/>
                <a:gd name="T49" fmla="*/ 389 h 280"/>
                <a:gd name="T50" fmla="*/ 407 w 474"/>
                <a:gd name="T51" fmla="*/ 383 h 280"/>
                <a:gd name="T52" fmla="*/ 399 w 474"/>
                <a:gd name="T53" fmla="*/ 376 h 280"/>
                <a:gd name="T54" fmla="*/ 385 w 474"/>
                <a:gd name="T55" fmla="*/ 358 h 280"/>
                <a:gd name="T56" fmla="*/ 378 w 474"/>
                <a:gd name="T57" fmla="*/ 341 h 280"/>
                <a:gd name="T58" fmla="*/ 377 w 474"/>
                <a:gd name="T59" fmla="*/ 324 h 280"/>
                <a:gd name="T60" fmla="*/ 383 w 474"/>
                <a:gd name="T61" fmla="*/ 305 h 280"/>
                <a:gd name="T62" fmla="*/ 397 w 474"/>
                <a:gd name="T63" fmla="*/ 284 h 280"/>
                <a:gd name="T64" fmla="*/ 398 w 474"/>
                <a:gd name="T65" fmla="*/ 279 h 280"/>
                <a:gd name="T66" fmla="*/ 416 w 474"/>
                <a:gd name="T67" fmla="*/ 265 h 280"/>
                <a:gd name="T68" fmla="*/ 439 w 474"/>
                <a:gd name="T69" fmla="*/ 257 h 280"/>
                <a:gd name="T70" fmla="*/ 470 w 474"/>
                <a:gd name="T71" fmla="*/ 247 h 280"/>
                <a:gd name="T72" fmla="*/ 517 w 474"/>
                <a:gd name="T73" fmla="*/ 241 h 280"/>
                <a:gd name="T74" fmla="*/ 577 w 474"/>
                <a:gd name="T75" fmla="*/ 240 h 280"/>
                <a:gd name="T76" fmla="*/ 653 w 474"/>
                <a:gd name="T77" fmla="*/ 246 h 280"/>
                <a:gd name="T78" fmla="*/ 651 w 474"/>
                <a:gd name="T79" fmla="*/ 240 h 280"/>
                <a:gd name="T80" fmla="*/ 638 w 474"/>
                <a:gd name="T81" fmla="*/ 224 h 280"/>
                <a:gd name="T82" fmla="*/ 632 w 474"/>
                <a:gd name="T83" fmla="*/ 206 h 280"/>
                <a:gd name="T84" fmla="*/ 630 w 474"/>
                <a:gd name="T85" fmla="*/ 184 h 280"/>
                <a:gd name="T86" fmla="*/ 638 w 474"/>
                <a:gd name="T87" fmla="*/ 159 h 280"/>
                <a:gd name="T88" fmla="*/ 660 w 474"/>
                <a:gd name="T89" fmla="*/ 132 h 280"/>
                <a:gd name="T90" fmla="*/ 694 w 474"/>
                <a:gd name="T91" fmla="*/ 104 h 280"/>
                <a:gd name="T92" fmla="*/ 721 w 474"/>
                <a:gd name="T93" fmla="*/ 89 h 280"/>
                <a:gd name="T94" fmla="*/ 647 w 474"/>
                <a:gd name="T95" fmla="*/ 114 h 280"/>
                <a:gd name="T96" fmla="*/ 537 w 474"/>
                <a:gd name="T97" fmla="*/ 144 h 280"/>
                <a:gd name="T98" fmla="*/ 404 w 474"/>
                <a:gd name="T99" fmla="*/ 171 h 280"/>
                <a:gd name="T100" fmla="*/ 297 w 474"/>
                <a:gd name="T101" fmla="*/ 187 h 280"/>
                <a:gd name="T102" fmla="*/ 231 w 474"/>
                <a:gd name="T103" fmla="*/ 190 h 280"/>
                <a:gd name="T104" fmla="*/ 169 w 474"/>
                <a:gd name="T105" fmla="*/ 188 h 280"/>
                <a:gd name="T106" fmla="*/ 115 w 474"/>
                <a:gd name="T107" fmla="*/ 178 h 280"/>
                <a:gd name="T108" fmla="*/ 74 w 474"/>
                <a:gd name="T109" fmla="*/ 158 h 280"/>
                <a:gd name="T110" fmla="*/ 59 w 474"/>
                <a:gd name="T111" fmla="*/ 145 h 280"/>
                <a:gd name="T112" fmla="*/ 44 w 474"/>
                <a:gd name="T113" fmla="*/ 127 h 280"/>
                <a:gd name="T114" fmla="*/ 34 w 474"/>
                <a:gd name="T115" fmla="*/ 108 h 280"/>
                <a:gd name="T116" fmla="*/ 32 w 474"/>
                <a:gd name="T117" fmla="*/ 86 h 280"/>
                <a:gd name="T118" fmla="*/ 32 w 474"/>
                <a:gd name="T119" fmla="*/ 61 h 280"/>
                <a:gd name="T120" fmla="*/ 38 w 474"/>
                <a:gd name="T121" fmla="*/ 32 h 280"/>
                <a:gd name="T122" fmla="*/ 47 w 474"/>
                <a:gd name="T123" fmla="*/ 0 h 28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74"/>
                <a:gd name="T187" fmla="*/ 0 h 280"/>
                <a:gd name="T188" fmla="*/ 474 w 474"/>
                <a:gd name="T189" fmla="*/ 280 h 280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74" h="280">
                  <a:moveTo>
                    <a:pt x="31" y="0"/>
                  </a:moveTo>
                  <a:lnTo>
                    <a:pt x="31" y="0"/>
                  </a:lnTo>
                  <a:lnTo>
                    <a:pt x="23" y="14"/>
                  </a:lnTo>
                  <a:lnTo>
                    <a:pt x="17" y="28"/>
                  </a:lnTo>
                  <a:lnTo>
                    <a:pt x="10" y="48"/>
                  </a:lnTo>
                  <a:lnTo>
                    <a:pt x="4" y="69"/>
                  </a:lnTo>
                  <a:lnTo>
                    <a:pt x="2" y="81"/>
                  </a:lnTo>
                  <a:lnTo>
                    <a:pt x="0" y="92"/>
                  </a:lnTo>
                  <a:lnTo>
                    <a:pt x="0" y="105"/>
                  </a:lnTo>
                  <a:lnTo>
                    <a:pt x="0" y="117"/>
                  </a:lnTo>
                  <a:lnTo>
                    <a:pt x="2" y="128"/>
                  </a:lnTo>
                  <a:lnTo>
                    <a:pt x="5" y="141"/>
                  </a:lnTo>
                  <a:lnTo>
                    <a:pt x="8" y="136"/>
                  </a:lnTo>
                  <a:lnTo>
                    <a:pt x="12" y="127"/>
                  </a:lnTo>
                  <a:lnTo>
                    <a:pt x="16" y="123"/>
                  </a:lnTo>
                  <a:lnTo>
                    <a:pt x="20" y="118"/>
                  </a:lnTo>
                  <a:lnTo>
                    <a:pt x="26" y="116"/>
                  </a:lnTo>
                  <a:lnTo>
                    <a:pt x="32" y="116"/>
                  </a:lnTo>
                  <a:lnTo>
                    <a:pt x="28" y="119"/>
                  </a:lnTo>
                  <a:lnTo>
                    <a:pt x="25" y="125"/>
                  </a:lnTo>
                  <a:lnTo>
                    <a:pt x="20" y="133"/>
                  </a:lnTo>
                  <a:lnTo>
                    <a:pt x="18" y="143"/>
                  </a:lnTo>
                  <a:lnTo>
                    <a:pt x="17" y="149"/>
                  </a:lnTo>
                  <a:lnTo>
                    <a:pt x="17" y="155"/>
                  </a:lnTo>
                  <a:lnTo>
                    <a:pt x="18" y="163"/>
                  </a:lnTo>
                  <a:lnTo>
                    <a:pt x="19" y="171"/>
                  </a:lnTo>
                  <a:lnTo>
                    <a:pt x="21" y="180"/>
                  </a:lnTo>
                  <a:lnTo>
                    <a:pt x="25" y="190"/>
                  </a:lnTo>
                  <a:lnTo>
                    <a:pt x="27" y="195"/>
                  </a:lnTo>
                  <a:lnTo>
                    <a:pt x="30" y="200"/>
                  </a:lnTo>
                  <a:lnTo>
                    <a:pt x="34" y="206"/>
                  </a:lnTo>
                  <a:lnTo>
                    <a:pt x="39" y="211"/>
                  </a:lnTo>
                  <a:lnTo>
                    <a:pt x="45" y="216"/>
                  </a:lnTo>
                  <a:lnTo>
                    <a:pt x="58" y="225"/>
                  </a:lnTo>
                  <a:lnTo>
                    <a:pt x="75" y="234"/>
                  </a:lnTo>
                  <a:lnTo>
                    <a:pt x="94" y="243"/>
                  </a:lnTo>
                  <a:lnTo>
                    <a:pt x="114" y="251"/>
                  </a:lnTo>
                  <a:lnTo>
                    <a:pt x="135" y="258"/>
                  </a:lnTo>
                  <a:lnTo>
                    <a:pt x="156" y="264"/>
                  </a:lnTo>
                  <a:lnTo>
                    <a:pt x="177" y="270"/>
                  </a:lnTo>
                  <a:lnTo>
                    <a:pt x="198" y="273"/>
                  </a:lnTo>
                  <a:lnTo>
                    <a:pt x="217" y="277"/>
                  </a:lnTo>
                  <a:lnTo>
                    <a:pt x="234" y="279"/>
                  </a:lnTo>
                  <a:lnTo>
                    <a:pt x="247" y="280"/>
                  </a:lnTo>
                  <a:lnTo>
                    <a:pt x="258" y="279"/>
                  </a:lnTo>
                  <a:lnTo>
                    <a:pt x="265" y="278"/>
                  </a:lnTo>
                  <a:lnTo>
                    <a:pt x="267" y="277"/>
                  </a:lnTo>
                  <a:lnTo>
                    <a:pt x="268" y="275"/>
                  </a:lnTo>
                  <a:lnTo>
                    <a:pt x="263" y="269"/>
                  </a:lnTo>
                  <a:lnTo>
                    <a:pt x="257" y="263"/>
                  </a:lnTo>
                  <a:lnTo>
                    <a:pt x="253" y="256"/>
                  </a:lnTo>
                  <a:lnTo>
                    <a:pt x="250" y="250"/>
                  </a:lnTo>
                  <a:lnTo>
                    <a:pt x="249" y="244"/>
                  </a:lnTo>
                  <a:lnTo>
                    <a:pt x="248" y="239"/>
                  </a:lnTo>
                  <a:lnTo>
                    <a:pt x="248" y="232"/>
                  </a:lnTo>
                  <a:lnTo>
                    <a:pt x="249" y="225"/>
                  </a:lnTo>
                  <a:lnTo>
                    <a:pt x="252" y="218"/>
                  </a:lnTo>
                  <a:lnTo>
                    <a:pt x="255" y="211"/>
                  </a:lnTo>
                  <a:lnTo>
                    <a:pt x="261" y="203"/>
                  </a:lnTo>
                  <a:lnTo>
                    <a:pt x="262" y="200"/>
                  </a:lnTo>
                  <a:lnTo>
                    <a:pt x="265" y="196"/>
                  </a:lnTo>
                  <a:lnTo>
                    <a:pt x="274" y="190"/>
                  </a:lnTo>
                  <a:lnTo>
                    <a:pt x="281" y="187"/>
                  </a:lnTo>
                  <a:lnTo>
                    <a:pt x="289" y="184"/>
                  </a:lnTo>
                  <a:lnTo>
                    <a:pt x="299" y="180"/>
                  </a:lnTo>
                  <a:lnTo>
                    <a:pt x="310" y="177"/>
                  </a:lnTo>
                  <a:lnTo>
                    <a:pt x="324" y="175"/>
                  </a:lnTo>
                  <a:lnTo>
                    <a:pt x="340" y="173"/>
                  </a:lnTo>
                  <a:lnTo>
                    <a:pt x="358" y="172"/>
                  </a:lnTo>
                  <a:lnTo>
                    <a:pt x="380" y="172"/>
                  </a:lnTo>
                  <a:lnTo>
                    <a:pt x="403" y="173"/>
                  </a:lnTo>
                  <a:lnTo>
                    <a:pt x="430" y="176"/>
                  </a:lnTo>
                  <a:lnTo>
                    <a:pt x="428" y="172"/>
                  </a:lnTo>
                  <a:lnTo>
                    <a:pt x="422" y="166"/>
                  </a:lnTo>
                  <a:lnTo>
                    <a:pt x="420" y="160"/>
                  </a:lnTo>
                  <a:lnTo>
                    <a:pt x="418" y="154"/>
                  </a:lnTo>
                  <a:lnTo>
                    <a:pt x="416" y="148"/>
                  </a:lnTo>
                  <a:lnTo>
                    <a:pt x="415" y="140"/>
                  </a:lnTo>
                  <a:lnTo>
                    <a:pt x="415" y="132"/>
                  </a:lnTo>
                  <a:lnTo>
                    <a:pt x="417" y="123"/>
                  </a:lnTo>
                  <a:lnTo>
                    <a:pt x="420" y="114"/>
                  </a:lnTo>
                  <a:lnTo>
                    <a:pt x="426" y="104"/>
                  </a:lnTo>
                  <a:lnTo>
                    <a:pt x="434" y="95"/>
                  </a:lnTo>
                  <a:lnTo>
                    <a:pt x="444" y="85"/>
                  </a:lnTo>
                  <a:lnTo>
                    <a:pt x="457" y="74"/>
                  </a:lnTo>
                  <a:lnTo>
                    <a:pt x="474" y="64"/>
                  </a:lnTo>
                  <a:lnTo>
                    <a:pt x="452" y="72"/>
                  </a:lnTo>
                  <a:lnTo>
                    <a:pt x="426" y="81"/>
                  </a:lnTo>
                  <a:lnTo>
                    <a:pt x="392" y="91"/>
                  </a:lnTo>
                  <a:lnTo>
                    <a:pt x="353" y="103"/>
                  </a:lnTo>
                  <a:lnTo>
                    <a:pt x="310" y="113"/>
                  </a:lnTo>
                  <a:lnTo>
                    <a:pt x="265" y="123"/>
                  </a:lnTo>
                  <a:lnTo>
                    <a:pt x="219" y="131"/>
                  </a:lnTo>
                  <a:lnTo>
                    <a:pt x="195" y="133"/>
                  </a:lnTo>
                  <a:lnTo>
                    <a:pt x="173" y="135"/>
                  </a:lnTo>
                  <a:lnTo>
                    <a:pt x="152" y="136"/>
                  </a:lnTo>
                  <a:lnTo>
                    <a:pt x="131" y="135"/>
                  </a:lnTo>
                  <a:lnTo>
                    <a:pt x="111" y="134"/>
                  </a:lnTo>
                  <a:lnTo>
                    <a:pt x="93" y="131"/>
                  </a:lnTo>
                  <a:lnTo>
                    <a:pt x="76" y="127"/>
                  </a:lnTo>
                  <a:lnTo>
                    <a:pt x="62" y="121"/>
                  </a:lnTo>
                  <a:lnTo>
                    <a:pt x="49" y="113"/>
                  </a:lnTo>
                  <a:lnTo>
                    <a:pt x="43" y="108"/>
                  </a:lnTo>
                  <a:lnTo>
                    <a:pt x="38" y="104"/>
                  </a:lnTo>
                  <a:lnTo>
                    <a:pt x="34" y="98"/>
                  </a:lnTo>
                  <a:lnTo>
                    <a:pt x="29" y="91"/>
                  </a:lnTo>
                  <a:lnTo>
                    <a:pt x="27" y="86"/>
                  </a:lnTo>
                  <a:lnTo>
                    <a:pt x="23" y="78"/>
                  </a:lnTo>
                  <a:lnTo>
                    <a:pt x="22" y="70"/>
                  </a:lnTo>
                  <a:lnTo>
                    <a:pt x="21" y="62"/>
                  </a:lnTo>
                  <a:lnTo>
                    <a:pt x="20" y="53"/>
                  </a:lnTo>
                  <a:lnTo>
                    <a:pt x="21" y="44"/>
                  </a:lnTo>
                  <a:lnTo>
                    <a:pt x="22" y="34"/>
                  </a:lnTo>
                  <a:lnTo>
                    <a:pt x="25" y="23"/>
                  </a:lnTo>
                  <a:lnTo>
                    <a:pt x="27" y="12"/>
                  </a:lnTo>
                  <a:lnTo>
                    <a:pt x="31" y="0"/>
                  </a:lnTo>
                  <a:close/>
                </a:path>
              </a:pathLst>
            </a:custGeom>
            <a:noFill/>
            <a:ln w="14288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2" name="Group 49"/>
          <p:cNvGrpSpPr>
            <a:grpSpLocks/>
          </p:cNvGrpSpPr>
          <p:nvPr/>
        </p:nvGrpSpPr>
        <p:grpSpPr bwMode="auto">
          <a:xfrm>
            <a:off x="6024563" y="3484563"/>
            <a:ext cx="2579687" cy="2438400"/>
            <a:chOff x="3795" y="2195"/>
            <a:chExt cx="1625" cy="1536"/>
          </a:xfrm>
        </p:grpSpPr>
        <p:sp>
          <p:nvSpPr>
            <p:cNvPr id="9231" name="Freeform 25"/>
            <p:cNvSpPr>
              <a:spLocks/>
            </p:cNvSpPr>
            <p:nvPr/>
          </p:nvSpPr>
          <p:spPr bwMode="auto">
            <a:xfrm>
              <a:off x="4875" y="3082"/>
              <a:ext cx="64" cy="29"/>
            </a:xfrm>
            <a:custGeom>
              <a:avLst/>
              <a:gdLst>
                <a:gd name="T0" fmla="*/ 83 w 56"/>
                <a:gd name="T1" fmla="*/ 36 h 26"/>
                <a:gd name="T2" fmla="*/ 83 w 56"/>
                <a:gd name="T3" fmla="*/ 36 h 26"/>
                <a:gd name="T4" fmla="*/ 61 w 56"/>
                <a:gd name="T5" fmla="*/ 29 h 26"/>
                <a:gd name="T6" fmla="*/ 39 w 56"/>
                <a:gd name="T7" fmla="*/ 22 h 26"/>
                <a:gd name="T8" fmla="*/ 18 w 56"/>
                <a:gd name="T9" fmla="*/ 11 h 26"/>
                <a:gd name="T10" fmla="*/ 0 w 56"/>
                <a:gd name="T11" fmla="*/ 0 h 26"/>
                <a:gd name="T12" fmla="*/ 0 w 56"/>
                <a:gd name="T13" fmla="*/ 0 h 26"/>
                <a:gd name="T14" fmla="*/ 17 w 56"/>
                <a:gd name="T15" fmla="*/ 11 h 26"/>
                <a:gd name="T16" fmla="*/ 31 w 56"/>
                <a:gd name="T17" fmla="*/ 19 h 26"/>
                <a:gd name="T18" fmla="*/ 46 w 56"/>
                <a:gd name="T19" fmla="*/ 25 h 26"/>
                <a:gd name="T20" fmla="*/ 58 w 56"/>
                <a:gd name="T21" fmla="*/ 29 h 26"/>
                <a:gd name="T22" fmla="*/ 77 w 56"/>
                <a:gd name="T23" fmla="*/ 36 h 26"/>
                <a:gd name="T24" fmla="*/ 83 w 56"/>
                <a:gd name="T25" fmla="*/ 36 h 26"/>
                <a:gd name="T26" fmla="*/ 83 w 56"/>
                <a:gd name="T27" fmla="*/ 36 h 2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6"/>
                <a:gd name="T43" fmla="*/ 0 h 26"/>
                <a:gd name="T44" fmla="*/ 56 w 56"/>
                <a:gd name="T45" fmla="*/ 26 h 2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6" h="26">
                  <a:moveTo>
                    <a:pt x="56" y="26"/>
                  </a:moveTo>
                  <a:lnTo>
                    <a:pt x="56" y="26"/>
                  </a:lnTo>
                  <a:lnTo>
                    <a:pt x="40" y="21"/>
                  </a:lnTo>
                  <a:lnTo>
                    <a:pt x="26" y="16"/>
                  </a:lnTo>
                  <a:lnTo>
                    <a:pt x="12" y="8"/>
                  </a:lnTo>
                  <a:lnTo>
                    <a:pt x="0" y="0"/>
                  </a:lnTo>
                  <a:lnTo>
                    <a:pt x="11" y="8"/>
                  </a:lnTo>
                  <a:lnTo>
                    <a:pt x="21" y="13"/>
                  </a:lnTo>
                  <a:lnTo>
                    <a:pt x="31" y="18"/>
                  </a:lnTo>
                  <a:lnTo>
                    <a:pt x="39" y="21"/>
                  </a:lnTo>
                  <a:lnTo>
                    <a:pt x="52" y="26"/>
                  </a:lnTo>
                  <a:lnTo>
                    <a:pt x="56" y="26"/>
                  </a:lnTo>
                  <a:close/>
                </a:path>
              </a:pathLst>
            </a:custGeom>
            <a:solidFill>
              <a:srgbClr val="EFAA37"/>
            </a:solidFill>
            <a:ln w="14288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2" name="Freeform 26"/>
            <p:cNvSpPr>
              <a:spLocks/>
            </p:cNvSpPr>
            <p:nvPr/>
          </p:nvSpPr>
          <p:spPr bwMode="auto">
            <a:xfrm>
              <a:off x="3795" y="2195"/>
              <a:ext cx="1625" cy="1536"/>
            </a:xfrm>
            <a:custGeom>
              <a:avLst/>
              <a:gdLst>
                <a:gd name="T0" fmla="*/ 1894 w 1413"/>
                <a:gd name="T1" fmla="*/ 279 h 1371"/>
                <a:gd name="T2" fmla="*/ 1677 w 1413"/>
                <a:gd name="T3" fmla="*/ 75 h 1371"/>
                <a:gd name="T4" fmla="*/ 1416 w 1413"/>
                <a:gd name="T5" fmla="*/ 0 h 1371"/>
                <a:gd name="T6" fmla="*/ 1210 w 1413"/>
                <a:gd name="T7" fmla="*/ 32 h 1371"/>
                <a:gd name="T8" fmla="*/ 1037 w 1413"/>
                <a:gd name="T9" fmla="*/ 112 h 1371"/>
                <a:gd name="T10" fmla="*/ 896 w 1413"/>
                <a:gd name="T11" fmla="*/ 268 h 1371"/>
                <a:gd name="T12" fmla="*/ 856 w 1413"/>
                <a:gd name="T13" fmla="*/ 452 h 1371"/>
                <a:gd name="T14" fmla="*/ 791 w 1413"/>
                <a:gd name="T15" fmla="*/ 575 h 1371"/>
                <a:gd name="T16" fmla="*/ 940 w 1413"/>
                <a:gd name="T17" fmla="*/ 597 h 1371"/>
                <a:gd name="T18" fmla="*/ 1012 w 1413"/>
                <a:gd name="T19" fmla="*/ 658 h 1371"/>
                <a:gd name="T20" fmla="*/ 1214 w 1413"/>
                <a:gd name="T21" fmla="*/ 747 h 1371"/>
                <a:gd name="T22" fmla="*/ 1273 w 1413"/>
                <a:gd name="T23" fmla="*/ 775 h 1371"/>
                <a:gd name="T24" fmla="*/ 1332 w 1413"/>
                <a:gd name="T25" fmla="*/ 1014 h 1371"/>
                <a:gd name="T26" fmla="*/ 1290 w 1413"/>
                <a:gd name="T27" fmla="*/ 895 h 1371"/>
                <a:gd name="T28" fmla="*/ 1197 w 1413"/>
                <a:gd name="T29" fmla="*/ 744 h 1371"/>
                <a:gd name="T30" fmla="*/ 982 w 1413"/>
                <a:gd name="T31" fmla="*/ 639 h 1371"/>
                <a:gd name="T32" fmla="*/ 929 w 1413"/>
                <a:gd name="T33" fmla="*/ 587 h 1371"/>
                <a:gd name="T34" fmla="*/ 749 w 1413"/>
                <a:gd name="T35" fmla="*/ 580 h 1371"/>
                <a:gd name="T36" fmla="*/ 887 w 1413"/>
                <a:gd name="T37" fmla="*/ 301 h 1371"/>
                <a:gd name="T38" fmla="*/ 943 w 1413"/>
                <a:gd name="T39" fmla="*/ 166 h 1371"/>
                <a:gd name="T40" fmla="*/ 616 w 1413"/>
                <a:gd name="T41" fmla="*/ 153 h 1371"/>
                <a:gd name="T42" fmla="*/ 386 w 1413"/>
                <a:gd name="T43" fmla="*/ 226 h 1371"/>
                <a:gd name="T44" fmla="*/ 227 w 1413"/>
                <a:gd name="T45" fmla="*/ 347 h 1371"/>
                <a:gd name="T46" fmla="*/ 83 w 1413"/>
                <a:gd name="T47" fmla="*/ 503 h 1371"/>
                <a:gd name="T48" fmla="*/ 54 w 1413"/>
                <a:gd name="T49" fmla="*/ 661 h 1371"/>
                <a:gd name="T50" fmla="*/ 8 w 1413"/>
                <a:gd name="T51" fmla="*/ 832 h 1371"/>
                <a:gd name="T52" fmla="*/ 24 w 1413"/>
                <a:gd name="T53" fmla="*/ 1024 h 1371"/>
                <a:gd name="T54" fmla="*/ 160 w 1413"/>
                <a:gd name="T55" fmla="*/ 1154 h 1371"/>
                <a:gd name="T56" fmla="*/ 156 w 1413"/>
                <a:gd name="T57" fmla="*/ 1293 h 1371"/>
                <a:gd name="T58" fmla="*/ 231 w 1413"/>
                <a:gd name="T59" fmla="*/ 1377 h 1371"/>
                <a:gd name="T60" fmla="*/ 297 w 1413"/>
                <a:gd name="T61" fmla="*/ 1404 h 1371"/>
                <a:gd name="T62" fmla="*/ 282 w 1413"/>
                <a:gd name="T63" fmla="*/ 1616 h 1371"/>
                <a:gd name="T64" fmla="*/ 282 w 1413"/>
                <a:gd name="T65" fmla="*/ 1636 h 1371"/>
                <a:gd name="T66" fmla="*/ 546 w 1413"/>
                <a:gd name="T67" fmla="*/ 1732 h 1371"/>
                <a:gd name="T68" fmla="*/ 612 w 1413"/>
                <a:gd name="T69" fmla="*/ 1853 h 1371"/>
                <a:gd name="T70" fmla="*/ 676 w 1413"/>
                <a:gd name="T71" fmla="*/ 1920 h 1371"/>
                <a:gd name="T72" fmla="*/ 687 w 1413"/>
                <a:gd name="T73" fmla="*/ 1895 h 1371"/>
                <a:gd name="T74" fmla="*/ 631 w 1413"/>
                <a:gd name="T75" fmla="*/ 1728 h 1371"/>
                <a:gd name="T76" fmla="*/ 933 w 1413"/>
                <a:gd name="T77" fmla="*/ 1772 h 1371"/>
                <a:gd name="T78" fmla="*/ 920 w 1413"/>
                <a:gd name="T79" fmla="*/ 1739 h 1371"/>
                <a:gd name="T80" fmla="*/ 662 w 1413"/>
                <a:gd name="T81" fmla="*/ 1670 h 1371"/>
                <a:gd name="T82" fmla="*/ 490 w 1413"/>
                <a:gd name="T83" fmla="*/ 1519 h 1371"/>
                <a:gd name="T84" fmla="*/ 423 w 1413"/>
                <a:gd name="T85" fmla="*/ 1436 h 1371"/>
                <a:gd name="T86" fmla="*/ 612 w 1413"/>
                <a:gd name="T87" fmla="*/ 1415 h 1371"/>
                <a:gd name="T88" fmla="*/ 869 w 1413"/>
                <a:gd name="T89" fmla="*/ 1519 h 1371"/>
                <a:gd name="T90" fmla="*/ 874 w 1413"/>
                <a:gd name="T91" fmla="*/ 1619 h 1371"/>
                <a:gd name="T92" fmla="*/ 800 w 1413"/>
                <a:gd name="T93" fmla="*/ 1672 h 1371"/>
                <a:gd name="T94" fmla="*/ 922 w 1413"/>
                <a:gd name="T95" fmla="*/ 1651 h 1371"/>
                <a:gd name="T96" fmla="*/ 1028 w 1413"/>
                <a:gd name="T97" fmla="*/ 1728 h 1371"/>
                <a:gd name="T98" fmla="*/ 1152 w 1413"/>
                <a:gd name="T99" fmla="*/ 1823 h 1371"/>
                <a:gd name="T100" fmla="*/ 1182 w 1413"/>
                <a:gd name="T101" fmla="*/ 1825 h 1371"/>
                <a:gd name="T102" fmla="*/ 1107 w 1413"/>
                <a:gd name="T103" fmla="*/ 1724 h 1371"/>
                <a:gd name="T104" fmla="*/ 1099 w 1413"/>
                <a:gd name="T105" fmla="*/ 1650 h 1371"/>
                <a:gd name="T106" fmla="*/ 1198 w 1413"/>
                <a:gd name="T107" fmla="*/ 1659 h 1371"/>
                <a:gd name="T108" fmla="*/ 1126 w 1413"/>
                <a:gd name="T109" fmla="*/ 1619 h 1371"/>
                <a:gd name="T110" fmla="*/ 971 w 1413"/>
                <a:gd name="T111" fmla="*/ 1518 h 1371"/>
                <a:gd name="T112" fmla="*/ 1339 w 1413"/>
                <a:gd name="T113" fmla="*/ 1571 h 1371"/>
                <a:gd name="T114" fmla="*/ 1660 w 1413"/>
                <a:gd name="T115" fmla="*/ 1508 h 1371"/>
                <a:gd name="T116" fmla="*/ 1834 w 1413"/>
                <a:gd name="T117" fmla="*/ 1446 h 1371"/>
                <a:gd name="T118" fmla="*/ 2046 w 1413"/>
                <a:gd name="T119" fmla="*/ 1294 h 1371"/>
                <a:gd name="T120" fmla="*/ 2145 w 1413"/>
                <a:gd name="T121" fmla="*/ 1067 h 1371"/>
                <a:gd name="T122" fmla="*/ 2137 w 1413"/>
                <a:gd name="T123" fmla="*/ 849 h 1371"/>
                <a:gd name="T124" fmla="*/ 2047 w 1413"/>
                <a:gd name="T125" fmla="*/ 565 h 137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413"/>
                <a:gd name="T190" fmla="*/ 0 h 1371"/>
                <a:gd name="T191" fmla="*/ 1413 w 1413"/>
                <a:gd name="T192" fmla="*/ 1371 h 137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413" h="1371">
                  <a:moveTo>
                    <a:pt x="1321" y="343"/>
                  </a:moveTo>
                  <a:lnTo>
                    <a:pt x="1321" y="343"/>
                  </a:lnTo>
                  <a:lnTo>
                    <a:pt x="1312" y="323"/>
                  </a:lnTo>
                  <a:lnTo>
                    <a:pt x="1302" y="299"/>
                  </a:lnTo>
                  <a:lnTo>
                    <a:pt x="1287" y="270"/>
                  </a:lnTo>
                  <a:lnTo>
                    <a:pt x="1268" y="235"/>
                  </a:lnTo>
                  <a:lnTo>
                    <a:pt x="1257" y="217"/>
                  </a:lnTo>
                  <a:lnTo>
                    <a:pt x="1245" y="198"/>
                  </a:lnTo>
                  <a:lnTo>
                    <a:pt x="1231" y="179"/>
                  </a:lnTo>
                  <a:lnTo>
                    <a:pt x="1217" y="160"/>
                  </a:lnTo>
                  <a:lnTo>
                    <a:pt x="1200" y="141"/>
                  </a:lnTo>
                  <a:lnTo>
                    <a:pt x="1183" y="122"/>
                  </a:lnTo>
                  <a:lnTo>
                    <a:pt x="1165" y="104"/>
                  </a:lnTo>
                  <a:lnTo>
                    <a:pt x="1146" y="86"/>
                  </a:lnTo>
                  <a:lnTo>
                    <a:pt x="1124" y="70"/>
                  </a:lnTo>
                  <a:lnTo>
                    <a:pt x="1103" y="54"/>
                  </a:lnTo>
                  <a:lnTo>
                    <a:pt x="1079" y="41"/>
                  </a:lnTo>
                  <a:lnTo>
                    <a:pt x="1055" y="29"/>
                  </a:lnTo>
                  <a:lnTo>
                    <a:pt x="1030" y="18"/>
                  </a:lnTo>
                  <a:lnTo>
                    <a:pt x="1003" y="11"/>
                  </a:lnTo>
                  <a:lnTo>
                    <a:pt x="975" y="5"/>
                  </a:lnTo>
                  <a:lnTo>
                    <a:pt x="960" y="3"/>
                  </a:lnTo>
                  <a:lnTo>
                    <a:pt x="945" y="2"/>
                  </a:lnTo>
                  <a:lnTo>
                    <a:pt x="930" y="0"/>
                  </a:lnTo>
                  <a:lnTo>
                    <a:pt x="914" y="0"/>
                  </a:lnTo>
                  <a:lnTo>
                    <a:pt x="898" y="2"/>
                  </a:lnTo>
                  <a:lnTo>
                    <a:pt x="882" y="3"/>
                  </a:lnTo>
                  <a:lnTo>
                    <a:pt x="866" y="5"/>
                  </a:lnTo>
                  <a:lnTo>
                    <a:pt x="848" y="8"/>
                  </a:lnTo>
                  <a:lnTo>
                    <a:pt x="831" y="13"/>
                  </a:lnTo>
                  <a:lnTo>
                    <a:pt x="814" y="17"/>
                  </a:lnTo>
                  <a:lnTo>
                    <a:pt x="796" y="23"/>
                  </a:lnTo>
                  <a:lnTo>
                    <a:pt x="777" y="30"/>
                  </a:lnTo>
                  <a:lnTo>
                    <a:pt x="759" y="38"/>
                  </a:lnTo>
                  <a:lnTo>
                    <a:pt x="740" y="47"/>
                  </a:lnTo>
                  <a:lnTo>
                    <a:pt x="731" y="50"/>
                  </a:lnTo>
                  <a:lnTo>
                    <a:pt x="710" y="61"/>
                  </a:lnTo>
                  <a:lnTo>
                    <a:pt x="696" y="69"/>
                  </a:lnTo>
                  <a:lnTo>
                    <a:pt x="682" y="79"/>
                  </a:lnTo>
                  <a:lnTo>
                    <a:pt x="666" y="91"/>
                  </a:lnTo>
                  <a:lnTo>
                    <a:pt x="649" y="106"/>
                  </a:lnTo>
                  <a:lnTo>
                    <a:pt x="632" y="123"/>
                  </a:lnTo>
                  <a:lnTo>
                    <a:pt x="616" y="143"/>
                  </a:lnTo>
                  <a:lnTo>
                    <a:pt x="610" y="153"/>
                  </a:lnTo>
                  <a:lnTo>
                    <a:pt x="602" y="166"/>
                  </a:lnTo>
                  <a:lnTo>
                    <a:pt x="595" y="178"/>
                  </a:lnTo>
                  <a:lnTo>
                    <a:pt x="589" y="190"/>
                  </a:lnTo>
                  <a:lnTo>
                    <a:pt x="584" y="204"/>
                  </a:lnTo>
                  <a:lnTo>
                    <a:pt x="578" y="219"/>
                  </a:lnTo>
                  <a:lnTo>
                    <a:pt x="574" y="233"/>
                  </a:lnTo>
                  <a:lnTo>
                    <a:pt x="570" y="250"/>
                  </a:lnTo>
                  <a:lnTo>
                    <a:pt x="567" y="266"/>
                  </a:lnTo>
                  <a:lnTo>
                    <a:pt x="565" y="284"/>
                  </a:lnTo>
                  <a:lnTo>
                    <a:pt x="563" y="302"/>
                  </a:lnTo>
                  <a:lnTo>
                    <a:pt x="563" y="321"/>
                  </a:lnTo>
                  <a:lnTo>
                    <a:pt x="525" y="361"/>
                  </a:lnTo>
                  <a:lnTo>
                    <a:pt x="497" y="392"/>
                  </a:lnTo>
                  <a:lnTo>
                    <a:pt x="486" y="404"/>
                  </a:lnTo>
                  <a:lnTo>
                    <a:pt x="479" y="413"/>
                  </a:lnTo>
                  <a:lnTo>
                    <a:pt x="499" y="411"/>
                  </a:lnTo>
                  <a:lnTo>
                    <a:pt x="520" y="409"/>
                  </a:lnTo>
                  <a:lnTo>
                    <a:pt x="544" y="406"/>
                  </a:lnTo>
                  <a:lnTo>
                    <a:pt x="569" y="407"/>
                  </a:lnTo>
                  <a:lnTo>
                    <a:pt x="580" y="409"/>
                  </a:lnTo>
                  <a:lnTo>
                    <a:pt x="592" y="410"/>
                  </a:lnTo>
                  <a:lnTo>
                    <a:pt x="602" y="413"/>
                  </a:lnTo>
                  <a:lnTo>
                    <a:pt x="610" y="416"/>
                  </a:lnTo>
                  <a:lnTo>
                    <a:pt x="615" y="422"/>
                  </a:lnTo>
                  <a:lnTo>
                    <a:pt x="617" y="425"/>
                  </a:lnTo>
                  <a:lnTo>
                    <a:pt x="620" y="429"/>
                  </a:lnTo>
                  <a:lnTo>
                    <a:pt x="624" y="433"/>
                  </a:lnTo>
                  <a:lnTo>
                    <a:pt x="632" y="440"/>
                  </a:lnTo>
                  <a:lnTo>
                    <a:pt x="646" y="452"/>
                  </a:lnTo>
                  <a:lnTo>
                    <a:pt x="665" y="468"/>
                  </a:lnTo>
                  <a:lnTo>
                    <a:pt x="687" y="484"/>
                  </a:lnTo>
                  <a:lnTo>
                    <a:pt x="712" y="500"/>
                  </a:lnTo>
                  <a:lnTo>
                    <a:pt x="725" y="506"/>
                  </a:lnTo>
                  <a:lnTo>
                    <a:pt x="739" y="513"/>
                  </a:lnTo>
                  <a:lnTo>
                    <a:pt x="753" y="520"/>
                  </a:lnTo>
                  <a:lnTo>
                    <a:pt x="768" y="524"/>
                  </a:lnTo>
                  <a:lnTo>
                    <a:pt x="784" y="529"/>
                  </a:lnTo>
                  <a:lnTo>
                    <a:pt x="798" y="531"/>
                  </a:lnTo>
                  <a:lnTo>
                    <a:pt x="813" y="532"/>
                  </a:lnTo>
                  <a:lnTo>
                    <a:pt x="829" y="532"/>
                  </a:lnTo>
                  <a:lnTo>
                    <a:pt x="837" y="531"/>
                  </a:lnTo>
                  <a:lnTo>
                    <a:pt x="837" y="538"/>
                  </a:lnTo>
                  <a:lnTo>
                    <a:pt x="837" y="552"/>
                  </a:lnTo>
                  <a:lnTo>
                    <a:pt x="838" y="573"/>
                  </a:lnTo>
                  <a:lnTo>
                    <a:pt x="840" y="599"/>
                  </a:lnTo>
                  <a:lnTo>
                    <a:pt x="845" y="627"/>
                  </a:lnTo>
                  <a:lnTo>
                    <a:pt x="851" y="658"/>
                  </a:lnTo>
                  <a:lnTo>
                    <a:pt x="856" y="674"/>
                  </a:lnTo>
                  <a:lnTo>
                    <a:pt x="861" y="690"/>
                  </a:lnTo>
                  <a:lnTo>
                    <a:pt x="868" y="706"/>
                  </a:lnTo>
                  <a:lnTo>
                    <a:pt x="876" y="721"/>
                  </a:lnTo>
                  <a:lnTo>
                    <a:pt x="884" y="737"/>
                  </a:lnTo>
                  <a:lnTo>
                    <a:pt x="894" y="751"/>
                  </a:lnTo>
                  <a:lnTo>
                    <a:pt x="883" y="735"/>
                  </a:lnTo>
                  <a:lnTo>
                    <a:pt x="873" y="714"/>
                  </a:lnTo>
                  <a:lnTo>
                    <a:pt x="864" y="691"/>
                  </a:lnTo>
                  <a:lnTo>
                    <a:pt x="856" y="665"/>
                  </a:lnTo>
                  <a:lnTo>
                    <a:pt x="849" y="636"/>
                  </a:lnTo>
                  <a:lnTo>
                    <a:pt x="843" y="604"/>
                  </a:lnTo>
                  <a:lnTo>
                    <a:pt x="840" y="569"/>
                  </a:lnTo>
                  <a:lnTo>
                    <a:pt x="837" y="531"/>
                  </a:lnTo>
                  <a:lnTo>
                    <a:pt x="832" y="531"/>
                  </a:lnTo>
                  <a:lnTo>
                    <a:pt x="820" y="532"/>
                  </a:lnTo>
                  <a:lnTo>
                    <a:pt x="800" y="530"/>
                  </a:lnTo>
                  <a:lnTo>
                    <a:pt x="787" y="529"/>
                  </a:lnTo>
                  <a:lnTo>
                    <a:pt x="774" y="525"/>
                  </a:lnTo>
                  <a:lnTo>
                    <a:pt x="758" y="521"/>
                  </a:lnTo>
                  <a:lnTo>
                    <a:pt x="741" y="515"/>
                  </a:lnTo>
                  <a:lnTo>
                    <a:pt x="724" y="507"/>
                  </a:lnTo>
                  <a:lnTo>
                    <a:pt x="705" y="497"/>
                  </a:lnTo>
                  <a:lnTo>
                    <a:pt x="686" y="485"/>
                  </a:lnTo>
                  <a:lnTo>
                    <a:pt x="666" y="470"/>
                  </a:lnTo>
                  <a:lnTo>
                    <a:pt x="646" y="454"/>
                  </a:lnTo>
                  <a:lnTo>
                    <a:pt x="624" y="433"/>
                  </a:lnTo>
                  <a:lnTo>
                    <a:pt x="624" y="432"/>
                  </a:lnTo>
                  <a:lnTo>
                    <a:pt x="623" y="429"/>
                  </a:lnTo>
                  <a:lnTo>
                    <a:pt x="622" y="425"/>
                  </a:lnTo>
                  <a:lnTo>
                    <a:pt x="620" y="423"/>
                  </a:lnTo>
                  <a:lnTo>
                    <a:pt x="615" y="421"/>
                  </a:lnTo>
                  <a:lnTo>
                    <a:pt x="611" y="418"/>
                  </a:lnTo>
                  <a:lnTo>
                    <a:pt x="604" y="415"/>
                  </a:lnTo>
                  <a:lnTo>
                    <a:pt x="595" y="413"/>
                  </a:lnTo>
                  <a:lnTo>
                    <a:pt x="585" y="411"/>
                  </a:lnTo>
                  <a:lnTo>
                    <a:pt x="571" y="410"/>
                  </a:lnTo>
                  <a:lnTo>
                    <a:pt x="556" y="409"/>
                  </a:lnTo>
                  <a:lnTo>
                    <a:pt x="538" y="409"/>
                  </a:lnTo>
                  <a:lnTo>
                    <a:pt x="516" y="410"/>
                  </a:lnTo>
                  <a:lnTo>
                    <a:pt x="492" y="412"/>
                  </a:lnTo>
                  <a:lnTo>
                    <a:pt x="470" y="419"/>
                  </a:lnTo>
                  <a:lnTo>
                    <a:pt x="563" y="316"/>
                  </a:lnTo>
                  <a:lnTo>
                    <a:pt x="565" y="296"/>
                  </a:lnTo>
                  <a:lnTo>
                    <a:pt x="568" y="274"/>
                  </a:lnTo>
                  <a:lnTo>
                    <a:pt x="574" y="246"/>
                  </a:lnTo>
                  <a:lnTo>
                    <a:pt x="578" y="231"/>
                  </a:lnTo>
                  <a:lnTo>
                    <a:pt x="583" y="214"/>
                  </a:lnTo>
                  <a:lnTo>
                    <a:pt x="588" y="198"/>
                  </a:lnTo>
                  <a:lnTo>
                    <a:pt x="595" y="183"/>
                  </a:lnTo>
                  <a:lnTo>
                    <a:pt x="603" y="166"/>
                  </a:lnTo>
                  <a:lnTo>
                    <a:pt x="612" y="150"/>
                  </a:lnTo>
                  <a:lnTo>
                    <a:pt x="622" y="135"/>
                  </a:lnTo>
                  <a:lnTo>
                    <a:pt x="633" y="122"/>
                  </a:lnTo>
                  <a:lnTo>
                    <a:pt x="620" y="118"/>
                  </a:lnTo>
                  <a:lnTo>
                    <a:pt x="604" y="115"/>
                  </a:lnTo>
                  <a:lnTo>
                    <a:pt x="583" y="112"/>
                  </a:lnTo>
                  <a:lnTo>
                    <a:pt x="558" y="108"/>
                  </a:lnTo>
                  <a:lnTo>
                    <a:pt x="529" y="106"/>
                  </a:lnTo>
                  <a:lnTo>
                    <a:pt x="496" y="104"/>
                  </a:lnTo>
                  <a:lnTo>
                    <a:pt x="461" y="105"/>
                  </a:lnTo>
                  <a:lnTo>
                    <a:pt x="424" y="107"/>
                  </a:lnTo>
                  <a:lnTo>
                    <a:pt x="405" y="109"/>
                  </a:lnTo>
                  <a:lnTo>
                    <a:pt x="386" y="113"/>
                  </a:lnTo>
                  <a:lnTo>
                    <a:pt x="367" y="116"/>
                  </a:lnTo>
                  <a:lnTo>
                    <a:pt x="348" y="121"/>
                  </a:lnTo>
                  <a:lnTo>
                    <a:pt x="329" y="127"/>
                  </a:lnTo>
                  <a:lnTo>
                    <a:pt x="309" y="134"/>
                  </a:lnTo>
                  <a:lnTo>
                    <a:pt x="290" y="142"/>
                  </a:lnTo>
                  <a:lnTo>
                    <a:pt x="272" y="151"/>
                  </a:lnTo>
                  <a:lnTo>
                    <a:pt x="254" y="161"/>
                  </a:lnTo>
                  <a:lnTo>
                    <a:pt x="236" y="172"/>
                  </a:lnTo>
                  <a:lnTo>
                    <a:pt x="219" y="186"/>
                  </a:lnTo>
                  <a:lnTo>
                    <a:pt x="204" y="201"/>
                  </a:lnTo>
                  <a:lnTo>
                    <a:pt x="188" y="216"/>
                  </a:lnTo>
                  <a:lnTo>
                    <a:pt x="173" y="233"/>
                  </a:lnTo>
                  <a:lnTo>
                    <a:pt x="167" y="237"/>
                  </a:lnTo>
                  <a:lnTo>
                    <a:pt x="149" y="247"/>
                  </a:lnTo>
                  <a:lnTo>
                    <a:pt x="137" y="256"/>
                  </a:lnTo>
                  <a:lnTo>
                    <a:pt x="125" y="265"/>
                  </a:lnTo>
                  <a:lnTo>
                    <a:pt x="112" y="277"/>
                  </a:lnTo>
                  <a:lnTo>
                    <a:pt x="98" y="292"/>
                  </a:lnTo>
                  <a:lnTo>
                    <a:pt x="85" y="307"/>
                  </a:lnTo>
                  <a:lnTo>
                    <a:pt x="72" y="326"/>
                  </a:lnTo>
                  <a:lnTo>
                    <a:pt x="60" y="347"/>
                  </a:lnTo>
                  <a:lnTo>
                    <a:pt x="55" y="358"/>
                  </a:lnTo>
                  <a:lnTo>
                    <a:pt x="51" y="370"/>
                  </a:lnTo>
                  <a:lnTo>
                    <a:pt x="46" y="383"/>
                  </a:lnTo>
                  <a:lnTo>
                    <a:pt x="43" y="396"/>
                  </a:lnTo>
                  <a:lnTo>
                    <a:pt x="40" y="410"/>
                  </a:lnTo>
                  <a:lnTo>
                    <a:pt x="37" y="423"/>
                  </a:lnTo>
                  <a:lnTo>
                    <a:pt x="36" y="439"/>
                  </a:lnTo>
                  <a:lnTo>
                    <a:pt x="36" y="455"/>
                  </a:lnTo>
                  <a:lnTo>
                    <a:pt x="36" y="470"/>
                  </a:lnTo>
                  <a:lnTo>
                    <a:pt x="37" y="487"/>
                  </a:lnTo>
                  <a:lnTo>
                    <a:pt x="33" y="498"/>
                  </a:lnTo>
                  <a:lnTo>
                    <a:pt x="28" y="510"/>
                  </a:lnTo>
                  <a:lnTo>
                    <a:pt x="22" y="527"/>
                  </a:lnTo>
                  <a:lnTo>
                    <a:pt x="16" y="546"/>
                  </a:lnTo>
                  <a:lnTo>
                    <a:pt x="9" y="567"/>
                  </a:lnTo>
                  <a:lnTo>
                    <a:pt x="5" y="592"/>
                  </a:lnTo>
                  <a:lnTo>
                    <a:pt x="1" y="618"/>
                  </a:lnTo>
                  <a:lnTo>
                    <a:pt x="0" y="645"/>
                  </a:lnTo>
                  <a:lnTo>
                    <a:pt x="0" y="659"/>
                  </a:lnTo>
                  <a:lnTo>
                    <a:pt x="1" y="673"/>
                  </a:lnTo>
                  <a:lnTo>
                    <a:pt x="4" y="686"/>
                  </a:lnTo>
                  <a:lnTo>
                    <a:pt x="7" y="701"/>
                  </a:lnTo>
                  <a:lnTo>
                    <a:pt x="10" y="714"/>
                  </a:lnTo>
                  <a:lnTo>
                    <a:pt x="16" y="728"/>
                  </a:lnTo>
                  <a:lnTo>
                    <a:pt x="22" y="741"/>
                  </a:lnTo>
                  <a:lnTo>
                    <a:pt x="30" y="754"/>
                  </a:lnTo>
                  <a:lnTo>
                    <a:pt x="39" y="766"/>
                  </a:lnTo>
                  <a:lnTo>
                    <a:pt x="49" y="778"/>
                  </a:lnTo>
                  <a:lnTo>
                    <a:pt x="60" y="790"/>
                  </a:lnTo>
                  <a:lnTo>
                    <a:pt x="73" y="801"/>
                  </a:lnTo>
                  <a:lnTo>
                    <a:pt x="89" y="811"/>
                  </a:lnTo>
                  <a:lnTo>
                    <a:pt x="105" y="820"/>
                  </a:lnTo>
                  <a:lnTo>
                    <a:pt x="104" y="827"/>
                  </a:lnTo>
                  <a:lnTo>
                    <a:pt x="100" y="841"/>
                  </a:lnTo>
                  <a:lnTo>
                    <a:pt x="97" y="864"/>
                  </a:lnTo>
                  <a:lnTo>
                    <a:pt x="97" y="877"/>
                  </a:lnTo>
                  <a:lnTo>
                    <a:pt x="97" y="891"/>
                  </a:lnTo>
                  <a:lnTo>
                    <a:pt x="99" y="905"/>
                  </a:lnTo>
                  <a:lnTo>
                    <a:pt x="103" y="919"/>
                  </a:lnTo>
                  <a:lnTo>
                    <a:pt x="107" y="934"/>
                  </a:lnTo>
                  <a:lnTo>
                    <a:pt x="115" y="946"/>
                  </a:lnTo>
                  <a:lnTo>
                    <a:pt x="119" y="953"/>
                  </a:lnTo>
                  <a:lnTo>
                    <a:pt x="124" y="958"/>
                  </a:lnTo>
                  <a:lnTo>
                    <a:pt x="130" y="964"/>
                  </a:lnTo>
                  <a:lnTo>
                    <a:pt x="136" y="970"/>
                  </a:lnTo>
                  <a:lnTo>
                    <a:pt x="144" y="974"/>
                  </a:lnTo>
                  <a:lnTo>
                    <a:pt x="152" y="979"/>
                  </a:lnTo>
                  <a:lnTo>
                    <a:pt x="161" y="982"/>
                  </a:lnTo>
                  <a:lnTo>
                    <a:pt x="170" y="985"/>
                  </a:lnTo>
                  <a:lnTo>
                    <a:pt x="172" y="986"/>
                  </a:lnTo>
                  <a:lnTo>
                    <a:pt x="178" y="990"/>
                  </a:lnTo>
                  <a:lnTo>
                    <a:pt x="195" y="998"/>
                  </a:lnTo>
                  <a:lnTo>
                    <a:pt x="198" y="1008"/>
                  </a:lnTo>
                  <a:lnTo>
                    <a:pt x="205" y="1019"/>
                  </a:lnTo>
                  <a:lnTo>
                    <a:pt x="312" y="1169"/>
                  </a:lnTo>
                  <a:lnTo>
                    <a:pt x="207" y="1148"/>
                  </a:lnTo>
                  <a:lnTo>
                    <a:pt x="198" y="1147"/>
                  </a:lnTo>
                  <a:lnTo>
                    <a:pt x="189" y="1148"/>
                  </a:lnTo>
                  <a:lnTo>
                    <a:pt x="185" y="1149"/>
                  </a:lnTo>
                  <a:lnTo>
                    <a:pt x="179" y="1152"/>
                  </a:lnTo>
                  <a:lnTo>
                    <a:pt x="178" y="1153"/>
                  </a:lnTo>
                  <a:lnTo>
                    <a:pt x="177" y="1154"/>
                  </a:lnTo>
                  <a:lnTo>
                    <a:pt x="177" y="1156"/>
                  </a:lnTo>
                  <a:lnTo>
                    <a:pt x="177" y="1157"/>
                  </a:lnTo>
                  <a:lnTo>
                    <a:pt x="180" y="1161"/>
                  </a:lnTo>
                  <a:lnTo>
                    <a:pt x="185" y="1163"/>
                  </a:lnTo>
                  <a:lnTo>
                    <a:pt x="194" y="1169"/>
                  </a:lnTo>
                  <a:lnTo>
                    <a:pt x="198" y="1170"/>
                  </a:lnTo>
                  <a:lnTo>
                    <a:pt x="332" y="1211"/>
                  </a:lnTo>
                  <a:lnTo>
                    <a:pt x="338" y="1215"/>
                  </a:lnTo>
                  <a:lnTo>
                    <a:pt x="343" y="1218"/>
                  </a:lnTo>
                  <a:lnTo>
                    <a:pt x="351" y="1224"/>
                  </a:lnTo>
                  <a:lnTo>
                    <a:pt x="359" y="1232"/>
                  </a:lnTo>
                  <a:lnTo>
                    <a:pt x="367" y="1240"/>
                  </a:lnTo>
                  <a:lnTo>
                    <a:pt x="373" y="1252"/>
                  </a:lnTo>
                  <a:lnTo>
                    <a:pt x="377" y="1258"/>
                  </a:lnTo>
                  <a:lnTo>
                    <a:pt x="378" y="1266"/>
                  </a:lnTo>
                  <a:lnTo>
                    <a:pt x="382" y="1278"/>
                  </a:lnTo>
                  <a:lnTo>
                    <a:pt x="395" y="1302"/>
                  </a:lnTo>
                  <a:lnTo>
                    <a:pt x="403" y="1317"/>
                  </a:lnTo>
                  <a:lnTo>
                    <a:pt x="411" y="1330"/>
                  </a:lnTo>
                  <a:lnTo>
                    <a:pt x="420" y="1342"/>
                  </a:lnTo>
                  <a:lnTo>
                    <a:pt x="424" y="1345"/>
                  </a:lnTo>
                  <a:lnTo>
                    <a:pt x="429" y="1348"/>
                  </a:lnTo>
                  <a:lnTo>
                    <a:pt x="436" y="1355"/>
                  </a:lnTo>
                  <a:lnTo>
                    <a:pt x="442" y="1363"/>
                  </a:lnTo>
                  <a:lnTo>
                    <a:pt x="444" y="1366"/>
                  </a:lnTo>
                  <a:lnTo>
                    <a:pt x="444" y="1370"/>
                  </a:lnTo>
                  <a:lnTo>
                    <a:pt x="445" y="1371"/>
                  </a:lnTo>
                  <a:lnTo>
                    <a:pt x="447" y="1370"/>
                  </a:lnTo>
                  <a:lnTo>
                    <a:pt x="449" y="1366"/>
                  </a:lnTo>
                  <a:lnTo>
                    <a:pt x="451" y="1361"/>
                  </a:lnTo>
                  <a:lnTo>
                    <a:pt x="451" y="1354"/>
                  </a:lnTo>
                  <a:lnTo>
                    <a:pt x="451" y="1347"/>
                  </a:lnTo>
                  <a:lnTo>
                    <a:pt x="449" y="1342"/>
                  </a:lnTo>
                  <a:lnTo>
                    <a:pt x="447" y="1338"/>
                  </a:lnTo>
                  <a:lnTo>
                    <a:pt x="444" y="1336"/>
                  </a:lnTo>
                  <a:lnTo>
                    <a:pt x="433" y="1293"/>
                  </a:lnTo>
                  <a:lnTo>
                    <a:pt x="424" y="1258"/>
                  </a:lnTo>
                  <a:lnTo>
                    <a:pt x="415" y="1228"/>
                  </a:lnTo>
                  <a:lnTo>
                    <a:pt x="433" y="1234"/>
                  </a:lnTo>
                  <a:lnTo>
                    <a:pt x="477" y="1245"/>
                  </a:lnTo>
                  <a:lnTo>
                    <a:pt x="504" y="1251"/>
                  </a:lnTo>
                  <a:lnTo>
                    <a:pt x="531" y="1256"/>
                  </a:lnTo>
                  <a:lnTo>
                    <a:pt x="558" y="1261"/>
                  </a:lnTo>
                  <a:lnTo>
                    <a:pt x="581" y="1263"/>
                  </a:lnTo>
                  <a:lnTo>
                    <a:pt x="613" y="1260"/>
                  </a:lnTo>
                  <a:lnTo>
                    <a:pt x="619" y="1257"/>
                  </a:lnTo>
                  <a:lnTo>
                    <a:pt x="624" y="1256"/>
                  </a:lnTo>
                  <a:lnTo>
                    <a:pt x="630" y="1256"/>
                  </a:lnTo>
                  <a:lnTo>
                    <a:pt x="624" y="1249"/>
                  </a:lnTo>
                  <a:lnTo>
                    <a:pt x="617" y="1244"/>
                  </a:lnTo>
                  <a:lnTo>
                    <a:pt x="610" y="1238"/>
                  </a:lnTo>
                  <a:lnTo>
                    <a:pt x="605" y="1236"/>
                  </a:lnTo>
                  <a:lnTo>
                    <a:pt x="601" y="1235"/>
                  </a:lnTo>
                  <a:lnTo>
                    <a:pt x="539" y="1218"/>
                  </a:lnTo>
                  <a:lnTo>
                    <a:pt x="489" y="1205"/>
                  </a:lnTo>
                  <a:lnTo>
                    <a:pt x="451" y="1193"/>
                  </a:lnTo>
                  <a:lnTo>
                    <a:pt x="444" y="1191"/>
                  </a:lnTo>
                  <a:lnTo>
                    <a:pt x="436" y="1188"/>
                  </a:lnTo>
                  <a:lnTo>
                    <a:pt x="425" y="1181"/>
                  </a:lnTo>
                  <a:lnTo>
                    <a:pt x="412" y="1172"/>
                  </a:lnTo>
                  <a:lnTo>
                    <a:pt x="396" y="1158"/>
                  </a:lnTo>
                  <a:lnTo>
                    <a:pt x="379" y="1140"/>
                  </a:lnTo>
                  <a:lnTo>
                    <a:pt x="361" y="1118"/>
                  </a:lnTo>
                  <a:lnTo>
                    <a:pt x="349" y="1107"/>
                  </a:lnTo>
                  <a:lnTo>
                    <a:pt x="322" y="1080"/>
                  </a:lnTo>
                  <a:lnTo>
                    <a:pt x="307" y="1065"/>
                  </a:lnTo>
                  <a:lnTo>
                    <a:pt x="295" y="1050"/>
                  </a:lnTo>
                  <a:lnTo>
                    <a:pt x="286" y="1039"/>
                  </a:lnTo>
                  <a:lnTo>
                    <a:pt x="284" y="1035"/>
                  </a:lnTo>
                  <a:lnTo>
                    <a:pt x="282" y="1031"/>
                  </a:lnTo>
                  <a:lnTo>
                    <a:pt x="281" y="1027"/>
                  </a:lnTo>
                  <a:lnTo>
                    <a:pt x="278" y="1021"/>
                  </a:lnTo>
                  <a:lnTo>
                    <a:pt x="294" y="1024"/>
                  </a:lnTo>
                  <a:lnTo>
                    <a:pt x="311" y="1024"/>
                  </a:lnTo>
                  <a:lnTo>
                    <a:pt x="329" y="1024"/>
                  </a:lnTo>
                  <a:lnTo>
                    <a:pt x="347" y="1021"/>
                  </a:lnTo>
                  <a:lnTo>
                    <a:pt x="365" y="1018"/>
                  </a:lnTo>
                  <a:lnTo>
                    <a:pt x="384" y="1013"/>
                  </a:lnTo>
                  <a:lnTo>
                    <a:pt x="403" y="1006"/>
                  </a:lnTo>
                  <a:lnTo>
                    <a:pt x="422" y="997"/>
                  </a:lnTo>
                  <a:lnTo>
                    <a:pt x="431" y="1001"/>
                  </a:lnTo>
                  <a:lnTo>
                    <a:pt x="457" y="1013"/>
                  </a:lnTo>
                  <a:lnTo>
                    <a:pt x="497" y="1030"/>
                  </a:lnTo>
                  <a:lnTo>
                    <a:pt x="549" y="1050"/>
                  </a:lnTo>
                  <a:lnTo>
                    <a:pt x="571" y="1080"/>
                  </a:lnTo>
                  <a:lnTo>
                    <a:pt x="590" y="1107"/>
                  </a:lnTo>
                  <a:lnTo>
                    <a:pt x="605" y="1128"/>
                  </a:lnTo>
                  <a:lnTo>
                    <a:pt x="611" y="1136"/>
                  </a:lnTo>
                  <a:lnTo>
                    <a:pt x="613" y="1142"/>
                  </a:lnTo>
                  <a:lnTo>
                    <a:pt x="605" y="1143"/>
                  </a:lnTo>
                  <a:lnTo>
                    <a:pt x="586" y="1147"/>
                  </a:lnTo>
                  <a:lnTo>
                    <a:pt x="575" y="1151"/>
                  </a:lnTo>
                  <a:lnTo>
                    <a:pt x="563" y="1155"/>
                  </a:lnTo>
                  <a:lnTo>
                    <a:pt x="554" y="1162"/>
                  </a:lnTo>
                  <a:lnTo>
                    <a:pt x="550" y="1165"/>
                  </a:lnTo>
                  <a:lnTo>
                    <a:pt x="547" y="1169"/>
                  </a:lnTo>
                  <a:lnTo>
                    <a:pt x="540" y="1176"/>
                  </a:lnTo>
                  <a:lnTo>
                    <a:pt x="533" y="1183"/>
                  </a:lnTo>
                  <a:lnTo>
                    <a:pt x="526" y="1189"/>
                  </a:lnTo>
                  <a:lnTo>
                    <a:pt x="522" y="1196"/>
                  </a:lnTo>
                  <a:lnTo>
                    <a:pt x="538" y="1189"/>
                  </a:lnTo>
                  <a:lnTo>
                    <a:pt x="554" y="1184"/>
                  </a:lnTo>
                  <a:lnTo>
                    <a:pt x="575" y="1179"/>
                  </a:lnTo>
                  <a:lnTo>
                    <a:pt x="586" y="1178"/>
                  </a:lnTo>
                  <a:lnTo>
                    <a:pt x="596" y="1176"/>
                  </a:lnTo>
                  <a:lnTo>
                    <a:pt x="606" y="1175"/>
                  </a:lnTo>
                  <a:lnTo>
                    <a:pt x="616" y="1176"/>
                  </a:lnTo>
                  <a:lnTo>
                    <a:pt x="625" y="1178"/>
                  </a:lnTo>
                  <a:lnTo>
                    <a:pt x="633" y="1181"/>
                  </a:lnTo>
                  <a:lnTo>
                    <a:pt x="640" y="1187"/>
                  </a:lnTo>
                  <a:lnTo>
                    <a:pt x="646" y="1192"/>
                  </a:lnTo>
                  <a:lnTo>
                    <a:pt x="660" y="1210"/>
                  </a:lnTo>
                  <a:lnTo>
                    <a:pt x="676" y="1228"/>
                  </a:lnTo>
                  <a:lnTo>
                    <a:pt x="694" y="1248"/>
                  </a:lnTo>
                  <a:lnTo>
                    <a:pt x="713" y="1267"/>
                  </a:lnTo>
                  <a:lnTo>
                    <a:pt x="732" y="1284"/>
                  </a:lnTo>
                  <a:lnTo>
                    <a:pt x="740" y="1290"/>
                  </a:lnTo>
                  <a:lnTo>
                    <a:pt x="747" y="1294"/>
                  </a:lnTo>
                  <a:lnTo>
                    <a:pt x="753" y="1297"/>
                  </a:lnTo>
                  <a:lnTo>
                    <a:pt x="756" y="1297"/>
                  </a:lnTo>
                  <a:lnTo>
                    <a:pt x="757" y="1296"/>
                  </a:lnTo>
                  <a:lnTo>
                    <a:pt x="768" y="1300"/>
                  </a:lnTo>
                  <a:lnTo>
                    <a:pt x="776" y="1305"/>
                  </a:lnTo>
                  <a:lnTo>
                    <a:pt x="778" y="1307"/>
                  </a:lnTo>
                  <a:lnTo>
                    <a:pt x="779" y="1309"/>
                  </a:lnTo>
                  <a:lnTo>
                    <a:pt x="779" y="1306"/>
                  </a:lnTo>
                  <a:lnTo>
                    <a:pt x="777" y="1298"/>
                  </a:lnTo>
                  <a:lnTo>
                    <a:pt x="775" y="1293"/>
                  </a:lnTo>
                  <a:lnTo>
                    <a:pt x="773" y="1289"/>
                  </a:lnTo>
                  <a:lnTo>
                    <a:pt x="770" y="1285"/>
                  </a:lnTo>
                  <a:lnTo>
                    <a:pt x="767" y="1283"/>
                  </a:lnTo>
                  <a:lnTo>
                    <a:pt x="759" y="1271"/>
                  </a:lnTo>
                  <a:lnTo>
                    <a:pt x="740" y="1243"/>
                  </a:lnTo>
                  <a:lnTo>
                    <a:pt x="728" y="1226"/>
                  </a:lnTo>
                  <a:lnTo>
                    <a:pt x="715" y="1210"/>
                  </a:lnTo>
                  <a:lnTo>
                    <a:pt x="703" y="1196"/>
                  </a:lnTo>
                  <a:lnTo>
                    <a:pt x="693" y="1185"/>
                  </a:lnTo>
                  <a:lnTo>
                    <a:pt x="697" y="1182"/>
                  </a:lnTo>
                  <a:lnTo>
                    <a:pt x="703" y="1179"/>
                  </a:lnTo>
                  <a:lnTo>
                    <a:pt x="712" y="1176"/>
                  </a:lnTo>
                  <a:lnTo>
                    <a:pt x="723" y="1174"/>
                  </a:lnTo>
                  <a:lnTo>
                    <a:pt x="738" y="1173"/>
                  </a:lnTo>
                  <a:lnTo>
                    <a:pt x="755" y="1174"/>
                  </a:lnTo>
                  <a:lnTo>
                    <a:pt x="775" y="1176"/>
                  </a:lnTo>
                  <a:lnTo>
                    <a:pt x="780" y="1176"/>
                  </a:lnTo>
                  <a:lnTo>
                    <a:pt x="785" y="1176"/>
                  </a:lnTo>
                  <a:lnTo>
                    <a:pt x="787" y="1178"/>
                  </a:lnTo>
                  <a:lnTo>
                    <a:pt x="788" y="1180"/>
                  </a:lnTo>
                  <a:lnTo>
                    <a:pt x="783" y="1172"/>
                  </a:lnTo>
                  <a:lnTo>
                    <a:pt x="778" y="1166"/>
                  </a:lnTo>
                  <a:lnTo>
                    <a:pt x="775" y="1165"/>
                  </a:lnTo>
                  <a:lnTo>
                    <a:pt x="773" y="1164"/>
                  </a:lnTo>
                  <a:lnTo>
                    <a:pt x="764" y="1160"/>
                  </a:lnTo>
                  <a:lnTo>
                    <a:pt x="740" y="1151"/>
                  </a:lnTo>
                  <a:lnTo>
                    <a:pt x="725" y="1146"/>
                  </a:lnTo>
                  <a:lnTo>
                    <a:pt x="711" y="1142"/>
                  </a:lnTo>
                  <a:lnTo>
                    <a:pt x="696" y="1140"/>
                  </a:lnTo>
                  <a:lnTo>
                    <a:pt x="689" y="1139"/>
                  </a:lnTo>
                  <a:lnTo>
                    <a:pt x="683" y="1140"/>
                  </a:lnTo>
                  <a:lnTo>
                    <a:pt x="676" y="1139"/>
                  </a:lnTo>
                  <a:lnTo>
                    <a:pt x="638" y="1079"/>
                  </a:lnTo>
                  <a:lnTo>
                    <a:pt x="666" y="1086"/>
                  </a:lnTo>
                  <a:lnTo>
                    <a:pt x="695" y="1093"/>
                  </a:lnTo>
                  <a:lnTo>
                    <a:pt x="724" y="1100"/>
                  </a:lnTo>
                  <a:lnTo>
                    <a:pt x="756" y="1106"/>
                  </a:lnTo>
                  <a:lnTo>
                    <a:pt x="786" y="1110"/>
                  </a:lnTo>
                  <a:lnTo>
                    <a:pt x="818" y="1113"/>
                  </a:lnTo>
                  <a:lnTo>
                    <a:pt x="849" y="1116"/>
                  </a:lnTo>
                  <a:lnTo>
                    <a:pt x="880" y="1117"/>
                  </a:lnTo>
                  <a:lnTo>
                    <a:pt x="912" y="1116"/>
                  </a:lnTo>
                  <a:lnTo>
                    <a:pt x="943" y="1113"/>
                  </a:lnTo>
                  <a:lnTo>
                    <a:pt x="974" y="1110"/>
                  </a:lnTo>
                  <a:lnTo>
                    <a:pt x="1004" y="1103"/>
                  </a:lnTo>
                  <a:lnTo>
                    <a:pt x="1034" y="1095"/>
                  </a:lnTo>
                  <a:lnTo>
                    <a:pt x="1063" y="1085"/>
                  </a:lnTo>
                  <a:lnTo>
                    <a:pt x="1077" y="1079"/>
                  </a:lnTo>
                  <a:lnTo>
                    <a:pt x="1091" y="1072"/>
                  </a:lnTo>
                  <a:lnTo>
                    <a:pt x="1104" y="1065"/>
                  </a:lnTo>
                  <a:lnTo>
                    <a:pt x="1118" y="1057"/>
                  </a:lnTo>
                  <a:lnTo>
                    <a:pt x="1123" y="1056"/>
                  </a:lnTo>
                  <a:lnTo>
                    <a:pt x="1138" y="1053"/>
                  </a:lnTo>
                  <a:lnTo>
                    <a:pt x="1162" y="1046"/>
                  </a:lnTo>
                  <a:lnTo>
                    <a:pt x="1191" y="1035"/>
                  </a:lnTo>
                  <a:lnTo>
                    <a:pt x="1206" y="1028"/>
                  </a:lnTo>
                  <a:lnTo>
                    <a:pt x="1223" y="1020"/>
                  </a:lnTo>
                  <a:lnTo>
                    <a:pt x="1241" y="1011"/>
                  </a:lnTo>
                  <a:lnTo>
                    <a:pt x="1259" y="1000"/>
                  </a:lnTo>
                  <a:lnTo>
                    <a:pt x="1277" y="988"/>
                  </a:lnTo>
                  <a:lnTo>
                    <a:pt x="1295" y="973"/>
                  </a:lnTo>
                  <a:lnTo>
                    <a:pt x="1312" y="957"/>
                  </a:lnTo>
                  <a:lnTo>
                    <a:pt x="1329" y="940"/>
                  </a:lnTo>
                  <a:lnTo>
                    <a:pt x="1345" y="920"/>
                  </a:lnTo>
                  <a:lnTo>
                    <a:pt x="1360" y="899"/>
                  </a:lnTo>
                  <a:lnTo>
                    <a:pt x="1374" y="876"/>
                  </a:lnTo>
                  <a:lnTo>
                    <a:pt x="1385" y="850"/>
                  </a:lnTo>
                  <a:lnTo>
                    <a:pt x="1395" y="822"/>
                  </a:lnTo>
                  <a:lnTo>
                    <a:pt x="1400" y="808"/>
                  </a:lnTo>
                  <a:lnTo>
                    <a:pt x="1404" y="792"/>
                  </a:lnTo>
                  <a:lnTo>
                    <a:pt x="1407" y="776"/>
                  </a:lnTo>
                  <a:lnTo>
                    <a:pt x="1410" y="759"/>
                  </a:lnTo>
                  <a:lnTo>
                    <a:pt x="1411" y="742"/>
                  </a:lnTo>
                  <a:lnTo>
                    <a:pt x="1413" y="724"/>
                  </a:lnTo>
                  <a:lnTo>
                    <a:pt x="1413" y="706"/>
                  </a:lnTo>
                  <a:lnTo>
                    <a:pt x="1413" y="687"/>
                  </a:lnTo>
                  <a:lnTo>
                    <a:pt x="1412" y="667"/>
                  </a:lnTo>
                  <a:lnTo>
                    <a:pt x="1411" y="647"/>
                  </a:lnTo>
                  <a:lnTo>
                    <a:pt x="1409" y="626"/>
                  </a:lnTo>
                  <a:lnTo>
                    <a:pt x="1405" y="604"/>
                  </a:lnTo>
                  <a:lnTo>
                    <a:pt x="1401" y="582"/>
                  </a:lnTo>
                  <a:lnTo>
                    <a:pt x="1396" y="558"/>
                  </a:lnTo>
                  <a:lnTo>
                    <a:pt x="1391" y="533"/>
                  </a:lnTo>
                  <a:lnTo>
                    <a:pt x="1383" y="509"/>
                  </a:lnTo>
                  <a:lnTo>
                    <a:pt x="1376" y="484"/>
                  </a:lnTo>
                  <a:lnTo>
                    <a:pt x="1367" y="457"/>
                  </a:lnTo>
                  <a:lnTo>
                    <a:pt x="1357" y="430"/>
                  </a:lnTo>
                  <a:lnTo>
                    <a:pt x="1346" y="402"/>
                  </a:lnTo>
                  <a:lnTo>
                    <a:pt x="1333" y="374"/>
                  </a:lnTo>
                  <a:lnTo>
                    <a:pt x="1321" y="343"/>
                  </a:lnTo>
                  <a:close/>
                </a:path>
              </a:pathLst>
            </a:custGeom>
            <a:solidFill>
              <a:srgbClr val="EFAA37"/>
            </a:solidFill>
            <a:ln w="14288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3" name="Freeform 28"/>
            <p:cNvSpPr>
              <a:spLocks/>
            </p:cNvSpPr>
            <p:nvPr/>
          </p:nvSpPr>
          <p:spPr bwMode="auto">
            <a:xfrm>
              <a:off x="4545" y="2483"/>
              <a:ext cx="94" cy="91"/>
            </a:xfrm>
            <a:custGeom>
              <a:avLst/>
              <a:gdLst>
                <a:gd name="T0" fmla="*/ 124 w 82"/>
                <a:gd name="T1" fmla="*/ 54 h 82"/>
                <a:gd name="T2" fmla="*/ 124 w 82"/>
                <a:gd name="T3" fmla="*/ 54 h 82"/>
                <a:gd name="T4" fmla="*/ 123 w 82"/>
                <a:gd name="T5" fmla="*/ 67 h 82"/>
                <a:gd name="T6" fmla="*/ 119 w 82"/>
                <a:gd name="T7" fmla="*/ 77 h 82"/>
                <a:gd name="T8" fmla="*/ 115 w 82"/>
                <a:gd name="T9" fmla="*/ 88 h 82"/>
                <a:gd name="T10" fmla="*/ 107 w 82"/>
                <a:gd name="T11" fmla="*/ 94 h 82"/>
                <a:gd name="T12" fmla="*/ 96 w 82"/>
                <a:gd name="T13" fmla="*/ 102 h 82"/>
                <a:gd name="T14" fmla="*/ 87 w 82"/>
                <a:gd name="T15" fmla="*/ 108 h 82"/>
                <a:gd name="T16" fmla="*/ 76 w 82"/>
                <a:gd name="T17" fmla="*/ 111 h 82"/>
                <a:gd name="T18" fmla="*/ 63 w 82"/>
                <a:gd name="T19" fmla="*/ 112 h 82"/>
                <a:gd name="T20" fmla="*/ 63 w 82"/>
                <a:gd name="T21" fmla="*/ 112 h 82"/>
                <a:gd name="T22" fmla="*/ 52 w 82"/>
                <a:gd name="T23" fmla="*/ 112 h 82"/>
                <a:gd name="T24" fmla="*/ 39 w 82"/>
                <a:gd name="T25" fmla="*/ 110 h 82"/>
                <a:gd name="T26" fmla="*/ 29 w 82"/>
                <a:gd name="T27" fmla="*/ 102 h 82"/>
                <a:gd name="T28" fmla="*/ 19 w 82"/>
                <a:gd name="T29" fmla="*/ 98 h 82"/>
                <a:gd name="T30" fmla="*/ 11 w 82"/>
                <a:gd name="T31" fmla="*/ 89 h 82"/>
                <a:gd name="T32" fmla="*/ 7 w 82"/>
                <a:gd name="T33" fmla="*/ 78 h 82"/>
                <a:gd name="T34" fmla="*/ 1 w 82"/>
                <a:gd name="T35" fmla="*/ 68 h 82"/>
                <a:gd name="T36" fmla="*/ 0 w 82"/>
                <a:gd name="T37" fmla="*/ 57 h 82"/>
                <a:gd name="T38" fmla="*/ 0 w 82"/>
                <a:gd name="T39" fmla="*/ 57 h 82"/>
                <a:gd name="T40" fmla="*/ 1 w 82"/>
                <a:gd name="T41" fmla="*/ 46 h 82"/>
                <a:gd name="T42" fmla="*/ 7 w 82"/>
                <a:gd name="T43" fmla="*/ 36 h 82"/>
                <a:gd name="T44" fmla="*/ 10 w 82"/>
                <a:gd name="T45" fmla="*/ 26 h 82"/>
                <a:gd name="T46" fmla="*/ 19 w 82"/>
                <a:gd name="T47" fmla="*/ 18 h 82"/>
                <a:gd name="T48" fmla="*/ 28 w 82"/>
                <a:gd name="T49" fmla="*/ 11 h 82"/>
                <a:gd name="T50" fmla="*/ 38 w 82"/>
                <a:gd name="T51" fmla="*/ 4 h 82"/>
                <a:gd name="T52" fmla="*/ 50 w 82"/>
                <a:gd name="T53" fmla="*/ 1 h 82"/>
                <a:gd name="T54" fmla="*/ 62 w 82"/>
                <a:gd name="T55" fmla="*/ 0 h 82"/>
                <a:gd name="T56" fmla="*/ 62 w 82"/>
                <a:gd name="T57" fmla="*/ 0 h 82"/>
                <a:gd name="T58" fmla="*/ 73 w 82"/>
                <a:gd name="T59" fmla="*/ 1 h 82"/>
                <a:gd name="T60" fmla="*/ 84 w 82"/>
                <a:gd name="T61" fmla="*/ 3 h 82"/>
                <a:gd name="T62" fmla="*/ 95 w 82"/>
                <a:gd name="T63" fmla="*/ 10 h 82"/>
                <a:gd name="T64" fmla="*/ 105 w 82"/>
                <a:gd name="T65" fmla="*/ 16 h 82"/>
                <a:gd name="T66" fmla="*/ 111 w 82"/>
                <a:gd name="T67" fmla="*/ 24 h 82"/>
                <a:gd name="T68" fmla="*/ 119 w 82"/>
                <a:gd name="T69" fmla="*/ 33 h 82"/>
                <a:gd name="T70" fmla="*/ 123 w 82"/>
                <a:gd name="T71" fmla="*/ 44 h 82"/>
                <a:gd name="T72" fmla="*/ 124 w 82"/>
                <a:gd name="T73" fmla="*/ 54 h 82"/>
                <a:gd name="T74" fmla="*/ 124 w 82"/>
                <a:gd name="T75" fmla="*/ 54 h 8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82"/>
                <a:gd name="T115" fmla="*/ 0 h 82"/>
                <a:gd name="T116" fmla="*/ 82 w 82"/>
                <a:gd name="T117" fmla="*/ 82 h 8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82" h="82">
                  <a:moveTo>
                    <a:pt x="82" y="40"/>
                  </a:moveTo>
                  <a:lnTo>
                    <a:pt x="82" y="40"/>
                  </a:lnTo>
                  <a:lnTo>
                    <a:pt x="81" y="49"/>
                  </a:lnTo>
                  <a:lnTo>
                    <a:pt x="79" y="56"/>
                  </a:lnTo>
                  <a:lnTo>
                    <a:pt x="76" y="64"/>
                  </a:lnTo>
                  <a:lnTo>
                    <a:pt x="71" y="69"/>
                  </a:lnTo>
                  <a:lnTo>
                    <a:pt x="64" y="75"/>
                  </a:lnTo>
                  <a:lnTo>
                    <a:pt x="58" y="78"/>
                  </a:lnTo>
                  <a:lnTo>
                    <a:pt x="51" y="81"/>
                  </a:lnTo>
                  <a:lnTo>
                    <a:pt x="42" y="82"/>
                  </a:lnTo>
                  <a:lnTo>
                    <a:pt x="34" y="82"/>
                  </a:lnTo>
                  <a:lnTo>
                    <a:pt x="26" y="80"/>
                  </a:lnTo>
                  <a:lnTo>
                    <a:pt x="19" y="75"/>
                  </a:lnTo>
                  <a:lnTo>
                    <a:pt x="13" y="71"/>
                  </a:lnTo>
                  <a:lnTo>
                    <a:pt x="8" y="65"/>
                  </a:lnTo>
                  <a:lnTo>
                    <a:pt x="4" y="57"/>
                  </a:lnTo>
                  <a:lnTo>
                    <a:pt x="1" y="50"/>
                  </a:lnTo>
                  <a:lnTo>
                    <a:pt x="0" y="41"/>
                  </a:lnTo>
                  <a:lnTo>
                    <a:pt x="1" y="33"/>
                  </a:lnTo>
                  <a:lnTo>
                    <a:pt x="4" y="26"/>
                  </a:lnTo>
                  <a:lnTo>
                    <a:pt x="7" y="19"/>
                  </a:lnTo>
                  <a:lnTo>
                    <a:pt x="13" y="13"/>
                  </a:lnTo>
                  <a:lnTo>
                    <a:pt x="18" y="8"/>
                  </a:lnTo>
                  <a:lnTo>
                    <a:pt x="25" y="4"/>
                  </a:lnTo>
                  <a:lnTo>
                    <a:pt x="33" y="1"/>
                  </a:lnTo>
                  <a:lnTo>
                    <a:pt x="41" y="0"/>
                  </a:lnTo>
                  <a:lnTo>
                    <a:pt x="49" y="1"/>
                  </a:lnTo>
                  <a:lnTo>
                    <a:pt x="56" y="3"/>
                  </a:lnTo>
                  <a:lnTo>
                    <a:pt x="63" y="7"/>
                  </a:lnTo>
                  <a:lnTo>
                    <a:pt x="70" y="12"/>
                  </a:lnTo>
                  <a:lnTo>
                    <a:pt x="74" y="18"/>
                  </a:lnTo>
                  <a:lnTo>
                    <a:pt x="79" y="24"/>
                  </a:lnTo>
                  <a:lnTo>
                    <a:pt x="81" y="32"/>
                  </a:lnTo>
                  <a:lnTo>
                    <a:pt x="82" y="40"/>
                  </a:lnTo>
                  <a:close/>
                </a:path>
              </a:pathLst>
            </a:custGeom>
            <a:solidFill>
              <a:srgbClr val="EFAA37"/>
            </a:solidFill>
            <a:ln w="14288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4" name="Freeform 29"/>
            <p:cNvSpPr>
              <a:spLocks/>
            </p:cNvSpPr>
            <p:nvPr/>
          </p:nvSpPr>
          <p:spPr bwMode="auto">
            <a:xfrm>
              <a:off x="4565" y="2502"/>
              <a:ext cx="27" cy="25"/>
            </a:xfrm>
            <a:custGeom>
              <a:avLst/>
              <a:gdLst>
                <a:gd name="T0" fmla="*/ 34 w 24"/>
                <a:gd name="T1" fmla="*/ 17 h 22"/>
                <a:gd name="T2" fmla="*/ 34 w 24"/>
                <a:gd name="T3" fmla="*/ 17 h 22"/>
                <a:gd name="T4" fmla="*/ 33 w 24"/>
                <a:gd name="T5" fmla="*/ 22 h 22"/>
                <a:gd name="T6" fmla="*/ 29 w 24"/>
                <a:gd name="T7" fmla="*/ 28 h 22"/>
                <a:gd name="T8" fmla="*/ 24 w 24"/>
                <a:gd name="T9" fmla="*/ 31 h 22"/>
                <a:gd name="T10" fmla="*/ 19 w 24"/>
                <a:gd name="T11" fmla="*/ 32 h 22"/>
                <a:gd name="T12" fmla="*/ 19 w 24"/>
                <a:gd name="T13" fmla="*/ 32 h 22"/>
                <a:gd name="T14" fmla="*/ 11 w 24"/>
                <a:gd name="T15" fmla="*/ 31 h 22"/>
                <a:gd name="T16" fmla="*/ 7 w 24"/>
                <a:gd name="T17" fmla="*/ 28 h 22"/>
                <a:gd name="T18" fmla="*/ 1 w 24"/>
                <a:gd name="T19" fmla="*/ 22 h 22"/>
                <a:gd name="T20" fmla="*/ 0 w 24"/>
                <a:gd name="T21" fmla="*/ 17 h 22"/>
                <a:gd name="T22" fmla="*/ 0 w 24"/>
                <a:gd name="T23" fmla="*/ 17 h 22"/>
                <a:gd name="T24" fmla="*/ 1 w 24"/>
                <a:gd name="T25" fmla="*/ 9 h 22"/>
                <a:gd name="T26" fmla="*/ 7 w 24"/>
                <a:gd name="T27" fmla="*/ 3 h 22"/>
                <a:gd name="T28" fmla="*/ 10 w 24"/>
                <a:gd name="T29" fmla="*/ 1 h 22"/>
                <a:gd name="T30" fmla="*/ 16 w 24"/>
                <a:gd name="T31" fmla="*/ 0 h 22"/>
                <a:gd name="T32" fmla="*/ 16 w 24"/>
                <a:gd name="T33" fmla="*/ 0 h 22"/>
                <a:gd name="T34" fmla="*/ 23 w 24"/>
                <a:gd name="T35" fmla="*/ 0 h 22"/>
                <a:gd name="T36" fmla="*/ 29 w 24"/>
                <a:gd name="T37" fmla="*/ 3 h 22"/>
                <a:gd name="T38" fmla="*/ 33 w 24"/>
                <a:gd name="T39" fmla="*/ 9 h 22"/>
                <a:gd name="T40" fmla="*/ 34 w 24"/>
                <a:gd name="T41" fmla="*/ 17 h 22"/>
                <a:gd name="T42" fmla="*/ 34 w 24"/>
                <a:gd name="T43" fmla="*/ 17 h 2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4"/>
                <a:gd name="T67" fmla="*/ 0 h 22"/>
                <a:gd name="T68" fmla="*/ 24 w 24"/>
                <a:gd name="T69" fmla="*/ 22 h 2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4" h="22">
                  <a:moveTo>
                    <a:pt x="24" y="11"/>
                  </a:moveTo>
                  <a:lnTo>
                    <a:pt x="24" y="11"/>
                  </a:lnTo>
                  <a:lnTo>
                    <a:pt x="23" y="15"/>
                  </a:lnTo>
                  <a:lnTo>
                    <a:pt x="20" y="19"/>
                  </a:lnTo>
                  <a:lnTo>
                    <a:pt x="17" y="21"/>
                  </a:lnTo>
                  <a:lnTo>
                    <a:pt x="13" y="22"/>
                  </a:lnTo>
                  <a:lnTo>
                    <a:pt x="8" y="21"/>
                  </a:lnTo>
                  <a:lnTo>
                    <a:pt x="4" y="19"/>
                  </a:lnTo>
                  <a:lnTo>
                    <a:pt x="1" y="15"/>
                  </a:lnTo>
                  <a:lnTo>
                    <a:pt x="0" y="11"/>
                  </a:lnTo>
                  <a:lnTo>
                    <a:pt x="1" y="6"/>
                  </a:lnTo>
                  <a:lnTo>
                    <a:pt x="4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0"/>
                  </a:lnTo>
                  <a:lnTo>
                    <a:pt x="20" y="3"/>
                  </a:lnTo>
                  <a:lnTo>
                    <a:pt x="23" y="6"/>
                  </a:lnTo>
                  <a:lnTo>
                    <a:pt x="24" y="11"/>
                  </a:lnTo>
                  <a:close/>
                </a:path>
              </a:pathLst>
            </a:custGeom>
            <a:solidFill>
              <a:srgbClr val="EFAA37"/>
            </a:solidFill>
            <a:ln w="14288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5" name="Freeform 30"/>
            <p:cNvSpPr>
              <a:spLocks/>
            </p:cNvSpPr>
            <p:nvPr/>
          </p:nvSpPr>
          <p:spPr bwMode="auto">
            <a:xfrm>
              <a:off x="4358" y="2604"/>
              <a:ext cx="136" cy="52"/>
            </a:xfrm>
            <a:custGeom>
              <a:avLst/>
              <a:gdLst>
                <a:gd name="T0" fmla="*/ 0 w 119"/>
                <a:gd name="T1" fmla="*/ 67 h 46"/>
                <a:gd name="T2" fmla="*/ 0 w 119"/>
                <a:gd name="T3" fmla="*/ 67 h 46"/>
                <a:gd name="T4" fmla="*/ 81 w 119"/>
                <a:gd name="T5" fmla="*/ 32 h 46"/>
                <a:gd name="T6" fmla="*/ 143 w 119"/>
                <a:gd name="T7" fmla="*/ 9 h 46"/>
                <a:gd name="T8" fmla="*/ 165 w 119"/>
                <a:gd name="T9" fmla="*/ 1 h 46"/>
                <a:gd name="T10" fmla="*/ 177 w 119"/>
                <a:gd name="T11" fmla="*/ 0 h 46"/>
                <a:gd name="T12" fmla="*/ 0 w 119"/>
                <a:gd name="T13" fmla="*/ 67 h 4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19"/>
                <a:gd name="T22" fmla="*/ 0 h 46"/>
                <a:gd name="T23" fmla="*/ 119 w 119"/>
                <a:gd name="T24" fmla="*/ 46 h 4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19" h="46">
                  <a:moveTo>
                    <a:pt x="0" y="46"/>
                  </a:moveTo>
                  <a:lnTo>
                    <a:pt x="0" y="46"/>
                  </a:lnTo>
                  <a:lnTo>
                    <a:pt x="54" y="22"/>
                  </a:lnTo>
                  <a:lnTo>
                    <a:pt x="95" y="6"/>
                  </a:lnTo>
                  <a:lnTo>
                    <a:pt x="110" y="1"/>
                  </a:lnTo>
                  <a:lnTo>
                    <a:pt x="119" y="0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EFAA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6" name="Freeform 33"/>
            <p:cNvSpPr>
              <a:spLocks/>
            </p:cNvSpPr>
            <p:nvPr/>
          </p:nvSpPr>
          <p:spPr bwMode="auto">
            <a:xfrm>
              <a:off x="3900" y="2439"/>
              <a:ext cx="483" cy="434"/>
            </a:xfrm>
            <a:custGeom>
              <a:avLst/>
              <a:gdLst>
                <a:gd name="T0" fmla="*/ 619 w 420"/>
                <a:gd name="T1" fmla="*/ 25 h 389"/>
                <a:gd name="T2" fmla="*/ 610 w 420"/>
                <a:gd name="T3" fmla="*/ 19 h 389"/>
                <a:gd name="T4" fmla="*/ 559 w 420"/>
                <a:gd name="T5" fmla="*/ 8 h 389"/>
                <a:gd name="T6" fmla="*/ 483 w 420"/>
                <a:gd name="T7" fmla="*/ 0 h 389"/>
                <a:gd name="T8" fmla="*/ 389 w 420"/>
                <a:gd name="T9" fmla="*/ 8 h 389"/>
                <a:gd name="T10" fmla="*/ 315 w 420"/>
                <a:gd name="T11" fmla="*/ 20 h 389"/>
                <a:gd name="T12" fmla="*/ 266 w 420"/>
                <a:gd name="T13" fmla="*/ 33 h 389"/>
                <a:gd name="T14" fmla="*/ 217 w 420"/>
                <a:gd name="T15" fmla="*/ 52 h 389"/>
                <a:gd name="T16" fmla="*/ 173 w 420"/>
                <a:gd name="T17" fmla="*/ 77 h 389"/>
                <a:gd name="T18" fmla="*/ 132 w 420"/>
                <a:gd name="T19" fmla="*/ 107 h 389"/>
                <a:gd name="T20" fmla="*/ 95 w 420"/>
                <a:gd name="T21" fmla="*/ 143 h 389"/>
                <a:gd name="T22" fmla="*/ 69 w 420"/>
                <a:gd name="T23" fmla="*/ 186 h 389"/>
                <a:gd name="T24" fmla="*/ 49 w 420"/>
                <a:gd name="T25" fmla="*/ 237 h 389"/>
                <a:gd name="T26" fmla="*/ 41 w 420"/>
                <a:gd name="T27" fmla="*/ 264 h 389"/>
                <a:gd name="T28" fmla="*/ 21 w 420"/>
                <a:gd name="T29" fmla="*/ 329 h 389"/>
                <a:gd name="T30" fmla="*/ 7 w 420"/>
                <a:gd name="T31" fmla="*/ 387 h 389"/>
                <a:gd name="T32" fmla="*/ 0 w 420"/>
                <a:gd name="T33" fmla="*/ 450 h 389"/>
                <a:gd name="T34" fmla="*/ 3 w 420"/>
                <a:gd name="T35" fmla="*/ 476 h 389"/>
                <a:gd name="T36" fmla="*/ 12 w 420"/>
                <a:gd name="T37" fmla="*/ 501 h 389"/>
                <a:gd name="T38" fmla="*/ 26 w 420"/>
                <a:gd name="T39" fmla="*/ 515 h 389"/>
                <a:gd name="T40" fmla="*/ 49 w 420"/>
                <a:gd name="T41" fmla="*/ 525 h 389"/>
                <a:gd name="T42" fmla="*/ 79 w 420"/>
                <a:gd name="T43" fmla="*/ 524 h 389"/>
                <a:gd name="T44" fmla="*/ 118 w 420"/>
                <a:gd name="T45" fmla="*/ 512 h 389"/>
                <a:gd name="T46" fmla="*/ 169 w 420"/>
                <a:gd name="T47" fmla="*/ 488 h 389"/>
                <a:gd name="T48" fmla="*/ 231 w 420"/>
                <a:gd name="T49" fmla="*/ 449 h 389"/>
                <a:gd name="T50" fmla="*/ 236 w 420"/>
                <a:gd name="T51" fmla="*/ 455 h 389"/>
                <a:gd name="T52" fmla="*/ 275 w 420"/>
                <a:gd name="T53" fmla="*/ 491 h 389"/>
                <a:gd name="T54" fmla="*/ 307 w 420"/>
                <a:gd name="T55" fmla="*/ 513 h 389"/>
                <a:gd name="T56" fmla="*/ 342 w 420"/>
                <a:gd name="T57" fmla="*/ 531 h 389"/>
                <a:gd name="T58" fmla="*/ 378 w 420"/>
                <a:gd name="T59" fmla="*/ 540 h 389"/>
                <a:gd name="T60" fmla="*/ 407 w 420"/>
                <a:gd name="T61" fmla="*/ 539 h 389"/>
                <a:gd name="T62" fmla="*/ 425 w 420"/>
                <a:gd name="T63" fmla="*/ 536 h 389"/>
                <a:gd name="T64" fmla="*/ 446 w 420"/>
                <a:gd name="T65" fmla="*/ 524 h 389"/>
                <a:gd name="T66" fmla="*/ 455 w 420"/>
                <a:gd name="T67" fmla="*/ 518 h 389"/>
                <a:gd name="T68" fmla="*/ 474 w 420"/>
                <a:gd name="T69" fmla="*/ 515 h 389"/>
                <a:gd name="T70" fmla="*/ 489 w 420"/>
                <a:gd name="T71" fmla="*/ 509 h 389"/>
                <a:gd name="T72" fmla="*/ 506 w 420"/>
                <a:gd name="T73" fmla="*/ 495 h 389"/>
                <a:gd name="T74" fmla="*/ 520 w 420"/>
                <a:gd name="T75" fmla="*/ 467 h 389"/>
                <a:gd name="T76" fmla="*/ 528 w 420"/>
                <a:gd name="T77" fmla="*/ 424 h 389"/>
                <a:gd name="T78" fmla="*/ 520 w 420"/>
                <a:gd name="T79" fmla="*/ 363 h 389"/>
                <a:gd name="T80" fmla="*/ 500 w 420"/>
                <a:gd name="T81" fmla="*/ 279 h 389"/>
                <a:gd name="T82" fmla="*/ 508 w 420"/>
                <a:gd name="T83" fmla="*/ 272 h 389"/>
                <a:gd name="T84" fmla="*/ 558 w 420"/>
                <a:gd name="T85" fmla="*/ 223 h 389"/>
                <a:gd name="T86" fmla="*/ 589 w 420"/>
                <a:gd name="T87" fmla="*/ 184 h 389"/>
                <a:gd name="T88" fmla="*/ 616 w 420"/>
                <a:gd name="T89" fmla="*/ 144 h 389"/>
                <a:gd name="T90" fmla="*/ 633 w 420"/>
                <a:gd name="T91" fmla="*/ 100 h 389"/>
                <a:gd name="T92" fmla="*/ 638 w 420"/>
                <a:gd name="T93" fmla="*/ 71 h 389"/>
                <a:gd name="T94" fmla="*/ 635 w 420"/>
                <a:gd name="T95" fmla="*/ 52 h 389"/>
                <a:gd name="T96" fmla="*/ 627 w 420"/>
                <a:gd name="T97" fmla="*/ 33 h 389"/>
                <a:gd name="T98" fmla="*/ 619 w 420"/>
                <a:gd name="T99" fmla="*/ 25 h 38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420"/>
                <a:gd name="T151" fmla="*/ 0 h 389"/>
                <a:gd name="T152" fmla="*/ 420 w 420"/>
                <a:gd name="T153" fmla="*/ 389 h 389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420" h="389">
                  <a:moveTo>
                    <a:pt x="407" y="18"/>
                  </a:moveTo>
                  <a:lnTo>
                    <a:pt x="407" y="18"/>
                  </a:lnTo>
                  <a:lnTo>
                    <a:pt x="405" y="15"/>
                  </a:lnTo>
                  <a:lnTo>
                    <a:pt x="401" y="13"/>
                  </a:lnTo>
                  <a:lnTo>
                    <a:pt x="387" y="8"/>
                  </a:lnTo>
                  <a:lnTo>
                    <a:pt x="368" y="5"/>
                  </a:lnTo>
                  <a:lnTo>
                    <a:pt x="344" y="2"/>
                  </a:lnTo>
                  <a:lnTo>
                    <a:pt x="317" y="0"/>
                  </a:lnTo>
                  <a:lnTo>
                    <a:pt x="288" y="2"/>
                  </a:lnTo>
                  <a:lnTo>
                    <a:pt x="256" y="5"/>
                  </a:lnTo>
                  <a:lnTo>
                    <a:pt x="223" y="11"/>
                  </a:lnTo>
                  <a:lnTo>
                    <a:pt x="207" y="14"/>
                  </a:lnTo>
                  <a:lnTo>
                    <a:pt x="190" y="18"/>
                  </a:lnTo>
                  <a:lnTo>
                    <a:pt x="175" y="24"/>
                  </a:lnTo>
                  <a:lnTo>
                    <a:pt x="159" y="31"/>
                  </a:lnTo>
                  <a:lnTo>
                    <a:pt x="143" y="38"/>
                  </a:lnTo>
                  <a:lnTo>
                    <a:pt x="127" y="47"/>
                  </a:lnTo>
                  <a:lnTo>
                    <a:pt x="113" y="56"/>
                  </a:lnTo>
                  <a:lnTo>
                    <a:pt x="99" y="66"/>
                  </a:lnTo>
                  <a:lnTo>
                    <a:pt x="87" y="77"/>
                  </a:lnTo>
                  <a:lnTo>
                    <a:pt x="75" y="89"/>
                  </a:lnTo>
                  <a:lnTo>
                    <a:pt x="63" y="103"/>
                  </a:lnTo>
                  <a:lnTo>
                    <a:pt x="53" y="118"/>
                  </a:lnTo>
                  <a:lnTo>
                    <a:pt x="45" y="134"/>
                  </a:lnTo>
                  <a:lnTo>
                    <a:pt x="37" y="151"/>
                  </a:lnTo>
                  <a:lnTo>
                    <a:pt x="32" y="170"/>
                  </a:lnTo>
                  <a:lnTo>
                    <a:pt x="27" y="190"/>
                  </a:lnTo>
                  <a:lnTo>
                    <a:pt x="23" y="204"/>
                  </a:lnTo>
                  <a:lnTo>
                    <a:pt x="14" y="237"/>
                  </a:lnTo>
                  <a:lnTo>
                    <a:pt x="8" y="257"/>
                  </a:lnTo>
                  <a:lnTo>
                    <a:pt x="4" y="279"/>
                  </a:lnTo>
                  <a:lnTo>
                    <a:pt x="1" y="302"/>
                  </a:lnTo>
                  <a:lnTo>
                    <a:pt x="0" y="324"/>
                  </a:lnTo>
                  <a:lnTo>
                    <a:pt x="0" y="334"/>
                  </a:lnTo>
                  <a:lnTo>
                    <a:pt x="3" y="343"/>
                  </a:lnTo>
                  <a:lnTo>
                    <a:pt x="5" y="352"/>
                  </a:lnTo>
                  <a:lnTo>
                    <a:pt x="8" y="360"/>
                  </a:lnTo>
                  <a:lnTo>
                    <a:pt x="12" y="366"/>
                  </a:lnTo>
                  <a:lnTo>
                    <a:pt x="17" y="371"/>
                  </a:lnTo>
                  <a:lnTo>
                    <a:pt x="24" y="376"/>
                  </a:lnTo>
                  <a:lnTo>
                    <a:pt x="32" y="378"/>
                  </a:lnTo>
                  <a:lnTo>
                    <a:pt x="41" y="378"/>
                  </a:lnTo>
                  <a:lnTo>
                    <a:pt x="52" y="377"/>
                  </a:lnTo>
                  <a:lnTo>
                    <a:pt x="64" y="374"/>
                  </a:lnTo>
                  <a:lnTo>
                    <a:pt x="78" y="368"/>
                  </a:lnTo>
                  <a:lnTo>
                    <a:pt x="94" y="361"/>
                  </a:lnTo>
                  <a:lnTo>
                    <a:pt x="111" y="351"/>
                  </a:lnTo>
                  <a:lnTo>
                    <a:pt x="131" y="338"/>
                  </a:lnTo>
                  <a:lnTo>
                    <a:pt x="152" y="323"/>
                  </a:lnTo>
                  <a:lnTo>
                    <a:pt x="155" y="328"/>
                  </a:lnTo>
                  <a:lnTo>
                    <a:pt x="166" y="339"/>
                  </a:lnTo>
                  <a:lnTo>
                    <a:pt x="181" y="353"/>
                  </a:lnTo>
                  <a:lnTo>
                    <a:pt x="191" y="361"/>
                  </a:lnTo>
                  <a:lnTo>
                    <a:pt x="202" y="369"/>
                  </a:lnTo>
                  <a:lnTo>
                    <a:pt x="213" y="376"/>
                  </a:lnTo>
                  <a:lnTo>
                    <a:pt x="224" y="383"/>
                  </a:lnTo>
                  <a:lnTo>
                    <a:pt x="236" y="386"/>
                  </a:lnTo>
                  <a:lnTo>
                    <a:pt x="249" y="389"/>
                  </a:lnTo>
                  <a:lnTo>
                    <a:pt x="261" y="389"/>
                  </a:lnTo>
                  <a:lnTo>
                    <a:pt x="268" y="388"/>
                  </a:lnTo>
                  <a:lnTo>
                    <a:pt x="275" y="387"/>
                  </a:lnTo>
                  <a:lnTo>
                    <a:pt x="280" y="385"/>
                  </a:lnTo>
                  <a:lnTo>
                    <a:pt x="287" y="382"/>
                  </a:lnTo>
                  <a:lnTo>
                    <a:pt x="293" y="377"/>
                  </a:lnTo>
                  <a:lnTo>
                    <a:pt x="299" y="373"/>
                  </a:lnTo>
                  <a:lnTo>
                    <a:pt x="303" y="373"/>
                  </a:lnTo>
                  <a:lnTo>
                    <a:pt x="311" y="371"/>
                  </a:lnTo>
                  <a:lnTo>
                    <a:pt x="316" y="370"/>
                  </a:lnTo>
                  <a:lnTo>
                    <a:pt x="322" y="367"/>
                  </a:lnTo>
                  <a:lnTo>
                    <a:pt x="327" y="362"/>
                  </a:lnTo>
                  <a:lnTo>
                    <a:pt x="333" y="357"/>
                  </a:lnTo>
                  <a:lnTo>
                    <a:pt x="339" y="348"/>
                  </a:lnTo>
                  <a:lnTo>
                    <a:pt x="342" y="337"/>
                  </a:lnTo>
                  <a:lnTo>
                    <a:pt x="345" y="323"/>
                  </a:lnTo>
                  <a:lnTo>
                    <a:pt x="347" y="306"/>
                  </a:lnTo>
                  <a:lnTo>
                    <a:pt x="345" y="286"/>
                  </a:lnTo>
                  <a:lnTo>
                    <a:pt x="342" y="261"/>
                  </a:lnTo>
                  <a:lnTo>
                    <a:pt x="338" y="233"/>
                  </a:lnTo>
                  <a:lnTo>
                    <a:pt x="329" y="201"/>
                  </a:lnTo>
                  <a:lnTo>
                    <a:pt x="334" y="196"/>
                  </a:lnTo>
                  <a:lnTo>
                    <a:pt x="349" y="181"/>
                  </a:lnTo>
                  <a:lnTo>
                    <a:pt x="367" y="160"/>
                  </a:lnTo>
                  <a:lnTo>
                    <a:pt x="377" y="147"/>
                  </a:lnTo>
                  <a:lnTo>
                    <a:pt x="387" y="133"/>
                  </a:lnTo>
                  <a:lnTo>
                    <a:pt x="396" y="118"/>
                  </a:lnTo>
                  <a:lnTo>
                    <a:pt x="405" y="104"/>
                  </a:lnTo>
                  <a:lnTo>
                    <a:pt x="412" y="88"/>
                  </a:lnTo>
                  <a:lnTo>
                    <a:pt x="416" y="73"/>
                  </a:lnTo>
                  <a:lnTo>
                    <a:pt x="419" y="59"/>
                  </a:lnTo>
                  <a:lnTo>
                    <a:pt x="420" y="51"/>
                  </a:lnTo>
                  <a:lnTo>
                    <a:pt x="419" y="44"/>
                  </a:lnTo>
                  <a:lnTo>
                    <a:pt x="417" y="38"/>
                  </a:lnTo>
                  <a:lnTo>
                    <a:pt x="415" y="31"/>
                  </a:lnTo>
                  <a:lnTo>
                    <a:pt x="412" y="24"/>
                  </a:lnTo>
                  <a:lnTo>
                    <a:pt x="407" y="18"/>
                  </a:lnTo>
                  <a:close/>
                </a:path>
              </a:pathLst>
            </a:custGeom>
            <a:solidFill>
              <a:srgbClr val="EFAA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7" name="Freeform 34"/>
            <p:cNvSpPr>
              <a:spLocks/>
            </p:cNvSpPr>
            <p:nvPr/>
          </p:nvSpPr>
          <p:spPr bwMode="auto">
            <a:xfrm>
              <a:off x="3900" y="2439"/>
              <a:ext cx="483" cy="434"/>
            </a:xfrm>
            <a:custGeom>
              <a:avLst/>
              <a:gdLst>
                <a:gd name="T0" fmla="*/ 619 w 420"/>
                <a:gd name="T1" fmla="*/ 25 h 389"/>
                <a:gd name="T2" fmla="*/ 610 w 420"/>
                <a:gd name="T3" fmla="*/ 19 h 389"/>
                <a:gd name="T4" fmla="*/ 559 w 420"/>
                <a:gd name="T5" fmla="*/ 8 h 389"/>
                <a:gd name="T6" fmla="*/ 483 w 420"/>
                <a:gd name="T7" fmla="*/ 0 h 389"/>
                <a:gd name="T8" fmla="*/ 389 w 420"/>
                <a:gd name="T9" fmla="*/ 8 h 389"/>
                <a:gd name="T10" fmla="*/ 315 w 420"/>
                <a:gd name="T11" fmla="*/ 20 h 389"/>
                <a:gd name="T12" fmla="*/ 266 w 420"/>
                <a:gd name="T13" fmla="*/ 33 h 389"/>
                <a:gd name="T14" fmla="*/ 217 w 420"/>
                <a:gd name="T15" fmla="*/ 52 h 389"/>
                <a:gd name="T16" fmla="*/ 173 w 420"/>
                <a:gd name="T17" fmla="*/ 77 h 389"/>
                <a:gd name="T18" fmla="*/ 132 w 420"/>
                <a:gd name="T19" fmla="*/ 107 h 389"/>
                <a:gd name="T20" fmla="*/ 95 w 420"/>
                <a:gd name="T21" fmla="*/ 143 h 389"/>
                <a:gd name="T22" fmla="*/ 69 w 420"/>
                <a:gd name="T23" fmla="*/ 186 h 389"/>
                <a:gd name="T24" fmla="*/ 49 w 420"/>
                <a:gd name="T25" fmla="*/ 237 h 389"/>
                <a:gd name="T26" fmla="*/ 41 w 420"/>
                <a:gd name="T27" fmla="*/ 264 h 389"/>
                <a:gd name="T28" fmla="*/ 21 w 420"/>
                <a:gd name="T29" fmla="*/ 329 h 389"/>
                <a:gd name="T30" fmla="*/ 7 w 420"/>
                <a:gd name="T31" fmla="*/ 387 h 389"/>
                <a:gd name="T32" fmla="*/ 0 w 420"/>
                <a:gd name="T33" fmla="*/ 450 h 389"/>
                <a:gd name="T34" fmla="*/ 3 w 420"/>
                <a:gd name="T35" fmla="*/ 476 h 389"/>
                <a:gd name="T36" fmla="*/ 12 w 420"/>
                <a:gd name="T37" fmla="*/ 501 h 389"/>
                <a:gd name="T38" fmla="*/ 26 w 420"/>
                <a:gd name="T39" fmla="*/ 515 h 389"/>
                <a:gd name="T40" fmla="*/ 49 w 420"/>
                <a:gd name="T41" fmla="*/ 525 h 389"/>
                <a:gd name="T42" fmla="*/ 79 w 420"/>
                <a:gd name="T43" fmla="*/ 524 h 389"/>
                <a:gd name="T44" fmla="*/ 118 w 420"/>
                <a:gd name="T45" fmla="*/ 512 h 389"/>
                <a:gd name="T46" fmla="*/ 169 w 420"/>
                <a:gd name="T47" fmla="*/ 488 h 389"/>
                <a:gd name="T48" fmla="*/ 231 w 420"/>
                <a:gd name="T49" fmla="*/ 449 h 389"/>
                <a:gd name="T50" fmla="*/ 236 w 420"/>
                <a:gd name="T51" fmla="*/ 455 h 389"/>
                <a:gd name="T52" fmla="*/ 275 w 420"/>
                <a:gd name="T53" fmla="*/ 491 h 389"/>
                <a:gd name="T54" fmla="*/ 307 w 420"/>
                <a:gd name="T55" fmla="*/ 513 h 389"/>
                <a:gd name="T56" fmla="*/ 342 w 420"/>
                <a:gd name="T57" fmla="*/ 531 h 389"/>
                <a:gd name="T58" fmla="*/ 378 w 420"/>
                <a:gd name="T59" fmla="*/ 540 h 389"/>
                <a:gd name="T60" fmla="*/ 407 w 420"/>
                <a:gd name="T61" fmla="*/ 539 h 389"/>
                <a:gd name="T62" fmla="*/ 425 w 420"/>
                <a:gd name="T63" fmla="*/ 536 h 389"/>
                <a:gd name="T64" fmla="*/ 446 w 420"/>
                <a:gd name="T65" fmla="*/ 524 h 389"/>
                <a:gd name="T66" fmla="*/ 455 w 420"/>
                <a:gd name="T67" fmla="*/ 518 h 389"/>
                <a:gd name="T68" fmla="*/ 474 w 420"/>
                <a:gd name="T69" fmla="*/ 515 h 389"/>
                <a:gd name="T70" fmla="*/ 489 w 420"/>
                <a:gd name="T71" fmla="*/ 509 h 389"/>
                <a:gd name="T72" fmla="*/ 506 w 420"/>
                <a:gd name="T73" fmla="*/ 495 h 389"/>
                <a:gd name="T74" fmla="*/ 520 w 420"/>
                <a:gd name="T75" fmla="*/ 467 h 389"/>
                <a:gd name="T76" fmla="*/ 528 w 420"/>
                <a:gd name="T77" fmla="*/ 424 h 389"/>
                <a:gd name="T78" fmla="*/ 520 w 420"/>
                <a:gd name="T79" fmla="*/ 363 h 389"/>
                <a:gd name="T80" fmla="*/ 500 w 420"/>
                <a:gd name="T81" fmla="*/ 279 h 389"/>
                <a:gd name="T82" fmla="*/ 508 w 420"/>
                <a:gd name="T83" fmla="*/ 272 h 389"/>
                <a:gd name="T84" fmla="*/ 558 w 420"/>
                <a:gd name="T85" fmla="*/ 223 h 389"/>
                <a:gd name="T86" fmla="*/ 589 w 420"/>
                <a:gd name="T87" fmla="*/ 184 h 389"/>
                <a:gd name="T88" fmla="*/ 616 w 420"/>
                <a:gd name="T89" fmla="*/ 144 h 389"/>
                <a:gd name="T90" fmla="*/ 633 w 420"/>
                <a:gd name="T91" fmla="*/ 100 h 389"/>
                <a:gd name="T92" fmla="*/ 638 w 420"/>
                <a:gd name="T93" fmla="*/ 71 h 389"/>
                <a:gd name="T94" fmla="*/ 635 w 420"/>
                <a:gd name="T95" fmla="*/ 52 h 389"/>
                <a:gd name="T96" fmla="*/ 627 w 420"/>
                <a:gd name="T97" fmla="*/ 33 h 389"/>
                <a:gd name="T98" fmla="*/ 619 w 420"/>
                <a:gd name="T99" fmla="*/ 25 h 38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420"/>
                <a:gd name="T151" fmla="*/ 0 h 389"/>
                <a:gd name="T152" fmla="*/ 420 w 420"/>
                <a:gd name="T153" fmla="*/ 389 h 389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420" h="389">
                  <a:moveTo>
                    <a:pt x="407" y="18"/>
                  </a:moveTo>
                  <a:lnTo>
                    <a:pt x="407" y="18"/>
                  </a:lnTo>
                  <a:lnTo>
                    <a:pt x="405" y="15"/>
                  </a:lnTo>
                  <a:lnTo>
                    <a:pt x="401" y="13"/>
                  </a:lnTo>
                  <a:lnTo>
                    <a:pt x="387" y="8"/>
                  </a:lnTo>
                  <a:lnTo>
                    <a:pt x="368" y="5"/>
                  </a:lnTo>
                  <a:lnTo>
                    <a:pt x="344" y="2"/>
                  </a:lnTo>
                  <a:lnTo>
                    <a:pt x="317" y="0"/>
                  </a:lnTo>
                  <a:lnTo>
                    <a:pt x="288" y="2"/>
                  </a:lnTo>
                  <a:lnTo>
                    <a:pt x="256" y="5"/>
                  </a:lnTo>
                  <a:lnTo>
                    <a:pt x="223" y="11"/>
                  </a:lnTo>
                  <a:lnTo>
                    <a:pt x="207" y="14"/>
                  </a:lnTo>
                  <a:lnTo>
                    <a:pt x="190" y="18"/>
                  </a:lnTo>
                  <a:lnTo>
                    <a:pt x="175" y="24"/>
                  </a:lnTo>
                  <a:lnTo>
                    <a:pt x="159" y="31"/>
                  </a:lnTo>
                  <a:lnTo>
                    <a:pt x="143" y="38"/>
                  </a:lnTo>
                  <a:lnTo>
                    <a:pt x="127" y="47"/>
                  </a:lnTo>
                  <a:lnTo>
                    <a:pt x="113" y="56"/>
                  </a:lnTo>
                  <a:lnTo>
                    <a:pt x="99" y="66"/>
                  </a:lnTo>
                  <a:lnTo>
                    <a:pt x="87" y="77"/>
                  </a:lnTo>
                  <a:lnTo>
                    <a:pt x="75" y="89"/>
                  </a:lnTo>
                  <a:lnTo>
                    <a:pt x="63" y="103"/>
                  </a:lnTo>
                  <a:lnTo>
                    <a:pt x="53" y="118"/>
                  </a:lnTo>
                  <a:lnTo>
                    <a:pt x="45" y="134"/>
                  </a:lnTo>
                  <a:lnTo>
                    <a:pt x="37" y="151"/>
                  </a:lnTo>
                  <a:lnTo>
                    <a:pt x="32" y="170"/>
                  </a:lnTo>
                  <a:lnTo>
                    <a:pt x="27" y="190"/>
                  </a:lnTo>
                  <a:lnTo>
                    <a:pt x="23" y="204"/>
                  </a:lnTo>
                  <a:lnTo>
                    <a:pt x="14" y="237"/>
                  </a:lnTo>
                  <a:lnTo>
                    <a:pt x="8" y="257"/>
                  </a:lnTo>
                  <a:lnTo>
                    <a:pt x="4" y="279"/>
                  </a:lnTo>
                  <a:lnTo>
                    <a:pt x="1" y="302"/>
                  </a:lnTo>
                  <a:lnTo>
                    <a:pt x="0" y="324"/>
                  </a:lnTo>
                  <a:lnTo>
                    <a:pt x="0" y="334"/>
                  </a:lnTo>
                  <a:lnTo>
                    <a:pt x="3" y="343"/>
                  </a:lnTo>
                  <a:lnTo>
                    <a:pt x="5" y="352"/>
                  </a:lnTo>
                  <a:lnTo>
                    <a:pt x="8" y="360"/>
                  </a:lnTo>
                  <a:lnTo>
                    <a:pt x="12" y="366"/>
                  </a:lnTo>
                  <a:lnTo>
                    <a:pt x="17" y="371"/>
                  </a:lnTo>
                  <a:lnTo>
                    <a:pt x="24" y="376"/>
                  </a:lnTo>
                  <a:lnTo>
                    <a:pt x="32" y="378"/>
                  </a:lnTo>
                  <a:lnTo>
                    <a:pt x="41" y="378"/>
                  </a:lnTo>
                  <a:lnTo>
                    <a:pt x="52" y="377"/>
                  </a:lnTo>
                  <a:lnTo>
                    <a:pt x="64" y="374"/>
                  </a:lnTo>
                  <a:lnTo>
                    <a:pt x="78" y="368"/>
                  </a:lnTo>
                  <a:lnTo>
                    <a:pt x="94" y="361"/>
                  </a:lnTo>
                  <a:lnTo>
                    <a:pt x="111" y="351"/>
                  </a:lnTo>
                  <a:lnTo>
                    <a:pt x="131" y="338"/>
                  </a:lnTo>
                  <a:lnTo>
                    <a:pt x="152" y="323"/>
                  </a:lnTo>
                  <a:lnTo>
                    <a:pt x="155" y="328"/>
                  </a:lnTo>
                  <a:lnTo>
                    <a:pt x="166" y="339"/>
                  </a:lnTo>
                  <a:lnTo>
                    <a:pt x="181" y="353"/>
                  </a:lnTo>
                  <a:lnTo>
                    <a:pt x="191" y="361"/>
                  </a:lnTo>
                  <a:lnTo>
                    <a:pt x="202" y="369"/>
                  </a:lnTo>
                  <a:lnTo>
                    <a:pt x="213" y="376"/>
                  </a:lnTo>
                  <a:lnTo>
                    <a:pt x="224" y="383"/>
                  </a:lnTo>
                  <a:lnTo>
                    <a:pt x="236" y="386"/>
                  </a:lnTo>
                  <a:lnTo>
                    <a:pt x="249" y="389"/>
                  </a:lnTo>
                  <a:lnTo>
                    <a:pt x="261" y="389"/>
                  </a:lnTo>
                  <a:lnTo>
                    <a:pt x="268" y="388"/>
                  </a:lnTo>
                  <a:lnTo>
                    <a:pt x="275" y="387"/>
                  </a:lnTo>
                  <a:lnTo>
                    <a:pt x="280" y="385"/>
                  </a:lnTo>
                  <a:lnTo>
                    <a:pt x="287" y="382"/>
                  </a:lnTo>
                  <a:lnTo>
                    <a:pt x="293" y="377"/>
                  </a:lnTo>
                  <a:lnTo>
                    <a:pt x="299" y="373"/>
                  </a:lnTo>
                  <a:lnTo>
                    <a:pt x="303" y="373"/>
                  </a:lnTo>
                  <a:lnTo>
                    <a:pt x="311" y="371"/>
                  </a:lnTo>
                  <a:lnTo>
                    <a:pt x="316" y="370"/>
                  </a:lnTo>
                  <a:lnTo>
                    <a:pt x="322" y="367"/>
                  </a:lnTo>
                  <a:lnTo>
                    <a:pt x="327" y="362"/>
                  </a:lnTo>
                  <a:lnTo>
                    <a:pt x="333" y="357"/>
                  </a:lnTo>
                  <a:lnTo>
                    <a:pt x="339" y="348"/>
                  </a:lnTo>
                  <a:lnTo>
                    <a:pt x="342" y="337"/>
                  </a:lnTo>
                  <a:lnTo>
                    <a:pt x="345" y="323"/>
                  </a:lnTo>
                  <a:lnTo>
                    <a:pt x="347" y="306"/>
                  </a:lnTo>
                  <a:lnTo>
                    <a:pt x="345" y="286"/>
                  </a:lnTo>
                  <a:lnTo>
                    <a:pt x="342" y="261"/>
                  </a:lnTo>
                  <a:lnTo>
                    <a:pt x="338" y="233"/>
                  </a:lnTo>
                  <a:lnTo>
                    <a:pt x="329" y="201"/>
                  </a:lnTo>
                  <a:lnTo>
                    <a:pt x="334" y="196"/>
                  </a:lnTo>
                  <a:lnTo>
                    <a:pt x="349" y="181"/>
                  </a:lnTo>
                  <a:lnTo>
                    <a:pt x="367" y="160"/>
                  </a:lnTo>
                  <a:lnTo>
                    <a:pt x="377" y="147"/>
                  </a:lnTo>
                  <a:lnTo>
                    <a:pt x="387" y="133"/>
                  </a:lnTo>
                  <a:lnTo>
                    <a:pt x="396" y="118"/>
                  </a:lnTo>
                  <a:lnTo>
                    <a:pt x="405" y="104"/>
                  </a:lnTo>
                  <a:lnTo>
                    <a:pt x="412" y="88"/>
                  </a:lnTo>
                  <a:lnTo>
                    <a:pt x="416" y="73"/>
                  </a:lnTo>
                  <a:lnTo>
                    <a:pt x="419" y="59"/>
                  </a:lnTo>
                  <a:lnTo>
                    <a:pt x="420" y="51"/>
                  </a:lnTo>
                  <a:lnTo>
                    <a:pt x="419" y="44"/>
                  </a:lnTo>
                  <a:lnTo>
                    <a:pt x="417" y="38"/>
                  </a:lnTo>
                  <a:lnTo>
                    <a:pt x="415" y="31"/>
                  </a:lnTo>
                  <a:lnTo>
                    <a:pt x="412" y="24"/>
                  </a:lnTo>
                  <a:lnTo>
                    <a:pt x="407" y="18"/>
                  </a:lnTo>
                  <a:close/>
                </a:path>
              </a:pathLst>
            </a:custGeom>
            <a:noFill/>
            <a:ln w="14288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8" name="Freeform 35"/>
            <p:cNvSpPr>
              <a:spLocks/>
            </p:cNvSpPr>
            <p:nvPr/>
          </p:nvSpPr>
          <p:spPr bwMode="auto">
            <a:xfrm>
              <a:off x="4543" y="2687"/>
              <a:ext cx="790" cy="631"/>
            </a:xfrm>
            <a:custGeom>
              <a:avLst/>
              <a:gdLst>
                <a:gd name="T0" fmla="*/ 910 w 687"/>
                <a:gd name="T1" fmla="*/ 17 h 564"/>
                <a:gd name="T2" fmla="*/ 908 w 687"/>
                <a:gd name="T3" fmla="*/ 93 h 564"/>
                <a:gd name="T4" fmla="*/ 885 w 687"/>
                <a:gd name="T5" fmla="*/ 187 h 564"/>
                <a:gd name="T6" fmla="*/ 862 w 687"/>
                <a:gd name="T7" fmla="*/ 249 h 564"/>
                <a:gd name="T8" fmla="*/ 822 w 687"/>
                <a:gd name="T9" fmla="*/ 312 h 564"/>
                <a:gd name="T10" fmla="*/ 765 w 687"/>
                <a:gd name="T11" fmla="*/ 370 h 564"/>
                <a:gd name="T12" fmla="*/ 688 w 687"/>
                <a:gd name="T13" fmla="*/ 427 h 564"/>
                <a:gd name="T14" fmla="*/ 589 w 687"/>
                <a:gd name="T15" fmla="*/ 472 h 564"/>
                <a:gd name="T16" fmla="*/ 508 w 687"/>
                <a:gd name="T17" fmla="*/ 496 h 564"/>
                <a:gd name="T18" fmla="*/ 453 w 687"/>
                <a:gd name="T19" fmla="*/ 506 h 564"/>
                <a:gd name="T20" fmla="*/ 389 w 687"/>
                <a:gd name="T21" fmla="*/ 507 h 564"/>
                <a:gd name="T22" fmla="*/ 342 w 687"/>
                <a:gd name="T23" fmla="*/ 493 h 564"/>
                <a:gd name="T24" fmla="*/ 315 w 687"/>
                <a:gd name="T25" fmla="*/ 478 h 564"/>
                <a:gd name="T26" fmla="*/ 298 w 687"/>
                <a:gd name="T27" fmla="*/ 452 h 564"/>
                <a:gd name="T28" fmla="*/ 291 w 687"/>
                <a:gd name="T29" fmla="*/ 415 h 564"/>
                <a:gd name="T30" fmla="*/ 292 w 687"/>
                <a:gd name="T31" fmla="*/ 386 h 564"/>
                <a:gd name="T32" fmla="*/ 285 w 687"/>
                <a:gd name="T33" fmla="*/ 347 h 564"/>
                <a:gd name="T34" fmla="*/ 256 w 687"/>
                <a:gd name="T35" fmla="*/ 329 h 564"/>
                <a:gd name="T36" fmla="*/ 209 w 687"/>
                <a:gd name="T37" fmla="*/ 328 h 564"/>
                <a:gd name="T38" fmla="*/ 153 w 687"/>
                <a:gd name="T39" fmla="*/ 341 h 564"/>
                <a:gd name="T40" fmla="*/ 99 w 687"/>
                <a:gd name="T41" fmla="*/ 367 h 564"/>
                <a:gd name="T42" fmla="*/ 51 w 687"/>
                <a:gd name="T43" fmla="*/ 403 h 564"/>
                <a:gd name="T44" fmla="*/ 13 w 687"/>
                <a:gd name="T45" fmla="*/ 445 h 564"/>
                <a:gd name="T46" fmla="*/ 0 w 687"/>
                <a:gd name="T47" fmla="*/ 492 h 564"/>
                <a:gd name="T48" fmla="*/ 15 w 687"/>
                <a:gd name="T49" fmla="*/ 541 h 564"/>
                <a:gd name="T50" fmla="*/ 69 w 687"/>
                <a:gd name="T51" fmla="*/ 590 h 564"/>
                <a:gd name="T52" fmla="*/ 125 w 687"/>
                <a:gd name="T53" fmla="*/ 622 h 564"/>
                <a:gd name="T54" fmla="*/ 201 w 687"/>
                <a:gd name="T55" fmla="*/ 674 h 564"/>
                <a:gd name="T56" fmla="*/ 306 w 687"/>
                <a:gd name="T57" fmla="*/ 731 h 564"/>
                <a:gd name="T58" fmla="*/ 386 w 687"/>
                <a:gd name="T59" fmla="*/ 762 h 564"/>
                <a:gd name="T60" fmla="*/ 477 w 687"/>
                <a:gd name="T61" fmla="*/ 782 h 564"/>
                <a:gd name="T62" fmla="*/ 576 w 687"/>
                <a:gd name="T63" fmla="*/ 790 h 564"/>
                <a:gd name="T64" fmla="*/ 678 w 687"/>
                <a:gd name="T65" fmla="*/ 776 h 564"/>
                <a:gd name="T66" fmla="*/ 784 w 687"/>
                <a:gd name="T67" fmla="*/ 736 h 564"/>
                <a:gd name="T68" fmla="*/ 891 w 687"/>
                <a:gd name="T69" fmla="*/ 668 h 564"/>
                <a:gd name="T70" fmla="*/ 934 w 687"/>
                <a:gd name="T71" fmla="*/ 622 h 564"/>
                <a:gd name="T72" fmla="*/ 952 w 687"/>
                <a:gd name="T73" fmla="*/ 558 h 564"/>
                <a:gd name="T74" fmla="*/ 952 w 687"/>
                <a:gd name="T75" fmla="*/ 518 h 564"/>
                <a:gd name="T76" fmla="*/ 936 w 687"/>
                <a:gd name="T77" fmla="*/ 478 h 564"/>
                <a:gd name="T78" fmla="*/ 896 w 687"/>
                <a:gd name="T79" fmla="*/ 403 h 564"/>
                <a:gd name="T80" fmla="*/ 942 w 687"/>
                <a:gd name="T81" fmla="*/ 379 h 564"/>
                <a:gd name="T82" fmla="*/ 1003 w 687"/>
                <a:gd name="T83" fmla="*/ 329 h 564"/>
                <a:gd name="T84" fmla="*/ 1027 w 687"/>
                <a:gd name="T85" fmla="*/ 293 h 564"/>
                <a:gd name="T86" fmla="*/ 1043 w 687"/>
                <a:gd name="T87" fmla="*/ 251 h 564"/>
                <a:gd name="T88" fmla="*/ 1043 w 687"/>
                <a:gd name="T89" fmla="*/ 199 h 564"/>
                <a:gd name="T90" fmla="*/ 1023 w 687"/>
                <a:gd name="T91" fmla="*/ 140 h 564"/>
                <a:gd name="T92" fmla="*/ 980 w 687"/>
                <a:gd name="T93" fmla="*/ 74 h 564"/>
                <a:gd name="T94" fmla="*/ 908 w 687"/>
                <a:gd name="T95" fmla="*/ 0 h 56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87"/>
                <a:gd name="T145" fmla="*/ 0 h 564"/>
                <a:gd name="T146" fmla="*/ 687 w 687"/>
                <a:gd name="T147" fmla="*/ 564 h 564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87" h="564">
                  <a:moveTo>
                    <a:pt x="597" y="0"/>
                  </a:moveTo>
                  <a:lnTo>
                    <a:pt x="597" y="0"/>
                  </a:lnTo>
                  <a:lnTo>
                    <a:pt x="598" y="12"/>
                  </a:lnTo>
                  <a:lnTo>
                    <a:pt x="599" y="26"/>
                  </a:lnTo>
                  <a:lnTo>
                    <a:pt x="598" y="44"/>
                  </a:lnTo>
                  <a:lnTo>
                    <a:pt x="597" y="66"/>
                  </a:lnTo>
                  <a:lnTo>
                    <a:pt x="594" y="91"/>
                  </a:lnTo>
                  <a:lnTo>
                    <a:pt x="588" y="119"/>
                  </a:lnTo>
                  <a:lnTo>
                    <a:pt x="583" y="133"/>
                  </a:lnTo>
                  <a:lnTo>
                    <a:pt x="579" y="147"/>
                  </a:lnTo>
                  <a:lnTo>
                    <a:pt x="573" y="163"/>
                  </a:lnTo>
                  <a:lnTo>
                    <a:pt x="567" y="178"/>
                  </a:lnTo>
                  <a:lnTo>
                    <a:pt x="559" y="192"/>
                  </a:lnTo>
                  <a:lnTo>
                    <a:pt x="550" y="208"/>
                  </a:lnTo>
                  <a:lnTo>
                    <a:pt x="541" y="223"/>
                  </a:lnTo>
                  <a:lnTo>
                    <a:pt x="529" y="237"/>
                  </a:lnTo>
                  <a:lnTo>
                    <a:pt x="517" y="252"/>
                  </a:lnTo>
                  <a:lnTo>
                    <a:pt x="503" y="265"/>
                  </a:lnTo>
                  <a:lnTo>
                    <a:pt x="488" y="279"/>
                  </a:lnTo>
                  <a:lnTo>
                    <a:pt x="471" y="292"/>
                  </a:lnTo>
                  <a:lnTo>
                    <a:pt x="452" y="305"/>
                  </a:lnTo>
                  <a:lnTo>
                    <a:pt x="432" y="316"/>
                  </a:lnTo>
                  <a:lnTo>
                    <a:pt x="410" y="327"/>
                  </a:lnTo>
                  <a:lnTo>
                    <a:pt x="387" y="337"/>
                  </a:lnTo>
                  <a:lnTo>
                    <a:pt x="362" y="346"/>
                  </a:lnTo>
                  <a:lnTo>
                    <a:pt x="334" y="354"/>
                  </a:lnTo>
                  <a:lnTo>
                    <a:pt x="327" y="355"/>
                  </a:lnTo>
                  <a:lnTo>
                    <a:pt x="309" y="359"/>
                  </a:lnTo>
                  <a:lnTo>
                    <a:pt x="298" y="361"/>
                  </a:lnTo>
                  <a:lnTo>
                    <a:pt x="284" y="362"/>
                  </a:lnTo>
                  <a:lnTo>
                    <a:pt x="271" y="362"/>
                  </a:lnTo>
                  <a:lnTo>
                    <a:pt x="256" y="362"/>
                  </a:lnTo>
                  <a:lnTo>
                    <a:pt x="243" y="359"/>
                  </a:lnTo>
                  <a:lnTo>
                    <a:pt x="229" y="355"/>
                  </a:lnTo>
                  <a:lnTo>
                    <a:pt x="224" y="352"/>
                  </a:lnTo>
                  <a:lnTo>
                    <a:pt x="217" y="348"/>
                  </a:lnTo>
                  <a:lnTo>
                    <a:pt x="212" y="345"/>
                  </a:lnTo>
                  <a:lnTo>
                    <a:pt x="207" y="341"/>
                  </a:lnTo>
                  <a:lnTo>
                    <a:pt x="202" y="335"/>
                  </a:lnTo>
                  <a:lnTo>
                    <a:pt x="199" y="329"/>
                  </a:lnTo>
                  <a:lnTo>
                    <a:pt x="196" y="323"/>
                  </a:lnTo>
                  <a:lnTo>
                    <a:pt x="193" y="315"/>
                  </a:lnTo>
                  <a:lnTo>
                    <a:pt x="192" y="307"/>
                  </a:lnTo>
                  <a:lnTo>
                    <a:pt x="191" y="297"/>
                  </a:lnTo>
                  <a:lnTo>
                    <a:pt x="191" y="287"/>
                  </a:lnTo>
                  <a:lnTo>
                    <a:pt x="192" y="275"/>
                  </a:lnTo>
                  <a:lnTo>
                    <a:pt x="193" y="265"/>
                  </a:lnTo>
                  <a:lnTo>
                    <a:pt x="191" y="256"/>
                  </a:lnTo>
                  <a:lnTo>
                    <a:pt x="188" y="248"/>
                  </a:lnTo>
                  <a:lnTo>
                    <a:pt x="183" y="243"/>
                  </a:lnTo>
                  <a:lnTo>
                    <a:pt x="177" y="238"/>
                  </a:lnTo>
                  <a:lnTo>
                    <a:pt x="169" y="235"/>
                  </a:lnTo>
                  <a:lnTo>
                    <a:pt x="159" y="234"/>
                  </a:lnTo>
                  <a:lnTo>
                    <a:pt x="148" y="233"/>
                  </a:lnTo>
                  <a:lnTo>
                    <a:pt x="137" y="234"/>
                  </a:lnTo>
                  <a:lnTo>
                    <a:pt x="126" y="236"/>
                  </a:lnTo>
                  <a:lnTo>
                    <a:pt x="114" y="239"/>
                  </a:lnTo>
                  <a:lnTo>
                    <a:pt x="101" y="244"/>
                  </a:lnTo>
                  <a:lnTo>
                    <a:pt x="89" y="248"/>
                  </a:lnTo>
                  <a:lnTo>
                    <a:pt x="76" y="255"/>
                  </a:lnTo>
                  <a:lnTo>
                    <a:pt x="65" y="262"/>
                  </a:lnTo>
                  <a:lnTo>
                    <a:pt x="53" y="270"/>
                  </a:lnTo>
                  <a:lnTo>
                    <a:pt x="43" y="278"/>
                  </a:lnTo>
                  <a:lnTo>
                    <a:pt x="33" y="288"/>
                  </a:lnTo>
                  <a:lnTo>
                    <a:pt x="24" y="297"/>
                  </a:lnTo>
                  <a:lnTo>
                    <a:pt x="16" y="307"/>
                  </a:lnTo>
                  <a:lnTo>
                    <a:pt x="9" y="318"/>
                  </a:lnTo>
                  <a:lnTo>
                    <a:pt x="5" y="328"/>
                  </a:lnTo>
                  <a:lnTo>
                    <a:pt x="1" y="339"/>
                  </a:lnTo>
                  <a:lnTo>
                    <a:pt x="0" y="351"/>
                  </a:lnTo>
                  <a:lnTo>
                    <a:pt x="1" y="363"/>
                  </a:lnTo>
                  <a:lnTo>
                    <a:pt x="5" y="374"/>
                  </a:lnTo>
                  <a:lnTo>
                    <a:pt x="10" y="387"/>
                  </a:lnTo>
                  <a:lnTo>
                    <a:pt x="19" y="398"/>
                  </a:lnTo>
                  <a:lnTo>
                    <a:pt x="30" y="410"/>
                  </a:lnTo>
                  <a:lnTo>
                    <a:pt x="45" y="421"/>
                  </a:lnTo>
                  <a:lnTo>
                    <a:pt x="62" y="433"/>
                  </a:lnTo>
                  <a:lnTo>
                    <a:pt x="83" y="444"/>
                  </a:lnTo>
                  <a:lnTo>
                    <a:pt x="96" y="454"/>
                  </a:lnTo>
                  <a:lnTo>
                    <a:pt x="111" y="466"/>
                  </a:lnTo>
                  <a:lnTo>
                    <a:pt x="132" y="481"/>
                  </a:lnTo>
                  <a:lnTo>
                    <a:pt x="156" y="497"/>
                  </a:lnTo>
                  <a:lnTo>
                    <a:pt x="186" y="514"/>
                  </a:lnTo>
                  <a:lnTo>
                    <a:pt x="201" y="522"/>
                  </a:lnTo>
                  <a:lnTo>
                    <a:pt x="218" y="529"/>
                  </a:lnTo>
                  <a:lnTo>
                    <a:pt x="236" y="537"/>
                  </a:lnTo>
                  <a:lnTo>
                    <a:pt x="254" y="544"/>
                  </a:lnTo>
                  <a:lnTo>
                    <a:pt x="273" y="550"/>
                  </a:lnTo>
                  <a:lnTo>
                    <a:pt x="293" y="555"/>
                  </a:lnTo>
                  <a:lnTo>
                    <a:pt x="314" y="559"/>
                  </a:lnTo>
                  <a:lnTo>
                    <a:pt x="335" y="562"/>
                  </a:lnTo>
                  <a:lnTo>
                    <a:pt x="356" y="563"/>
                  </a:lnTo>
                  <a:lnTo>
                    <a:pt x="379" y="564"/>
                  </a:lnTo>
                  <a:lnTo>
                    <a:pt x="401" y="562"/>
                  </a:lnTo>
                  <a:lnTo>
                    <a:pt x="424" y="560"/>
                  </a:lnTo>
                  <a:lnTo>
                    <a:pt x="446" y="554"/>
                  </a:lnTo>
                  <a:lnTo>
                    <a:pt x="470" y="547"/>
                  </a:lnTo>
                  <a:lnTo>
                    <a:pt x="492" y="538"/>
                  </a:lnTo>
                  <a:lnTo>
                    <a:pt x="516" y="526"/>
                  </a:lnTo>
                  <a:lnTo>
                    <a:pt x="540" y="513"/>
                  </a:lnTo>
                  <a:lnTo>
                    <a:pt x="562" y="496"/>
                  </a:lnTo>
                  <a:lnTo>
                    <a:pt x="586" y="477"/>
                  </a:lnTo>
                  <a:lnTo>
                    <a:pt x="609" y="454"/>
                  </a:lnTo>
                  <a:lnTo>
                    <a:pt x="614" y="444"/>
                  </a:lnTo>
                  <a:lnTo>
                    <a:pt x="618" y="432"/>
                  </a:lnTo>
                  <a:lnTo>
                    <a:pt x="623" y="417"/>
                  </a:lnTo>
                  <a:lnTo>
                    <a:pt x="626" y="399"/>
                  </a:lnTo>
                  <a:lnTo>
                    <a:pt x="627" y="390"/>
                  </a:lnTo>
                  <a:lnTo>
                    <a:pt x="627" y="380"/>
                  </a:lnTo>
                  <a:lnTo>
                    <a:pt x="626" y="370"/>
                  </a:lnTo>
                  <a:lnTo>
                    <a:pt x="624" y="360"/>
                  </a:lnTo>
                  <a:lnTo>
                    <a:pt x="621" y="350"/>
                  </a:lnTo>
                  <a:lnTo>
                    <a:pt x="616" y="341"/>
                  </a:lnTo>
                  <a:lnTo>
                    <a:pt x="589" y="288"/>
                  </a:lnTo>
                  <a:lnTo>
                    <a:pt x="598" y="283"/>
                  </a:lnTo>
                  <a:lnTo>
                    <a:pt x="608" y="278"/>
                  </a:lnTo>
                  <a:lnTo>
                    <a:pt x="619" y="271"/>
                  </a:lnTo>
                  <a:lnTo>
                    <a:pt x="633" y="261"/>
                  </a:lnTo>
                  <a:lnTo>
                    <a:pt x="646" y="249"/>
                  </a:lnTo>
                  <a:lnTo>
                    <a:pt x="659" y="235"/>
                  </a:lnTo>
                  <a:lnTo>
                    <a:pt x="666" y="227"/>
                  </a:lnTo>
                  <a:lnTo>
                    <a:pt x="670" y="218"/>
                  </a:lnTo>
                  <a:lnTo>
                    <a:pt x="676" y="209"/>
                  </a:lnTo>
                  <a:lnTo>
                    <a:pt x="679" y="200"/>
                  </a:lnTo>
                  <a:lnTo>
                    <a:pt x="682" y="189"/>
                  </a:lnTo>
                  <a:lnTo>
                    <a:pt x="686" y="179"/>
                  </a:lnTo>
                  <a:lnTo>
                    <a:pt x="687" y="167"/>
                  </a:lnTo>
                  <a:lnTo>
                    <a:pt x="687" y="155"/>
                  </a:lnTo>
                  <a:lnTo>
                    <a:pt x="686" y="142"/>
                  </a:lnTo>
                  <a:lnTo>
                    <a:pt x="682" y="129"/>
                  </a:lnTo>
                  <a:lnTo>
                    <a:pt x="679" y="115"/>
                  </a:lnTo>
                  <a:lnTo>
                    <a:pt x="673" y="100"/>
                  </a:lnTo>
                  <a:lnTo>
                    <a:pt x="666" y="85"/>
                  </a:lnTo>
                  <a:lnTo>
                    <a:pt x="657" y="70"/>
                  </a:lnTo>
                  <a:lnTo>
                    <a:pt x="644" y="53"/>
                  </a:lnTo>
                  <a:lnTo>
                    <a:pt x="631" y="36"/>
                  </a:lnTo>
                  <a:lnTo>
                    <a:pt x="615" y="18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rgbClr val="EFAA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9" name="Freeform 36"/>
            <p:cNvSpPr>
              <a:spLocks/>
            </p:cNvSpPr>
            <p:nvPr/>
          </p:nvSpPr>
          <p:spPr bwMode="auto">
            <a:xfrm>
              <a:off x="4543" y="2687"/>
              <a:ext cx="790" cy="631"/>
            </a:xfrm>
            <a:custGeom>
              <a:avLst/>
              <a:gdLst>
                <a:gd name="T0" fmla="*/ 910 w 687"/>
                <a:gd name="T1" fmla="*/ 17 h 564"/>
                <a:gd name="T2" fmla="*/ 908 w 687"/>
                <a:gd name="T3" fmla="*/ 93 h 564"/>
                <a:gd name="T4" fmla="*/ 885 w 687"/>
                <a:gd name="T5" fmla="*/ 187 h 564"/>
                <a:gd name="T6" fmla="*/ 862 w 687"/>
                <a:gd name="T7" fmla="*/ 249 h 564"/>
                <a:gd name="T8" fmla="*/ 822 w 687"/>
                <a:gd name="T9" fmla="*/ 312 h 564"/>
                <a:gd name="T10" fmla="*/ 765 w 687"/>
                <a:gd name="T11" fmla="*/ 370 h 564"/>
                <a:gd name="T12" fmla="*/ 688 w 687"/>
                <a:gd name="T13" fmla="*/ 427 h 564"/>
                <a:gd name="T14" fmla="*/ 589 w 687"/>
                <a:gd name="T15" fmla="*/ 472 h 564"/>
                <a:gd name="T16" fmla="*/ 508 w 687"/>
                <a:gd name="T17" fmla="*/ 496 h 564"/>
                <a:gd name="T18" fmla="*/ 453 w 687"/>
                <a:gd name="T19" fmla="*/ 506 h 564"/>
                <a:gd name="T20" fmla="*/ 389 w 687"/>
                <a:gd name="T21" fmla="*/ 507 h 564"/>
                <a:gd name="T22" fmla="*/ 342 w 687"/>
                <a:gd name="T23" fmla="*/ 493 h 564"/>
                <a:gd name="T24" fmla="*/ 315 w 687"/>
                <a:gd name="T25" fmla="*/ 478 h 564"/>
                <a:gd name="T26" fmla="*/ 298 w 687"/>
                <a:gd name="T27" fmla="*/ 452 h 564"/>
                <a:gd name="T28" fmla="*/ 291 w 687"/>
                <a:gd name="T29" fmla="*/ 415 h 564"/>
                <a:gd name="T30" fmla="*/ 292 w 687"/>
                <a:gd name="T31" fmla="*/ 386 h 564"/>
                <a:gd name="T32" fmla="*/ 285 w 687"/>
                <a:gd name="T33" fmla="*/ 347 h 564"/>
                <a:gd name="T34" fmla="*/ 256 w 687"/>
                <a:gd name="T35" fmla="*/ 329 h 564"/>
                <a:gd name="T36" fmla="*/ 209 w 687"/>
                <a:gd name="T37" fmla="*/ 328 h 564"/>
                <a:gd name="T38" fmla="*/ 153 w 687"/>
                <a:gd name="T39" fmla="*/ 341 h 564"/>
                <a:gd name="T40" fmla="*/ 99 w 687"/>
                <a:gd name="T41" fmla="*/ 367 h 564"/>
                <a:gd name="T42" fmla="*/ 51 w 687"/>
                <a:gd name="T43" fmla="*/ 403 h 564"/>
                <a:gd name="T44" fmla="*/ 13 w 687"/>
                <a:gd name="T45" fmla="*/ 445 h 564"/>
                <a:gd name="T46" fmla="*/ 0 w 687"/>
                <a:gd name="T47" fmla="*/ 492 h 564"/>
                <a:gd name="T48" fmla="*/ 15 w 687"/>
                <a:gd name="T49" fmla="*/ 541 h 564"/>
                <a:gd name="T50" fmla="*/ 69 w 687"/>
                <a:gd name="T51" fmla="*/ 590 h 564"/>
                <a:gd name="T52" fmla="*/ 125 w 687"/>
                <a:gd name="T53" fmla="*/ 622 h 564"/>
                <a:gd name="T54" fmla="*/ 201 w 687"/>
                <a:gd name="T55" fmla="*/ 674 h 564"/>
                <a:gd name="T56" fmla="*/ 306 w 687"/>
                <a:gd name="T57" fmla="*/ 731 h 564"/>
                <a:gd name="T58" fmla="*/ 386 w 687"/>
                <a:gd name="T59" fmla="*/ 762 h 564"/>
                <a:gd name="T60" fmla="*/ 477 w 687"/>
                <a:gd name="T61" fmla="*/ 782 h 564"/>
                <a:gd name="T62" fmla="*/ 576 w 687"/>
                <a:gd name="T63" fmla="*/ 790 h 564"/>
                <a:gd name="T64" fmla="*/ 678 w 687"/>
                <a:gd name="T65" fmla="*/ 776 h 564"/>
                <a:gd name="T66" fmla="*/ 784 w 687"/>
                <a:gd name="T67" fmla="*/ 736 h 564"/>
                <a:gd name="T68" fmla="*/ 891 w 687"/>
                <a:gd name="T69" fmla="*/ 668 h 564"/>
                <a:gd name="T70" fmla="*/ 934 w 687"/>
                <a:gd name="T71" fmla="*/ 622 h 564"/>
                <a:gd name="T72" fmla="*/ 952 w 687"/>
                <a:gd name="T73" fmla="*/ 558 h 564"/>
                <a:gd name="T74" fmla="*/ 952 w 687"/>
                <a:gd name="T75" fmla="*/ 518 h 564"/>
                <a:gd name="T76" fmla="*/ 936 w 687"/>
                <a:gd name="T77" fmla="*/ 478 h 564"/>
                <a:gd name="T78" fmla="*/ 896 w 687"/>
                <a:gd name="T79" fmla="*/ 403 h 564"/>
                <a:gd name="T80" fmla="*/ 942 w 687"/>
                <a:gd name="T81" fmla="*/ 379 h 564"/>
                <a:gd name="T82" fmla="*/ 1003 w 687"/>
                <a:gd name="T83" fmla="*/ 329 h 564"/>
                <a:gd name="T84" fmla="*/ 1027 w 687"/>
                <a:gd name="T85" fmla="*/ 293 h 564"/>
                <a:gd name="T86" fmla="*/ 1043 w 687"/>
                <a:gd name="T87" fmla="*/ 251 h 564"/>
                <a:gd name="T88" fmla="*/ 1043 w 687"/>
                <a:gd name="T89" fmla="*/ 199 h 564"/>
                <a:gd name="T90" fmla="*/ 1023 w 687"/>
                <a:gd name="T91" fmla="*/ 140 h 564"/>
                <a:gd name="T92" fmla="*/ 980 w 687"/>
                <a:gd name="T93" fmla="*/ 74 h 564"/>
                <a:gd name="T94" fmla="*/ 908 w 687"/>
                <a:gd name="T95" fmla="*/ 0 h 56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87"/>
                <a:gd name="T145" fmla="*/ 0 h 564"/>
                <a:gd name="T146" fmla="*/ 687 w 687"/>
                <a:gd name="T147" fmla="*/ 564 h 564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87" h="564">
                  <a:moveTo>
                    <a:pt x="597" y="0"/>
                  </a:moveTo>
                  <a:lnTo>
                    <a:pt x="597" y="0"/>
                  </a:lnTo>
                  <a:lnTo>
                    <a:pt x="598" y="12"/>
                  </a:lnTo>
                  <a:lnTo>
                    <a:pt x="599" y="26"/>
                  </a:lnTo>
                  <a:lnTo>
                    <a:pt x="598" y="44"/>
                  </a:lnTo>
                  <a:lnTo>
                    <a:pt x="597" y="66"/>
                  </a:lnTo>
                  <a:lnTo>
                    <a:pt x="594" y="91"/>
                  </a:lnTo>
                  <a:lnTo>
                    <a:pt x="588" y="119"/>
                  </a:lnTo>
                  <a:lnTo>
                    <a:pt x="583" y="133"/>
                  </a:lnTo>
                  <a:lnTo>
                    <a:pt x="579" y="147"/>
                  </a:lnTo>
                  <a:lnTo>
                    <a:pt x="573" y="163"/>
                  </a:lnTo>
                  <a:lnTo>
                    <a:pt x="567" y="178"/>
                  </a:lnTo>
                  <a:lnTo>
                    <a:pt x="559" y="192"/>
                  </a:lnTo>
                  <a:lnTo>
                    <a:pt x="550" y="208"/>
                  </a:lnTo>
                  <a:lnTo>
                    <a:pt x="541" y="223"/>
                  </a:lnTo>
                  <a:lnTo>
                    <a:pt x="529" y="237"/>
                  </a:lnTo>
                  <a:lnTo>
                    <a:pt x="517" y="252"/>
                  </a:lnTo>
                  <a:lnTo>
                    <a:pt x="503" y="265"/>
                  </a:lnTo>
                  <a:lnTo>
                    <a:pt x="488" y="279"/>
                  </a:lnTo>
                  <a:lnTo>
                    <a:pt x="471" y="292"/>
                  </a:lnTo>
                  <a:lnTo>
                    <a:pt x="452" y="305"/>
                  </a:lnTo>
                  <a:lnTo>
                    <a:pt x="432" y="316"/>
                  </a:lnTo>
                  <a:lnTo>
                    <a:pt x="410" y="327"/>
                  </a:lnTo>
                  <a:lnTo>
                    <a:pt x="387" y="337"/>
                  </a:lnTo>
                  <a:lnTo>
                    <a:pt x="362" y="346"/>
                  </a:lnTo>
                  <a:lnTo>
                    <a:pt x="334" y="354"/>
                  </a:lnTo>
                  <a:lnTo>
                    <a:pt x="327" y="355"/>
                  </a:lnTo>
                  <a:lnTo>
                    <a:pt x="309" y="359"/>
                  </a:lnTo>
                  <a:lnTo>
                    <a:pt x="298" y="361"/>
                  </a:lnTo>
                  <a:lnTo>
                    <a:pt x="284" y="362"/>
                  </a:lnTo>
                  <a:lnTo>
                    <a:pt x="271" y="362"/>
                  </a:lnTo>
                  <a:lnTo>
                    <a:pt x="256" y="362"/>
                  </a:lnTo>
                  <a:lnTo>
                    <a:pt x="243" y="359"/>
                  </a:lnTo>
                  <a:lnTo>
                    <a:pt x="229" y="355"/>
                  </a:lnTo>
                  <a:lnTo>
                    <a:pt x="224" y="352"/>
                  </a:lnTo>
                  <a:lnTo>
                    <a:pt x="217" y="348"/>
                  </a:lnTo>
                  <a:lnTo>
                    <a:pt x="212" y="345"/>
                  </a:lnTo>
                  <a:lnTo>
                    <a:pt x="207" y="341"/>
                  </a:lnTo>
                  <a:lnTo>
                    <a:pt x="202" y="335"/>
                  </a:lnTo>
                  <a:lnTo>
                    <a:pt x="199" y="329"/>
                  </a:lnTo>
                  <a:lnTo>
                    <a:pt x="196" y="323"/>
                  </a:lnTo>
                  <a:lnTo>
                    <a:pt x="193" y="315"/>
                  </a:lnTo>
                  <a:lnTo>
                    <a:pt x="192" y="307"/>
                  </a:lnTo>
                  <a:lnTo>
                    <a:pt x="191" y="297"/>
                  </a:lnTo>
                  <a:lnTo>
                    <a:pt x="191" y="287"/>
                  </a:lnTo>
                  <a:lnTo>
                    <a:pt x="192" y="275"/>
                  </a:lnTo>
                  <a:lnTo>
                    <a:pt x="193" y="265"/>
                  </a:lnTo>
                  <a:lnTo>
                    <a:pt x="191" y="256"/>
                  </a:lnTo>
                  <a:lnTo>
                    <a:pt x="188" y="248"/>
                  </a:lnTo>
                  <a:lnTo>
                    <a:pt x="183" y="243"/>
                  </a:lnTo>
                  <a:lnTo>
                    <a:pt x="177" y="238"/>
                  </a:lnTo>
                  <a:lnTo>
                    <a:pt x="169" y="235"/>
                  </a:lnTo>
                  <a:lnTo>
                    <a:pt x="159" y="234"/>
                  </a:lnTo>
                  <a:lnTo>
                    <a:pt x="148" y="233"/>
                  </a:lnTo>
                  <a:lnTo>
                    <a:pt x="137" y="234"/>
                  </a:lnTo>
                  <a:lnTo>
                    <a:pt x="126" y="236"/>
                  </a:lnTo>
                  <a:lnTo>
                    <a:pt x="114" y="239"/>
                  </a:lnTo>
                  <a:lnTo>
                    <a:pt x="101" y="244"/>
                  </a:lnTo>
                  <a:lnTo>
                    <a:pt x="89" y="248"/>
                  </a:lnTo>
                  <a:lnTo>
                    <a:pt x="76" y="255"/>
                  </a:lnTo>
                  <a:lnTo>
                    <a:pt x="65" y="262"/>
                  </a:lnTo>
                  <a:lnTo>
                    <a:pt x="53" y="270"/>
                  </a:lnTo>
                  <a:lnTo>
                    <a:pt x="43" y="278"/>
                  </a:lnTo>
                  <a:lnTo>
                    <a:pt x="33" y="288"/>
                  </a:lnTo>
                  <a:lnTo>
                    <a:pt x="24" y="297"/>
                  </a:lnTo>
                  <a:lnTo>
                    <a:pt x="16" y="307"/>
                  </a:lnTo>
                  <a:lnTo>
                    <a:pt x="9" y="318"/>
                  </a:lnTo>
                  <a:lnTo>
                    <a:pt x="5" y="328"/>
                  </a:lnTo>
                  <a:lnTo>
                    <a:pt x="1" y="339"/>
                  </a:lnTo>
                  <a:lnTo>
                    <a:pt x="0" y="351"/>
                  </a:lnTo>
                  <a:lnTo>
                    <a:pt x="1" y="363"/>
                  </a:lnTo>
                  <a:lnTo>
                    <a:pt x="5" y="374"/>
                  </a:lnTo>
                  <a:lnTo>
                    <a:pt x="10" y="387"/>
                  </a:lnTo>
                  <a:lnTo>
                    <a:pt x="19" y="398"/>
                  </a:lnTo>
                  <a:lnTo>
                    <a:pt x="30" y="410"/>
                  </a:lnTo>
                  <a:lnTo>
                    <a:pt x="45" y="421"/>
                  </a:lnTo>
                  <a:lnTo>
                    <a:pt x="62" y="433"/>
                  </a:lnTo>
                  <a:lnTo>
                    <a:pt x="83" y="444"/>
                  </a:lnTo>
                  <a:lnTo>
                    <a:pt x="96" y="454"/>
                  </a:lnTo>
                  <a:lnTo>
                    <a:pt x="111" y="466"/>
                  </a:lnTo>
                  <a:lnTo>
                    <a:pt x="132" y="481"/>
                  </a:lnTo>
                  <a:lnTo>
                    <a:pt x="156" y="497"/>
                  </a:lnTo>
                  <a:lnTo>
                    <a:pt x="186" y="514"/>
                  </a:lnTo>
                  <a:lnTo>
                    <a:pt x="201" y="522"/>
                  </a:lnTo>
                  <a:lnTo>
                    <a:pt x="218" y="529"/>
                  </a:lnTo>
                  <a:lnTo>
                    <a:pt x="236" y="537"/>
                  </a:lnTo>
                  <a:lnTo>
                    <a:pt x="254" y="544"/>
                  </a:lnTo>
                  <a:lnTo>
                    <a:pt x="273" y="550"/>
                  </a:lnTo>
                  <a:lnTo>
                    <a:pt x="293" y="555"/>
                  </a:lnTo>
                  <a:lnTo>
                    <a:pt x="314" y="559"/>
                  </a:lnTo>
                  <a:lnTo>
                    <a:pt x="335" y="562"/>
                  </a:lnTo>
                  <a:lnTo>
                    <a:pt x="356" y="563"/>
                  </a:lnTo>
                  <a:lnTo>
                    <a:pt x="379" y="564"/>
                  </a:lnTo>
                  <a:lnTo>
                    <a:pt x="401" y="562"/>
                  </a:lnTo>
                  <a:lnTo>
                    <a:pt x="424" y="560"/>
                  </a:lnTo>
                  <a:lnTo>
                    <a:pt x="446" y="554"/>
                  </a:lnTo>
                  <a:lnTo>
                    <a:pt x="470" y="547"/>
                  </a:lnTo>
                  <a:lnTo>
                    <a:pt x="492" y="538"/>
                  </a:lnTo>
                  <a:lnTo>
                    <a:pt x="516" y="526"/>
                  </a:lnTo>
                  <a:lnTo>
                    <a:pt x="540" y="513"/>
                  </a:lnTo>
                  <a:lnTo>
                    <a:pt x="562" y="496"/>
                  </a:lnTo>
                  <a:lnTo>
                    <a:pt x="586" y="477"/>
                  </a:lnTo>
                  <a:lnTo>
                    <a:pt x="609" y="454"/>
                  </a:lnTo>
                  <a:lnTo>
                    <a:pt x="614" y="444"/>
                  </a:lnTo>
                  <a:lnTo>
                    <a:pt x="618" y="432"/>
                  </a:lnTo>
                  <a:lnTo>
                    <a:pt x="623" y="417"/>
                  </a:lnTo>
                  <a:lnTo>
                    <a:pt x="626" y="399"/>
                  </a:lnTo>
                  <a:lnTo>
                    <a:pt x="627" y="390"/>
                  </a:lnTo>
                  <a:lnTo>
                    <a:pt x="627" y="380"/>
                  </a:lnTo>
                  <a:lnTo>
                    <a:pt x="626" y="370"/>
                  </a:lnTo>
                  <a:lnTo>
                    <a:pt x="624" y="360"/>
                  </a:lnTo>
                  <a:lnTo>
                    <a:pt x="621" y="350"/>
                  </a:lnTo>
                  <a:lnTo>
                    <a:pt x="616" y="341"/>
                  </a:lnTo>
                  <a:lnTo>
                    <a:pt x="589" y="288"/>
                  </a:lnTo>
                  <a:lnTo>
                    <a:pt x="598" y="283"/>
                  </a:lnTo>
                  <a:lnTo>
                    <a:pt x="608" y="278"/>
                  </a:lnTo>
                  <a:lnTo>
                    <a:pt x="619" y="271"/>
                  </a:lnTo>
                  <a:lnTo>
                    <a:pt x="633" y="261"/>
                  </a:lnTo>
                  <a:lnTo>
                    <a:pt x="646" y="249"/>
                  </a:lnTo>
                  <a:lnTo>
                    <a:pt x="659" y="235"/>
                  </a:lnTo>
                  <a:lnTo>
                    <a:pt x="666" y="227"/>
                  </a:lnTo>
                  <a:lnTo>
                    <a:pt x="670" y="218"/>
                  </a:lnTo>
                  <a:lnTo>
                    <a:pt x="676" y="209"/>
                  </a:lnTo>
                  <a:lnTo>
                    <a:pt x="679" y="200"/>
                  </a:lnTo>
                  <a:lnTo>
                    <a:pt x="682" y="189"/>
                  </a:lnTo>
                  <a:lnTo>
                    <a:pt x="686" y="179"/>
                  </a:lnTo>
                  <a:lnTo>
                    <a:pt x="687" y="167"/>
                  </a:lnTo>
                  <a:lnTo>
                    <a:pt x="687" y="155"/>
                  </a:lnTo>
                  <a:lnTo>
                    <a:pt x="686" y="142"/>
                  </a:lnTo>
                  <a:lnTo>
                    <a:pt x="682" y="129"/>
                  </a:lnTo>
                  <a:lnTo>
                    <a:pt x="679" y="115"/>
                  </a:lnTo>
                  <a:lnTo>
                    <a:pt x="673" y="100"/>
                  </a:lnTo>
                  <a:lnTo>
                    <a:pt x="666" y="85"/>
                  </a:lnTo>
                  <a:lnTo>
                    <a:pt x="657" y="70"/>
                  </a:lnTo>
                  <a:lnTo>
                    <a:pt x="644" y="53"/>
                  </a:lnTo>
                  <a:lnTo>
                    <a:pt x="631" y="36"/>
                  </a:lnTo>
                  <a:lnTo>
                    <a:pt x="615" y="18"/>
                  </a:lnTo>
                  <a:lnTo>
                    <a:pt x="597" y="0"/>
                  </a:lnTo>
                  <a:close/>
                </a:path>
              </a:pathLst>
            </a:custGeom>
            <a:noFill/>
            <a:ln w="14288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3" name="Group 47"/>
          <p:cNvGrpSpPr>
            <a:grpSpLocks/>
          </p:cNvGrpSpPr>
          <p:nvPr/>
        </p:nvGrpSpPr>
        <p:grpSpPr bwMode="auto">
          <a:xfrm>
            <a:off x="2986088" y="1120775"/>
            <a:ext cx="2813050" cy="5241925"/>
            <a:chOff x="1881" y="706"/>
            <a:chExt cx="1772" cy="3302"/>
          </a:xfrm>
        </p:grpSpPr>
        <p:sp>
          <p:nvSpPr>
            <p:cNvPr id="9224" name="Freeform 37"/>
            <p:cNvSpPr>
              <a:spLocks/>
            </p:cNvSpPr>
            <p:nvPr/>
          </p:nvSpPr>
          <p:spPr bwMode="auto">
            <a:xfrm>
              <a:off x="1881" y="706"/>
              <a:ext cx="1772" cy="3302"/>
            </a:xfrm>
            <a:custGeom>
              <a:avLst/>
              <a:gdLst>
                <a:gd name="T0" fmla="*/ 1758 w 1541"/>
                <a:gd name="T1" fmla="*/ 238 h 2949"/>
                <a:gd name="T2" fmla="*/ 1788 w 1541"/>
                <a:gd name="T3" fmla="*/ 282 h 2949"/>
                <a:gd name="T4" fmla="*/ 1995 w 1541"/>
                <a:gd name="T5" fmla="*/ 120 h 2949"/>
                <a:gd name="T6" fmla="*/ 1978 w 1541"/>
                <a:gd name="T7" fmla="*/ 377 h 2949"/>
                <a:gd name="T8" fmla="*/ 2009 w 1541"/>
                <a:gd name="T9" fmla="*/ 567 h 2949"/>
                <a:gd name="T10" fmla="*/ 2025 w 1541"/>
                <a:gd name="T11" fmla="*/ 1079 h 2949"/>
                <a:gd name="T12" fmla="*/ 2180 w 1541"/>
                <a:gd name="T13" fmla="*/ 1311 h 2949"/>
                <a:gd name="T14" fmla="*/ 2304 w 1541"/>
                <a:gd name="T15" fmla="*/ 1506 h 2949"/>
                <a:gd name="T16" fmla="*/ 2337 w 1541"/>
                <a:gd name="T17" fmla="*/ 1797 h 2949"/>
                <a:gd name="T18" fmla="*/ 2156 w 1541"/>
                <a:gd name="T19" fmla="*/ 2192 h 2949"/>
                <a:gd name="T20" fmla="*/ 1949 w 1541"/>
                <a:gd name="T21" fmla="*/ 2441 h 2949"/>
                <a:gd name="T22" fmla="*/ 1808 w 1541"/>
                <a:gd name="T23" fmla="*/ 2700 h 2949"/>
                <a:gd name="T24" fmla="*/ 1696 w 1541"/>
                <a:gd name="T25" fmla="*/ 2810 h 2949"/>
                <a:gd name="T26" fmla="*/ 1616 w 1541"/>
                <a:gd name="T27" fmla="*/ 3027 h 2949"/>
                <a:gd name="T28" fmla="*/ 1594 w 1541"/>
                <a:gd name="T29" fmla="*/ 3144 h 2949"/>
                <a:gd name="T30" fmla="*/ 1605 w 1541"/>
                <a:gd name="T31" fmla="*/ 3312 h 2949"/>
                <a:gd name="T32" fmla="*/ 1743 w 1541"/>
                <a:gd name="T33" fmla="*/ 3547 h 2949"/>
                <a:gd name="T34" fmla="*/ 2240 w 1541"/>
                <a:gd name="T35" fmla="*/ 3589 h 2949"/>
                <a:gd name="T36" fmla="*/ 2332 w 1541"/>
                <a:gd name="T37" fmla="*/ 3611 h 2949"/>
                <a:gd name="T38" fmla="*/ 2285 w 1541"/>
                <a:gd name="T39" fmla="*/ 3646 h 2949"/>
                <a:gd name="T40" fmla="*/ 2012 w 1541"/>
                <a:gd name="T41" fmla="*/ 3879 h 2949"/>
                <a:gd name="T42" fmla="*/ 2028 w 1541"/>
                <a:gd name="T43" fmla="*/ 3970 h 2949"/>
                <a:gd name="T44" fmla="*/ 1864 w 1541"/>
                <a:gd name="T45" fmla="*/ 3845 h 2949"/>
                <a:gd name="T46" fmla="*/ 1620 w 1541"/>
                <a:gd name="T47" fmla="*/ 3670 h 2949"/>
                <a:gd name="T48" fmla="*/ 1482 w 1541"/>
                <a:gd name="T49" fmla="*/ 3666 h 2949"/>
                <a:gd name="T50" fmla="*/ 1586 w 1541"/>
                <a:gd name="T51" fmla="*/ 3573 h 2949"/>
                <a:gd name="T52" fmla="*/ 1447 w 1541"/>
                <a:gd name="T53" fmla="*/ 3268 h 2949"/>
                <a:gd name="T54" fmla="*/ 1264 w 1541"/>
                <a:gd name="T55" fmla="*/ 3159 h 2949"/>
                <a:gd name="T56" fmla="*/ 1119 w 1541"/>
                <a:gd name="T57" fmla="*/ 3135 h 2949"/>
                <a:gd name="T58" fmla="*/ 988 w 1541"/>
                <a:gd name="T59" fmla="*/ 3235 h 2949"/>
                <a:gd name="T60" fmla="*/ 910 w 1541"/>
                <a:gd name="T61" fmla="*/ 3543 h 2949"/>
                <a:gd name="T62" fmla="*/ 1136 w 1541"/>
                <a:gd name="T63" fmla="*/ 3897 h 2949"/>
                <a:gd name="T64" fmla="*/ 900 w 1541"/>
                <a:gd name="T65" fmla="*/ 3717 h 2949"/>
                <a:gd name="T66" fmla="*/ 793 w 1541"/>
                <a:gd name="T67" fmla="*/ 4140 h 2949"/>
                <a:gd name="T68" fmla="*/ 782 w 1541"/>
                <a:gd name="T69" fmla="*/ 3962 h 2949"/>
                <a:gd name="T70" fmla="*/ 521 w 1541"/>
                <a:gd name="T71" fmla="*/ 3857 h 2949"/>
                <a:gd name="T72" fmla="*/ 826 w 1541"/>
                <a:gd name="T73" fmla="*/ 3446 h 2949"/>
                <a:gd name="T74" fmla="*/ 803 w 1541"/>
                <a:gd name="T75" fmla="*/ 3168 h 2949"/>
                <a:gd name="T76" fmla="*/ 653 w 1541"/>
                <a:gd name="T77" fmla="*/ 3141 h 2949"/>
                <a:gd name="T78" fmla="*/ 444 w 1541"/>
                <a:gd name="T79" fmla="*/ 3089 h 2949"/>
                <a:gd name="T80" fmla="*/ 302 w 1541"/>
                <a:gd name="T81" fmla="*/ 2930 h 2949"/>
                <a:gd name="T82" fmla="*/ 72 w 1541"/>
                <a:gd name="T83" fmla="*/ 2634 h 2949"/>
                <a:gd name="T84" fmla="*/ 7 w 1541"/>
                <a:gd name="T85" fmla="*/ 2282 h 2949"/>
                <a:gd name="T86" fmla="*/ 38 w 1541"/>
                <a:gd name="T87" fmla="*/ 1936 h 2949"/>
                <a:gd name="T88" fmla="*/ 167 w 1541"/>
                <a:gd name="T89" fmla="*/ 1762 h 2949"/>
                <a:gd name="T90" fmla="*/ 277 w 1541"/>
                <a:gd name="T91" fmla="*/ 1662 h 2949"/>
                <a:gd name="T92" fmla="*/ 344 w 1541"/>
                <a:gd name="T93" fmla="*/ 1381 h 2949"/>
                <a:gd name="T94" fmla="*/ 545 w 1541"/>
                <a:gd name="T95" fmla="*/ 1224 h 2949"/>
                <a:gd name="T96" fmla="*/ 811 w 1541"/>
                <a:gd name="T97" fmla="*/ 1244 h 2949"/>
                <a:gd name="T98" fmla="*/ 933 w 1541"/>
                <a:gd name="T99" fmla="*/ 1295 h 2949"/>
                <a:gd name="T100" fmla="*/ 891 w 1541"/>
                <a:gd name="T101" fmla="*/ 882 h 2949"/>
                <a:gd name="T102" fmla="*/ 988 w 1541"/>
                <a:gd name="T103" fmla="*/ 590 h 2949"/>
                <a:gd name="T104" fmla="*/ 1126 w 1541"/>
                <a:gd name="T105" fmla="*/ 412 h 2949"/>
                <a:gd name="T106" fmla="*/ 1297 w 1541"/>
                <a:gd name="T107" fmla="*/ 237 h 2949"/>
                <a:gd name="T108" fmla="*/ 1609 w 1541"/>
                <a:gd name="T109" fmla="*/ 151 h 2949"/>
                <a:gd name="T110" fmla="*/ 1787 w 1541"/>
                <a:gd name="T111" fmla="*/ 50 h 2949"/>
                <a:gd name="T112" fmla="*/ 1933 w 1541"/>
                <a:gd name="T113" fmla="*/ 2 h 294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541"/>
                <a:gd name="T172" fmla="*/ 0 h 2949"/>
                <a:gd name="T173" fmla="*/ 1541 w 1541"/>
                <a:gd name="T174" fmla="*/ 2949 h 294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541" h="2949">
                  <a:moveTo>
                    <a:pt x="1280" y="4"/>
                  </a:moveTo>
                  <a:lnTo>
                    <a:pt x="1280" y="4"/>
                  </a:lnTo>
                  <a:lnTo>
                    <a:pt x="1256" y="30"/>
                  </a:lnTo>
                  <a:lnTo>
                    <a:pt x="1231" y="58"/>
                  </a:lnTo>
                  <a:lnTo>
                    <a:pt x="1204" y="93"/>
                  </a:lnTo>
                  <a:lnTo>
                    <a:pt x="1191" y="112"/>
                  </a:lnTo>
                  <a:lnTo>
                    <a:pt x="1179" y="132"/>
                  </a:lnTo>
                  <a:lnTo>
                    <a:pt x="1167" y="151"/>
                  </a:lnTo>
                  <a:lnTo>
                    <a:pt x="1157" y="170"/>
                  </a:lnTo>
                  <a:lnTo>
                    <a:pt x="1150" y="189"/>
                  </a:lnTo>
                  <a:lnTo>
                    <a:pt x="1145" y="207"/>
                  </a:lnTo>
                  <a:lnTo>
                    <a:pt x="1144" y="216"/>
                  </a:lnTo>
                  <a:lnTo>
                    <a:pt x="1144" y="224"/>
                  </a:lnTo>
                  <a:lnTo>
                    <a:pt x="1145" y="232"/>
                  </a:lnTo>
                  <a:lnTo>
                    <a:pt x="1146" y="239"/>
                  </a:lnTo>
                  <a:lnTo>
                    <a:pt x="1161" y="220"/>
                  </a:lnTo>
                  <a:lnTo>
                    <a:pt x="1176" y="201"/>
                  </a:lnTo>
                  <a:lnTo>
                    <a:pt x="1195" y="177"/>
                  </a:lnTo>
                  <a:lnTo>
                    <a:pt x="1217" y="153"/>
                  </a:lnTo>
                  <a:lnTo>
                    <a:pt x="1238" y="132"/>
                  </a:lnTo>
                  <a:lnTo>
                    <a:pt x="1249" y="123"/>
                  </a:lnTo>
                  <a:lnTo>
                    <a:pt x="1258" y="115"/>
                  </a:lnTo>
                  <a:lnTo>
                    <a:pt x="1268" y="109"/>
                  </a:lnTo>
                  <a:lnTo>
                    <a:pt x="1276" y="105"/>
                  </a:lnTo>
                  <a:lnTo>
                    <a:pt x="1312" y="86"/>
                  </a:lnTo>
                  <a:lnTo>
                    <a:pt x="1308" y="105"/>
                  </a:lnTo>
                  <a:lnTo>
                    <a:pt x="1304" y="126"/>
                  </a:lnTo>
                  <a:lnTo>
                    <a:pt x="1300" y="153"/>
                  </a:lnTo>
                  <a:lnTo>
                    <a:pt x="1297" y="184"/>
                  </a:lnTo>
                  <a:lnTo>
                    <a:pt x="1294" y="214"/>
                  </a:lnTo>
                  <a:lnTo>
                    <a:pt x="1295" y="229"/>
                  </a:lnTo>
                  <a:lnTo>
                    <a:pt x="1297" y="243"/>
                  </a:lnTo>
                  <a:lnTo>
                    <a:pt x="1299" y="257"/>
                  </a:lnTo>
                  <a:lnTo>
                    <a:pt x="1301" y="269"/>
                  </a:lnTo>
                  <a:lnTo>
                    <a:pt x="1307" y="283"/>
                  </a:lnTo>
                  <a:lnTo>
                    <a:pt x="1309" y="288"/>
                  </a:lnTo>
                  <a:lnTo>
                    <a:pt x="1312" y="296"/>
                  </a:lnTo>
                  <a:lnTo>
                    <a:pt x="1316" y="316"/>
                  </a:lnTo>
                  <a:lnTo>
                    <a:pt x="1319" y="341"/>
                  </a:lnTo>
                  <a:lnTo>
                    <a:pt x="1320" y="371"/>
                  </a:lnTo>
                  <a:lnTo>
                    <a:pt x="1321" y="404"/>
                  </a:lnTo>
                  <a:lnTo>
                    <a:pt x="1322" y="440"/>
                  </a:lnTo>
                  <a:lnTo>
                    <a:pt x="1322" y="516"/>
                  </a:lnTo>
                  <a:lnTo>
                    <a:pt x="1322" y="594"/>
                  </a:lnTo>
                  <a:lnTo>
                    <a:pt x="1324" y="666"/>
                  </a:lnTo>
                  <a:lnTo>
                    <a:pt x="1325" y="699"/>
                  </a:lnTo>
                  <a:lnTo>
                    <a:pt x="1326" y="727"/>
                  </a:lnTo>
                  <a:lnTo>
                    <a:pt x="1328" y="751"/>
                  </a:lnTo>
                  <a:lnTo>
                    <a:pt x="1331" y="769"/>
                  </a:lnTo>
                  <a:lnTo>
                    <a:pt x="1336" y="785"/>
                  </a:lnTo>
                  <a:lnTo>
                    <a:pt x="1342" y="800"/>
                  </a:lnTo>
                  <a:lnTo>
                    <a:pt x="1349" y="816"/>
                  </a:lnTo>
                  <a:lnTo>
                    <a:pt x="1357" y="831"/>
                  </a:lnTo>
                  <a:lnTo>
                    <a:pt x="1367" y="847"/>
                  </a:lnTo>
                  <a:lnTo>
                    <a:pt x="1378" y="862"/>
                  </a:lnTo>
                  <a:lnTo>
                    <a:pt x="1398" y="890"/>
                  </a:lnTo>
                  <a:lnTo>
                    <a:pt x="1418" y="914"/>
                  </a:lnTo>
                  <a:lnTo>
                    <a:pt x="1434" y="934"/>
                  </a:lnTo>
                  <a:lnTo>
                    <a:pt x="1451" y="950"/>
                  </a:lnTo>
                  <a:lnTo>
                    <a:pt x="1460" y="963"/>
                  </a:lnTo>
                  <a:lnTo>
                    <a:pt x="1470" y="977"/>
                  </a:lnTo>
                  <a:lnTo>
                    <a:pt x="1483" y="999"/>
                  </a:lnTo>
                  <a:lnTo>
                    <a:pt x="1497" y="1025"/>
                  </a:lnTo>
                  <a:lnTo>
                    <a:pt x="1503" y="1039"/>
                  </a:lnTo>
                  <a:lnTo>
                    <a:pt x="1510" y="1056"/>
                  </a:lnTo>
                  <a:lnTo>
                    <a:pt x="1516" y="1073"/>
                  </a:lnTo>
                  <a:lnTo>
                    <a:pt x="1523" y="1092"/>
                  </a:lnTo>
                  <a:lnTo>
                    <a:pt x="1527" y="1111"/>
                  </a:lnTo>
                  <a:lnTo>
                    <a:pt x="1533" y="1133"/>
                  </a:lnTo>
                  <a:lnTo>
                    <a:pt x="1536" y="1155"/>
                  </a:lnTo>
                  <a:lnTo>
                    <a:pt x="1538" y="1178"/>
                  </a:lnTo>
                  <a:lnTo>
                    <a:pt x="1541" y="1202"/>
                  </a:lnTo>
                  <a:lnTo>
                    <a:pt x="1541" y="1227"/>
                  </a:lnTo>
                  <a:lnTo>
                    <a:pt x="1539" y="1253"/>
                  </a:lnTo>
                  <a:lnTo>
                    <a:pt x="1537" y="1280"/>
                  </a:lnTo>
                  <a:lnTo>
                    <a:pt x="1533" y="1308"/>
                  </a:lnTo>
                  <a:lnTo>
                    <a:pt x="1526" y="1337"/>
                  </a:lnTo>
                  <a:lnTo>
                    <a:pt x="1518" y="1366"/>
                  </a:lnTo>
                  <a:lnTo>
                    <a:pt x="1507" y="1398"/>
                  </a:lnTo>
                  <a:lnTo>
                    <a:pt x="1494" y="1428"/>
                  </a:lnTo>
                  <a:lnTo>
                    <a:pt x="1480" y="1461"/>
                  </a:lnTo>
                  <a:lnTo>
                    <a:pt x="1462" y="1493"/>
                  </a:lnTo>
                  <a:lnTo>
                    <a:pt x="1442" y="1527"/>
                  </a:lnTo>
                  <a:lnTo>
                    <a:pt x="1418" y="1562"/>
                  </a:lnTo>
                  <a:lnTo>
                    <a:pt x="1392" y="1597"/>
                  </a:lnTo>
                  <a:lnTo>
                    <a:pt x="1375" y="1614"/>
                  </a:lnTo>
                  <a:lnTo>
                    <a:pt x="1357" y="1634"/>
                  </a:lnTo>
                  <a:lnTo>
                    <a:pt x="1336" y="1659"/>
                  </a:lnTo>
                  <a:lnTo>
                    <a:pt x="1313" y="1689"/>
                  </a:lnTo>
                  <a:lnTo>
                    <a:pt x="1302" y="1705"/>
                  </a:lnTo>
                  <a:lnTo>
                    <a:pt x="1291" y="1722"/>
                  </a:lnTo>
                  <a:lnTo>
                    <a:pt x="1282" y="1739"/>
                  </a:lnTo>
                  <a:lnTo>
                    <a:pt x="1273" y="1755"/>
                  </a:lnTo>
                  <a:lnTo>
                    <a:pt x="1265" y="1772"/>
                  </a:lnTo>
                  <a:lnTo>
                    <a:pt x="1259" y="1790"/>
                  </a:lnTo>
                  <a:lnTo>
                    <a:pt x="1246" y="1819"/>
                  </a:lnTo>
                  <a:lnTo>
                    <a:pt x="1230" y="1851"/>
                  </a:lnTo>
                  <a:lnTo>
                    <a:pt x="1211" y="1886"/>
                  </a:lnTo>
                  <a:lnTo>
                    <a:pt x="1200" y="1905"/>
                  </a:lnTo>
                  <a:lnTo>
                    <a:pt x="1189" y="1923"/>
                  </a:lnTo>
                  <a:lnTo>
                    <a:pt x="1177" y="1941"/>
                  </a:lnTo>
                  <a:lnTo>
                    <a:pt x="1165" y="1957"/>
                  </a:lnTo>
                  <a:lnTo>
                    <a:pt x="1153" y="1971"/>
                  </a:lnTo>
                  <a:lnTo>
                    <a:pt x="1140" y="1983"/>
                  </a:lnTo>
                  <a:lnTo>
                    <a:pt x="1128" y="1992"/>
                  </a:lnTo>
                  <a:lnTo>
                    <a:pt x="1121" y="1995"/>
                  </a:lnTo>
                  <a:lnTo>
                    <a:pt x="1116" y="1997"/>
                  </a:lnTo>
                  <a:lnTo>
                    <a:pt x="1116" y="2002"/>
                  </a:lnTo>
                  <a:lnTo>
                    <a:pt x="1114" y="2015"/>
                  </a:lnTo>
                  <a:lnTo>
                    <a:pt x="1112" y="2035"/>
                  </a:lnTo>
                  <a:lnTo>
                    <a:pt x="1107" y="2061"/>
                  </a:lnTo>
                  <a:lnTo>
                    <a:pt x="1103" y="2076"/>
                  </a:lnTo>
                  <a:lnTo>
                    <a:pt x="1098" y="2090"/>
                  </a:lnTo>
                  <a:lnTo>
                    <a:pt x="1091" y="2106"/>
                  </a:lnTo>
                  <a:lnTo>
                    <a:pt x="1083" y="2123"/>
                  </a:lnTo>
                  <a:lnTo>
                    <a:pt x="1074" y="2139"/>
                  </a:lnTo>
                  <a:lnTo>
                    <a:pt x="1063" y="2156"/>
                  </a:lnTo>
                  <a:lnTo>
                    <a:pt x="1050" y="2173"/>
                  </a:lnTo>
                  <a:lnTo>
                    <a:pt x="1036" y="2188"/>
                  </a:lnTo>
                  <a:lnTo>
                    <a:pt x="1040" y="2196"/>
                  </a:lnTo>
                  <a:lnTo>
                    <a:pt x="1044" y="2204"/>
                  </a:lnTo>
                  <a:lnTo>
                    <a:pt x="1047" y="2215"/>
                  </a:lnTo>
                  <a:lnTo>
                    <a:pt x="1048" y="2226"/>
                  </a:lnTo>
                  <a:lnTo>
                    <a:pt x="1048" y="2233"/>
                  </a:lnTo>
                  <a:lnTo>
                    <a:pt x="1048" y="2240"/>
                  </a:lnTo>
                  <a:lnTo>
                    <a:pt x="1046" y="2247"/>
                  </a:lnTo>
                  <a:lnTo>
                    <a:pt x="1043" y="2253"/>
                  </a:lnTo>
                  <a:lnTo>
                    <a:pt x="1039" y="2260"/>
                  </a:lnTo>
                  <a:lnTo>
                    <a:pt x="1034" y="2266"/>
                  </a:lnTo>
                  <a:lnTo>
                    <a:pt x="1036" y="2276"/>
                  </a:lnTo>
                  <a:lnTo>
                    <a:pt x="1040" y="2302"/>
                  </a:lnTo>
                  <a:lnTo>
                    <a:pt x="1050" y="2339"/>
                  </a:lnTo>
                  <a:lnTo>
                    <a:pt x="1056" y="2360"/>
                  </a:lnTo>
                  <a:lnTo>
                    <a:pt x="1063" y="2383"/>
                  </a:lnTo>
                  <a:lnTo>
                    <a:pt x="1072" y="2406"/>
                  </a:lnTo>
                  <a:lnTo>
                    <a:pt x="1081" y="2429"/>
                  </a:lnTo>
                  <a:lnTo>
                    <a:pt x="1092" y="2451"/>
                  </a:lnTo>
                  <a:lnTo>
                    <a:pt x="1103" y="2474"/>
                  </a:lnTo>
                  <a:lnTo>
                    <a:pt x="1117" y="2494"/>
                  </a:lnTo>
                  <a:lnTo>
                    <a:pt x="1130" y="2511"/>
                  </a:lnTo>
                  <a:lnTo>
                    <a:pt x="1138" y="2519"/>
                  </a:lnTo>
                  <a:lnTo>
                    <a:pt x="1146" y="2527"/>
                  </a:lnTo>
                  <a:lnTo>
                    <a:pt x="1155" y="2532"/>
                  </a:lnTo>
                  <a:lnTo>
                    <a:pt x="1163" y="2538"/>
                  </a:lnTo>
                  <a:lnTo>
                    <a:pt x="1211" y="2539"/>
                  </a:lnTo>
                  <a:lnTo>
                    <a:pt x="1318" y="2544"/>
                  </a:lnTo>
                  <a:lnTo>
                    <a:pt x="1378" y="2546"/>
                  </a:lnTo>
                  <a:lnTo>
                    <a:pt x="1431" y="2550"/>
                  </a:lnTo>
                  <a:lnTo>
                    <a:pt x="1454" y="2553"/>
                  </a:lnTo>
                  <a:lnTo>
                    <a:pt x="1473" y="2556"/>
                  </a:lnTo>
                  <a:lnTo>
                    <a:pt x="1487" y="2558"/>
                  </a:lnTo>
                  <a:lnTo>
                    <a:pt x="1496" y="2562"/>
                  </a:lnTo>
                  <a:lnTo>
                    <a:pt x="1500" y="2560"/>
                  </a:lnTo>
                  <a:lnTo>
                    <a:pt x="1506" y="2560"/>
                  </a:lnTo>
                  <a:lnTo>
                    <a:pt x="1512" y="2560"/>
                  </a:lnTo>
                  <a:lnTo>
                    <a:pt x="1519" y="2563"/>
                  </a:lnTo>
                  <a:lnTo>
                    <a:pt x="1527" y="2566"/>
                  </a:lnTo>
                  <a:lnTo>
                    <a:pt x="1534" y="2572"/>
                  </a:lnTo>
                  <a:lnTo>
                    <a:pt x="1536" y="2576"/>
                  </a:lnTo>
                  <a:lnTo>
                    <a:pt x="1539" y="2581"/>
                  </a:lnTo>
                  <a:lnTo>
                    <a:pt x="1535" y="2582"/>
                  </a:lnTo>
                  <a:lnTo>
                    <a:pt x="1527" y="2584"/>
                  </a:lnTo>
                  <a:lnTo>
                    <a:pt x="1515" y="2588"/>
                  </a:lnTo>
                  <a:lnTo>
                    <a:pt x="1509" y="2593"/>
                  </a:lnTo>
                  <a:lnTo>
                    <a:pt x="1503" y="2597"/>
                  </a:lnTo>
                  <a:lnTo>
                    <a:pt x="1210" y="2613"/>
                  </a:lnTo>
                  <a:lnTo>
                    <a:pt x="1229" y="2635"/>
                  </a:lnTo>
                  <a:lnTo>
                    <a:pt x="1248" y="2657"/>
                  </a:lnTo>
                  <a:lnTo>
                    <a:pt x="1270" y="2684"/>
                  </a:lnTo>
                  <a:lnTo>
                    <a:pt x="1292" y="2712"/>
                  </a:lnTo>
                  <a:lnTo>
                    <a:pt x="1310" y="2740"/>
                  </a:lnTo>
                  <a:lnTo>
                    <a:pt x="1318" y="2752"/>
                  </a:lnTo>
                  <a:lnTo>
                    <a:pt x="1324" y="2763"/>
                  </a:lnTo>
                  <a:lnTo>
                    <a:pt x="1328" y="2772"/>
                  </a:lnTo>
                  <a:lnTo>
                    <a:pt x="1329" y="2778"/>
                  </a:lnTo>
                  <a:lnTo>
                    <a:pt x="1330" y="2798"/>
                  </a:lnTo>
                  <a:lnTo>
                    <a:pt x="1333" y="2813"/>
                  </a:lnTo>
                  <a:lnTo>
                    <a:pt x="1335" y="2825"/>
                  </a:lnTo>
                  <a:lnTo>
                    <a:pt x="1335" y="2827"/>
                  </a:lnTo>
                  <a:lnTo>
                    <a:pt x="1334" y="2828"/>
                  </a:lnTo>
                  <a:lnTo>
                    <a:pt x="1330" y="2829"/>
                  </a:lnTo>
                  <a:lnTo>
                    <a:pt x="1325" y="2829"/>
                  </a:lnTo>
                  <a:lnTo>
                    <a:pt x="1318" y="2828"/>
                  </a:lnTo>
                  <a:lnTo>
                    <a:pt x="1306" y="2826"/>
                  </a:lnTo>
                  <a:lnTo>
                    <a:pt x="1299" y="2823"/>
                  </a:lnTo>
                  <a:lnTo>
                    <a:pt x="1277" y="2799"/>
                  </a:lnTo>
                  <a:lnTo>
                    <a:pt x="1254" y="2772"/>
                  </a:lnTo>
                  <a:lnTo>
                    <a:pt x="1226" y="2739"/>
                  </a:lnTo>
                  <a:lnTo>
                    <a:pt x="1193" y="2704"/>
                  </a:lnTo>
                  <a:lnTo>
                    <a:pt x="1159" y="2672"/>
                  </a:lnTo>
                  <a:lnTo>
                    <a:pt x="1143" y="2656"/>
                  </a:lnTo>
                  <a:lnTo>
                    <a:pt x="1127" y="2642"/>
                  </a:lnTo>
                  <a:lnTo>
                    <a:pt x="1111" y="2630"/>
                  </a:lnTo>
                  <a:lnTo>
                    <a:pt x="1098" y="2621"/>
                  </a:lnTo>
                  <a:lnTo>
                    <a:pt x="1082" y="2618"/>
                  </a:lnTo>
                  <a:lnTo>
                    <a:pt x="1065" y="2615"/>
                  </a:lnTo>
                  <a:lnTo>
                    <a:pt x="1045" y="2613"/>
                  </a:lnTo>
                  <a:lnTo>
                    <a:pt x="1023" y="2612"/>
                  </a:lnTo>
                  <a:lnTo>
                    <a:pt x="1002" y="2612"/>
                  </a:lnTo>
                  <a:lnTo>
                    <a:pt x="993" y="2613"/>
                  </a:lnTo>
                  <a:lnTo>
                    <a:pt x="984" y="2614"/>
                  </a:lnTo>
                  <a:lnTo>
                    <a:pt x="976" y="2617"/>
                  </a:lnTo>
                  <a:lnTo>
                    <a:pt x="971" y="2620"/>
                  </a:lnTo>
                  <a:lnTo>
                    <a:pt x="975" y="2611"/>
                  </a:lnTo>
                  <a:lnTo>
                    <a:pt x="981" y="2601"/>
                  </a:lnTo>
                  <a:lnTo>
                    <a:pt x="987" y="2588"/>
                  </a:lnTo>
                  <a:lnTo>
                    <a:pt x="995" y="2577"/>
                  </a:lnTo>
                  <a:lnTo>
                    <a:pt x="1004" y="2566"/>
                  </a:lnTo>
                  <a:lnTo>
                    <a:pt x="1010" y="2563"/>
                  </a:lnTo>
                  <a:lnTo>
                    <a:pt x="1014" y="2558"/>
                  </a:lnTo>
                  <a:lnTo>
                    <a:pt x="1020" y="2556"/>
                  </a:lnTo>
                  <a:lnTo>
                    <a:pt x="1025" y="2555"/>
                  </a:lnTo>
                  <a:lnTo>
                    <a:pt x="1043" y="2545"/>
                  </a:lnTo>
                  <a:lnTo>
                    <a:pt x="1034" y="2513"/>
                  </a:lnTo>
                  <a:lnTo>
                    <a:pt x="1022" y="2479"/>
                  </a:lnTo>
                  <a:lnTo>
                    <a:pt x="1008" y="2440"/>
                  </a:lnTo>
                  <a:lnTo>
                    <a:pt x="991" y="2400"/>
                  </a:lnTo>
                  <a:lnTo>
                    <a:pt x="982" y="2379"/>
                  </a:lnTo>
                  <a:lnTo>
                    <a:pt x="972" y="2360"/>
                  </a:lnTo>
                  <a:lnTo>
                    <a:pt x="962" y="2342"/>
                  </a:lnTo>
                  <a:lnTo>
                    <a:pt x="951" y="2328"/>
                  </a:lnTo>
                  <a:lnTo>
                    <a:pt x="941" y="2315"/>
                  </a:lnTo>
                  <a:lnTo>
                    <a:pt x="931" y="2305"/>
                  </a:lnTo>
                  <a:lnTo>
                    <a:pt x="914" y="2298"/>
                  </a:lnTo>
                  <a:lnTo>
                    <a:pt x="898" y="2292"/>
                  </a:lnTo>
                  <a:lnTo>
                    <a:pt x="878" y="2282"/>
                  </a:lnTo>
                  <a:lnTo>
                    <a:pt x="858" y="2270"/>
                  </a:lnTo>
                  <a:lnTo>
                    <a:pt x="839" y="2257"/>
                  </a:lnTo>
                  <a:lnTo>
                    <a:pt x="831" y="2250"/>
                  </a:lnTo>
                  <a:lnTo>
                    <a:pt x="824" y="2242"/>
                  </a:lnTo>
                  <a:lnTo>
                    <a:pt x="820" y="2235"/>
                  </a:lnTo>
                  <a:lnTo>
                    <a:pt x="817" y="2228"/>
                  </a:lnTo>
                  <a:lnTo>
                    <a:pt x="803" y="2231"/>
                  </a:lnTo>
                  <a:lnTo>
                    <a:pt x="790" y="2233"/>
                  </a:lnTo>
                  <a:lnTo>
                    <a:pt x="773" y="2234"/>
                  </a:lnTo>
                  <a:lnTo>
                    <a:pt x="755" y="2235"/>
                  </a:lnTo>
                  <a:lnTo>
                    <a:pt x="736" y="2234"/>
                  </a:lnTo>
                  <a:lnTo>
                    <a:pt x="727" y="2233"/>
                  </a:lnTo>
                  <a:lnTo>
                    <a:pt x="719" y="2231"/>
                  </a:lnTo>
                  <a:lnTo>
                    <a:pt x="711" y="2229"/>
                  </a:lnTo>
                  <a:lnTo>
                    <a:pt x="703" y="2225"/>
                  </a:lnTo>
                  <a:lnTo>
                    <a:pt x="700" y="2232"/>
                  </a:lnTo>
                  <a:lnTo>
                    <a:pt x="686" y="2253"/>
                  </a:lnTo>
                  <a:lnTo>
                    <a:pt x="665" y="2285"/>
                  </a:lnTo>
                  <a:lnTo>
                    <a:pt x="650" y="2304"/>
                  </a:lnTo>
                  <a:lnTo>
                    <a:pt x="633" y="2325"/>
                  </a:lnTo>
                  <a:lnTo>
                    <a:pt x="627" y="2348"/>
                  </a:lnTo>
                  <a:lnTo>
                    <a:pt x="620" y="2374"/>
                  </a:lnTo>
                  <a:lnTo>
                    <a:pt x="613" y="2406"/>
                  </a:lnTo>
                  <a:lnTo>
                    <a:pt x="605" y="2443"/>
                  </a:lnTo>
                  <a:lnTo>
                    <a:pt x="601" y="2483"/>
                  </a:lnTo>
                  <a:lnTo>
                    <a:pt x="598" y="2503"/>
                  </a:lnTo>
                  <a:lnTo>
                    <a:pt x="598" y="2524"/>
                  </a:lnTo>
                  <a:lnTo>
                    <a:pt x="598" y="2544"/>
                  </a:lnTo>
                  <a:lnTo>
                    <a:pt x="600" y="2564"/>
                  </a:lnTo>
                  <a:lnTo>
                    <a:pt x="710" y="2711"/>
                  </a:lnTo>
                  <a:lnTo>
                    <a:pt x="717" y="2720"/>
                  </a:lnTo>
                  <a:lnTo>
                    <a:pt x="729" y="2738"/>
                  </a:lnTo>
                  <a:lnTo>
                    <a:pt x="741" y="2759"/>
                  </a:lnTo>
                  <a:lnTo>
                    <a:pt x="745" y="2769"/>
                  </a:lnTo>
                  <a:lnTo>
                    <a:pt x="747" y="2776"/>
                  </a:lnTo>
                  <a:lnTo>
                    <a:pt x="757" y="2809"/>
                  </a:lnTo>
                  <a:lnTo>
                    <a:pt x="692" y="2750"/>
                  </a:lnTo>
                  <a:lnTo>
                    <a:pt x="679" y="2740"/>
                  </a:lnTo>
                  <a:lnTo>
                    <a:pt x="649" y="2713"/>
                  </a:lnTo>
                  <a:lnTo>
                    <a:pt x="632" y="2696"/>
                  </a:lnTo>
                  <a:lnTo>
                    <a:pt x="616" y="2680"/>
                  </a:lnTo>
                  <a:lnTo>
                    <a:pt x="602" y="2663"/>
                  </a:lnTo>
                  <a:lnTo>
                    <a:pt x="592" y="2648"/>
                  </a:lnTo>
                  <a:lnTo>
                    <a:pt x="578" y="2731"/>
                  </a:lnTo>
                  <a:lnTo>
                    <a:pt x="556" y="2868"/>
                  </a:lnTo>
                  <a:lnTo>
                    <a:pt x="539" y="2904"/>
                  </a:lnTo>
                  <a:lnTo>
                    <a:pt x="528" y="2931"/>
                  </a:lnTo>
                  <a:lnTo>
                    <a:pt x="523" y="2943"/>
                  </a:lnTo>
                  <a:lnTo>
                    <a:pt x="522" y="2949"/>
                  </a:lnTo>
                  <a:lnTo>
                    <a:pt x="520" y="2935"/>
                  </a:lnTo>
                  <a:lnTo>
                    <a:pt x="515" y="2903"/>
                  </a:lnTo>
                  <a:lnTo>
                    <a:pt x="513" y="2885"/>
                  </a:lnTo>
                  <a:lnTo>
                    <a:pt x="512" y="2867"/>
                  </a:lnTo>
                  <a:lnTo>
                    <a:pt x="512" y="2852"/>
                  </a:lnTo>
                  <a:lnTo>
                    <a:pt x="513" y="2846"/>
                  </a:lnTo>
                  <a:lnTo>
                    <a:pt x="514" y="2840"/>
                  </a:lnTo>
                  <a:lnTo>
                    <a:pt x="514" y="2822"/>
                  </a:lnTo>
                  <a:lnTo>
                    <a:pt x="516" y="2775"/>
                  </a:lnTo>
                  <a:lnTo>
                    <a:pt x="518" y="2745"/>
                  </a:lnTo>
                  <a:lnTo>
                    <a:pt x="521" y="2712"/>
                  </a:lnTo>
                  <a:lnTo>
                    <a:pt x="524" y="2680"/>
                  </a:lnTo>
                  <a:lnTo>
                    <a:pt x="530" y="2648"/>
                  </a:lnTo>
                  <a:lnTo>
                    <a:pt x="375" y="2774"/>
                  </a:lnTo>
                  <a:lnTo>
                    <a:pt x="308" y="2805"/>
                  </a:lnTo>
                  <a:lnTo>
                    <a:pt x="343" y="2748"/>
                  </a:lnTo>
                  <a:lnTo>
                    <a:pt x="371" y="2722"/>
                  </a:lnTo>
                  <a:lnTo>
                    <a:pt x="432" y="2667"/>
                  </a:lnTo>
                  <a:lnTo>
                    <a:pt x="494" y="2609"/>
                  </a:lnTo>
                  <a:lnTo>
                    <a:pt x="514" y="2587"/>
                  </a:lnTo>
                  <a:lnTo>
                    <a:pt x="521" y="2581"/>
                  </a:lnTo>
                  <a:lnTo>
                    <a:pt x="523" y="2576"/>
                  </a:lnTo>
                  <a:lnTo>
                    <a:pt x="531" y="2535"/>
                  </a:lnTo>
                  <a:lnTo>
                    <a:pt x="543" y="2455"/>
                  </a:lnTo>
                  <a:lnTo>
                    <a:pt x="560" y="2345"/>
                  </a:lnTo>
                  <a:lnTo>
                    <a:pt x="554" y="2333"/>
                  </a:lnTo>
                  <a:lnTo>
                    <a:pt x="547" y="2322"/>
                  </a:lnTo>
                  <a:lnTo>
                    <a:pt x="539" y="2306"/>
                  </a:lnTo>
                  <a:lnTo>
                    <a:pt x="533" y="2287"/>
                  </a:lnTo>
                  <a:lnTo>
                    <a:pt x="531" y="2278"/>
                  </a:lnTo>
                  <a:lnTo>
                    <a:pt x="529" y="2267"/>
                  </a:lnTo>
                  <a:lnTo>
                    <a:pt x="528" y="2257"/>
                  </a:lnTo>
                  <a:lnTo>
                    <a:pt x="528" y="2246"/>
                  </a:lnTo>
                  <a:lnTo>
                    <a:pt x="529" y="2234"/>
                  </a:lnTo>
                  <a:lnTo>
                    <a:pt x="531" y="2223"/>
                  </a:lnTo>
                  <a:lnTo>
                    <a:pt x="521" y="2226"/>
                  </a:lnTo>
                  <a:lnTo>
                    <a:pt x="493" y="2232"/>
                  </a:lnTo>
                  <a:lnTo>
                    <a:pt x="474" y="2234"/>
                  </a:lnTo>
                  <a:lnTo>
                    <a:pt x="452" y="2237"/>
                  </a:lnTo>
                  <a:lnTo>
                    <a:pt x="430" y="2237"/>
                  </a:lnTo>
                  <a:lnTo>
                    <a:pt x="405" y="2237"/>
                  </a:lnTo>
                  <a:lnTo>
                    <a:pt x="379" y="2233"/>
                  </a:lnTo>
                  <a:lnTo>
                    <a:pt x="367" y="2231"/>
                  </a:lnTo>
                  <a:lnTo>
                    <a:pt x="353" y="2228"/>
                  </a:lnTo>
                  <a:lnTo>
                    <a:pt x="341" y="2224"/>
                  </a:lnTo>
                  <a:lnTo>
                    <a:pt x="329" y="2220"/>
                  </a:lnTo>
                  <a:lnTo>
                    <a:pt x="316" y="2214"/>
                  </a:lnTo>
                  <a:lnTo>
                    <a:pt x="304" y="2207"/>
                  </a:lnTo>
                  <a:lnTo>
                    <a:pt x="292" y="2201"/>
                  </a:lnTo>
                  <a:lnTo>
                    <a:pt x="280" y="2192"/>
                  </a:lnTo>
                  <a:lnTo>
                    <a:pt x="270" y="2183"/>
                  </a:lnTo>
                  <a:lnTo>
                    <a:pt x="260" y="2171"/>
                  </a:lnTo>
                  <a:lnTo>
                    <a:pt x="251" y="2159"/>
                  </a:lnTo>
                  <a:lnTo>
                    <a:pt x="242" y="2147"/>
                  </a:lnTo>
                  <a:lnTo>
                    <a:pt x="234" y="2132"/>
                  </a:lnTo>
                  <a:lnTo>
                    <a:pt x="228" y="2115"/>
                  </a:lnTo>
                  <a:lnTo>
                    <a:pt x="199" y="2087"/>
                  </a:lnTo>
                  <a:lnTo>
                    <a:pt x="170" y="2056"/>
                  </a:lnTo>
                  <a:lnTo>
                    <a:pt x="138" y="2017"/>
                  </a:lnTo>
                  <a:lnTo>
                    <a:pt x="121" y="1996"/>
                  </a:lnTo>
                  <a:lnTo>
                    <a:pt x="104" y="1975"/>
                  </a:lnTo>
                  <a:lnTo>
                    <a:pt x="89" y="1953"/>
                  </a:lnTo>
                  <a:lnTo>
                    <a:pt x="75" y="1933"/>
                  </a:lnTo>
                  <a:lnTo>
                    <a:pt x="63" y="1913"/>
                  </a:lnTo>
                  <a:lnTo>
                    <a:pt x="53" y="1894"/>
                  </a:lnTo>
                  <a:lnTo>
                    <a:pt x="48" y="1876"/>
                  </a:lnTo>
                  <a:lnTo>
                    <a:pt x="45" y="1868"/>
                  </a:lnTo>
                  <a:lnTo>
                    <a:pt x="44" y="1860"/>
                  </a:lnTo>
                  <a:lnTo>
                    <a:pt x="38" y="1835"/>
                  </a:lnTo>
                  <a:lnTo>
                    <a:pt x="32" y="1807"/>
                  </a:lnTo>
                  <a:lnTo>
                    <a:pt x="24" y="1771"/>
                  </a:lnTo>
                  <a:lnTo>
                    <a:pt x="16" y="1727"/>
                  </a:lnTo>
                  <a:lnTo>
                    <a:pt x="8" y="1678"/>
                  </a:lnTo>
                  <a:lnTo>
                    <a:pt x="4" y="1625"/>
                  </a:lnTo>
                  <a:lnTo>
                    <a:pt x="2" y="1598"/>
                  </a:lnTo>
                  <a:lnTo>
                    <a:pt x="0" y="1570"/>
                  </a:lnTo>
                  <a:lnTo>
                    <a:pt x="0" y="1542"/>
                  </a:lnTo>
                  <a:lnTo>
                    <a:pt x="2" y="1514"/>
                  </a:lnTo>
                  <a:lnTo>
                    <a:pt x="4" y="1486"/>
                  </a:lnTo>
                  <a:lnTo>
                    <a:pt x="6" y="1457"/>
                  </a:lnTo>
                  <a:lnTo>
                    <a:pt x="11" y="1430"/>
                  </a:lnTo>
                  <a:lnTo>
                    <a:pt x="17" y="1404"/>
                  </a:lnTo>
                  <a:lnTo>
                    <a:pt x="25" y="1379"/>
                  </a:lnTo>
                  <a:lnTo>
                    <a:pt x="34" y="1354"/>
                  </a:lnTo>
                  <a:lnTo>
                    <a:pt x="45" y="1330"/>
                  </a:lnTo>
                  <a:lnTo>
                    <a:pt x="58" y="1309"/>
                  </a:lnTo>
                  <a:lnTo>
                    <a:pt x="66" y="1299"/>
                  </a:lnTo>
                  <a:lnTo>
                    <a:pt x="74" y="1290"/>
                  </a:lnTo>
                  <a:lnTo>
                    <a:pt x="81" y="1280"/>
                  </a:lnTo>
                  <a:lnTo>
                    <a:pt x="90" y="1272"/>
                  </a:lnTo>
                  <a:lnTo>
                    <a:pt x="99" y="1263"/>
                  </a:lnTo>
                  <a:lnTo>
                    <a:pt x="110" y="1256"/>
                  </a:lnTo>
                  <a:lnTo>
                    <a:pt x="121" y="1248"/>
                  </a:lnTo>
                  <a:lnTo>
                    <a:pt x="132" y="1242"/>
                  </a:lnTo>
                  <a:lnTo>
                    <a:pt x="143" y="1236"/>
                  </a:lnTo>
                  <a:lnTo>
                    <a:pt x="156" y="1231"/>
                  </a:lnTo>
                  <a:lnTo>
                    <a:pt x="169" y="1226"/>
                  </a:lnTo>
                  <a:lnTo>
                    <a:pt x="183" y="1223"/>
                  </a:lnTo>
                  <a:lnTo>
                    <a:pt x="183" y="1205"/>
                  </a:lnTo>
                  <a:lnTo>
                    <a:pt x="183" y="1183"/>
                  </a:lnTo>
                  <a:lnTo>
                    <a:pt x="184" y="1157"/>
                  </a:lnTo>
                  <a:lnTo>
                    <a:pt x="187" y="1126"/>
                  </a:lnTo>
                  <a:lnTo>
                    <a:pt x="193" y="1091"/>
                  </a:lnTo>
                  <a:lnTo>
                    <a:pt x="196" y="1074"/>
                  </a:lnTo>
                  <a:lnTo>
                    <a:pt x="201" y="1055"/>
                  </a:lnTo>
                  <a:lnTo>
                    <a:pt x="205" y="1037"/>
                  </a:lnTo>
                  <a:lnTo>
                    <a:pt x="212" y="1019"/>
                  </a:lnTo>
                  <a:lnTo>
                    <a:pt x="219" y="1001"/>
                  </a:lnTo>
                  <a:lnTo>
                    <a:pt x="226" y="983"/>
                  </a:lnTo>
                  <a:lnTo>
                    <a:pt x="235" y="966"/>
                  </a:lnTo>
                  <a:lnTo>
                    <a:pt x="247" y="950"/>
                  </a:lnTo>
                  <a:lnTo>
                    <a:pt x="258" y="935"/>
                  </a:lnTo>
                  <a:lnTo>
                    <a:pt x="271" y="920"/>
                  </a:lnTo>
                  <a:lnTo>
                    <a:pt x="285" y="908"/>
                  </a:lnTo>
                  <a:lnTo>
                    <a:pt x="302" y="895"/>
                  </a:lnTo>
                  <a:lnTo>
                    <a:pt x="319" y="886"/>
                  </a:lnTo>
                  <a:lnTo>
                    <a:pt x="338" y="877"/>
                  </a:lnTo>
                  <a:lnTo>
                    <a:pt x="358" y="872"/>
                  </a:lnTo>
                  <a:lnTo>
                    <a:pt x="380" y="867"/>
                  </a:lnTo>
                  <a:lnTo>
                    <a:pt x="405" y="865"/>
                  </a:lnTo>
                  <a:lnTo>
                    <a:pt x="431" y="866"/>
                  </a:lnTo>
                  <a:lnTo>
                    <a:pt x="459" y="869"/>
                  </a:lnTo>
                  <a:lnTo>
                    <a:pt x="489" y="875"/>
                  </a:lnTo>
                  <a:lnTo>
                    <a:pt x="502" y="877"/>
                  </a:lnTo>
                  <a:lnTo>
                    <a:pt x="515" y="881"/>
                  </a:lnTo>
                  <a:lnTo>
                    <a:pt x="533" y="886"/>
                  </a:lnTo>
                  <a:lnTo>
                    <a:pt x="554" y="894"/>
                  </a:lnTo>
                  <a:lnTo>
                    <a:pt x="564" y="900"/>
                  </a:lnTo>
                  <a:lnTo>
                    <a:pt x="575" y="907"/>
                  </a:lnTo>
                  <a:lnTo>
                    <a:pt x="586" y="913"/>
                  </a:lnTo>
                  <a:lnTo>
                    <a:pt x="596" y="922"/>
                  </a:lnTo>
                  <a:lnTo>
                    <a:pt x="607" y="931"/>
                  </a:lnTo>
                  <a:lnTo>
                    <a:pt x="618" y="943"/>
                  </a:lnTo>
                  <a:lnTo>
                    <a:pt x="613" y="923"/>
                  </a:lnTo>
                  <a:lnTo>
                    <a:pt x="607" y="901"/>
                  </a:lnTo>
                  <a:lnTo>
                    <a:pt x="602" y="871"/>
                  </a:lnTo>
                  <a:lnTo>
                    <a:pt x="596" y="836"/>
                  </a:lnTo>
                  <a:lnTo>
                    <a:pt x="591" y="794"/>
                  </a:lnTo>
                  <a:lnTo>
                    <a:pt x="586" y="750"/>
                  </a:lnTo>
                  <a:lnTo>
                    <a:pt x="584" y="702"/>
                  </a:lnTo>
                  <a:lnTo>
                    <a:pt x="584" y="678"/>
                  </a:lnTo>
                  <a:lnTo>
                    <a:pt x="584" y="654"/>
                  </a:lnTo>
                  <a:lnTo>
                    <a:pt x="586" y="629"/>
                  </a:lnTo>
                  <a:lnTo>
                    <a:pt x="588" y="603"/>
                  </a:lnTo>
                  <a:lnTo>
                    <a:pt x="592" y="578"/>
                  </a:lnTo>
                  <a:lnTo>
                    <a:pt x="596" y="555"/>
                  </a:lnTo>
                  <a:lnTo>
                    <a:pt x="602" y="530"/>
                  </a:lnTo>
                  <a:lnTo>
                    <a:pt x="609" y="506"/>
                  </a:lnTo>
                  <a:lnTo>
                    <a:pt x="616" y="484"/>
                  </a:lnTo>
                  <a:lnTo>
                    <a:pt x="627" y="461"/>
                  </a:lnTo>
                  <a:lnTo>
                    <a:pt x="638" y="440"/>
                  </a:lnTo>
                  <a:lnTo>
                    <a:pt x="650" y="421"/>
                  </a:lnTo>
                  <a:lnTo>
                    <a:pt x="665" y="402"/>
                  </a:lnTo>
                  <a:lnTo>
                    <a:pt x="682" y="384"/>
                  </a:lnTo>
                  <a:lnTo>
                    <a:pt x="700" y="368"/>
                  </a:lnTo>
                  <a:lnTo>
                    <a:pt x="720" y="353"/>
                  </a:lnTo>
                  <a:lnTo>
                    <a:pt x="722" y="342"/>
                  </a:lnTo>
                  <a:lnTo>
                    <a:pt x="726" y="330"/>
                  </a:lnTo>
                  <a:lnTo>
                    <a:pt x="732" y="313"/>
                  </a:lnTo>
                  <a:lnTo>
                    <a:pt x="740" y="294"/>
                  </a:lnTo>
                  <a:lnTo>
                    <a:pt x="753" y="272"/>
                  </a:lnTo>
                  <a:lnTo>
                    <a:pt x="767" y="249"/>
                  </a:lnTo>
                  <a:lnTo>
                    <a:pt x="776" y="238"/>
                  </a:lnTo>
                  <a:lnTo>
                    <a:pt x="786" y="225"/>
                  </a:lnTo>
                  <a:lnTo>
                    <a:pt x="797" y="214"/>
                  </a:lnTo>
                  <a:lnTo>
                    <a:pt x="809" y="202"/>
                  </a:lnTo>
                  <a:lnTo>
                    <a:pt x="822" y="190"/>
                  </a:lnTo>
                  <a:lnTo>
                    <a:pt x="837" y="179"/>
                  </a:lnTo>
                  <a:lnTo>
                    <a:pt x="853" y="169"/>
                  </a:lnTo>
                  <a:lnTo>
                    <a:pt x="869" y="159"/>
                  </a:lnTo>
                  <a:lnTo>
                    <a:pt x="887" y="149"/>
                  </a:lnTo>
                  <a:lnTo>
                    <a:pt x="908" y="140"/>
                  </a:lnTo>
                  <a:lnTo>
                    <a:pt x="929" y="132"/>
                  </a:lnTo>
                  <a:lnTo>
                    <a:pt x="951" y="125"/>
                  </a:lnTo>
                  <a:lnTo>
                    <a:pt x="975" y="120"/>
                  </a:lnTo>
                  <a:lnTo>
                    <a:pt x="1001" y="114"/>
                  </a:lnTo>
                  <a:lnTo>
                    <a:pt x="1029" y="111"/>
                  </a:lnTo>
                  <a:lnTo>
                    <a:pt x="1058" y="108"/>
                  </a:lnTo>
                  <a:lnTo>
                    <a:pt x="1089" y="107"/>
                  </a:lnTo>
                  <a:lnTo>
                    <a:pt x="1121" y="108"/>
                  </a:lnTo>
                  <a:lnTo>
                    <a:pt x="1125" y="103"/>
                  </a:lnTo>
                  <a:lnTo>
                    <a:pt x="1132" y="88"/>
                  </a:lnTo>
                  <a:lnTo>
                    <a:pt x="1146" y="69"/>
                  </a:lnTo>
                  <a:lnTo>
                    <a:pt x="1154" y="58"/>
                  </a:lnTo>
                  <a:lnTo>
                    <a:pt x="1164" y="47"/>
                  </a:lnTo>
                  <a:lnTo>
                    <a:pt x="1175" y="36"/>
                  </a:lnTo>
                  <a:lnTo>
                    <a:pt x="1186" y="26"/>
                  </a:lnTo>
                  <a:lnTo>
                    <a:pt x="1200" y="17"/>
                  </a:lnTo>
                  <a:lnTo>
                    <a:pt x="1213" y="9"/>
                  </a:lnTo>
                  <a:lnTo>
                    <a:pt x="1229" y="4"/>
                  </a:lnTo>
                  <a:lnTo>
                    <a:pt x="1237" y="3"/>
                  </a:lnTo>
                  <a:lnTo>
                    <a:pt x="1245" y="0"/>
                  </a:lnTo>
                  <a:lnTo>
                    <a:pt x="1253" y="0"/>
                  </a:lnTo>
                  <a:lnTo>
                    <a:pt x="1262" y="0"/>
                  </a:lnTo>
                  <a:lnTo>
                    <a:pt x="1271" y="2"/>
                  </a:lnTo>
                  <a:lnTo>
                    <a:pt x="1280" y="4"/>
                  </a:lnTo>
                  <a:close/>
                </a:path>
              </a:pathLst>
            </a:custGeom>
            <a:solidFill>
              <a:srgbClr val="ED9C21"/>
            </a:solidFill>
            <a:ln w="14288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5" name="Freeform 38"/>
            <p:cNvSpPr>
              <a:spLocks/>
            </p:cNvSpPr>
            <p:nvPr/>
          </p:nvSpPr>
          <p:spPr bwMode="auto">
            <a:xfrm>
              <a:off x="2941" y="982"/>
              <a:ext cx="139" cy="134"/>
            </a:xfrm>
            <a:custGeom>
              <a:avLst/>
              <a:gdLst>
                <a:gd name="T0" fmla="*/ 179 w 121"/>
                <a:gd name="T1" fmla="*/ 105 h 120"/>
                <a:gd name="T2" fmla="*/ 179 w 121"/>
                <a:gd name="T3" fmla="*/ 105 h 120"/>
                <a:gd name="T4" fmla="*/ 175 w 121"/>
                <a:gd name="T5" fmla="*/ 119 h 120"/>
                <a:gd name="T6" fmla="*/ 163 w 121"/>
                <a:gd name="T7" fmla="*/ 133 h 120"/>
                <a:gd name="T8" fmla="*/ 152 w 121"/>
                <a:gd name="T9" fmla="*/ 145 h 120"/>
                <a:gd name="T10" fmla="*/ 139 w 121"/>
                <a:gd name="T11" fmla="*/ 154 h 120"/>
                <a:gd name="T12" fmla="*/ 122 w 121"/>
                <a:gd name="T13" fmla="*/ 163 h 120"/>
                <a:gd name="T14" fmla="*/ 105 w 121"/>
                <a:gd name="T15" fmla="*/ 166 h 120"/>
                <a:gd name="T16" fmla="*/ 88 w 121"/>
                <a:gd name="T17" fmla="*/ 168 h 120"/>
                <a:gd name="T18" fmla="*/ 69 w 121"/>
                <a:gd name="T19" fmla="*/ 164 h 120"/>
                <a:gd name="T20" fmla="*/ 69 w 121"/>
                <a:gd name="T21" fmla="*/ 164 h 120"/>
                <a:gd name="T22" fmla="*/ 52 w 121"/>
                <a:gd name="T23" fmla="*/ 159 h 120"/>
                <a:gd name="T24" fmla="*/ 37 w 121"/>
                <a:gd name="T25" fmla="*/ 151 h 120"/>
                <a:gd name="T26" fmla="*/ 23 w 121"/>
                <a:gd name="T27" fmla="*/ 140 h 120"/>
                <a:gd name="T28" fmla="*/ 11 w 121"/>
                <a:gd name="T29" fmla="*/ 127 h 120"/>
                <a:gd name="T30" fmla="*/ 7 w 121"/>
                <a:gd name="T31" fmla="*/ 109 h 120"/>
                <a:gd name="T32" fmla="*/ 0 w 121"/>
                <a:gd name="T33" fmla="*/ 95 h 120"/>
                <a:gd name="T34" fmla="*/ 0 w 121"/>
                <a:gd name="T35" fmla="*/ 79 h 120"/>
                <a:gd name="T36" fmla="*/ 1 w 121"/>
                <a:gd name="T37" fmla="*/ 63 h 120"/>
                <a:gd name="T38" fmla="*/ 1 w 121"/>
                <a:gd name="T39" fmla="*/ 63 h 120"/>
                <a:gd name="T40" fmla="*/ 9 w 121"/>
                <a:gd name="T41" fmla="*/ 46 h 120"/>
                <a:gd name="T42" fmla="*/ 20 w 121"/>
                <a:gd name="T43" fmla="*/ 32 h 120"/>
                <a:gd name="T44" fmla="*/ 30 w 121"/>
                <a:gd name="T45" fmla="*/ 20 h 120"/>
                <a:gd name="T46" fmla="*/ 44 w 121"/>
                <a:gd name="T47" fmla="*/ 11 h 120"/>
                <a:gd name="T48" fmla="*/ 61 w 121"/>
                <a:gd name="T49" fmla="*/ 3 h 120"/>
                <a:gd name="T50" fmla="*/ 78 w 121"/>
                <a:gd name="T51" fmla="*/ 0 h 120"/>
                <a:gd name="T52" fmla="*/ 95 w 121"/>
                <a:gd name="T53" fmla="*/ 0 h 120"/>
                <a:gd name="T54" fmla="*/ 115 w 121"/>
                <a:gd name="T55" fmla="*/ 1 h 120"/>
                <a:gd name="T56" fmla="*/ 115 w 121"/>
                <a:gd name="T57" fmla="*/ 1 h 120"/>
                <a:gd name="T58" fmla="*/ 132 w 121"/>
                <a:gd name="T59" fmla="*/ 8 h 120"/>
                <a:gd name="T60" fmla="*/ 147 w 121"/>
                <a:gd name="T61" fmla="*/ 17 h 120"/>
                <a:gd name="T62" fmla="*/ 160 w 121"/>
                <a:gd name="T63" fmla="*/ 28 h 120"/>
                <a:gd name="T64" fmla="*/ 171 w 121"/>
                <a:gd name="T65" fmla="*/ 40 h 120"/>
                <a:gd name="T66" fmla="*/ 177 w 121"/>
                <a:gd name="T67" fmla="*/ 55 h 120"/>
                <a:gd name="T68" fmla="*/ 180 w 121"/>
                <a:gd name="T69" fmla="*/ 70 h 120"/>
                <a:gd name="T70" fmla="*/ 184 w 121"/>
                <a:gd name="T71" fmla="*/ 87 h 120"/>
                <a:gd name="T72" fmla="*/ 179 w 121"/>
                <a:gd name="T73" fmla="*/ 105 h 120"/>
                <a:gd name="T74" fmla="*/ 179 w 121"/>
                <a:gd name="T75" fmla="*/ 105 h 12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21"/>
                <a:gd name="T115" fmla="*/ 0 h 120"/>
                <a:gd name="T116" fmla="*/ 121 w 121"/>
                <a:gd name="T117" fmla="*/ 120 h 12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21" h="120">
                  <a:moveTo>
                    <a:pt x="118" y="75"/>
                  </a:moveTo>
                  <a:lnTo>
                    <a:pt x="118" y="75"/>
                  </a:lnTo>
                  <a:lnTo>
                    <a:pt x="115" y="86"/>
                  </a:lnTo>
                  <a:lnTo>
                    <a:pt x="108" y="96"/>
                  </a:lnTo>
                  <a:lnTo>
                    <a:pt x="100" y="104"/>
                  </a:lnTo>
                  <a:lnTo>
                    <a:pt x="91" y="111"/>
                  </a:lnTo>
                  <a:lnTo>
                    <a:pt x="80" y="117"/>
                  </a:lnTo>
                  <a:lnTo>
                    <a:pt x="69" y="119"/>
                  </a:lnTo>
                  <a:lnTo>
                    <a:pt x="58" y="120"/>
                  </a:lnTo>
                  <a:lnTo>
                    <a:pt x="45" y="118"/>
                  </a:lnTo>
                  <a:lnTo>
                    <a:pt x="34" y="114"/>
                  </a:lnTo>
                  <a:lnTo>
                    <a:pt x="24" y="108"/>
                  </a:lnTo>
                  <a:lnTo>
                    <a:pt x="15" y="100"/>
                  </a:lnTo>
                  <a:lnTo>
                    <a:pt x="8" y="91"/>
                  </a:lnTo>
                  <a:lnTo>
                    <a:pt x="4" y="79"/>
                  </a:lnTo>
                  <a:lnTo>
                    <a:pt x="0" y="68"/>
                  </a:lnTo>
                  <a:lnTo>
                    <a:pt x="0" y="57"/>
                  </a:lnTo>
                  <a:lnTo>
                    <a:pt x="1" y="45"/>
                  </a:lnTo>
                  <a:lnTo>
                    <a:pt x="6" y="33"/>
                  </a:lnTo>
                  <a:lnTo>
                    <a:pt x="13" y="23"/>
                  </a:lnTo>
                  <a:lnTo>
                    <a:pt x="20" y="14"/>
                  </a:lnTo>
                  <a:lnTo>
                    <a:pt x="29" y="8"/>
                  </a:lnTo>
                  <a:lnTo>
                    <a:pt x="40" y="3"/>
                  </a:lnTo>
                  <a:lnTo>
                    <a:pt x="51" y="0"/>
                  </a:lnTo>
                  <a:lnTo>
                    <a:pt x="63" y="0"/>
                  </a:lnTo>
                  <a:lnTo>
                    <a:pt x="76" y="1"/>
                  </a:lnTo>
                  <a:lnTo>
                    <a:pt x="87" y="5"/>
                  </a:lnTo>
                  <a:lnTo>
                    <a:pt x="97" y="12"/>
                  </a:lnTo>
                  <a:lnTo>
                    <a:pt x="105" y="20"/>
                  </a:lnTo>
                  <a:lnTo>
                    <a:pt x="113" y="29"/>
                  </a:lnTo>
                  <a:lnTo>
                    <a:pt x="117" y="39"/>
                  </a:lnTo>
                  <a:lnTo>
                    <a:pt x="119" y="50"/>
                  </a:lnTo>
                  <a:lnTo>
                    <a:pt x="121" y="63"/>
                  </a:lnTo>
                  <a:lnTo>
                    <a:pt x="118" y="75"/>
                  </a:lnTo>
                  <a:close/>
                </a:path>
              </a:pathLst>
            </a:custGeom>
            <a:solidFill>
              <a:srgbClr val="ED9C21"/>
            </a:solidFill>
            <a:ln w="14288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6" name="Freeform 39"/>
            <p:cNvSpPr>
              <a:spLocks/>
            </p:cNvSpPr>
            <p:nvPr/>
          </p:nvSpPr>
          <p:spPr bwMode="auto">
            <a:xfrm>
              <a:off x="2977" y="1004"/>
              <a:ext cx="38" cy="37"/>
            </a:xfrm>
            <a:custGeom>
              <a:avLst/>
              <a:gdLst>
                <a:gd name="T0" fmla="*/ 51 w 33"/>
                <a:gd name="T1" fmla="*/ 30 h 33"/>
                <a:gd name="T2" fmla="*/ 51 w 33"/>
                <a:gd name="T3" fmla="*/ 30 h 33"/>
                <a:gd name="T4" fmla="*/ 50 w 33"/>
                <a:gd name="T5" fmla="*/ 34 h 33"/>
                <a:gd name="T6" fmla="*/ 46 w 33"/>
                <a:gd name="T7" fmla="*/ 38 h 33"/>
                <a:gd name="T8" fmla="*/ 38 w 33"/>
                <a:gd name="T9" fmla="*/ 44 h 33"/>
                <a:gd name="T10" fmla="*/ 29 w 33"/>
                <a:gd name="T11" fmla="*/ 46 h 33"/>
                <a:gd name="T12" fmla="*/ 23 w 33"/>
                <a:gd name="T13" fmla="*/ 46 h 33"/>
                <a:gd name="T14" fmla="*/ 18 w 33"/>
                <a:gd name="T15" fmla="*/ 46 h 33"/>
                <a:gd name="T16" fmla="*/ 18 w 33"/>
                <a:gd name="T17" fmla="*/ 46 h 33"/>
                <a:gd name="T18" fmla="*/ 14 w 33"/>
                <a:gd name="T19" fmla="*/ 45 h 33"/>
                <a:gd name="T20" fmla="*/ 9 w 33"/>
                <a:gd name="T21" fmla="*/ 43 h 33"/>
                <a:gd name="T22" fmla="*/ 2 w 33"/>
                <a:gd name="T23" fmla="*/ 37 h 33"/>
                <a:gd name="T24" fmla="*/ 0 w 33"/>
                <a:gd name="T25" fmla="*/ 27 h 33"/>
                <a:gd name="T26" fmla="*/ 0 w 33"/>
                <a:gd name="T27" fmla="*/ 21 h 33"/>
                <a:gd name="T28" fmla="*/ 0 w 33"/>
                <a:gd name="T29" fmla="*/ 17 h 33"/>
                <a:gd name="T30" fmla="*/ 0 w 33"/>
                <a:gd name="T31" fmla="*/ 17 h 33"/>
                <a:gd name="T32" fmla="*/ 1 w 33"/>
                <a:gd name="T33" fmla="*/ 12 h 33"/>
                <a:gd name="T34" fmla="*/ 3 w 33"/>
                <a:gd name="T35" fmla="*/ 9 h 33"/>
                <a:gd name="T36" fmla="*/ 10 w 33"/>
                <a:gd name="T37" fmla="*/ 2 h 33"/>
                <a:gd name="T38" fmla="*/ 21 w 33"/>
                <a:gd name="T39" fmla="*/ 0 h 33"/>
                <a:gd name="T40" fmla="*/ 28 w 33"/>
                <a:gd name="T41" fmla="*/ 0 h 33"/>
                <a:gd name="T42" fmla="*/ 32 w 33"/>
                <a:gd name="T43" fmla="*/ 0 h 33"/>
                <a:gd name="T44" fmla="*/ 32 w 33"/>
                <a:gd name="T45" fmla="*/ 0 h 33"/>
                <a:gd name="T46" fmla="*/ 37 w 33"/>
                <a:gd name="T47" fmla="*/ 1 h 33"/>
                <a:gd name="T48" fmla="*/ 41 w 33"/>
                <a:gd name="T49" fmla="*/ 3 h 33"/>
                <a:gd name="T50" fmla="*/ 47 w 33"/>
                <a:gd name="T51" fmla="*/ 11 h 33"/>
                <a:gd name="T52" fmla="*/ 51 w 33"/>
                <a:gd name="T53" fmla="*/ 20 h 33"/>
                <a:gd name="T54" fmla="*/ 51 w 33"/>
                <a:gd name="T55" fmla="*/ 25 h 33"/>
                <a:gd name="T56" fmla="*/ 51 w 33"/>
                <a:gd name="T57" fmla="*/ 30 h 33"/>
                <a:gd name="T58" fmla="*/ 51 w 33"/>
                <a:gd name="T59" fmla="*/ 30 h 3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33"/>
                <a:gd name="T91" fmla="*/ 0 h 33"/>
                <a:gd name="T92" fmla="*/ 33 w 33"/>
                <a:gd name="T93" fmla="*/ 33 h 33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33" h="33">
                  <a:moveTo>
                    <a:pt x="33" y="21"/>
                  </a:moveTo>
                  <a:lnTo>
                    <a:pt x="33" y="21"/>
                  </a:lnTo>
                  <a:lnTo>
                    <a:pt x="32" y="24"/>
                  </a:lnTo>
                  <a:lnTo>
                    <a:pt x="30" y="27"/>
                  </a:lnTo>
                  <a:lnTo>
                    <a:pt x="25" y="31"/>
                  </a:lnTo>
                  <a:lnTo>
                    <a:pt x="19" y="33"/>
                  </a:lnTo>
                  <a:lnTo>
                    <a:pt x="15" y="33"/>
                  </a:lnTo>
                  <a:lnTo>
                    <a:pt x="12" y="33"/>
                  </a:lnTo>
                  <a:lnTo>
                    <a:pt x="9" y="32"/>
                  </a:lnTo>
                  <a:lnTo>
                    <a:pt x="6" y="30"/>
                  </a:lnTo>
                  <a:lnTo>
                    <a:pt x="2" y="26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7" y="2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1" y="0"/>
                  </a:lnTo>
                  <a:lnTo>
                    <a:pt x="24" y="1"/>
                  </a:lnTo>
                  <a:lnTo>
                    <a:pt x="27" y="3"/>
                  </a:lnTo>
                  <a:lnTo>
                    <a:pt x="31" y="8"/>
                  </a:lnTo>
                  <a:lnTo>
                    <a:pt x="33" y="14"/>
                  </a:lnTo>
                  <a:lnTo>
                    <a:pt x="33" y="18"/>
                  </a:lnTo>
                  <a:lnTo>
                    <a:pt x="33" y="21"/>
                  </a:lnTo>
                  <a:close/>
                </a:path>
              </a:pathLst>
            </a:custGeom>
            <a:solidFill>
              <a:srgbClr val="ED9C21"/>
            </a:solidFill>
            <a:ln w="14288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7" name="Freeform 40"/>
            <p:cNvSpPr>
              <a:spLocks/>
            </p:cNvSpPr>
            <p:nvPr/>
          </p:nvSpPr>
          <p:spPr bwMode="auto">
            <a:xfrm>
              <a:off x="2086" y="1674"/>
              <a:ext cx="696" cy="844"/>
            </a:xfrm>
            <a:custGeom>
              <a:avLst/>
              <a:gdLst>
                <a:gd name="T0" fmla="*/ 876 w 606"/>
                <a:gd name="T1" fmla="*/ 236 h 753"/>
                <a:gd name="T2" fmla="*/ 791 w 606"/>
                <a:gd name="T3" fmla="*/ 165 h 753"/>
                <a:gd name="T4" fmla="*/ 701 w 606"/>
                <a:gd name="T5" fmla="*/ 103 h 753"/>
                <a:gd name="T6" fmla="*/ 605 w 606"/>
                <a:gd name="T7" fmla="*/ 54 h 753"/>
                <a:gd name="T8" fmla="*/ 558 w 606"/>
                <a:gd name="T9" fmla="*/ 35 h 753"/>
                <a:gd name="T10" fmla="*/ 509 w 606"/>
                <a:gd name="T11" fmla="*/ 22 h 753"/>
                <a:gd name="T12" fmla="*/ 470 w 606"/>
                <a:gd name="T13" fmla="*/ 12 h 753"/>
                <a:gd name="T14" fmla="*/ 394 w 606"/>
                <a:gd name="T15" fmla="*/ 1 h 753"/>
                <a:gd name="T16" fmla="*/ 325 w 606"/>
                <a:gd name="T17" fmla="*/ 0 h 753"/>
                <a:gd name="T18" fmla="*/ 264 w 606"/>
                <a:gd name="T19" fmla="*/ 4 h 753"/>
                <a:gd name="T20" fmla="*/ 237 w 606"/>
                <a:gd name="T21" fmla="*/ 13 h 753"/>
                <a:gd name="T22" fmla="*/ 190 w 606"/>
                <a:gd name="T23" fmla="*/ 39 h 753"/>
                <a:gd name="T24" fmla="*/ 136 w 606"/>
                <a:gd name="T25" fmla="*/ 85 h 753"/>
                <a:gd name="T26" fmla="*/ 109 w 606"/>
                <a:gd name="T27" fmla="*/ 117 h 753"/>
                <a:gd name="T28" fmla="*/ 83 w 606"/>
                <a:gd name="T29" fmla="*/ 152 h 753"/>
                <a:gd name="T30" fmla="*/ 62 w 606"/>
                <a:gd name="T31" fmla="*/ 195 h 753"/>
                <a:gd name="T32" fmla="*/ 42 w 606"/>
                <a:gd name="T33" fmla="*/ 241 h 753"/>
                <a:gd name="T34" fmla="*/ 29 w 606"/>
                <a:gd name="T35" fmla="*/ 282 h 753"/>
                <a:gd name="T36" fmla="*/ 9 w 606"/>
                <a:gd name="T37" fmla="*/ 374 h 753"/>
                <a:gd name="T38" fmla="*/ 0 w 606"/>
                <a:gd name="T39" fmla="*/ 475 h 753"/>
                <a:gd name="T40" fmla="*/ 1 w 606"/>
                <a:gd name="T41" fmla="*/ 579 h 753"/>
                <a:gd name="T42" fmla="*/ 18 w 606"/>
                <a:gd name="T43" fmla="*/ 686 h 753"/>
                <a:gd name="T44" fmla="*/ 52 w 606"/>
                <a:gd name="T45" fmla="*/ 791 h 753"/>
                <a:gd name="T46" fmla="*/ 71 w 606"/>
                <a:gd name="T47" fmla="*/ 845 h 753"/>
                <a:gd name="T48" fmla="*/ 99 w 606"/>
                <a:gd name="T49" fmla="*/ 896 h 753"/>
                <a:gd name="T50" fmla="*/ 131 w 606"/>
                <a:gd name="T51" fmla="*/ 946 h 753"/>
                <a:gd name="T52" fmla="*/ 165 w 606"/>
                <a:gd name="T53" fmla="*/ 995 h 753"/>
                <a:gd name="T54" fmla="*/ 206 w 606"/>
                <a:gd name="T55" fmla="*/ 1041 h 753"/>
                <a:gd name="T56" fmla="*/ 224 w 606"/>
                <a:gd name="T57" fmla="*/ 1048 h 753"/>
                <a:gd name="T58" fmla="*/ 274 w 606"/>
                <a:gd name="T59" fmla="*/ 1057 h 753"/>
                <a:gd name="T60" fmla="*/ 346 w 606"/>
                <a:gd name="T61" fmla="*/ 1060 h 753"/>
                <a:gd name="T62" fmla="*/ 387 w 606"/>
                <a:gd name="T63" fmla="*/ 1058 h 753"/>
                <a:gd name="T64" fmla="*/ 427 w 606"/>
                <a:gd name="T65" fmla="*/ 1049 h 753"/>
                <a:gd name="T66" fmla="*/ 470 w 606"/>
                <a:gd name="T67" fmla="*/ 1037 h 753"/>
                <a:gd name="T68" fmla="*/ 509 w 606"/>
                <a:gd name="T69" fmla="*/ 1017 h 753"/>
                <a:gd name="T70" fmla="*/ 549 w 606"/>
                <a:gd name="T71" fmla="*/ 989 h 753"/>
                <a:gd name="T72" fmla="*/ 580 w 606"/>
                <a:gd name="T73" fmla="*/ 947 h 753"/>
                <a:gd name="T74" fmla="*/ 611 w 606"/>
                <a:gd name="T75" fmla="*/ 901 h 753"/>
                <a:gd name="T76" fmla="*/ 632 w 606"/>
                <a:gd name="T77" fmla="*/ 840 h 753"/>
                <a:gd name="T78" fmla="*/ 645 w 606"/>
                <a:gd name="T79" fmla="*/ 767 h 753"/>
                <a:gd name="T80" fmla="*/ 650 w 606"/>
                <a:gd name="T81" fmla="*/ 678 h 753"/>
                <a:gd name="T82" fmla="*/ 667 w 606"/>
                <a:gd name="T83" fmla="*/ 665 h 753"/>
                <a:gd name="T84" fmla="*/ 737 w 606"/>
                <a:gd name="T85" fmla="*/ 602 h 753"/>
                <a:gd name="T86" fmla="*/ 798 w 606"/>
                <a:gd name="T87" fmla="*/ 539 h 753"/>
                <a:gd name="T88" fmla="*/ 854 w 606"/>
                <a:gd name="T89" fmla="*/ 469 h 753"/>
                <a:gd name="T90" fmla="*/ 890 w 606"/>
                <a:gd name="T91" fmla="*/ 411 h 753"/>
                <a:gd name="T92" fmla="*/ 907 w 606"/>
                <a:gd name="T93" fmla="*/ 374 h 753"/>
                <a:gd name="T94" fmla="*/ 917 w 606"/>
                <a:gd name="T95" fmla="*/ 341 h 753"/>
                <a:gd name="T96" fmla="*/ 918 w 606"/>
                <a:gd name="T97" fmla="*/ 306 h 753"/>
                <a:gd name="T98" fmla="*/ 908 w 606"/>
                <a:gd name="T99" fmla="*/ 277 h 753"/>
                <a:gd name="T100" fmla="*/ 890 w 606"/>
                <a:gd name="T101" fmla="*/ 248 h 753"/>
                <a:gd name="T102" fmla="*/ 876 w 606"/>
                <a:gd name="T103" fmla="*/ 236 h 753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606"/>
                <a:gd name="T157" fmla="*/ 0 h 753"/>
                <a:gd name="T158" fmla="*/ 606 w 606"/>
                <a:gd name="T159" fmla="*/ 753 h 753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606" h="753">
                  <a:moveTo>
                    <a:pt x="578" y="168"/>
                  </a:moveTo>
                  <a:lnTo>
                    <a:pt x="578" y="168"/>
                  </a:lnTo>
                  <a:lnTo>
                    <a:pt x="551" y="142"/>
                  </a:lnTo>
                  <a:lnTo>
                    <a:pt x="522" y="117"/>
                  </a:lnTo>
                  <a:lnTo>
                    <a:pt x="492" y="94"/>
                  </a:lnTo>
                  <a:lnTo>
                    <a:pt x="462" y="73"/>
                  </a:lnTo>
                  <a:lnTo>
                    <a:pt x="432" y="55"/>
                  </a:lnTo>
                  <a:lnTo>
                    <a:pt x="400" y="38"/>
                  </a:lnTo>
                  <a:lnTo>
                    <a:pt x="385" y="31"/>
                  </a:lnTo>
                  <a:lnTo>
                    <a:pt x="368" y="25"/>
                  </a:lnTo>
                  <a:lnTo>
                    <a:pt x="352" y="20"/>
                  </a:lnTo>
                  <a:lnTo>
                    <a:pt x="336" y="16"/>
                  </a:lnTo>
                  <a:lnTo>
                    <a:pt x="310" y="9"/>
                  </a:lnTo>
                  <a:lnTo>
                    <a:pt x="284" y="4"/>
                  </a:lnTo>
                  <a:lnTo>
                    <a:pt x="260" y="1"/>
                  </a:lnTo>
                  <a:lnTo>
                    <a:pt x="236" y="0"/>
                  </a:lnTo>
                  <a:lnTo>
                    <a:pt x="214" y="0"/>
                  </a:lnTo>
                  <a:lnTo>
                    <a:pt x="193" y="1"/>
                  </a:lnTo>
                  <a:lnTo>
                    <a:pt x="174" y="4"/>
                  </a:lnTo>
                  <a:lnTo>
                    <a:pt x="156" y="10"/>
                  </a:lnTo>
                  <a:lnTo>
                    <a:pt x="142" y="17"/>
                  </a:lnTo>
                  <a:lnTo>
                    <a:pt x="125" y="28"/>
                  </a:lnTo>
                  <a:lnTo>
                    <a:pt x="108" y="43"/>
                  </a:lnTo>
                  <a:lnTo>
                    <a:pt x="90" y="61"/>
                  </a:lnTo>
                  <a:lnTo>
                    <a:pt x="81" y="71"/>
                  </a:lnTo>
                  <a:lnTo>
                    <a:pt x="72" y="83"/>
                  </a:lnTo>
                  <a:lnTo>
                    <a:pt x="64" y="96"/>
                  </a:lnTo>
                  <a:lnTo>
                    <a:pt x="55" y="108"/>
                  </a:lnTo>
                  <a:lnTo>
                    <a:pt x="47" y="123"/>
                  </a:lnTo>
                  <a:lnTo>
                    <a:pt x="41" y="138"/>
                  </a:lnTo>
                  <a:lnTo>
                    <a:pt x="34" y="154"/>
                  </a:lnTo>
                  <a:lnTo>
                    <a:pt x="28" y="171"/>
                  </a:lnTo>
                  <a:lnTo>
                    <a:pt x="19" y="201"/>
                  </a:lnTo>
                  <a:lnTo>
                    <a:pt x="11" y="234"/>
                  </a:lnTo>
                  <a:lnTo>
                    <a:pt x="6" y="266"/>
                  </a:lnTo>
                  <a:lnTo>
                    <a:pt x="2" y="301"/>
                  </a:lnTo>
                  <a:lnTo>
                    <a:pt x="0" y="337"/>
                  </a:lnTo>
                  <a:lnTo>
                    <a:pt x="0" y="374"/>
                  </a:lnTo>
                  <a:lnTo>
                    <a:pt x="1" y="411"/>
                  </a:lnTo>
                  <a:lnTo>
                    <a:pt x="6" y="450"/>
                  </a:lnTo>
                  <a:lnTo>
                    <a:pt x="12" y="487"/>
                  </a:lnTo>
                  <a:lnTo>
                    <a:pt x="21" y="525"/>
                  </a:lnTo>
                  <a:lnTo>
                    <a:pt x="34" y="562"/>
                  </a:lnTo>
                  <a:lnTo>
                    <a:pt x="41" y="581"/>
                  </a:lnTo>
                  <a:lnTo>
                    <a:pt x="47" y="600"/>
                  </a:lnTo>
                  <a:lnTo>
                    <a:pt x="56" y="618"/>
                  </a:lnTo>
                  <a:lnTo>
                    <a:pt x="65" y="636"/>
                  </a:lnTo>
                  <a:lnTo>
                    <a:pt x="75" y="654"/>
                  </a:lnTo>
                  <a:lnTo>
                    <a:pt x="86" y="672"/>
                  </a:lnTo>
                  <a:lnTo>
                    <a:pt x="97" y="689"/>
                  </a:lnTo>
                  <a:lnTo>
                    <a:pt x="109" y="707"/>
                  </a:lnTo>
                  <a:lnTo>
                    <a:pt x="121" y="724"/>
                  </a:lnTo>
                  <a:lnTo>
                    <a:pt x="136" y="740"/>
                  </a:lnTo>
                  <a:lnTo>
                    <a:pt x="148" y="744"/>
                  </a:lnTo>
                  <a:lnTo>
                    <a:pt x="163" y="746"/>
                  </a:lnTo>
                  <a:lnTo>
                    <a:pt x="181" y="750"/>
                  </a:lnTo>
                  <a:lnTo>
                    <a:pt x="204" y="752"/>
                  </a:lnTo>
                  <a:lnTo>
                    <a:pt x="228" y="753"/>
                  </a:lnTo>
                  <a:lnTo>
                    <a:pt x="242" y="752"/>
                  </a:lnTo>
                  <a:lnTo>
                    <a:pt x="255" y="751"/>
                  </a:lnTo>
                  <a:lnTo>
                    <a:pt x="269" y="749"/>
                  </a:lnTo>
                  <a:lnTo>
                    <a:pt x="282" y="745"/>
                  </a:lnTo>
                  <a:lnTo>
                    <a:pt x="297" y="742"/>
                  </a:lnTo>
                  <a:lnTo>
                    <a:pt x="310" y="736"/>
                  </a:lnTo>
                  <a:lnTo>
                    <a:pt x="324" y="730"/>
                  </a:lnTo>
                  <a:lnTo>
                    <a:pt x="336" y="722"/>
                  </a:lnTo>
                  <a:lnTo>
                    <a:pt x="350" y="712"/>
                  </a:lnTo>
                  <a:lnTo>
                    <a:pt x="362" y="702"/>
                  </a:lnTo>
                  <a:lnTo>
                    <a:pt x="373" y="688"/>
                  </a:lnTo>
                  <a:lnTo>
                    <a:pt x="383" y="673"/>
                  </a:lnTo>
                  <a:lnTo>
                    <a:pt x="394" y="658"/>
                  </a:lnTo>
                  <a:lnTo>
                    <a:pt x="403" y="640"/>
                  </a:lnTo>
                  <a:lnTo>
                    <a:pt x="410" y="619"/>
                  </a:lnTo>
                  <a:lnTo>
                    <a:pt x="417" y="596"/>
                  </a:lnTo>
                  <a:lnTo>
                    <a:pt x="423" y="571"/>
                  </a:lnTo>
                  <a:lnTo>
                    <a:pt x="426" y="544"/>
                  </a:lnTo>
                  <a:lnTo>
                    <a:pt x="429" y="515"/>
                  </a:lnTo>
                  <a:lnTo>
                    <a:pt x="429" y="482"/>
                  </a:lnTo>
                  <a:lnTo>
                    <a:pt x="441" y="472"/>
                  </a:lnTo>
                  <a:lnTo>
                    <a:pt x="469" y="445"/>
                  </a:lnTo>
                  <a:lnTo>
                    <a:pt x="487" y="427"/>
                  </a:lnTo>
                  <a:lnTo>
                    <a:pt x="507" y="406"/>
                  </a:lnTo>
                  <a:lnTo>
                    <a:pt x="527" y="383"/>
                  </a:lnTo>
                  <a:lnTo>
                    <a:pt x="546" y="358"/>
                  </a:lnTo>
                  <a:lnTo>
                    <a:pt x="564" y="333"/>
                  </a:lnTo>
                  <a:lnTo>
                    <a:pt x="581" y="306"/>
                  </a:lnTo>
                  <a:lnTo>
                    <a:pt x="588" y="292"/>
                  </a:lnTo>
                  <a:lnTo>
                    <a:pt x="594" y="280"/>
                  </a:lnTo>
                  <a:lnTo>
                    <a:pt x="599" y="266"/>
                  </a:lnTo>
                  <a:lnTo>
                    <a:pt x="603" y="254"/>
                  </a:lnTo>
                  <a:lnTo>
                    <a:pt x="605" y="242"/>
                  </a:lnTo>
                  <a:lnTo>
                    <a:pt x="606" y="229"/>
                  </a:lnTo>
                  <a:lnTo>
                    <a:pt x="606" y="218"/>
                  </a:lnTo>
                  <a:lnTo>
                    <a:pt x="604" y="207"/>
                  </a:lnTo>
                  <a:lnTo>
                    <a:pt x="600" y="196"/>
                  </a:lnTo>
                  <a:lnTo>
                    <a:pt x="595" y="185"/>
                  </a:lnTo>
                  <a:lnTo>
                    <a:pt x="588" y="176"/>
                  </a:lnTo>
                  <a:lnTo>
                    <a:pt x="578" y="168"/>
                  </a:lnTo>
                  <a:close/>
                </a:path>
              </a:pathLst>
            </a:custGeom>
            <a:solidFill>
              <a:srgbClr val="ED9C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8" name="Freeform 41"/>
            <p:cNvSpPr>
              <a:spLocks/>
            </p:cNvSpPr>
            <p:nvPr/>
          </p:nvSpPr>
          <p:spPr bwMode="auto">
            <a:xfrm>
              <a:off x="2086" y="1674"/>
              <a:ext cx="696" cy="844"/>
            </a:xfrm>
            <a:custGeom>
              <a:avLst/>
              <a:gdLst>
                <a:gd name="T0" fmla="*/ 876 w 606"/>
                <a:gd name="T1" fmla="*/ 236 h 753"/>
                <a:gd name="T2" fmla="*/ 791 w 606"/>
                <a:gd name="T3" fmla="*/ 165 h 753"/>
                <a:gd name="T4" fmla="*/ 701 w 606"/>
                <a:gd name="T5" fmla="*/ 103 h 753"/>
                <a:gd name="T6" fmla="*/ 605 w 606"/>
                <a:gd name="T7" fmla="*/ 54 h 753"/>
                <a:gd name="T8" fmla="*/ 558 w 606"/>
                <a:gd name="T9" fmla="*/ 35 h 753"/>
                <a:gd name="T10" fmla="*/ 509 w 606"/>
                <a:gd name="T11" fmla="*/ 22 h 753"/>
                <a:gd name="T12" fmla="*/ 470 w 606"/>
                <a:gd name="T13" fmla="*/ 12 h 753"/>
                <a:gd name="T14" fmla="*/ 394 w 606"/>
                <a:gd name="T15" fmla="*/ 1 h 753"/>
                <a:gd name="T16" fmla="*/ 325 w 606"/>
                <a:gd name="T17" fmla="*/ 0 h 753"/>
                <a:gd name="T18" fmla="*/ 264 w 606"/>
                <a:gd name="T19" fmla="*/ 4 h 753"/>
                <a:gd name="T20" fmla="*/ 237 w 606"/>
                <a:gd name="T21" fmla="*/ 13 h 753"/>
                <a:gd name="T22" fmla="*/ 190 w 606"/>
                <a:gd name="T23" fmla="*/ 39 h 753"/>
                <a:gd name="T24" fmla="*/ 136 w 606"/>
                <a:gd name="T25" fmla="*/ 85 h 753"/>
                <a:gd name="T26" fmla="*/ 109 w 606"/>
                <a:gd name="T27" fmla="*/ 117 h 753"/>
                <a:gd name="T28" fmla="*/ 83 w 606"/>
                <a:gd name="T29" fmla="*/ 152 h 753"/>
                <a:gd name="T30" fmla="*/ 62 w 606"/>
                <a:gd name="T31" fmla="*/ 195 h 753"/>
                <a:gd name="T32" fmla="*/ 42 w 606"/>
                <a:gd name="T33" fmla="*/ 241 h 753"/>
                <a:gd name="T34" fmla="*/ 29 w 606"/>
                <a:gd name="T35" fmla="*/ 282 h 753"/>
                <a:gd name="T36" fmla="*/ 9 w 606"/>
                <a:gd name="T37" fmla="*/ 374 h 753"/>
                <a:gd name="T38" fmla="*/ 0 w 606"/>
                <a:gd name="T39" fmla="*/ 475 h 753"/>
                <a:gd name="T40" fmla="*/ 1 w 606"/>
                <a:gd name="T41" fmla="*/ 579 h 753"/>
                <a:gd name="T42" fmla="*/ 18 w 606"/>
                <a:gd name="T43" fmla="*/ 686 h 753"/>
                <a:gd name="T44" fmla="*/ 52 w 606"/>
                <a:gd name="T45" fmla="*/ 791 h 753"/>
                <a:gd name="T46" fmla="*/ 71 w 606"/>
                <a:gd name="T47" fmla="*/ 845 h 753"/>
                <a:gd name="T48" fmla="*/ 99 w 606"/>
                <a:gd name="T49" fmla="*/ 896 h 753"/>
                <a:gd name="T50" fmla="*/ 131 w 606"/>
                <a:gd name="T51" fmla="*/ 946 h 753"/>
                <a:gd name="T52" fmla="*/ 165 w 606"/>
                <a:gd name="T53" fmla="*/ 995 h 753"/>
                <a:gd name="T54" fmla="*/ 206 w 606"/>
                <a:gd name="T55" fmla="*/ 1041 h 753"/>
                <a:gd name="T56" fmla="*/ 224 w 606"/>
                <a:gd name="T57" fmla="*/ 1048 h 753"/>
                <a:gd name="T58" fmla="*/ 274 w 606"/>
                <a:gd name="T59" fmla="*/ 1057 h 753"/>
                <a:gd name="T60" fmla="*/ 346 w 606"/>
                <a:gd name="T61" fmla="*/ 1060 h 753"/>
                <a:gd name="T62" fmla="*/ 387 w 606"/>
                <a:gd name="T63" fmla="*/ 1058 h 753"/>
                <a:gd name="T64" fmla="*/ 427 w 606"/>
                <a:gd name="T65" fmla="*/ 1049 h 753"/>
                <a:gd name="T66" fmla="*/ 470 w 606"/>
                <a:gd name="T67" fmla="*/ 1037 h 753"/>
                <a:gd name="T68" fmla="*/ 509 w 606"/>
                <a:gd name="T69" fmla="*/ 1017 h 753"/>
                <a:gd name="T70" fmla="*/ 549 w 606"/>
                <a:gd name="T71" fmla="*/ 989 h 753"/>
                <a:gd name="T72" fmla="*/ 580 w 606"/>
                <a:gd name="T73" fmla="*/ 947 h 753"/>
                <a:gd name="T74" fmla="*/ 611 w 606"/>
                <a:gd name="T75" fmla="*/ 901 h 753"/>
                <a:gd name="T76" fmla="*/ 632 w 606"/>
                <a:gd name="T77" fmla="*/ 840 h 753"/>
                <a:gd name="T78" fmla="*/ 645 w 606"/>
                <a:gd name="T79" fmla="*/ 767 h 753"/>
                <a:gd name="T80" fmla="*/ 650 w 606"/>
                <a:gd name="T81" fmla="*/ 678 h 753"/>
                <a:gd name="T82" fmla="*/ 667 w 606"/>
                <a:gd name="T83" fmla="*/ 665 h 753"/>
                <a:gd name="T84" fmla="*/ 737 w 606"/>
                <a:gd name="T85" fmla="*/ 602 h 753"/>
                <a:gd name="T86" fmla="*/ 798 w 606"/>
                <a:gd name="T87" fmla="*/ 539 h 753"/>
                <a:gd name="T88" fmla="*/ 854 w 606"/>
                <a:gd name="T89" fmla="*/ 469 h 753"/>
                <a:gd name="T90" fmla="*/ 890 w 606"/>
                <a:gd name="T91" fmla="*/ 411 h 753"/>
                <a:gd name="T92" fmla="*/ 907 w 606"/>
                <a:gd name="T93" fmla="*/ 374 h 753"/>
                <a:gd name="T94" fmla="*/ 917 w 606"/>
                <a:gd name="T95" fmla="*/ 341 h 753"/>
                <a:gd name="T96" fmla="*/ 918 w 606"/>
                <a:gd name="T97" fmla="*/ 306 h 753"/>
                <a:gd name="T98" fmla="*/ 908 w 606"/>
                <a:gd name="T99" fmla="*/ 277 h 753"/>
                <a:gd name="T100" fmla="*/ 890 w 606"/>
                <a:gd name="T101" fmla="*/ 248 h 753"/>
                <a:gd name="T102" fmla="*/ 876 w 606"/>
                <a:gd name="T103" fmla="*/ 236 h 753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606"/>
                <a:gd name="T157" fmla="*/ 0 h 753"/>
                <a:gd name="T158" fmla="*/ 606 w 606"/>
                <a:gd name="T159" fmla="*/ 753 h 753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606" h="753">
                  <a:moveTo>
                    <a:pt x="578" y="168"/>
                  </a:moveTo>
                  <a:lnTo>
                    <a:pt x="578" y="168"/>
                  </a:lnTo>
                  <a:lnTo>
                    <a:pt x="551" y="142"/>
                  </a:lnTo>
                  <a:lnTo>
                    <a:pt x="522" y="117"/>
                  </a:lnTo>
                  <a:lnTo>
                    <a:pt x="492" y="94"/>
                  </a:lnTo>
                  <a:lnTo>
                    <a:pt x="462" y="73"/>
                  </a:lnTo>
                  <a:lnTo>
                    <a:pt x="432" y="55"/>
                  </a:lnTo>
                  <a:lnTo>
                    <a:pt x="400" y="38"/>
                  </a:lnTo>
                  <a:lnTo>
                    <a:pt x="385" y="31"/>
                  </a:lnTo>
                  <a:lnTo>
                    <a:pt x="368" y="25"/>
                  </a:lnTo>
                  <a:lnTo>
                    <a:pt x="352" y="20"/>
                  </a:lnTo>
                  <a:lnTo>
                    <a:pt x="336" y="16"/>
                  </a:lnTo>
                  <a:lnTo>
                    <a:pt x="310" y="9"/>
                  </a:lnTo>
                  <a:lnTo>
                    <a:pt x="284" y="4"/>
                  </a:lnTo>
                  <a:lnTo>
                    <a:pt x="260" y="1"/>
                  </a:lnTo>
                  <a:lnTo>
                    <a:pt x="236" y="0"/>
                  </a:lnTo>
                  <a:lnTo>
                    <a:pt x="214" y="0"/>
                  </a:lnTo>
                  <a:lnTo>
                    <a:pt x="193" y="1"/>
                  </a:lnTo>
                  <a:lnTo>
                    <a:pt x="174" y="4"/>
                  </a:lnTo>
                  <a:lnTo>
                    <a:pt x="156" y="10"/>
                  </a:lnTo>
                  <a:lnTo>
                    <a:pt x="142" y="17"/>
                  </a:lnTo>
                  <a:lnTo>
                    <a:pt x="125" y="28"/>
                  </a:lnTo>
                  <a:lnTo>
                    <a:pt x="108" y="43"/>
                  </a:lnTo>
                  <a:lnTo>
                    <a:pt x="90" y="61"/>
                  </a:lnTo>
                  <a:lnTo>
                    <a:pt x="81" y="71"/>
                  </a:lnTo>
                  <a:lnTo>
                    <a:pt x="72" y="83"/>
                  </a:lnTo>
                  <a:lnTo>
                    <a:pt x="64" y="96"/>
                  </a:lnTo>
                  <a:lnTo>
                    <a:pt x="55" y="108"/>
                  </a:lnTo>
                  <a:lnTo>
                    <a:pt x="47" y="123"/>
                  </a:lnTo>
                  <a:lnTo>
                    <a:pt x="41" y="138"/>
                  </a:lnTo>
                  <a:lnTo>
                    <a:pt x="34" y="154"/>
                  </a:lnTo>
                  <a:lnTo>
                    <a:pt x="28" y="171"/>
                  </a:lnTo>
                  <a:lnTo>
                    <a:pt x="19" y="201"/>
                  </a:lnTo>
                  <a:lnTo>
                    <a:pt x="11" y="234"/>
                  </a:lnTo>
                  <a:lnTo>
                    <a:pt x="6" y="266"/>
                  </a:lnTo>
                  <a:lnTo>
                    <a:pt x="2" y="301"/>
                  </a:lnTo>
                  <a:lnTo>
                    <a:pt x="0" y="337"/>
                  </a:lnTo>
                  <a:lnTo>
                    <a:pt x="0" y="374"/>
                  </a:lnTo>
                  <a:lnTo>
                    <a:pt x="1" y="411"/>
                  </a:lnTo>
                  <a:lnTo>
                    <a:pt x="6" y="450"/>
                  </a:lnTo>
                  <a:lnTo>
                    <a:pt x="12" y="487"/>
                  </a:lnTo>
                  <a:lnTo>
                    <a:pt x="21" y="525"/>
                  </a:lnTo>
                  <a:lnTo>
                    <a:pt x="34" y="562"/>
                  </a:lnTo>
                  <a:lnTo>
                    <a:pt x="41" y="581"/>
                  </a:lnTo>
                  <a:lnTo>
                    <a:pt x="47" y="600"/>
                  </a:lnTo>
                  <a:lnTo>
                    <a:pt x="56" y="618"/>
                  </a:lnTo>
                  <a:lnTo>
                    <a:pt x="65" y="636"/>
                  </a:lnTo>
                  <a:lnTo>
                    <a:pt x="75" y="654"/>
                  </a:lnTo>
                  <a:lnTo>
                    <a:pt x="86" y="672"/>
                  </a:lnTo>
                  <a:lnTo>
                    <a:pt x="97" y="689"/>
                  </a:lnTo>
                  <a:lnTo>
                    <a:pt x="109" y="707"/>
                  </a:lnTo>
                  <a:lnTo>
                    <a:pt x="121" y="724"/>
                  </a:lnTo>
                  <a:lnTo>
                    <a:pt x="136" y="740"/>
                  </a:lnTo>
                  <a:lnTo>
                    <a:pt x="148" y="744"/>
                  </a:lnTo>
                  <a:lnTo>
                    <a:pt x="163" y="746"/>
                  </a:lnTo>
                  <a:lnTo>
                    <a:pt x="181" y="750"/>
                  </a:lnTo>
                  <a:lnTo>
                    <a:pt x="204" y="752"/>
                  </a:lnTo>
                  <a:lnTo>
                    <a:pt x="228" y="753"/>
                  </a:lnTo>
                  <a:lnTo>
                    <a:pt x="242" y="752"/>
                  </a:lnTo>
                  <a:lnTo>
                    <a:pt x="255" y="751"/>
                  </a:lnTo>
                  <a:lnTo>
                    <a:pt x="269" y="749"/>
                  </a:lnTo>
                  <a:lnTo>
                    <a:pt x="282" y="745"/>
                  </a:lnTo>
                  <a:lnTo>
                    <a:pt x="297" y="742"/>
                  </a:lnTo>
                  <a:lnTo>
                    <a:pt x="310" y="736"/>
                  </a:lnTo>
                  <a:lnTo>
                    <a:pt x="324" y="730"/>
                  </a:lnTo>
                  <a:lnTo>
                    <a:pt x="336" y="722"/>
                  </a:lnTo>
                  <a:lnTo>
                    <a:pt x="350" y="712"/>
                  </a:lnTo>
                  <a:lnTo>
                    <a:pt x="362" y="702"/>
                  </a:lnTo>
                  <a:lnTo>
                    <a:pt x="373" y="688"/>
                  </a:lnTo>
                  <a:lnTo>
                    <a:pt x="383" y="673"/>
                  </a:lnTo>
                  <a:lnTo>
                    <a:pt x="394" y="658"/>
                  </a:lnTo>
                  <a:lnTo>
                    <a:pt x="403" y="640"/>
                  </a:lnTo>
                  <a:lnTo>
                    <a:pt x="410" y="619"/>
                  </a:lnTo>
                  <a:lnTo>
                    <a:pt x="417" y="596"/>
                  </a:lnTo>
                  <a:lnTo>
                    <a:pt x="423" y="571"/>
                  </a:lnTo>
                  <a:lnTo>
                    <a:pt x="426" y="544"/>
                  </a:lnTo>
                  <a:lnTo>
                    <a:pt x="429" y="515"/>
                  </a:lnTo>
                  <a:lnTo>
                    <a:pt x="429" y="482"/>
                  </a:lnTo>
                  <a:lnTo>
                    <a:pt x="441" y="472"/>
                  </a:lnTo>
                  <a:lnTo>
                    <a:pt x="469" y="445"/>
                  </a:lnTo>
                  <a:lnTo>
                    <a:pt x="487" y="427"/>
                  </a:lnTo>
                  <a:lnTo>
                    <a:pt x="507" y="406"/>
                  </a:lnTo>
                  <a:lnTo>
                    <a:pt x="527" y="383"/>
                  </a:lnTo>
                  <a:lnTo>
                    <a:pt x="546" y="358"/>
                  </a:lnTo>
                  <a:lnTo>
                    <a:pt x="564" y="333"/>
                  </a:lnTo>
                  <a:lnTo>
                    <a:pt x="581" y="306"/>
                  </a:lnTo>
                  <a:lnTo>
                    <a:pt x="588" y="292"/>
                  </a:lnTo>
                  <a:lnTo>
                    <a:pt x="594" y="280"/>
                  </a:lnTo>
                  <a:lnTo>
                    <a:pt x="599" y="266"/>
                  </a:lnTo>
                  <a:lnTo>
                    <a:pt x="603" y="254"/>
                  </a:lnTo>
                  <a:lnTo>
                    <a:pt x="605" y="242"/>
                  </a:lnTo>
                  <a:lnTo>
                    <a:pt x="606" y="229"/>
                  </a:lnTo>
                  <a:lnTo>
                    <a:pt x="606" y="218"/>
                  </a:lnTo>
                  <a:lnTo>
                    <a:pt x="604" y="207"/>
                  </a:lnTo>
                  <a:lnTo>
                    <a:pt x="600" y="196"/>
                  </a:lnTo>
                  <a:lnTo>
                    <a:pt x="595" y="185"/>
                  </a:lnTo>
                  <a:lnTo>
                    <a:pt x="588" y="176"/>
                  </a:lnTo>
                  <a:lnTo>
                    <a:pt x="578" y="168"/>
                  </a:lnTo>
                  <a:close/>
                </a:path>
              </a:pathLst>
            </a:custGeom>
            <a:noFill/>
            <a:ln w="14288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9" name="Freeform 42"/>
            <p:cNvSpPr>
              <a:spLocks/>
            </p:cNvSpPr>
            <p:nvPr/>
          </p:nvSpPr>
          <p:spPr bwMode="auto">
            <a:xfrm>
              <a:off x="2869" y="1706"/>
              <a:ext cx="779" cy="872"/>
            </a:xfrm>
            <a:custGeom>
              <a:avLst/>
              <a:gdLst>
                <a:gd name="T0" fmla="*/ 807 w 678"/>
                <a:gd name="T1" fmla="*/ 17 h 779"/>
                <a:gd name="T2" fmla="*/ 795 w 678"/>
                <a:gd name="T3" fmla="*/ 88 h 779"/>
                <a:gd name="T4" fmla="*/ 778 w 678"/>
                <a:gd name="T5" fmla="*/ 130 h 779"/>
                <a:gd name="T6" fmla="*/ 750 w 678"/>
                <a:gd name="T7" fmla="*/ 171 h 779"/>
                <a:gd name="T8" fmla="*/ 702 w 678"/>
                <a:gd name="T9" fmla="*/ 201 h 779"/>
                <a:gd name="T10" fmla="*/ 640 w 678"/>
                <a:gd name="T11" fmla="*/ 218 h 779"/>
                <a:gd name="T12" fmla="*/ 557 w 678"/>
                <a:gd name="T13" fmla="*/ 214 h 779"/>
                <a:gd name="T14" fmla="*/ 448 w 678"/>
                <a:gd name="T15" fmla="*/ 185 h 779"/>
                <a:gd name="T16" fmla="*/ 311 w 678"/>
                <a:gd name="T17" fmla="*/ 122 h 779"/>
                <a:gd name="T18" fmla="*/ 252 w 678"/>
                <a:gd name="T19" fmla="*/ 91 h 779"/>
                <a:gd name="T20" fmla="*/ 196 w 678"/>
                <a:gd name="T21" fmla="*/ 81 h 779"/>
                <a:gd name="T22" fmla="*/ 149 w 678"/>
                <a:gd name="T23" fmla="*/ 84 h 779"/>
                <a:gd name="T24" fmla="*/ 103 w 678"/>
                <a:gd name="T25" fmla="*/ 104 h 779"/>
                <a:gd name="T26" fmla="*/ 63 w 678"/>
                <a:gd name="T27" fmla="*/ 150 h 779"/>
                <a:gd name="T28" fmla="*/ 64 w 678"/>
                <a:gd name="T29" fmla="*/ 154 h 779"/>
                <a:gd name="T30" fmla="*/ 115 w 678"/>
                <a:gd name="T31" fmla="*/ 198 h 779"/>
                <a:gd name="T32" fmla="*/ 136 w 678"/>
                <a:gd name="T33" fmla="*/ 235 h 779"/>
                <a:gd name="T34" fmla="*/ 142 w 678"/>
                <a:gd name="T35" fmla="*/ 259 h 779"/>
                <a:gd name="T36" fmla="*/ 133 w 678"/>
                <a:gd name="T37" fmla="*/ 325 h 779"/>
                <a:gd name="T38" fmla="*/ 105 w 678"/>
                <a:gd name="T39" fmla="*/ 397 h 779"/>
                <a:gd name="T40" fmla="*/ 64 w 678"/>
                <a:gd name="T41" fmla="*/ 468 h 779"/>
                <a:gd name="T42" fmla="*/ 33 w 678"/>
                <a:gd name="T43" fmla="*/ 513 h 779"/>
                <a:gd name="T44" fmla="*/ 8 w 678"/>
                <a:gd name="T45" fmla="*/ 584 h 779"/>
                <a:gd name="T46" fmla="*/ 0 w 678"/>
                <a:gd name="T47" fmla="*/ 659 h 779"/>
                <a:gd name="T48" fmla="*/ 18 w 678"/>
                <a:gd name="T49" fmla="*/ 738 h 779"/>
                <a:gd name="T50" fmla="*/ 53 w 678"/>
                <a:gd name="T51" fmla="*/ 819 h 779"/>
                <a:gd name="T52" fmla="*/ 108 w 678"/>
                <a:gd name="T53" fmla="*/ 892 h 779"/>
                <a:gd name="T54" fmla="*/ 180 w 678"/>
                <a:gd name="T55" fmla="*/ 963 h 779"/>
                <a:gd name="T56" fmla="*/ 272 w 678"/>
                <a:gd name="T57" fmla="*/ 1019 h 779"/>
                <a:gd name="T58" fmla="*/ 380 w 678"/>
                <a:gd name="T59" fmla="*/ 1061 h 779"/>
                <a:gd name="T60" fmla="*/ 503 w 678"/>
                <a:gd name="T61" fmla="*/ 1089 h 779"/>
                <a:gd name="T62" fmla="*/ 643 w 678"/>
                <a:gd name="T63" fmla="*/ 1091 h 779"/>
                <a:gd name="T64" fmla="*/ 722 w 678"/>
                <a:gd name="T65" fmla="*/ 1062 h 779"/>
                <a:gd name="T66" fmla="*/ 833 w 678"/>
                <a:gd name="T67" fmla="*/ 938 h 779"/>
                <a:gd name="T68" fmla="*/ 898 w 678"/>
                <a:gd name="T69" fmla="*/ 846 h 779"/>
                <a:gd name="T70" fmla="*/ 959 w 678"/>
                <a:gd name="T71" fmla="*/ 735 h 779"/>
                <a:gd name="T72" fmla="*/ 1008 w 678"/>
                <a:gd name="T73" fmla="*/ 611 h 779"/>
                <a:gd name="T74" fmla="*/ 1028 w 678"/>
                <a:gd name="T75" fmla="*/ 479 h 779"/>
                <a:gd name="T76" fmla="*/ 1026 w 678"/>
                <a:gd name="T77" fmla="*/ 385 h 779"/>
                <a:gd name="T78" fmla="*/ 1011 w 678"/>
                <a:gd name="T79" fmla="*/ 315 h 779"/>
                <a:gd name="T80" fmla="*/ 986 w 678"/>
                <a:gd name="T81" fmla="*/ 242 h 779"/>
                <a:gd name="T82" fmla="*/ 948 w 678"/>
                <a:gd name="T83" fmla="*/ 168 h 779"/>
                <a:gd name="T84" fmla="*/ 897 w 678"/>
                <a:gd name="T85" fmla="*/ 96 h 779"/>
                <a:gd name="T86" fmla="*/ 833 w 678"/>
                <a:gd name="T87" fmla="*/ 24 h 77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78"/>
                <a:gd name="T133" fmla="*/ 0 h 779"/>
                <a:gd name="T134" fmla="*/ 678 w 678"/>
                <a:gd name="T135" fmla="*/ 779 h 77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78" h="779">
                  <a:moveTo>
                    <a:pt x="532" y="0"/>
                  </a:moveTo>
                  <a:lnTo>
                    <a:pt x="532" y="0"/>
                  </a:lnTo>
                  <a:lnTo>
                    <a:pt x="532" y="12"/>
                  </a:lnTo>
                  <a:lnTo>
                    <a:pt x="531" y="27"/>
                  </a:lnTo>
                  <a:lnTo>
                    <a:pt x="529" y="44"/>
                  </a:lnTo>
                  <a:lnTo>
                    <a:pt x="524" y="63"/>
                  </a:lnTo>
                  <a:lnTo>
                    <a:pt x="521" y="73"/>
                  </a:lnTo>
                  <a:lnTo>
                    <a:pt x="517" y="83"/>
                  </a:lnTo>
                  <a:lnTo>
                    <a:pt x="513" y="93"/>
                  </a:lnTo>
                  <a:lnTo>
                    <a:pt x="507" y="104"/>
                  </a:lnTo>
                  <a:lnTo>
                    <a:pt x="501" y="113"/>
                  </a:lnTo>
                  <a:lnTo>
                    <a:pt x="494" y="122"/>
                  </a:lnTo>
                  <a:lnTo>
                    <a:pt x="485" y="131"/>
                  </a:lnTo>
                  <a:lnTo>
                    <a:pt x="475" y="137"/>
                  </a:lnTo>
                  <a:lnTo>
                    <a:pt x="463" y="144"/>
                  </a:lnTo>
                  <a:lnTo>
                    <a:pt x="451" y="148"/>
                  </a:lnTo>
                  <a:lnTo>
                    <a:pt x="438" y="153"/>
                  </a:lnTo>
                  <a:lnTo>
                    <a:pt x="422" y="155"/>
                  </a:lnTo>
                  <a:lnTo>
                    <a:pt x="405" y="156"/>
                  </a:lnTo>
                  <a:lnTo>
                    <a:pt x="387" y="155"/>
                  </a:lnTo>
                  <a:lnTo>
                    <a:pt x="367" y="153"/>
                  </a:lnTo>
                  <a:lnTo>
                    <a:pt x="344" y="147"/>
                  </a:lnTo>
                  <a:lnTo>
                    <a:pt x="321" y="141"/>
                  </a:lnTo>
                  <a:lnTo>
                    <a:pt x="295" y="131"/>
                  </a:lnTo>
                  <a:lnTo>
                    <a:pt x="267" y="119"/>
                  </a:lnTo>
                  <a:lnTo>
                    <a:pt x="236" y="104"/>
                  </a:lnTo>
                  <a:lnTo>
                    <a:pt x="205" y="87"/>
                  </a:lnTo>
                  <a:lnTo>
                    <a:pt x="170" y="65"/>
                  </a:lnTo>
                  <a:lnTo>
                    <a:pt x="166" y="64"/>
                  </a:lnTo>
                  <a:lnTo>
                    <a:pt x="155" y="61"/>
                  </a:lnTo>
                  <a:lnTo>
                    <a:pt x="140" y="59"/>
                  </a:lnTo>
                  <a:lnTo>
                    <a:pt x="130" y="57"/>
                  </a:lnTo>
                  <a:lnTo>
                    <a:pt x="119" y="57"/>
                  </a:lnTo>
                  <a:lnTo>
                    <a:pt x="109" y="57"/>
                  </a:lnTo>
                  <a:lnTo>
                    <a:pt x="98" y="60"/>
                  </a:lnTo>
                  <a:lnTo>
                    <a:pt x="88" y="63"/>
                  </a:lnTo>
                  <a:lnTo>
                    <a:pt x="78" y="68"/>
                  </a:lnTo>
                  <a:lnTo>
                    <a:pt x="68" y="74"/>
                  </a:lnTo>
                  <a:lnTo>
                    <a:pt x="58" y="83"/>
                  </a:lnTo>
                  <a:lnTo>
                    <a:pt x="50" y="95"/>
                  </a:lnTo>
                  <a:lnTo>
                    <a:pt x="42" y="107"/>
                  </a:lnTo>
                  <a:lnTo>
                    <a:pt x="42" y="109"/>
                  </a:lnTo>
                  <a:lnTo>
                    <a:pt x="43" y="110"/>
                  </a:lnTo>
                  <a:lnTo>
                    <a:pt x="49" y="116"/>
                  </a:lnTo>
                  <a:lnTo>
                    <a:pt x="65" y="131"/>
                  </a:lnTo>
                  <a:lnTo>
                    <a:pt x="76" y="141"/>
                  </a:lnTo>
                  <a:lnTo>
                    <a:pt x="83" y="153"/>
                  </a:lnTo>
                  <a:lnTo>
                    <a:pt x="88" y="160"/>
                  </a:lnTo>
                  <a:lnTo>
                    <a:pt x="90" y="168"/>
                  </a:lnTo>
                  <a:lnTo>
                    <a:pt x="92" y="175"/>
                  </a:lnTo>
                  <a:lnTo>
                    <a:pt x="94" y="184"/>
                  </a:lnTo>
                  <a:lnTo>
                    <a:pt x="94" y="197"/>
                  </a:lnTo>
                  <a:lnTo>
                    <a:pt x="91" y="211"/>
                  </a:lnTo>
                  <a:lnTo>
                    <a:pt x="88" y="231"/>
                  </a:lnTo>
                  <a:lnTo>
                    <a:pt x="80" y="255"/>
                  </a:lnTo>
                  <a:lnTo>
                    <a:pt x="76" y="269"/>
                  </a:lnTo>
                  <a:lnTo>
                    <a:pt x="69" y="283"/>
                  </a:lnTo>
                  <a:lnTo>
                    <a:pt x="62" y="299"/>
                  </a:lnTo>
                  <a:lnTo>
                    <a:pt x="53" y="316"/>
                  </a:lnTo>
                  <a:lnTo>
                    <a:pt x="43" y="333"/>
                  </a:lnTo>
                  <a:lnTo>
                    <a:pt x="32" y="351"/>
                  </a:lnTo>
                  <a:lnTo>
                    <a:pt x="22" y="365"/>
                  </a:lnTo>
                  <a:lnTo>
                    <a:pt x="15" y="382"/>
                  </a:lnTo>
                  <a:lnTo>
                    <a:pt x="8" y="398"/>
                  </a:lnTo>
                  <a:lnTo>
                    <a:pt x="5" y="416"/>
                  </a:lnTo>
                  <a:lnTo>
                    <a:pt x="1" y="433"/>
                  </a:lnTo>
                  <a:lnTo>
                    <a:pt x="0" y="452"/>
                  </a:lnTo>
                  <a:lnTo>
                    <a:pt x="0" y="470"/>
                  </a:lnTo>
                  <a:lnTo>
                    <a:pt x="3" y="489"/>
                  </a:lnTo>
                  <a:lnTo>
                    <a:pt x="6" y="508"/>
                  </a:lnTo>
                  <a:lnTo>
                    <a:pt x="12" y="526"/>
                  </a:lnTo>
                  <a:lnTo>
                    <a:pt x="17" y="545"/>
                  </a:lnTo>
                  <a:lnTo>
                    <a:pt x="25" y="564"/>
                  </a:lnTo>
                  <a:lnTo>
                    <a:pt x="35" y="584"/>
                  </a:lnTo>
                  <a:lnTo>
                    <a:pt x="45" y="602"/>
                  </a:lnTo>
                  <a:lnTo>
                    <a:pt x="58" y="620"/>
                  </a:lnTo>
                  <a:lnTo>
                    <a:pt x="71" y="636"/>
                  </a:lnTo>
                  <a:lnTo>
                    <a:pt x="86" y="653"/>
                  </a:lnTo>
                  <a:lnTo>
                    <a:pt x="101" y="670"/>
                  </a:lnTo>
                  <a:lnTo>
                    <a:pt x="119" y="686"/>
                  </a:lnTo>
                  <a:lnTo>
                    <a:pt x="139" y="701"/>
                  </a:lnTo>
                  <a:lnTo>
                    <a:pt x="159" y="714"/>
                  </a:lnTo>
                  <a:lnTo>
                    <a:pt x="179" y="726"/>
                  </a:lnTo>
                  <a:lnTo>
                    <a:pt x="202" y="738"/>
                  </a:lnTo>
                  <a:lnTo>
                    <a:pt x="226" y="748"/>
                  </a:lnTo>
                  <a:lnTo>
                    <a:pt x="251" y="757"/>
                  </a:lnTo>
                  <a:lnTo>
                    <a:pt x="277" y="765"/>
                  </a:lnTo>
                  <a:lnTo>
                    <a:pt x="304" y="770"/>
                  </a:lnTo>
                  <a:lnTo>
                    <a:pt x="332" y="776"/>
                  </a:lnTo>
                  <a:lnTo>
                    <a:pt x="362" y="778"/>
                  </a:lnTo>
                  <a:lnTo>
                    <a:pt x="393" y="779"/>
                  </a:lnTo>
                  <a:lnTo>
                    <a:pt x="424" y="778"/>
                  </a:lnTo>
                  <a:lnTo>
                    <a:pt x="457" y="776"/>
                  </a:lnTo>
                  <a:lnTo>
                    <a:pt x="476" y="758"/>
                  </a:lnTo>
                  <a:lnTo>
                    <a:pt x="495" y="735"/>
                  </a:lnTo>
                  <a:lnTo>
                    <a:pt x="521" y="706"/>
                  </a:lnTo>
                  <a:lnTo>
                    <a:pt x="549" y="669"/>
                  </a:lnTo>
                  <a:lnTo>
                    <a:pt x="563" y="649"/>
                  </a:lnTo>
                  <a:lnTo>
                    <a:pt x="578" y="626"/>
                  </a:lnTo>
                  <a:lnTo>
                    <a:pt x="593" y="603"/>
                  </a:lnTo>
                  <a:lnTo>
                    <a:pt x="606" y="578"/>
                  </a:lnTo>
                  <a:lnTo>
                    <a:pt x="620" y="551"/>
                  </a:lnTo>
                  <a:lnTo>
                    <a:pt x="633" y="524"/>
                  </a:lnTo>
                  <a:lnTo>
                    <a:pt x="644" y="496"/>
                  </a:lnTo>
                  <a:lnTo>
                    <a:pt x="655" y="467"/>
                  </a:lnTo>
                  <a:lnTo>
                    <a:pt x="664" y="436"/>
                  </a:lnTo>
                  <a:lnTo>
                    <a:pt x="670" y="405"/>
                  </a:lnTo>
                  <a:lnTo>
                    <a:pt x="675" y="373"/>
                  </a:lnTo>
                  <a:lnTo>
                    <a:pt x="678" y="341"/>
                  </a:lnTo>
                  <a:lnTo>
                    <a:pt x="678" y="308"/>
                  </a:lnTo>
                  <a:lnTo>
                    <a:pt x="677" y="291"/>
                  </a:lnTo>
                  <a:lnTo>
                    <a:pt x="676" y="274"/>
                  </a:lnTo>
                  <a:lnTo>
                    <a:pt x="674" y="258"/>
                  </a:lnTo>
                  <a:lnTo>
                    <a:pt x="670" y="241"/>
                  </a:lnTo>
                  <a:lnTo>
                    <a:pt x="667" y="224"/>
                  </a:lnTo>
                  <a:lnTo>
                    <a:pt x="662" y="207"/>
                  </a:lnTo>
                  <a:lnTo>
                    <a:pt x="657" y="189"/>
                  </a:lnTo>
                  <a:lnTo>
                    <a:pt x="650" y="172"/>
                  </a:lnTo>
                  <a:lnTo>
                    <a:pt x="643" y="155"/>
                  </a:lnTo>
                  <a:lnTo>
                    <a:pt x="634" y="138"/>
                  </a:lnTo>
                  <a:lnTo>
                    <a:pt x="625" y="120"/>
                  </a:lnTo>
                  <a:lnTo>
                    <a:pt x="615" y="104"/>
                  </a:lnTo>
                  <a:lnTo>
                    <a:pt x="604" y="86"/>
                  </a:lnTo>
                  <a:lnTo>
                    <a:pt x="592" y="69"/>
                  </a:lnTo>
                  <a:lnTo>
                    <a:pt x="578" y="52"/>
                  </a:lnTo>
                  <a:lnTo>
                    <a:pt x="565" y="35"/>
                  </a:lnTo>
                  <a:lnTo>
                    <a:pt x="549" y="17"/>
                  </a:lnTo>
                  <a:lnTo>
                    <a:pt x="532" y="0"/>
                  </a:lnTo>
                  <a:close/>
                </a:path>
              </a:pathLst>
            </a:custGeom>
            <a:solidFill>
              <a:srgbClr val="ED9C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0" name="Freeform 43"/>
            <p:cNvSpPr>
              <a:spLocks/>
            </p:cNvSpPr>
            <p:nvPr/>
          </p:nvSpPr>
          <p:spPr bwMode="auto">
            <a:xfrm>
              <a:off x="2869" y="1706"/>
              <a:ext cx="779" cy="872"/>
            </a:xfrm>
            <a:custGeom>
              <a:avLst/>
              <a:gdLst>
                <a:gd name="T0" fmla="*/ 807 w 678"/>
                <a:gd name="T1" fmla="*/ 17 h 779"/>
                <a:gd name="T2" fmla="*/ 795 w 678"/>
                <a:gd name="T3" fmla="*/ 88 h 779"/>
                <a:gd name="T4" fmla="*/ 778 w 678"/>
                <a:gd name="T5" fmla="*/ 130 h 779"/>
                <a:gd name="T6" fmla="*/ 750 w 678"/>
                <a:gd name="T7" fmla="*/ 171 h 779"/>
                <a:gd name="T8" fmla="*/ 702 w 678"/>
                <a:gd name="T9" fmla="*/ 201 h 779"/>
                <a:gd name="T10" fmla="*/ 640 w 678"/>
                <a:gd name="T11" fmla="*/ 218 h 779"/>
                <a:gd name="T12" fmla="*/ 557 w 678"/>
                <a:gd name="T13" fmla="*/ 214 h 779"/>
                <a:gd name="T14" fmla="*/ 448 w 678"/>
                <a:gd name="T15" fmla="*/ 185 h 779"/>
                <a:gd name="T16" fmla="*/ 311 w 678"/>
                <a:gd name="T17" fmla="*/ 122 h 779"/>
                <a:gd name="T18" fmla="*/ 252 w 678"/>
                <a:gd name="T19" fmla="*/ 91 h 779"/>
                <a:gd name="T20" fmla="*/ 196 w 678"/>
                <a:gd name="T21" fmla="*/ 81 h 779"/>
                <a:gd name="T22" fmla="*/ 149 w 678"/>
                <a:gd name="T23" fmla="*/ 84 h 779"/>
                <a:gd name="T24" fmla="*/ 103 w 678"/>
                <a:gd name="T25" fmla="*/ 104 h 779"/>
                <a:gd name="T26" fmla="*/ 63 w 678"/>
                <a:gd name="T27" fmla="*/ 150 h 779"/>
                <a:gd name="T28" fmla="*/ 64 w 678"/>
                <a:gd name="T29" fmla="*/ 154 h 779"/>
                <a:gd name="T30" fmla="*/ 115 w 678"/>
                <a:gd name="T31" fmla="*/ 198 h 779"/>
                <a:gd name="T32" fmla="*/ 136 w 678"/>
                <a:gd name="T33" fmla="*/ 235 h 779"/>
                <a:gd name="T34" fmla="*/ 142 w 678"/>
                <a:gd name="T35" fmla="*/ 259 h 779"/>
                <a:gd name="T36" fmla="*/ 133 w 678"/>
                <a:gd name="T37" fmla="*/ 325 h 779"/>
                <a:gd name="T38" fmla="*/ 105 w 678"/>
                <a:gd name="T39" fmla="*/ 397 h 779"/>
                <a:gd name="T40" fmla="*/ 64 w 678"/>
                <a:gd name="T41" fmla="*/ 468 h 779"/>
                <a:gd name="T42" fmla="*/ 33 w 678"/>
                <a:gd name="T43" fmla="*/ 513 h 779"/>
                <a:gd name="T44" fmla="*/ 8 w 678"/>
                <a:gd name="T45" fmla="*/ 584 h 779"/>
                <a:gd name="T46" fmla="*/ 0 w 678"/>
                <a:gd name="T47" fmla="*/ 659 h 779"/>
                <a:gd name="T48" fmla="*/ 18 w 678"/>
                <a:gd name="T49" fmla="*/ 738 h 779"/>
                <a:gd name="T50" fmla="*/ 53 w 678"/>
                <a:gd name="T51" fmla="*/ 819 h 779"/>
                <a:gd name="T52" fmla="*/ 108 w 678"/>
                <a:gd name="T53" fmla="*/ 892 h 779"/>
                <a:gd name="T54" fmla="*/ 180 w 678"/>
                <a:gd name="T55" fmla="*/ 963 h 779"/>
                <a:gd name="T56" fmla="*/ 272 w 678"/>
                <a:gd name="T57" fmla="*/ 1019 h 779"/>
                <a:gd name="T58" fmla="*/ 380 w 678"/>
                <a:gd name="T59" fmla="*/ 1061 h 779"/>
                <a:gd name="T60" fmla="*/ 503 w 678"/>
                <a:gd name="T61" fmla="*/ 1089 h 779"/>
                <a:gd name="T62" fmla="*/ 643 w 678"/>
                <a:gd name="T63" fmla="*/ 1091 h 779"/>
                <a:gd name="T64" fmla="*/ 722 w 678"/>
                <a:gd name="T65" fmla="*/ 1062 h 779"/>
                <a:gd name="T66" fmla="*/ 833 w 678"/>
                <a:gd name="T67" fmla="*/ 938 h 779"/>
                <a:gd name="T68" fmla="*/ 898 w 678"/>
                <a:gd name="T69" fmla="*/ 846 h 779"/>
                <a:gd name="T70" fmla="*/ 959 w 678"/>
                <a:gd name="T71" fmla="*/ 735 h 779"/>
                <a:gd name="T72" fmla="*/ 1008 w 678"/>
                <a:gd name="T73" fmla="*/ 611 h 779"/>
                <a:gd name="T74" fmla="*/ 1028 w 678"/>
                <a:gd name="T75" fmla="*/ 479 h 779"/>
                <a:gd name="T76" fmla="*/ 1026 w 678"/>
                <a:gd name="T77" fmla="*/ 385 h 779"/>
                <a:gd name="T78" fmla="*/ 1011 w 678"/>
                <a:gd name="T79" fmla="*/ 315 h 779"/>
                <a:gd name="T80" fmla="*/ 986 w 678"/>
                <a:gd name="T81" fmla="*/ 242 h 779"/>
                <a:gd name="T82" fmla="*/ 948 w 678"/>
                <a:gd name="T83" fmla="*/ 168 h 779"/>
                <a:gd name="T84" fmla="*/ 897 w 678"/>
                <a:gd name="T85" fmla="*/ 96 h 779"/>
                <a:gd name="T86" fmla="*/ 833 w 678"/>
                <a:gd name="T87" fmla="*/ 24 h 77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78"/>
                <a:gd name="T133" fmla="*/ 0 h 779"/>
                <a:gd name="T134" fmla="*/ 678 w 678"/>
                <a:gd name="T135" fmla="*/ 779 h 77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78" h="779">
                  <a:moveTo>
                    <a:pt x="532" y="0"/>
                  </a:moveTo>
                  <a:lnTo>
                    <a:pt x="532" y="0"/>
                  </a:lnTo>
                  <a:lnTo>
                    <a:pt x="532" y="12"/>
                  </a:lnTo>
                  <a:lnTo>
                    <a:pt x="531" y="27"/>
                  </a:lnTo>
                  <a:lnTo>
                    <a:pt x="529" y="44"/>
                  </a:lnTo>
                  <a:lnTo>
                    <a:pt x="524" y="63"/>
                  </a:lnTo>
                  <a:lnTo>
                    <a:pt x="521" y="73"/>
                  </a:lnTo>
                  <a:lnTo>
                    <a:pt x="517" y="83"/>
                  </a:lnTo>
                  <a:lnTo>
                    <a:pt x="513" y="93"/>
                  </a:lnTo>
                  <a:lnTo>
                    <a:pt x="507" y="104"/>
                  </a:lnTo>
                  <a:lnTo>
                    <a:pt x="501" y="113"/>
                  </a:lnTo>
                  <a:lnTo>
                    <a:pt x="494" y="122"/>
                  </a:lnTo>
                  <a:lnTo>
                    <a:pt x="485" y="131"/>
                  </a:lnTo>
                  <a:lnTo>
                    <a:pt x="475" y="137"/>
                  </a:lnTo>
                  <a:lnTo>
                    <a:pt x="463" y="144"/>
                  </a:lnTo>
                  <a:lnTo>
                    <a:pt x="451" y="148"/>
                  </a:lnTo>
                  <a:lnTo>
                    <a:pt x="438" y="153"/>
                  </a:lnTo>
                  <a:lnTo>
                    <a:pt x="422" y="155"/>
                  </a:lnTo>
                  <a:lnTo>
                    <a:pt x="405" y="156"/>
                  </a:lnTo>
                  <a:lnTo>
                    <a:pt x="387" y="155"/>
                  </a:lnTo>
                  <a:lnTo>
                    <a:pt x="367" y="153"/>
                  </a:lnTo>
                  <a:lnTo>
                    <a:pt x="344" y="147"/>
                  </a:lnTo>
                  <a:lnTo>
                    <a:pt x="321" y="141"/>
                  </a:lnTo>
                  <a:lnTo>
                    <a:pt x="295" y="131"/>
                  </a:lnTo>
                  <a:lnTo>
                    <a:pt x="267" y="119"/>
                  </a:lnTo>
                  <a:lnTo>
                    <a:pt x="236" y="104"/>
                  </a:lnTo>
                  <a:lnTo>
                    <a:pt x="205" y="87"/>
                  </a:lnTo>
                  <a:lnTo>
                    <a:pt x="170" y="65"/>
                  </a:lnTo>
                  <a:lnTo>
                    <a:pt x="166" y="64"/>
                  </a:lnTo>
                  <a:lnTo>
                    <a:pt x="155" y="61"/>
                  </a:lnTo>
                  <a:lnTo>
                    <a:pt x="140" y="59"/>
                  </a:lnTo>
                  <a:lnTo>
                    <a:pt x="130" y="57"/>
                  </a:lnTo>
                  <a:lnTo>
                    <a:pt x="119" y="57"/>
                  </a:lnTo>
                  <a:lnTo>
                    <a:pt x="109" y="57"/>
                  </a:lnTo>
                  <a:lnTo>
                    <a:pt x="98" y="60"/>
                  </a:lnTo>
                  <a:lnTo>
                    <a:pt x="88" y="63"/>
                  </a:lnTo>
                  <a:lnTo>
                    <a:pt x="78" y="68"/>
                  </a:lnTo>
                  <a:lnTo>
                    <a:pt x="68" y="74"/>
                  </a:lnTo>
                  <a:lnTo>
                    <a:pt x="58" y="83"/>
                  </a:lnTo>
                  <a:lnTo>
                    <a:pt x="50" y="95"/>
                  </a:lnTo>
                  <a:lnTo>
                    <a:pt x="42" y="107"/>
                  </a:lnTo>
                  <a:lnTo>
                    <a:pt x="42" y="109"/>
                  </a:lnTo>
                  <a:lnTo>
                    <a:pt x="43" y="110"/>
                  </a:lnTo>
                  <a:lnTo>
                    <a:pt x="49" y="116"/>
                  </a:lnTo>
                  <a:lnTo>
                    <a:pt x="65" y="131"/>
                  </a:lnTo>
                  <a:lnTo>
                    <a:pt x="76" y="141"/>
                  </a:lnTo>
                  <a:lnTo>
                    <a:pt x="83" y="153"/>
                  </a:lnTo>
                  <a:lnTo>
                    <a:pt x="88" y="160"/>
                  </a:lnTo>
                  <a:lnTo>
                    <a:pt x="90" y="168"/>
                  </a:lnTo>
                  <a:lnTo>
                    <a:pt x="92" y="175"/>
                  </a:lnTo>
                  <a:lnTo>
                    <a:pt x="94" y="184"/>
                  </a:lnTo>
                  <a:lnTo>
                    <a:pt x="94" y="197"/>
                  </a:lnTo>
                  <a:lnTo>
                    <a:pt x="91" y="211"/>
                  </a:lnTo>
                  <a:lnTo>
                    <a:pt x="88" y="231"/>
                  </a:lnTo>
                  <a:lnTo>
                    <a:pt x="80" y="255"/>
                  </a:lnTo>
                  <a:lnTo>
                    <a:pt x="76" y="269"/>
                  </a:lnTo>
                  <a:lnTo>
                    <a:pt x="69" y="283"/>
                  </a:lnTo>
                  <a:lnTo>
                    <a:pt x="62" y="299"/>
                  </a:lnTo>
                  <a:lnTo>
                    <a:pt x="53" y="316"/>
                  </a:lnTo>
                  <a:lnTo>
                    <a:pt x="43" y="333"/>
                  </a:lnTo>
                  <a:lnTo>
                    <a:pt x="32" y="351"/>
                  </a:lnTo>
                  <a:lnTo>
                    <a:pt x="22" y="365"/>
                  </a:lnTo>
                  <a:lnTo>
                    <a:pt x="15" y="382"/>
                  </a:lnTo>
                  <a:lnTo>
                    <a:pt x="8" y="398"/>
                  </a:lnTo>
                  <a:lnTo>
                    <a:pt x="5" y="416"/>
                  </a:lnTo>
                  <a:lnTo>
                    <a:pt x="1" y="433"/>
                  </a:lnTo>
                  <a:lnTo>
                    <a:pt x="0" y="452"/>
                  </a:lnTo>
                  <a:lnTo>
                    <a:pt x="0" y="470"/>
                  </a:lnTo>
                  <a:lnTo>
                    <a:pt x="3" y="489"/>
                  </a:lnTo>
                  <a:lnTo>
                    <a:pt x="6" y="508"/>
                  </a:lnTo>
                  <a:lnTo>
                    <a:pt x="12" y="526"/>
                  </a:lnTo>
                  <a:lnTo>
                    <a:pt x="17" y="545"/>
                  </a:lnTo>
                  <a:lnTo>
                    <a:pt x="25" y="564"/>
                  </a:lnTo>
                  <a:lnTo>
                    <a:pt x="35" y="584"/>
                  </a:lnTo>
                  <a:lnTo>
                    <a:pt x="45" y="602"/>
                  </a:lnTo>
                  <a:lnTo>
                    <a:pt x="58" y="620"/>
                  </a:lnTo>
                  <a:lnTo>
                    <a:pt x="71" y="636"/>
                  </a:lnTo>
                  <a:lnTo>
                    <a:pt x="86" y="653"/>
                  </a:lnTo>
                  <a:lnTo>
                    <a:pt x="101" y="670"/>
                  </a:lnTo>
                  <a:lnTo>
                    <a:pt x="119" y="686"/>
                  </a:lnTo>
                  <a:lnTo>
                    <a:pt x="139" y="701"/>
                  </a:lnTo>
                  <a:lnTo>
                    <a:pt x="159" y="714"/>
                  </a:lnTo>
                  <a:lnTo>
                    <a:pt x="179" y="726"/>
                  </a:lnTo>
                  <a:lnTo>
                    <a:pt x="202" y="738"/>
                  </a:lnTo>
                  <a:lnTo>
                    <a:pt x="226" y="748"/>
                  </a:lnTo>
                  <a:lnTo>
                    <a:pt x="251" y="757"/>
                  </a:lnTo>
                  <a:lnTo>
                    <a:pt x="277" y="765"/>
                  </a:lnTo>
                  <a:lnTo>
                    <a:pt x="304" y="770"/>
                  </a:lnTo>
                  <a:lnTo>
                    <a:pt x="332" y="776"/>
                  </a:lnTo>
                  <a:lnTo>
                    <a:pt x="362" y="778"/>
                  </a:lnTo>
                  <a:lnTo>
                    <a:pt x="393" y="779"/>
                  </a:lnTo>
                  <a:lnTo>
                    <a:pt x="424" y="778"/>
                  </a:lnTo>
                  <a:lnTo>
                    <a:pt x="457" y="776"/>
                  </a:lnTo>
                  <a:lnTo>
                    <a:pt x="476" y="758"/>
                  </a:lnTo>
                  <a:lnTo>
                    <a:pt x="495" y="735"/>
                  </a:lnTo>
                  <a:lnTo>
                    <a:pt x="521" y="706"/>
                  </a:lnTo>
                  <a:lnTo>
                    <a:pt x="549" y="669"/>
                  </a:lnTo>
                  <a:lnTo>
                    <a:pt x="563" y="649"/>
                  </a:lnTo>
                  <a:lnTo>
                    <a:pt x="578" y="626"/>
                  </a:lnTo>
                  <a:lnTo>
                    <a:pt x="593" y="603"/>
                  </a:lnTo>
                  <a:lnTo>
                    <a:pt x="606" y="578"/>
                  </a:lnTo>
                  <a:lnTo>
                    <a:pt x="620" y="551"/>
                  </a:lnTo>
                  <a:lnTo>
                    <a:pt x="633" y="524"/>
                  </a:lnTo>
                  <a:lnTo>
                    <a:pt x="644" y="496"/>
                  </a:lnTo>
                  <a:lnTo>
                    <a:pt x="655" y="467"/>
                  </a:lnTo>
                  <a:lnTo>
                    <a:pt x="664" y="436"/>
                  </a:lnTo>
                  <a:lnTo>
                    <a:pt x="670" y="405"/>
                  </a:lnTo>
                  <a:lnTo>
                    <a:pt x="675" y="373"/>
                  </a:lnTo>
                  <a:lnTo>
                    <a:pt x="678" y="341"/>
                  </a:lnTo>
                  <a:lnTo>
                    <a:pt x="678" y="308"/>
                  </a:lnTo>
                  <a:lnTo>
                    <a:pt x="677" y="291"/>
                  </a:lnTo>
                  <a:lnTo>
                    <a:pt x="676" y="274"/>
                  </a:lnTo>
                  <a:lnTo>
                    <a:pt x="674" y="258"/>
                  </a:lnTo>
                  <a:lnTo>
                    <a:pt x="670" y="241"/>
                  </a:lnTo>
                  <a:lnTo>
                    <a:pt x="667" y="224"/>
                  </a:lnTo>
                  <a:lnTo>
                    <a:pt x="662" y="207"/>
                  </a:lnTo>
                  <a:lnTo>
                    <a:pt x="657" y="189"/>
                  </a:lnTo>
                  <a:lnTo>
                    <a:pt x="650" y="172"/>
                  </a:lnTo>
                  <a:lnTo>
                    <a:pt x="643" y="155"/>
                  </a:lnTo>
                  <a:lnTo>
                    <a:pt x="634" y="138"/>
                  </a:lnTo>
                  <a:lnTo>
                    <a:pt x="625" y="120"/>
                  </a:lnTo>
                  <a:lnTo>
                    <a:pt x="615" y="104"/>
                  </a:lnTo>
                  <a:lnTo>
                    <a:pt x="604" y="86"/>
                  </a:lnTo>
                  <a:lnTo>
                    <a:pt x="592" y="69"/>
                  </a:lnTo>
                  <a:lnTo>
                    <a:pt x="578" y="52"/>
                  </a:lnTo>
                  <a:lnTo>
                    <a:pt x="565" y="35"/>
                  </a:lnTo>
                  <a:lnTo>
                    <a:pt x="549" y="17"/>
                  </a:lnTo>
                  <a:lnTo>
                    <a:pt x="532" y="0"/>
                  </a:lnTo>
                  <a:close/>
                </a:path>
              </a:pathLst>
            </a:custGeom>
            <a:noFill/>
            <a:ln w="14288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4161750" indent="-24161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</TotalTime>
  <Words>164</Words>
  <Application>Microsoft Office PowerPoint</Application>
  <PresentationFormat>On-screen Show (4:3)</PresentationFormat>
  <Paragraphs>18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MS PGothic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Easter Clip Art</dc:title>
  <dc:creator>Presentation Magazine</dc:creator>
  <cp:lastModifiedBy>Jonty Pearce</cp:lastModifiedBy>
  <cp:revision>18</cp:revision>
  <dcterms:created xsi:type="dcterms:W3CDTF">2009-12-07T10:58:36Z</dcterms:created>
  <dcterms:modified xsi:type="dcterms:W3CDTF">2015-02-22T11:12:52Z</dcterms:modified>
  <cp:category/>
</cp:coreProperties>
</file>