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7" r:id="rId3"/>
    <p:sldId id="268" r:id="rId4"/>
    <p:sldId id="269" r:id="rId5"/>
    <p:sldId id="270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703800"/>
    <a:srgbClr val="EAEAEA"/>
    <a:srgbClr val="B2B2B2"/>
    <a:srgbClr val="5F5F5F"/>
    <a:srgbClr val="9ABE28"/>
    <a:srgbClr val="D3E890"/>
    <a:srgbClr val="3A1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-6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F9EDEC0-FDC4-41C8-9051-7104D5831B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8897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B0C48F-6DE5-4186-B654-A65616771432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93625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5AE344-CA6C-4F2D-9BC8-88DA99A722D8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743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896991-E1BB-45EA-830E-25EF83AFA483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7165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462922-ED66-4F42-8E20-027277916F2C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2255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151056-3465-4A90-A1E4-F3E236E9AFD4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5840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8B2A78-E2FE-48B8-B82C-3394077135E9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676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63216-4592-42BB-B324-07F5B722CA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2156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8CAB9-66C2-431D-8BCC-8CCE47EAC0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4579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8D8E-8588-4864-994B-134AC2CC42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170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40D91-8046-4AD0-8495-B3174CB583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0316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FDC2D-4C62-4A34-991D-8B23FD3A86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663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43651-3161-44B4-8458-A167B4EEBF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6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D05AF-C79A-48DE-AAEE-B95F7C6EC1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4659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FF50B-26E0-4E89-AF39-8A2A31B615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6300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2DE0C-7957-435F-9AA8-759495A92E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783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7A15D-3494-46B9-B12E-46BFAA8C87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761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B816A-637C-4A2D-A9A6-E96722438D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269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9CD356B-F932-4878-AE94-747F27E527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Wax Stamps and Badges</a:t>
            </a:r>
          </a:p>
        </p:txBody>
      </p:sp>
      <p:grpSp>
        <p:nvGrpSpPr>
          <p:cNvPr id="3075" name="Group 5"/>
          <p:cNvGrpSpPr>
            <a:grpSpLocks/>
          </p:cNvGrpSpPr>
          <p:nvPr/>
        </p:nvGrpSpPr>
        <p:grpSpPr bwMode="auto">
          <a:xfrm>
            <a:off x="6605588" y="466725"/>
            <a:ext cx="1589087" cy="1654175"/>
            <a:chOff x="1411" y="631"/>
            <a:chExt cx="2938" cy="3058"/>
          </a:xfrm>
        </p:grpSpPr>
        <p:sp>
          <p:nvSpPr>
            <p:cNvPr id="3255" name="AutoShape 6"/>
            <p:cNvSpPr>
              <a:spLocks noChangeAspect="1" noChangeArrowheads="1" noTextEdit="1"/>
            </p:cNvSpPr>
            <p:nvPr/>
          </p:nvSpPr>
          <p:spPr bwMode="auto">
            <a:xfrm>
              <a:off x="1411" y="631"/>
              <a:ext cx="2938" cy="3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6" name="Freeform 7"/>
            <p:cNvSpPr>
              <a:spLocks/>
            </p:cNvSpPr>
            <p:nvPr/>
          </p:nvSpPr>
          <p:spPr bwMode="auto">
            <a:xfrm>
              <a:off x="1411" y="631"/>
              <a:ext cx="2938" cy="3034"/>
            </a:xfrm>
            <a:custGeom>
              <a:avLst/>
              <a:gdLst>
                <a:gd name="T0" fmla="*/ 1392 w 2938"/>
                <a:gd name="T1" fmla="*/ 0 h 3034"/>
                <a:gd name="T2" fmla="*/ 1528 w 2938"/>
                <a:gd name="T3" fmla="*/ 24 h 3034"/>
                <a:gd name="T4" fmla="*/ 1672 w 2938"/>
                <a:gd name="T5" fmla="*/ 94 h 3034"/>
                <a:gd name="T6" fmla="*/ 1804 w 2938"/>
                <a:gd name="T7" fmla="*/ 188 h 3034"/>
                <a:gd name="T8" fmla="*/ 1864 w 2938"/>
                <a:gd name="T9" fmla="*/ 218 h 3034"/>
                <a:gd name="T10" fmla="*/ 2132 w 2938"/>
                <a:gd name="T11" fmla="*/ 264 h 3034"/>
                <a:gd name="T12" fmla="*/ 2322 w 2938"/>
                <a:gd name="T13" fmla="*/ 310 h 3034"/>
                <a:gd name="T14" fmla="*/ 2490 w 2938"/>
                <a:gd name="T15" fmla="*/ 394 h 3034"/>
                <a:gd name="T16" fmla="*/ 2556 w 2938"/>
                <a:gd name="T17" fmla="*/ 458 h 3034"/>
                <a:gd name="T18" fmla="*/ 2602 w 2938"/>
                <a:gd name="T19" fmla="*/ 538 h 3034"/>
                <a:gd name="T20" fmla="*/ 2646 w 2938"/>
                <a:gd name="T21" fmla="*/ 712 h 3034"/>
                <a:gd name="T22" fmla="*/ 2692 w 2938"/>
                <a:gd name="T23" fmla="*/ 960 h 3034"/>
                <a:gd name="T24" fmla="*/ 2728 w 2938"/>
                <a:gd name="T25" fmla="*/ 1076 h 3034"/>
                <a:gd name="T26" fmla="*/ 2816 w 2938"/>
                <a:gd name="T27" fmla="*/ 1198 h 3034"/>
                <a:gd name="T28" fmla="*/ 2892 w 2938"/>
                <a:gd name="T29" fmla="*/ 1302 h 3034"/>
                <a:gd name="T30" fmla="*/ 2936 w 2938"/>
                <a:gd name="T31" fmla="*/ 1462 h 3034"/>
                <a:gd name="T32" fmla="*/ 2934 w 2938"/>
                <a:gd name="T33" fmla="*/ 1642 h 3034"/>
                <a:gd name="T34" fmla="*/ 2920 w 2938"/>
                <a:gd name="T35" fmla="*/ 1932 h 3034"/>
                <a:gd name="T36" fmla="*/ 2890 w 2938"/>
                <a:gd name="T37" fmla="*/ 2106 h 3034"/>
                <a:gd name="T38" fmla="*/ 2848 w 2938"/>
                <a:gd name="T39" fmla="*/ 2218 h 3034"/>
                <a:gd name="T40" fmla="*/ 2748 w 2938"/>
                <a:gd name="T41" fmla="*/ 2350 h 3034"/>
                <a:gd name="T42" fmla="*/ 2628 w 2938"/>
                <a:gd name="T43" fmla="*/ 2446 h 3034"/>
                <a:gd name="T44" fmla="*/ 2458 w 2938"/>
                <a:gd name="T45" fmla="*/ 2564 h 3034"/>
                <a:gd name="T46" fmla="*/ 2396 w 2938"/>
                <a:gd name="T47" fmla="*/ 2632 h 3034"/>
                <a:gd name="T48" fmla="*/ 2288 w 2938"/>
                <a:gd name="T49" fmla="*/ 2812 h 3034"/>
                <a:gd name="T50" fmla="*/ 2202 w 2938"/>
                <a:gd name="T51" fmla="*/ 2930 h 3034"/>
                <a:gd name="T52" fmla="*/ 2080 w 2938"/>
                <a:gd name="T53" fmla="*/ 3014 h 3034"/>
                <a:gd name="T54" fmla="*/ 2022 w 2938"/>
                <a:gd name="T55" fmla="*/ 3030 h 3034"/>
                <a:gd name="T56" fmla="*/ 1892 w 2938"/>
                <a:gd name="T57" fmla="*/ 3028 h 3034"/>
                <a:gd name="T58" fmla="*/ 1656 w 2938"/>
                <a:gd name="T59" fmla="*/ 2960 h 3034"/>
                <a:gd name="T60" fmla="*/ 1494 w 2938"/>
                <a:gd name="T61" fmla="*/ 2924 h 3034"/>
                <a:gd name="T62" fmla="*/ 1340 w 2938"/>
                <a:gd name="T63" fmla="*/ 2928 h 3034"/>
                <a:gd name="T64" fmla="*/ 966 w 2938"/>
                <a:gd name="T65" fmla="*/ 2974 h 3034"/>
                <a:gd name="T66" fmla="*/ 778 w 2938"/>
                <a:gd name="T67" fmla="*/ 2966 h 3034"/>
                <a:gd name="T68" fmla="*/ 676 w 2938"/>
                <a:gd name="T69" fmla="*/ 2938 h 3034"/>
                <a:gd name="T70" fmla="*/ 576 w 2938"/>
                <a:gd name="T71" fmla="*/ 2884 h 3034"/>
                <a:gd name="T72" fmla="*/ 502 w 2938"/>
                <a:gd name="T73" fmla="*/ 2824 h 3034"/>
                <a:gd name="T74" fmla="*/ 418 w 2938"/>
                <a:gd name="T75" fmla="*/ 2734 h 3034"/>
                <a:gd name="T76" fmla="*/ 342 w 2938"/>
                <a:gd name="T77" fmla="*/ 2606 h 3034"/>
                <a:gd name="T78" fmla="*/ 294 w 2938"/>
                <a:gd name="T79" fmla="*/ 2432 h 3034"/>
                <a:gd name="T80" fmla="*/ 246 w 2938"/>
                <a:gd name="T81" fmla="*/ 2188 h 3034"/>
                <a:gd name="T82" fmla="*/ 160 w 2938"/>
                <a:gd name="T83" fmla="*/ 1948 h 3034"/>
                <a:gd name="T84" fmla="*/ 54 w 2938"/>
                <a:gd name="T85" fmla="*/ 1610 h 3034"/>
                <a:gd name="T86" fmla="*/ 4 w 2938"/>
                <a:gd name="T87" fmla="*/ 1340 h 3034"/>
                <a:gd name="T88" fmla="*/ 4 w 2938"/>
                <a:gd name="T89" fmla="*/ 1156 h 3034"/>
                <a:gd name="T90" fmla="*/ 28 w 2938"/>
                <a:gd name="T91" fmla="*/ 1050 h 3034"/>
                <a:gd name="T92" fmla="*/ 80 w 2938"/>
                <a:gd name="T93" fmla="*/ 938 h 3034"/>
                <a:gd name="T94" fmla="*/ 176 w 2938"/>
                <a:gd name="T95" fmla="*/ 850 h 3034"/>
                <a:gd name="T96" fmla="*/ 372 w 2938"/>
                <a:gd name="T97" fmla="*/ 724 h 3034"/>
                <a:gd name="T98" fmla="*/ 624 w 2938"/>
                <a:gd name="T99" fmla="*/ 506 h 3034"/>
                <a:gd name="T100" fmla="*/ 912 w 2938"/>
                <a:gd name="T101" fmla="*/ 228 h 3034"/>
                <a:gd name="T102" fmla="*/ 1096 w 2938"/>
                <a:gd name="T103" fmla="*/ 88 h 3034"/>
                <a:gd name="T104" fmla="*/ 1242 w 2938"/>
                <a:gd name="T105" fmla="*/ 22 h 3034"/>
                <a:gd name="T106" fmla="*/ 1340 w 2938"/>
                <a:gd name="T107" fmla="*/ 2 h 303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938" h="3034">
                  <a:moveTo>
                    <a:pt x="1340" y="2"/>
                  </a:moveTo>
                  <a:lnTo>
                    <a:pt x="1340" y="2"/>
                  </a:lnTo>
                  <a:lnTo>
                    <a:pt x="1366" y="0"/>
                  </a:lnTo>
                  <a:lnTo>
                    <a:pt x="1392" y="0"/>
                  </a:lnTo>
                  <a:lnTo>
                    <a:pt x="1416" y="2"/>
                  </a:lnTo>
                  <a:lnTo>
                    <a:pt x="1440" y="4"/>
                  </a:lnTo>
                  <a:lnTo>
                    <a:pt x="1486" y="12"/>
                  </a:lnTo>
                  <a:lnTo>
                    <a:pt x="1528" y="24"/>
                  </a:lnTo>
                  <a:lnTo>
                    <a:pt x="1568" y="38"/>
                  </a:lnTo>
                  <a:lnTo>
                    <a:pt x="1606" y="56"/>
                  </a:lnTo>
                  <a:lnTo>
                    <a:pt x="1640" y="74"/>
                  </a:lnTo>
                  <a:lnTo>
                    <a:pt x="1672" y="94"/>
                  </a:lnTo>
                  <a:lnTo>
                    <a:pt x="1702" y="114"/>
                  </a:lnTo>
                  <a:lnTo>
                    <a:pt x="1730" y="134"/>
                  </a:lnTo>
                  <a:lnTo>
                    <a:pt x="1782" y="172"/>
                  </a:lnTo>
                  <a:lnTo>
                    <a:pt x="1804" y="188"/>
                  </a:lnTo>
                  <a:lnTo>
                    <a:pt x="1826" y="202"/>
                  </a:lnTo>
                  <a:lnTo>
                    <a:pt x="1846" y="212"/>
                  </a:lnTo>
                  <a:lnTo>
                    <a:pt x="1864" y="218"/>
                  </a:lnTo>
                  <a:lnTo>
                    <a:pt x="1904" y="226"/>
                  </a:lnTo>
                  <a:lnTo>
                    <a:pt x="1946" y="234"/>
                  </a:lnTo>
                  <a:lnTo>
                    <a:pt x="2036" y="248"/>
                  </a:lnTo>
                  <a:lnTo>
                    <a:pt x="2132" y="264"/>
                  </a:lnTo>
                  <a:lnTo>
                    <a:pt x="2180" y="274"/>
                  </a:lnTo>
                  <a:lnTo>
                    <a:pt x="2228" y="284"/>
                  </a:lnTo>
                  <a:lnTo>
                    <a:pt x="2276" y="296"/>
                  </a:lnTo>
                  <a:lnTo>
                    <a:pt x="2322" y="310"/>
                  </a:lnTo>
                  <a:lnTo>
                    <a:pt x="2368" y="326"/>
                  </a:lnTo>
                  <a:lnTo>
                    <a:pt x="2410" y="346"/>
                  </a:lnTo>
                  <a:lnTo>
                    <a:pt x="2452" y="368"/>
                  </a:lnTo>
                  <a:lnTo>
                    <a:pt x="2490" y="394"/>
                  </a:lnTo>
                  <a:lnTo>
                    <a:pt x="2508" y="408"/>
                  </a:lnTo>
                  <a:lnTo>
                    <a:pt x="2524" y="424"/>
                  </a:lnTo>
                  <a:lnTo>
                    <a:pt x="2540" y="440"/>
                  </a:lnTo>
                  <a:lnTo>
                    <a:pt x="2556" y="458"/>
                  </a:lnTo>
                  <a:lnTo>
                    <a:pt x="2574" y="482"/>
                  </a:lnTo>
                  <a:lnTo>
                    <a:pt x="2588" y="510"/>
                  </a:lnTo>
                  <a:lnTo>
                    <a:pt x="2602" y="538"/>
                  </a:lnTo>
                  <a:lnTo>
                    <a:pt x="2612" y="570"/>
                  </a:lnTo>
                  <a:lnTo>
                    <a:pt x="2622" y="602"/>
                  </a:lnTo>
                  <a:lnTo>
                    <a:pt x="2630" y="638"/>
                  </a:lnTo>
                  <a:lnTo>
                    <a:pt x="2646" y="712"/>
                  </a:lnTo>
                  <a:lnTo>
                    <a:pt x="2658" y="790"/>
                  </a:lnTo>
                  <a:lnTo>
                    <a:pt x="2674" y="874"/>
                  </a:lnTo>
                  <a:lnTo>
                    <a:pt x="2682" y="916"/>
                  </a:lnTo>
                  <a:lnTo>
                    <a:pt x="2692" y="960"/>
                  </a:lnTo>
                  <a:lnTo>
                    <a:pt x="2702" y="1002"/>
                  </a:lnTo>
                  <a:lnTo>
                    <a:pt x="2716" y="1046"/>
                  </a:lnTo>
                  <a:lnTo>
                    <a:pt x="2728" y="1076"/>
                  </a:lnTo>
                  <a:lnTo>
                    <a:pt x="2742" y="1104"/>
                  </a:lnTo>
                  <a:lnTo>
                    <a:pt x="2760" y="1130"/>
                  </a:lnTo>
                  <a:lnTo>
                    <a:pt x="2778" y="1152"/>
                  </a:lnTo>
                  <a:lnTo>
                    <a:pt x="2816" y="1198"/>
                  </a:lnTo>
                  <a:lnTo>
                    <a:pt x="2836" y="1222"/>
                  </a:lnTo>
                  <a:lnTo>
                    <a:pt x="2856" y="1246"/>
                  </a:lnTo>
                  <a:lnTo>
                    <a:pt x="2874" y="1272"/>
                  </a:lnTo>
                  <a:lnTo>
                    <a:pt x="2892" y="1302"/>
                  </a:lnTo>
                  <a:lnTo>
                    <a:pt x="2906" y="1336"/>
                  </a:lnTo>
                  <a:lnTo>
                    <a:pt x="2920" y="1372"/>
                  </a:lnTo>
                  <a:lnTo>
                    <a:pt x="2930" y="1414"/>
                  </a:lnTo>
                  <a:lnTo>
                    <a:pt x="2936" y="1462"/>
                  </a:lnTo>
                  <a:lnTo>
                    <a:pt x="2938" y="1516"/>
                  </a:lnTo>
                  <a:lnTo>
                    <a:pt x="2936" y="1578"/>
                  </a:lnTo>
                  <a:lnTo>
                    <a:pt x="2934" y="1642"/>
                  </a:lnTo>
                  <a:lnTo>
                    <a:pt x="2932" y="1716"/>
                  </a:lnTo>
                  <a:lnTo>
                    <a:pt x="2928" y="1800"/>
                  </a:lnTo>
                  <a:lnTo>
                    <a:pt x="2924" y="1888"/>
                  </a:lnTo>
                  <a:lnTo>
                    <a:pt x="2920" y="1932"/>
                  </a:lnTo>
                  <a:lnTo>
                    <a:pt x="2914" y="1978"/>
                  </a:lnTo>
                  <a:lnTo>
                    <a:pt x="2908" y="2022"/>
                  </a:lnTo>
                  <a:lnTo>
                    <a:pt x="2900" y="2064"/>
                  </a:lnTo>
                  <a:lnTo>
                    <a:pt x="2890" y="2106"/>
                  </a:lnTo>
                  <a:lnTo>
                    <a:pt x="2878" y="2146"/>
                  </a:lnTo>
                  <a:lnTo>
                    <a:pt x="2864" y="2184"/>
                  </a:lnTo>
                  <a:lnTo>
                    <a:pt x="2848" y="2218"/>
                  </a:lnTo>
                  <a:lnTo>
                    <a:pt x="2826" y="2256"/>
                  </a:lnTo>
                  <a:lnTo>
                    <a:pt x="2802" y="2290"/>
                  </a:lnTo>
                  <a:lnTo>
                    <a:pt x="2776" y="2320"/>
                  </a:lnTo>
                  <a:lnTo>
                    <a:pt x="2748" y="2350"/>
                  </a:lnTo>
                  <a:lnTo>
                    <a:pt x="2718" y="2376"/>
                  </a:lnTo>
                  <a:lnTo>
                    <a:pt x="2688" y="2400"/>
                  </a:lnTo>
                  <a:lnTo>
                    <a:pt x="2658" y="2424"/>
                  </a:lnTo>
                  <a:lnTo>
                    <a:pt x="2628" y="2446"/>
                  </a:lnTo>
                  <a:lnTo>
                    <a:pt x="2566" y="2486"/>
                  </a:lnTo>
                  <a:lnTo>
                    <a:pt x="2510" y="2526"/>
                  </a:lnTo>
                  <a:lnTo>
                    <a:pt x="2482" y="2544"/>
                  </a:lnTo>
                  <a:lnTo>
                    <a:pt x="2458" y="2564"/>
                  </a:lnTo>
                  <a:lnTo>
                    <a:pt x="2436" y="2584"/>
                  </a:lnTo>
                  <a:lnTo>
                    <a:pt x="2416" y="2606"/>
                  </a:lnTo>
                  <a:lnTo>
                    <a:pt x="2396" y="2632"/>
                  </a:lnTo>
                  <a:lnTo>
                    <a:pt x="2378" y="2658"/>
                  </a:lnTo>
                  <a:lnTo>
                    <a:pt x="2342" y="2718"/>
                  </a:lnTo>
                  <a:lnTo>
                    <a:pt x="2308" y="2782"/>
                  </a:lnTo>
                  <a:lnTo>
                    <a:pt x="2288" y="2812"/>
                  </a:lnTo>
                  <a:lnTo>
                    <a:pt x="2270" y="2844"/>
                  </a:lnTo>
                  <a:lnTo>
                    <a:pt x="2248" y="2874"/>
                  </a:lnTo>
                  <a:lnTo>
                    <a:pt x="2226" y="2902"/>
                  </a:lnTo>
                  <a:lnTo>
                    <a:pt x="2202" y="2930"/>
                  </a:lnTo>
                  <a:lnTo>
                    <a:pt x="2176" y="2956"/>
                  </a:lnTo>
                  <a:lnTo>
                    <a:pt x="2146" y="2978"/>
                  </a:lnTo>
                  <a:lnTo>
                    <a:pt x="2114" y="2998"/>
                  </a:lnTo>
                  <a:lnTo>
                    <a:pt x="2080" y="3014"/>
                  </a:lnTo>
                  <a:lnTo>
                    <a:pt x="2060" y="3020"/>
                  </a:lnTo>
                  <a:lnTo>
                    <a:pt x="2040" y="3026"/>
                  </a:lnTo>
                  <a:lnTo>
                    <a:pt x="2022" y="3030"/>
                  </a:lnTo>
                  <a:lnTo>
                    <a:pt x="2004" y="3032"/>
                  </a:lnTo>
                  <a:lnTo>
                    <a:pt x="1968" y="3034"/>
                  </a:lnTo>
                  <a:lnTo>
                    <a:pt x="1930" y="3032"/>
                  </a:lnTo>
                  <a:lnTo>
                    <a:pt x="1892" y="3028"/>
                  </a:lnTo>
                  <a:lnTo>
                    <a:pt x="1854" y="3020"/>
                  </a:lnTo>
                  <a:lnTo>
                    <a:pt x="1814" y="3010"/>
                  </a:lnTo>
                  <a:lnTo>
                    <a:pt x="1736" y="2986"/>
                  </a:lnTo>
                  <a:lnTo>
                    <a:pt x="1656" y="2960"/>
                  </a:lnTo>
                  <a:lnTo>
                    <a:pt x="1616" y="2948"/>
                  </a:lnTo>
                  <a:lnTo>
                    <a:pt x="1574" y="2938"/>
                  </a:lnTo>
                  <a:lnTo>
                    <a:pt x="1534" y="2930"/>
                  </a:lnTo>
                  <a:lnTo>
                    <a:pt x="1494" y="2924"/>
                  </a:lnTo>
                  <a:lnTo>
                    <a:pt x="1452" y="2922"/>
                  </a:lnTo>
                  <a:lnTo>
                    <a:pt x="1412" y="2922"/>
                  </a:lnTo>
                  <a:lnTo>
                    <a:pt x="1340" y="2928"/>
                  </a:lnTo>
                  <a:lnTo>
                    <a:pt x="1272" y="2936"/>
                  </a:lnTo>
                  <a:lnTo>
                    <a:pt x="1144" y="2954"/>
                  </a:lnTo>
                  <a:lnTo>
                    <a:pt x="1024" y="2968"/>
                  </a:lnTo>
                  <a:lnTo>
                    <a:pt x="966" y="2974"/>
                  </a:lnTo>
                  <a:lnTo>
                    <a:pt x="912" y="2976"/>
                  </a:lnTo>
                  <a:lnTo>
                    <a:pt x="858" y="2976"/>
                  </a:lnTo>
                  <a:lnTo>
                    <a:pt x="804" y="2970"/>
                  </a:lnTo>
                  <a:lnTo>
                    <a:pt x="778" y="2966"/>
                  </a:lnTo>
                  <a:lnTo>
                    <a:pt x="754" y="2962"/>
                  </a:lnTo>
                  <a:lnTo>
                    <a:pt x="728" y="2954"/>
                  </a:lnTo>
                  <a:lnTo>
                    <a:pt x="702" y="2946"/>
                  </a:lnTo>
                  <a:lnTo>
                    <a:pt x="676" y="2938"/>
                  </a:lnTo>
                  <a:lnTo>
                    <a:pt x="652" y="2926"/>
                  </a:lnTo>
                  <a:lnTo>
                    <a:pt x="626" y="2914"/>
                  </a:lnTo>
                  <a:lnTo>
                    <a:pt x="602" y="2900"/>
                  </a:lnTo>
                  <a:lnTo>
                    <a:pt x="576" y="2884"/>
                  </a:lnTo>
                  <a:lnTo>
                    <a:pt x="552" y="2866"/>
                  </a:lnTo>
                  <a:lnTo>
                    <a:pt x="528" y="2846"/>
                  </a:lnTo>
                  <a:lnTo>
                    <a:pt x="502" y="2824"/>
                  </a:lnTo>
                  <a:lnTo>
                    <a:pt x="478" y="2800"/>
                  </a:lnTo>
                  <a:lnTo>
                    <a:pt x="456" y="2778"/>
                  </a:lnTo>
                  <a:lnTo>
                    <a:pt x="436" y="2756"/>
                  </a:lnTo>
                  <a:lnTo>
                    <a:pt x="418" y="2734"/>
                  </a:lnTo>
                  <a:lnTo>
                    <a:pt x="402" y="2712"/>
                  </a:lnTo>
                  <a:lnTo>
                    <a:pt x="386" y="2690"/>
                  </a:lnTo>
                  <a:lnTo>
                    <a:pt x="362" y="2648"/>
                  </a:lnTo>
                  <a:lnTo>
                    <a:pt x="342" y="2606"/>
                  </a:lnTo>
                  <a:lnTo>
                    <a:pt x="324" y="2562"/>
                  </a:lnTo>
                  <a:lnTo>
                    <a:pt x="312" y="2520"/>
                  </a:lnTo>
                  <a:lnTo>
                    <a:pt x="302" y="2476"/>
                  </a:lnTo>
                  <a:lnTo>
                    <a:pt x="294" y="2432"/>
                  </a:lnTo>
                  <a:lnTo>
                    <a:pt x="286" y="2388"/>
                  </a:lnTo>
                  <a:lnTo>
                    <a:pt x="268" y="2292"/>
                  </a:lnTo>
                  <a:lnTo>
                    <a:pt x="258" y="2240"/>
                  </a:lnTo>
                  <a:lnTo>
                    <a:pt x="246" y="2188"/>
                  </a:lnTo>
                  <a:lnTo>
                    <a:pt x="228" y="2132"/>
                  </a:lnTo>
                  <a:lnTo>
                    <a:pt x="208" y="2074"/>
                  </a:lnTo>
                  <a:lnTo>
                    <a:pt x="160" y="1948"/>
                  </a:lnTo>
                  <a:lnTo>
                    <a:pt x="114" y="1816"/>
                  </a:lnTo>
                  <a:lnTo>
                    <a:pt x="94" y="1748"/>
                  </a:lnTo>
                  <a:lnTo>
                    <a:pt x="72" y="1678"/>
                  </a:lnTo>
                  <a:lnTo>
                    <a:pt x="54" y="1610"/>
                  </a:lnTo>
                  <a:lnTo>
                    <a:pt x="38" y="1540"/>
                  </a:lnTo>
                  <a:lnTo>
                    <a:pt x="24" y="1472"/>
                  </a:lnTo>
                  <a:lnTo>
                    <a:pt x="12" y="1404"/>
                  </a:lnTo>
                  <a:lnTo>
                    <a:pt x="4" y="1340"/>
                  </a:lnTo>
                  <a:lnTo>
                    <a:pt x="0" y="1276"/>
                  </a:lnTo>
                  <a:lnTo>
                    <a:pt x="0" y="1214"/>
                  </a:lnTo>
                  <a:lnTo>
                    <a:pt x="2" y="1186"/>
                  </a:lnTo>
                  <a:lnTo>
                    <a:pt x="4" y="1156"/>
                  </a:lnTo>
                  <a:lnTo>
                    <a:pt x="8" y="1128"/>
                  </a:lnTo>
                  <a:lnTo>
                    <a:pt x="14" y="1102"/>
                  </a:lnTo>
                  <a:lnTo>
                    <a:pt x="20" y="1076"/>
                  </a:lnTo>
                  <a:lnTo>
                    <a:pt x="28" y="1050"/>
                  </a:lnTo>
                  <a:lnTo>
                    <a:pt x="44" y="1006"/>
                  </a:lnTo>
                  <a:lnTo>
                    <a:pt x="62" y="970"/>
                  </a:lnTo>
                  <a:lnTo>
                    <a:pt x="80" y="938"/>
                  </a:lnTo>
                  <a:lnTo>
                    <a:pt x="100" y="912"/>
                  </a:lnTo>
                  <a:lnTo>
                    <a:pt x="122" y="890"/>
                  </a:lnTo>
                  <a:lnTo>
                    <a:pt x="148" y="870"/>
                  </a:lnTo>
                  <a:lnTo>
                    <a:pt x="176" y="850"/>
                  </a:lnTo>
                  <a:lnTo>
                    <a:pt x="206" y="830"/>
                  </a:lnTo>
                  <a:lnTo>
                    <a:pt x="280" y="786"/>
                  </a:lnTo>
                  <a:lnTo>
                    <a:pt x="322" y="758"/>
                  </a:lnTo>
                  <a:lnTo>
                    <a:pt x="372" y="724"/>
                  </a:lnTo>
                  <a:lnTo>
                    <a:pt x="426" y="682"/>
                  </a:lnTo>
                  <a:lnTo>
                    <a:pt x="484" y="634"/>
                  </a:lnTo>
                  <a:lnTo>
                    <a:pt x="552" y="576"/>
                  </a:lnTo>
                  <a:lnTo>
                    <a:pt x="624" y="506"/>
                  </a:lnTo>
                  <a:lnTo>
                    <a:pt x="782" y="348"/>
                  </a:lnTo>
                  <a:lnTo>
                    <a:pt x="868" y="268"/>
                  </a:lnTo>
                  <a:lnTo>
                    <a:pt x="912" y="228"/>
                  </a:lnTo>
                  <a:lnTo>
                    <a:pt x="956" y="188"/>
                  </a:lnTo>
                  <a:lnTo>
                    <a:pt x="1002" y="152"/>
                  </a:lnTo>
                  <a:lnTo>
                    <a:pt x="1050" y="120"/>
                  </a:lnTo>
                  <a:lnTo>
                    <a:pt x="1096" y="88"/>
                  </a:lnTo>
                  <a:lnTo>
                    <a:pt x="1144" y="62"/>
                  </a:lnTo>
                  <a:lnTo>
                    <a:pt x="1194" y="40"/>
                  </a:lnTo>
                  <a:lnTo>
                    <a:pt x="1218" y="30"/>
                  </a:lnTo>
                  <a:lnTo>
                    <a:pt x="1242" y="22"/>
                  </a:lnTo>
                  <a:lnTo>
                    <a:pt x="1266" y="14"/>
                  </a:lnTo>
                  <a:lnTo>
                    <a:pt x="1290" y="8"/>
                  </a:lnTo>
                  <a:lnTo>
                    <a:pt x="1316" y="4"/>
                  </a:lnTo>
                  <a:lnTo>
                    <a:pt x="1340" y="2"/>
                  </a:lnTo>
                  <a:close/>
                </a:path>
              </a:pathLst>
            </a:custGeom>
            <a:gradFill rotWithShape="1">
              <a:gsLst>
                <a:gs pos="0">
                  <a:srgbClr val="8C0000"/>
                </a:gs>
                <a:gs pos="50000">
                  <a:srgbClr val="990000"/>
                </a:gs>
                <a:gs pos="100000">
                  <a:srgbClr val="8C0000"/>
                </a:gs>
              </a:gsLst>
              <a:lin ang="18900000" scaled="1"/>
            </a:gradFill>
            <a:ln>
              <a:noFill/>
            </a:ln>
            <a:effectLst>
              <a:outerShdw dist="35921" dir="2700000" algn="ctr" rotWithShape="0">
                <a:srgbClr val="80808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7" name="Freeform 8"/>
            <p:cNvSpPr>
              <a:spLocks/>
            </p:cNvSpPr>
            <p:nvPr/>
          </p:nvSpPr>
          <p:spPr bwMode="auto">
            <a:xfrm>
              <a:off x="1781" y="1037"/>
              <a:ext cx="2232" cy="2296"/>
            </a:xfrm>
            <a:custGeom>
              <a:avLst/>
              <a:gdLst>
                <a:gd name="T0" fmla="*/ 2232 w 2232"/>
                <a:gd name="T1" fmla="*/ 1208 h 2296"/>
                <a:gd name="T2" fmla="*/ 2210 w 2232"/>
                <a:gd name="T3" fmla="*/ 1380 h 2296"/>
                <a:gd name="T4" fmla="*/ 2164 w 2232"/>
                <a:gd name="T5" fmla="*/ 1542 h 2296"/>
                <a:gd name="T6" fmla="*/ 2098 w 2232"/>
                <a:gd name="T7" fmla="*/ 1696 h 2296"/>
                <a:gd name="T8" fmla="*/ 2012 w 2232"/>
                <a:gd name="T9" fmla="*/ 1836 h 2296"/>
                <a:gd name="T10" fmla="*/ 1906 w 2232"/>
                <a:gd name="T11" fmla="*/ 1960 h 2296"/>
                <a:gd name="T12" fmla="*/ 1784 w 2232"/>
                <a:gd name="T13" fmla="*/ 2068 h 2296"/>
                <a:gd name="T14" fmla="*/ 1648 w 2232"/>
                <a:gd name="T15" fmla="*/ 2158 h 2296"/>
                <a:gd name="T16" fmla="*/ 1500 w 2232"/>
                <a:gd name="T17" fmla="*/ 2226 h 2296"/>
                <a:gd name="T18" fmla="*/ 1342 w 2232"/>
                <a:gd name="T19" fmla="*/ 2272 h 2296"/>
                <a:gd name="T20" fmla="*/ 1174 w 2232"/>
                <a:gd name="T21" fmla="*/ 2294 h 2296"/>
                <a:gd name="T22" fmla="*/ 1060 w 2232"/>
                <a:gd name="T23" fmla="*/ 2294 h 2296"/>
                <a:gd name="T24" fmla="*/ 892 w 2232"/>
                <a:gd name="T25" fmla="*/ 2272 h 2296"/>
                <a:gd name="T26" fmla="*/ 732 w 2232"/>
                <a:gd name="T27" fmla="*/ 2226 h 2296"/>
                <a:gd name="T28" fmla="*/ 584 w 2232"/>
                <a:gd name="T29" fmla="*/ 2158 h 2296"/>
                <a:gd name="T30" fmla="*/ 448 w 2232"/>
                <a:gd name="T31" fmla="*/ 2068 h 2296"/>
                <a:gd name="T32" fmla="*/ 328 w 2232"/>
                <a:gd name="T33" fmla="*/ 1960 h 2296"/>
                <a:gd name="T34" fmla="*/ 222 w 2232"/>
                <a:gd name="T35" fmla="*/ 1836 h 2296"/>
                <a:gd name="T36" fmla="*/ 136 w 2232"/>
                <a:gd name="T37" fmla="*/ 1696 h 2296"/>
                <a:gd name="T38" fmla="*/ 68 w 2232"/>
                <a:gd name="T39" fmla="*/ 1542 h 2296"/>
                <a:gd name="T40" fmla="*/ 24 w 2232"/>
                <a:gd name="T41" fmla="*/ 1380 h 2296"/>
                <a:gd name="T42" fmla="*/ 2 w 2232"/>
                <a:gd name="T43" fmla="*/ 1208 h 2296"/>
                <a:gd name="T44" fmla="*/ 2 w 2232"/>
                <a:gd name="T45" fmla="*/ 1090 h 2296"/>
                <a:gd name="T46" fmla="*/ 24 w 2232"/>
                <a:gd name="T47" fmla="*/ 916 h 2296"/>
                <a:gd name="T48" fmla="*/ 68 w 2232"/>
                <a:gd name="T49" fmla="*/ 754 h 2296"/>
                <a:gd name="T50" fmla="*/ 136 w 2232"/>
                <a:gd name="T51" fmla="*/ 600 h 2296"/>
                <a:gd name="T52" fmla="*/ 222 w 2232"/>
                <a:gd name="T53" fmla="*/ 462 h 2296"/>
                <a:gd name="T54" fmla="*/ 328 w 2232"/>
                <a:gd name="T55" fmla="*/ 336 h 2296"/>
                <a:gd name="T56" fmla="*/ 448 w 2232"/>
                <a:gd name="T57" fmla="*/ 228 h 2296"/>
                <a:gd name="T58" fmla="*/ 584 w 2232"/>
                <a:gd name="T59" fmla="*/ 138 h 2296"/>
                <a:gd name="T60" fmla="*/ 732 w 2232"/>
                <a:gd name="T61" fmla="*/ 70 h 2296"/>
                <a:gd name="T62" fmla="*/ 892 w 2232"/>
                <a:gd name="T63" fmla="*/ 24 h 2296"/>
                <a:gd name="T64" fmla="*/ 1060 w 2232"/>
                <a:gd name="T65" fmla="*/ 2 h 2296"/>
                <a:gd name="T66" fmla="*/ 1174 w 2232"/>
                <a:gd name="T67" fmla="*/ 2 h 2296"/>
                <a:gd name="T68" fmla="*/ 1342 w 2232"/>
                <a:gd name="T69" fmla="*/ 24 h 2296"/>
                <a:gd name="T70" fmla="*/ 1500 w 2232"/>
                <a:gd name="T71" fmla="*/ 70 h 2296"/>
                <a:gd name="T72" fmla="*/ 1648 w 2232"/>
                <a:gd name="T73" fmla="*/ 138 h 2296"/>
                <a:gd name="T74" fmla="*/ 1784 w 2232"/>
                <a:gd name="T75" fmla="*/ 228 h 2296"/>
                <a:gd name="T76" fmla="*/ 1906 w 2232"/>
                <a:gd name="T77" fmla="*/ 336 h 2296"/>
                <a:gd name="T78" fmla="*/ 2012 w 2232"/>
                <a:gd name="T79" fmla="*/ 462 h 2296"/>
                <a:gd name="T80" fmla="*/ 2098 w 2232"/>
                <a:gd name="T81" fmla="*/ 600 h 2296"/>
                <a:gd name="T82" fmla="*/ 2164 w 2232"/>
                <a:gd name="T83" fmla="*/ 754 h 2296"/>
                <a:gd name="T84" fmla="*/ 2210 w 2232"/>
                <a:gd name="T85" fmla="*/ 916 h 2296"/>
                <a:gd name="T86" fmla="*/ 2232 w 2232"/>
                <a:gd name="T87" fmla="*/ 1090 h 229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232" h="2296">
                  <a:moveTo>
                    <a:pt x="2232" y="1148"/>
                  </a:moveTo>
                  <a:lnTo>
                    <a:pt x="2232" y="1148"/>
                  </a:lnTo>
                  <a:lnTo>
                    <a:pt x="2232" y="1208"/>
                  </a:lnTo>
                  <a:lnTo>
                    <a:pt x="2226" y="1266"/>
                  </a:lnTo>
                  <a:lnTo>
                    <a:pt x="2220" y="1324"/>
                  </a:lnTo>
                  <a:lnTo>
                    <a:pt x="2210" y="1380"/>
                  </a:lnTo>
                  <a:lnTo>
                    <a:pt x="2198" y="1436"/>
                  </a:lnTo>
                  <a:lnTo>
                    <a:pt x="2182" y="1490"/>
                  </a:lnTo>
                  <a:lnTo>
                    <a:pt x="2164" y="1542"/>
                  </a:lnTo>
                  <a:lnTo>
                    <a:pt x="2146" y="1596"/>
                  </a:lnTo>
                  <a:lnTo>
                    <a:pt x="2122" y="1646"/>
                  </a:lnTo>
                  <a:lnTo>
                    <a:pt x="2098" y="1696"/>
                  </a:lnTo>
                  <a:lnTo>
                    <a:pt x="2072" y="1744"/>
                  </a:lnTo>
                  <a:lnTo>
                    <a:pt x="2042" y="1790"/>
                  </a:lnTo>
                  <a:lnTo>
                    <a:pt x="2012" y="1836"/>
                  </a:lnTo>
                  <a:lnTo>
                    <a:pt x="1978" y="1878"/>
                  </a:lnTo>
                  <a:lnTo>
                    <a:pt x="1942" y="1920"/>
                  </a:lnTo>
                  <a:lnTo>
                    <a:pt x="1906" y="1960"/>
                  </a:lnTo>
                  <a:lnTo>
                    <a:pt x="1868" y="1998"/>
                  </a:lnTo>
                  <a:lnTo>
                    <a:pt x="1826" y="2034"/>
                  </a:lnTo>
                  <a:lnTo>
                    <a:pt x="1784" y="2068"/>
                  </a:lnTo>
                  <a:lnTo>
                    <a:pt x="1740" y="2100"/>
                  </a:lnTo>
                  <a:lnTo>
                    <a:pt x="1696" y="2130"/>
                  </a:lnTo>
                  <a:lnTo>
                    <a:pt x="1648" y="2158"/>
                  </a:lnTo>
                  <a:lnTo>
                    <a:pt x="1600" y="2182"/>
                  </a:lnTo>
                  <a:lnTo>
                    <a:pt x="1552" y="2206"/>
                  </a:lnTo>
                  <a:lnTo>
                    <a:pt x="1500" y="2226"/>
                  </a:lnTo>
                  <a:lnTo>
                    <a:pt x="1448" y="2244"/>
                  </a:lnTo>
                  <a:lnTo>
                    <a:pt x="1396" y="2260"/>
                  </a:lnTo>
                  <a:lnTo>
                    <a:pt x="1342" y="2272"/>
                  </a:lnTo>
                  <a:lnTo>
                    <a:pt x="1286" y="2282"/>
                  </a:lnTo>
                  <a:lnTo>
                    <a:pt x="1230" y="2290"/>
                  </a:lnTo>
                  <a:lnTo>
                    <a:pt x="1174" y="2294"/>
                  </a:lnTo>
                  <a:lnTo>
                    <a:pt x="1116" y="2296"/>
                  </a:lnTo>
                  <a:lnTo>
                    <a:pt x="1060" y="2294"/>
                  </a:lnTo>
                  <a:lnTo>
                    <a:pt x="1002" y="2290"/>
                  </a:lnTo>
                  <a:lnTo>
                    <a:pt x="946" y="2282"/>
                  </a:lnTo>
                  <a:lnTo>
                    <a:pt x="892" y="2272"/>
                  </a:lnTo>
                  <a:lnTo>
                    <a:pt x="838" y="2260"/>
                  </a:lnTo>
                  <a:lnTo>
                    <a:pt x="784" y="2244"/>
                  </a:lnTo>
                  <a:lnTo>
                    <a:pt x="732" y="2226"/>
                  </a:lnTo>
                  <a:lnTo>
                    <a:pt x="682" y="2206"/>
                  </a:lnTo>
                  <a:lnTo>
                    <a:pt x="632" y="2182"/>
                  </a:lnTo>
                  <a:lnTo>
                    <a:pt x="584" y="2158"/>
                  </a:lnTo>
                  <a:lnTo>
                    <a:pt x="538" y="2130"/>
                  </a:lnTo>
                  <a:lnTo>
                    <a:pt x="492" y="2100"/>
                  </a:lnTo>
                  <a:lnTo>
                    <a:pt x="448" y="2068"/>
                  </a:lnTo>
                  <a:lnTo>
                    <a:pt x="406" y="2034"/>
                  </a:lnTo>
                  <a:lnTo>
                    <a:pt x="366" y="1998"/>
                  </a:lnTo>
                  <a:lnTo>
                    <a:pt x="328" y="1960"/>
                  </a:lnTo>
                  <a:lnTo>
                    <a:pt x="290" y="1920"/>
                  </a:lnTo>
                  <a:lnTo>
                    <a:pt x="256" y="1878"/>
                  </a:lnTo>
                  <a:lnTo>
                    <a:pt x="222" y="1836"/>
                  </a:lnTo>
                  <a:lnTo>
                    <a:pt x="192" y="1790"/>
                  </a:lnTo>
                  <a:lnTo>
                    <a:pt x="162" y="1744"/>
                  </a:lnTo>
                  <a:lnTo>
                    <a:pt x="136" y="1696"/>
                  </a:lnTo>
                  <a:lnTo>
                    <a:pt x="110" y="1646"/>
                  </a:lnTo>
                  <a:lnTo>
                    <a:pt x="88" y="1596"/>
                  </a:lnTo>
                  <a:lnTo>
                    <a:pt x="68" y="1542"/>
                  </a:lnTo>
                  <a:lnTo>
                    <a:pt x="50" y="1490"/>
                  </a:lnTo>
                  <a:lnTo>
                    <a:pt x="36" y="1436"/>
                  </a:lnTo>
                  <a:lnTo>
                    <a:pt x="24" y="1380"/>
                  </a:lnTo>
                  <a:lnTo>
                    <a:pt x="14" y="1324"/>
                  </a:lnTo>
                  <a:lnTo>
                    <a:pt x="6" y="1266"/>
                  </a:lnTo>
                  <a:lnTo>
                    <a:pt x="2" y="1208"/>
                  </a:lnTo>
                  <a:lnTo>
                    <a:pt x="0" y="1148"/>
                  </a:lnTo>
                  <a:lnTo>
                    <a:pt x="2" y="1090"/>
                  </a:lnTo>
                  <a:lnTo>
                    <a:pt x="6" y="1030"/>
                  </a:lnTo>
                  <a:lnTo>
                    <a:pt x="14" y="974"/>
                  </a:lnTo>
                  <a:lnTo>
                    <a:pt x="24" y="916"/>
                  </a:lnTo>
                  <a:lnTo>
                    <a:pt x="36" y="862"/>
                  </a:lnTo>
                  <a:lnTo>
                    <a:pt x="50" y="806"/>
                  </a:lnTo>
                  <a:lnTo>
                    <a:pt x="68" y="754"/>
                  </a:lnTo>
                  <a:lnTo>
                    <a:pt x="88" y="702"/>
                  </a:lnTo>
                  <a:lnTo>
                    <a:pt x="110" y="650"/>
                  </a:lnTo>
                  <a:lnTo>
                    <a:pt x="136" y="600"/>
                  </a:lnTo>
                  <a:lnTo>
                    <a:pt x="162" y="552"/>
                  </a:lnTo>
                  <a:lnTo>
                    <a:pt x="192" y="506"/>
                  </a:lnTo>
                  <a:lnTo>
                    <a:pt x="222" y="462"/>
                  </a:lnTo>
                  <a:lnTo>
                    <a:pt x="256" y="418"/>
                  </a:lnTo>
                  <a:lnTo>
                    <a:pt x="290" y="376"/>
                  </a:lnTo>
                  <a:lnTo>
                    <a:pt x="328" y="336"/>
                  </a:lnTo>
                  <a:lnTo>
                    <a:pt x="366" y="298"/>
                  </a:lnTo>
                  <a:lnTo>
                    <a:pt x="406" y="262"/>
                  </a:lnTo>
                  <a:lnTo>
                    <a:pt x="448" y="228"/>
                  </a:lnTo>
                  <a:lnTo>
                    <a:pt x="492" y="196"/>
                  </a:lnTo>
                  <a:lnTo>
                    <a:pt x="538" y="166"/>
                  </a:lnTo>
                  <a:lnTo>
                    <a:pt x="584" y="138"/>
                  </a:lnTo>
                  <a:lnTo>
                    <a:pt x="632" y="114"/>
                  </a:lnTo>
                  <a:lnTo>
                    <a:pt x="682" y="90"/>
                  </a:lnTo>
                  <a:lnTo>
                    <a:pt x="732" y="70"/>
                  </a:lnTo>
                  <a:lnTo>
                    <a:pt x="784" y="52"/>
                  </a:lnTo>
                  <a:lnTo>
                    <a:pt x="838" y="36"/>
                  </a:lnTo>
                  <a:lnTo>
                    <a:pt x="892" y="24"/>
                  </a:lnTo>
                  <a:lnTo>
                    <a:pt x="946" y="14"/>
                  </a:lnTo>
                  <a:lnTo>
                    <a:pt x="1002" y="6"/>
                  </a:lnTo>
                  <a:lnTo>
                    <a:pt x="1060" y="2"/>
                  </a:lnTo>
                  <a:lnTo>
                    <a:pt x="1116" y="0"/>
                  </a:lnTo>
                  <a:lnTo>
                    <a:pt x="1174" y="2"/>
                  </a:lnTo>
                  <a:lnTo>
                    <a:pt x="1230" y="6"/>
                  </a:lnTo>
                  <a:lnTo>
                    <a:pt x="1286" y="14"/>
                  </a:lnTo>
                  <a:lnTo>
                    <a:pt x="1342" y="24"/>
                  </a:lnTo>
                  <a:lnTo>
                    <a:pt x="1396" y="36"/>
                  </a:lnTo>
                  <a:lnTo>
                    <a:pt x="1448" y="52"/>
                  </a:lnTo>
                  <a:lnTo>
                    <a:pt x="1500" y="70"/>
                  </a:lnTo>
                  <a:lnTo>
                    <a:pt x="1552" y="90"/>
                  </a:lnTo>
                  <a:lnTo>
                    <a:pt x="1600" y="114"/>
                  </a:lnTo>
                  <a:lnTo>
                    <a:pt x="1648" y="138"/>
                  </a:lnTo>
                  <a:lnTo>
                    <a:pt x="1696" y="166"/>
                  </a:lnTo>
                  <a:lnTo>
                    <a:pt x="1740" y="196"/>
                  </a:lnTo>
                  <a:lnTo>
                    <a:pt x="1784" y="228"/>
                  </a:lnTo>
                  <a:lnTo>
                    <a:pt x="1826" y="262"/>
                  </a:lnTo>
                  <a:lnTo>
                    <a:pt x="1868" y="298"/>
                  </a:lnTo>
                  <a:lnTo>
                    <a:pt x="1906" y="336"/>
                  </a:lnTo>
                  <a:lnTo>
                    <a:pt x="1942" y="376"/>
                  </a:lnTo>
                  <a:lnTo>
                    <a:pt x="1978" y="418"/>
                  </a:lnTo>
                  <a:lnTo>
                    <a:pt x="2012" y="462"/>
                  </a:lnTo>
                  <a:lnTo>
                    <a:pt x="2042" y="506"/>
                  </a:lnTo>
                  <a:lnTo>
                    <a:pt x="2072" y="552"/>
                  </a:lnTo>
                  <a:lnTo>
                    <a:pt x="2098" y="600"/>
                  </a:lnTo>
                  <a:lnTo>
                    <a:pt x="2122" y="650"/>
                  </a:lnTo>
                  <a:lnTo>
                    <a:pt x="2146" y="702"/>
                  </a:lnTo>
                  <a:lnTo>
                    <a:pt x="2164" y="754"/>
                  </a:lnTo>
                  <a:lnTo>
                    <a:pt x="2182" y="806"/>
                  </a:lnTo>
                  <a:lnTo>
                    <a:pt x="2198" y="862"/>
                  </a:lnTo>
                  <a:lnTo>
                    <a:pt x="2210" y="916"/>
                  </a:lnTo>
                  <a:lnTo>
                    <a:pt x="2220" y="974"/>
                  </a:lnTo>
                  <a:lnTo>
                    <a:pt x="2226" y="1030"/>
                  </a:lnTo>
                  <a:lnTo>
                    <a:pt x="2232" y="1090"/>
                  </a:lnTo>
                  <a:lnTo>
                    <a:pt x="2232" y="1148"/>
                  </a:lnTo>
                  <a:close/>
                </a:path>
              </a:pathLst>
            </a:custGeom>
            <a:noFill/>
            <a:ln w="12700">
              <a:solidFill>
                <a:srgbClr val="EDB329"/>
              </a:solidFill>
              <a:prstDash val="solid"/>
              <a:round/>
              <a:headEnd/>
              <a:tailEnd/>
            </a:ln>
            <a:effectLst>
              <a:outerShdw dist="28398" dir="1593903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8" name="Line 9"/>
            <p:cNvSpPr>
              <a:spLocks noChangeShapeType="1"/>
            </p:cNvSpPr>
            <p:nvPr/>
          </p:nvSpPr>
          <p:spPr bwMode="auto">
            <a:xfrm>
              <a:off x="2351" y="3689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9" name="Line 10"/>
            <p:cNvSpPr>
              <a:spLocks noChangeShapeType="1"/>
            </p:cNvSpPr>
            <p:nvPr/>
          </p:nvSpPr>
          <p:spPr bwMode="auto">
            <a:xfrm>
              <a:off x="2351" y="3689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0" name="Freeform 11"/>
            <p:cNvSpPr>
              <a:spLocks/>
            </p:cNvSpPr>
            <p:nvPr/>
          </p:nvSpPr>
          <p:spPr bwMode="auto">
            <a:xfrm>
              <a:off x="2029" y="1313"/>
              <a:ext cx="1736" cy="1744"/>
            </a:xfrm>
            <a:custGeom>
              <a:avLst/>
              <a:gdLst>
                <a:gd name="T0" fmla="*/ 1736 w 1736"/>
                <a:gd name="T1" fmla="*/ 918 h 1744"/>
                <a:gd name="T2" fmla="*/ 1720 w 1736"/>
                <a:gd name="T3" fmla="*/ 1048 h 1744"/>
                <a:gd name="T4" fmla="*/ 1684 w 1736"/>
                <a:gd name="T5" fmla="*/ 1172 h 1744"/>
                <a:gd name="T6" fmla="*/ 1632 w 1736"/>
                <a:gd name="T7" fmla="*/ 1288 h 1744"/>
                <a:gd name="T8" fmla="*/ 1564 w 1736"/>
                <a:gd name="T9" fmla="*/ 1394 h 1744"/>
                <a:gd name="T10" fmla="*/ 1482 w 1736"/>
                <a:gd name="T11" fmla="*/ 1488 h 1744"/>
                <a:gd name="T12" fmla="*/ 1388 w 1736"/>
                <a:gd name="T13" fmla="*/ 1570 h 1744"/>
                <a:gd name="T14" fmla="*/ 1282 w 1736"/>
                <a:gd name="T15" fmla="*/ 1638 h 1744"/>
                <a:gd name="T16" fmla="*/ 1168 w 1736"/>
                <a:gd name="T17" fmla="*/ 1692 h 1744"/>
                <a:gd name="T18" fmla="*/ 1044 w 1736"/>
                <a:gd name="T19" fmla="*/ 1726 h 1744"/>
                <a:gd name="T20" fmla="*/ 914 w 1736"/>
                <a:gd name="T21" fmla="*/ 1744 h 1744"/>
                <a:gd name="T22" fmla="*/ 824 w 1736"/>
                <a:gd name="T23" fmla="*/ 1744 h 1744"/>
                <a:gd name="T24" fmla="*/ 694 w 1736"/>
                <a:gd name="T25" fmla="*/ 1726 h 1744"/>
                <a:gd name="T26" fmla="*/ 570 w 1736"/>
                <a:gd name="T27" fmla="*/ 1692 h 1744"/>
                <a:gd name="T28" fmla="*/ 454 w 1736"/>
                <a:gd name="T29" fmla="*/ 1638 h 1744"/>
                <a:gd name="T30" fmla="*/ 350 w 1736"/>
                <a:gd name="T31" fmla="*/ 1570 h 1744"/>
                <a:gd name="T32" fmla="*/ 254 w 1736"/>
                <a:gd name="T33" fmla="*/ 1488 h 1744"/>
                <a:gd name="T34" fmla="*/ 174 w 1736"/>
                <a:gd name="T35" fmla="*/ 1394 h 1744"/>
                <a:gd name="T36" fmla="*/ 106 w 1736"/>
                <a:gd name="T37" fmla="*/ 1288 h 1744"/>
                <a:gd name="T38" fmla="*/ 54 w 1736"/>
                <a:gd name="T39" fmla="*/ 1172 h 1744"/>
                <a:gd name="T40" fmla="*/ 18 w 1736"/>
                <a:gd name="T41" fmla="*/ 1048 h 1744"/>
                <a:gd name="T42" fmla="*/ 2 w 1736"/>
                <a:gd name="T43" fmla="*/ 918 h 1744"/>
                <a:gd name="T44" fmla="*/ 2 w 1736"/>
                <a:gd name="T45" fmla="*/ 828 h 1744"/>
                <a:gd name="T46" fmla="*/ 18 w 1736"/>
                <a:gd name="T47" fmla="*/ 696 h 1744"/>
                <a:gd name="T48" fmla="*/ 54 w 1736"/>
                <a:gd name="T49" fmla="*/ 572 h 1744"/>
                <a:gd name="T50" fmla="*/ 106 w 1736"/>
                <a:gd name="T51" fmla="*/ 456 h 1744"/>
                <a:gd name="T52" fmla="*/ 174 w 1736"/>
                <a:gd name="T53" fmla="*/ 350 h 1744"/>
                <a:gd name="T54" fmla="*/ 254 w 1736"/>
                <a:gd name="T55" fmla="*/ 256 h 1744"/>
                <a:gd name="T56" fmla="*/ 350 w 1736"/>
                <a:gd name="T57" fmla="*/ 174 h 1744"/>
                <a:gd name="T58" fmla="*/ 454 w 1736"/>
                <a:gd name="T59" fmla="*/ 106 h 1744"/>
                <a:gd name="T60" fmla="*/ 570 w 1736"/>
                <a:gd name="T61" fmla="*/ 54 h 1744"/>
                <a:gd name="T62" fmla="*/ 694 w 1736"/>
                <a:gd name="T63" fmla="*/ 18 h 1744"/>
                <a:gd name="T64" fmla="*/ 824 w 1736"/>
                <a:gd name="T65" fmla="*/ 2 h 1744"/>
                <a:gd name="T66" fmla="*/ 914 w 1736"/>
                <a:gd name="T67" fmla="*/ 2 h 1744"/>
                <a:gd name="T68" fmla="*/ 1044 w 1736"/>
                <a:gd name="T69" fmla="*/ 18 h 1744"/>
                <a:gd name="T70" fmla="*/ 1168 w 1736"/>
                <a:gd name="T71" fmla="*/ 54 h 1744"/>
                <a:gd name="T72" fmla="*/ 1282 w 1736"/>
                <a:gd name="T73" fmla="*/ 106 h 1744"/>
                <a:gd name="T74" fmla="*/ 1388 w 1736"/>
                <a:gd name="T75" fmla="*/ 174 h 1744"/>
                <a:gd name="T76" fmla="*/ 1482 w 1736"/>
                <a:gd name="T77" fmla="*/ 256 h 1744"/>
                <a:gd name="T78" fmla="*/ 1564 w 1736"/>
                <a:gd name="T79" fmla="*/ 350 h 1744"/>
                <a:gd name="T80" fmla="*/ 1632 w 1736"/>
                <a:gd name="T81" fmla="*/ 456 h 1744"/>
                <a:gd name="T82" fmla="*/ 1684 w 1736"/>
                <a:gd name="T83" fmla="*/ 572 h 1744"/>
                <a:gd name="T84" fmla="*/ 1720 w 1736"/>
                <a:gd name="T85" fmla="*/ 696 h 1744"/>
                <a:gd name="T86" fmla="*/ 1736 w 1736"/>
                <a:gd name="T87" fmla="*/ 828 h 174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736" h="1744">
                  <a:moveTo>
                    <a:pt x="1736" y="872"/>
                  </a:moveTo>
                  <a:lnTo>
                    <a:pt x="1736" y="872"/>
                  </a:lnTo>
                  <a:lnTo>
                    <a:pt x="1736" y="918"/>
                  </a:lnTo>
                  <a:lnTo>
                    <a:pt x="1732" y="962"/>
                  </a:lnTo>
                  <a:lnTo>
                    <a:pt x="1726" y="1004"/>
                  </a:lnTo>
                  <a:lnTo>
                    <a:pt x="1720" y="1048"/>
                  </a:lnTo>
                  <a:lnTo>
                    <a:pt x="1710" y="1090"/>
                  </a:lnTo>
                  <a:lnTo>
                    <a:pt x="1698" y="1132"/>
                  </a:lnTo>
                  <a:lnTo>
                    <a:pt x="1684" y="1172"/>
                  </a:lnTo>
                  <a:lnTo>
                    <a:pt x="1668" y="1212"/>
                  </a:lnTo>
                  <a:lnTo>
                    <a:pt x="1652" y="1250"/>
                  </a:lnTo>
                  <a:lnTo>
                    <a:pt x="1632" y="1288"/>
                  </a:lnTo>
                  <a:lnTo>
                    <a:pt x="1612" y="1324"/>
                  </a:lnTo>
                  <a:lnTo>
                    <a:pt x="1588" y="1360"/>
                  </a:lnTo>
                  <a:lnTo>
                    <a:pt x="1564" y="1394"/>
                  </a:lnTo>
                  <a:lnTo>
                    <a:pt x="1538" y="1426"/>
                  </a:lnTo>
                  <a:lnTo>
                    <a:pt x="1512" y="1458"/>
                  </a:lnTo>
                  <a:lnTo>
                    <a:pt x="1482" y="1488"/>
                  </a:lnTo>
                  <a:lnTo>
                    <a:pt x="1452" y="1518"/>
                  </a:lnTo>
                  <a:lnTo>
                    <a:pt x="1420" y="1546"/>
                  </a:lnTo>
                  <a:lnTo>
                    <a:pt x="1388" y="1570"/>
                  </a:lnTo>
                  <a:lnTo>
                    <a:pt x="1354" y="1596"/>
                  </a:lnTo>
                  <a:lnTo>
                    <a:pt x="1318" y="1618"/>
                  </a:lnTo>
                  <a:lnTo>
                    <a:pt x="1282" y="1638"/>
                  </a:lnTo>
                  <a:lnTo>
                    <a:pt x="1246" y="1658"/>
                  </a:lnTo>
                  <a:lnTo>
                    <a:pt x="1206" y="1676"/>
                  </a:lnTo>
                  <a:lnTo>
                    <a:pt x="1168" y="1692"/>
                  </a:lnTo>
                  <a:lnTo>
                    <a:pt x="1126" y="1704"/>
                  </a:lnTo>
                  <a:lnTo>
                    <a:pt x="1086" y="1716"/>
                  </a:lnTo>
                  <a:lnTo>
                    <a:pt x="1044" y="1726"/>
                  </a:lnTo>
                  <a:lnTo>
                    <a:pt x="1000" y="1734"/>
                  </a:lnTo>
                  <a:lnTo>
                    <a:pt x="958" y="1740"/>
                  </a:lnTo>
                  <a:lnTo>
                    <a:pt x="914" y="1744"/>
                  </a:lnTo>
                  <a:lnTo>
                    <a:pt x="868" y="1744"/>
                  </a:lnTo>
                  <a:lnTo>
                    <a:pt x="824" y="1744"/>
                  </a:lnTo>
                  <a:lnTo>
                    <a:pt x="780" y="1740"/>
                  </a:lnTo>
                  <a:lnTo>
                    <a:pt x="736" y="1734"/>
                  </a:lnTo>
                  <a:lnTo>
                    <a:pt x="694" y="1726"/>
                  </a:lnTo>
                  <a:lnTo>
                    <a:pt x="652" y="1716"/>
                  </a:lnTo>
                  <a:lnTo>
                    <a:pt x="610" y="1704"/>
                  </a:lnTo>
                  <a:lnTo>
                    <a:pt x="570" y="1692"/>
                  </a:lnTo>
                  <a:lnTo>
                    <a:pt x="530" y="1676"/>
                  </a:lnTo>
                  <a:lnTo>
                    <a:pt x="492" y="1658"/>
                  </a:lnTo>
                  <a:lnTo>
                    <a:pt x="454" y="1638"/>
                  </a:lnTo>
                  <a:lnTo>
                    <a:pt x="418" y="1618"/>
                  </a:lnTo>
                  <a:lnTo>
                    <a:pt x="384" y="1596"/>
                  </a:lnTo>
                  <a:lnTo>
                    <a:pt x="350" y="1570"/>
                  </a:lnTo>
                  <a:lnTo>
                    <a:pt x="316" y="1546"/>
                  </a:lnTo>
                  <a:lnTo>
                    <a:pt x="286" y="1518"/>
                  </a:lnTo>
                  <a:lnTo>
                    <a:pt x="254" y="1488"/>
                  </a:lnTo>
                  <a:lnTo>
                    <a:pt x="226" y="1458"/>
                  </a:lnTo>
                  <a:lnTo>
                    <a:pt x="198" y="1426"/>
                  </a:lnTo>
                  <a:lnTo>
                    <a:pt x="174" y="1394"/>
                  </a:lnTo>
                  <a:lnTo>
                    <a:pt x="148" y="1360"/>
                  </a:lnTo>
                  <a:lnTo>
                    <a:pt x="126" y="1324"/>
                  </a:lnTo>
                  <a:lnTo>
                    <a:pt x="106" y="1288"/>
                  </a:lnTo>
                  <a:lnTo>
                    <a:pt x="86" y="1250"/>
                  </a:lnTo>
                  <a:lnTo>
                    <a:pt x="68" y="1212"/>
                  </a:lnTo>
                  <a:lnTo>
                    <a:pt x="54" y="1172"/>
                  </a:lnTo>
                  <a:lnTo>
                    <a:pt x="40" y="1132"/>
                  </a:lnTo>
                  <a:lnTo>
                    <a:pt x="28" y="1090"/>
                  </a:lnTo>
                  <a:lnTo>
                    <a:pt x="18" y="1048"/>
                  </a:lnTo>
                  <a:lnTo>
                    <a:pt x="10" y="1004"/>
                  </a:lnTo>
                  <a:lnTo>
                    <a:pt x="6" y="962"/>
                  </a:lnTo>
                  <a:lnTo>
                    <a:pt x="2" y="918"/>
                  </a:lnTo>
                  <a:lnTo>
                    <a:pt x="0" y="872"/>
                  </a:lnTo>
                  <a:lnTo>
                    <a:pt x="2" y="828"/>
                  </a:lnTo>
                  <a:lnTo>
                    <a:pt x="6" y="784"/>
                  </a:lnTo>
                  <a:lnTo>
                    <a:pt x="10" y="740"/>
                  </a:lnTo>
                  <a:lnTo>
                    <a:pt x="18" y="696"/>
                  </a:lnTo>
                  <a:lnTo>
                    <a:pt x="28" y="654"/>
                  </a:lnTo>
                  <a:lnTo>
                    <a:pt x="40" y="612"/>
                  </a:lnTo>
                  <a:lnTo>
                    <a:pt x="54" y="572"/>
                  </a:lnTo>
                  <a:lnTo>
                    <a:pt x="68" y="532"/>
                  </a:lnTo>
                  <a:lnTo>
                    <a:pt x="86" y="494"/>
                  </a:lnTo>
                  <a:lnTo>
                    <a:pt x="106" y="456"/>
                  </a:lnTo>
                  <a:lnTo>
                    <a:pt x="126" y="420"/>
                  </a:lnTo>
                  <a:lnTo>
                    <a:pt x="148" y="384"/>
                  </a:lnTo>
                  <a:lnTo>
                    <a:pt x="174" y="350"/>
                  </a:lnTo>
                  <a:lnTo>
                    <a:pt x="198" y="318"/>
                  </a:lnTo>
                  <a:lnTo>
                    <a:pt x="226" y="286"/>
                  </a:lnTo>
                  <a:lnTo>
                    <a:pt x="254" y="256"/>
                  </a:lnTo>
                  <a:lnTo>
                    <a:pt x="286" y="226"/>
                  </a:lnTo>
                  <a:lnTo>
                    <a:pt x="316" y="200"/>
                  </a:lnTo>
                  <a:lnTo>
                    <a:pt x="350" y="174"/>
                  </a:lnTo>
                  <a:lnTo>
                    <a:pt x="384" y="150"/>
                  </a:lnTo>
                  <a:lnTo>
                    <a:pt x="418" y="126"/>
                  </a:lnTo>
                  <a:lnTo>
                    <a:pt x="454" y="106"/>
                  </a:lnTo>
                  <a:lnTo>
                    <a:pt x="492" y="86"/>
                  </a:lnTo>
                  <a:lnTo>
                    <a:pt x="530" y="68"/>
                  </a:lnTo>
                  <a:lnTo>
                    <a:pt x="570" y="54"/>
                  </a:lnTo>
                  <a:lnTo>
                    <a:pt x="610" y="40"/>
                  </a:lnTo>
                  <a:lnTo>
                    <a:pt x="652" y="28"/>
                  </a:lnTo>
                  <a:lnTo>
                    <a:pt x="694" y="18"/>
                  </a:lnTo>
                  <a:lnTo>
                    <a:pt x="736" y="10"/>
                  </a:lnTo>
                  <a:lnTo>
                    <a:pt x="780" y="4"/>
                  </a:lnTo>
                  <a:lnTo>
                    <a:pt x="824" y="2"/>
                  </a:lnTo>
                  <a:lnTo>
                    <a:pt x="868" y="0"/>
                  </a:lnTo>
                  <a:lnTo>
                    <a:pt x="914" y="2"/>
                  </a:lnTo>
                  <a:lnTo>
                    <a:pt x="958" y="4"/>
                  </a:lnTo>
                  <a:lnTo>
                    <a:pt x="1000" y="10"/>
                  </a:lnTo>
                  <a:lnTo>
                    <a:pt x="1044" y="18"/>
                  </a:lnTo>
                  <a:lnTo>
                    <a:pt x="1086" y="28"/>
                  </a:lnTo>
                  <a:lnTo>
                    <a:pt x="1126" y="40"/>
                  </a:lnTo>
                  <a:lnTo>
                    <a:pt x="1168" y="54"/>
                  </a:lnTo>
                  <a:lnTo>
                    <a:pt x="1206" y="68"/>
                  </a:lnTo>
                  <a:lnTo>
                    <a:pt x="1246" y="86"/>
                  </a:lnTo>
                  <a:lnTo>
                    <a:pt x="1282" y="106"/>
                  </a:lnTo>
                  <a:lnTo>
                    <a:pt x="1318" y="126"/>
                  </a:lnTo>
                  <a:lnTo>
                    <a:pt x="1354" y="150"/>
                  </a:lnTo>
                  <a:lnTo>
                    <a:pt x="1388" y="174"/>
                  </a:lnTo>
                  <a:lnTo>
                    <a:pt x="1420" y="200"/>
                  </a:lnTo>
                  <a:lnTo>
                    <a:pt x="1452" y="226"/>
                  </a:lnTo>
                  <a:lnTo>
                    <a:pt x="1482" y="256"/>
                  </a:lnTo>
                  <a:lnTo>
                    <a:pt x="1512" y="286"/>
                  </a:lnTo>
                  <a:lnTo>
                    <a:pt x="1538" y="318"/>
                  </a:lnTo>
                  <a:lnTo>
                    <a:pt x="1564" y="350"/>
                  </a:lnTo>
                  <a:lnTo>
                    <a:pt x="1588" y="384"/>
                  </a:lnTo>
                  <a:lnTo>
                    <a:pt x="1612" y="420"/>
                  </a:lnTo>
                  <a:lnTo>
                    <a:pt x="1632" y="456"/>
                  </a:lnTo>
                  <a:lnTo>
                    <a:pt x="1652" y="494"/>
                  </a:lnTo>
                  <a:lnTo>
                    <a:pt x="1668" y="532"/>
                  </a:lnTo>
                  <a:lnTo>
                    <a:pt x="1684" y="572"/>
                  </a:lnTo>
                  <a:lnTo>
                    <a:pt x="1698" y="612"/>
                  </a:lnTo>
                  <a:lnTo>
                    <a:pt x="1710" y="654"/>
                  </a:lnTo>
                  <a:lnTo>
                    <a:pt x="1720" y="696"/>
                  </a:lnTo>
                  <a:lnTo>
                    <a:pt x="1726" y="740"/>
                  </a:lnTo>
                  <a:lnTo>
                    <a:pt x="1732" y="784"/>
                  </a:lnTo>
                  <a:lnTo>
                    <a:pt x="1736" y="828"/>
                  </a:lnTo>
                  <a:lnTo>
                    <a:pt x="1736" y="872"/>
                  </a:lnTo>
                  <a:close/>
                </a:path>
              </a:pathLst>
            </a:custGeom>
            <a:noFill/>
            <a:ln w="12700" cap="flat" cmpd="sng">
              <a:solidFill>
                <a:srgbClr val="EDB329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398" dir="1593903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1" name="Freeform 12"/>
            <p:cNvSpPr>
              <a:spLocks/>
            </p:cNvSpPr>
            <p:nvPr/>
          </p:nvSpPr>
          <p:spPr bwMode="auto">
            <a:xfrm>
              <a:off x="2877" y="116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2" name="Freeform 13"/>
            <p:cNvSpPr>
              <a:spLocks/>
            </p:cNvSpPr>
            <p:nvPr/>
          </p:nvSpPr>
          <p:spPr bwMode="auto">
            <a:xfrm>
              <a:off x="3051" y="1177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3" name="Freeform 14"/>
            <p:cNvSpPr>
              <a:spLocks/>
            </p:cNvSpPr>
            <p:nvPr/>
          </p:nvSpPr>
          <p:spPr bwMode="auto">
            <a:xfrm>
              <a:off x="3219" y="122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4" name="Freeform 15"/>
            <p:cNvSpPr>
              <a:spLocks/>
            </p:cNvSpPr>
            <p:nvPr/>
          </p:nvSpPr>
          <p:spPr bwMode="auto">
            <a:xfrm>
              <a:off x="3379" y="1297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5" name="Freeform 16"/>
            <p:cNvSpPr>
              <a:spLocks/>
            </p:cNvSpPr>
            <p:nvPr/>
          </p:nvSpPr>
          <p:spPr bwMode="auto">
            <a:xfrm>
              <a:off x="3521" y="1403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6" name="Freeform 17"/>
            <p:cNvSpPr>
              <a:spLocks/>
            </p:cNvSpPr>
            <p:nvPr/>
          </p:nvSpPr>
          <p:spPr bwMode="auto">
            <a:xfrm>
              <a:off x="3643" y="152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7" name="Freeform 18"/>
            <p:cNvSpPr>
              <a:spLocks/>
            </p:cNvSpPr>
            <p:nvPr/>
          </p:nvSpPr>
          <p:spPr bwMode="auto">
            <a:xfrm>
              <a:off x="3743" y="166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8" name="Freeform 19"/>
            <p:cNvSpPr>
              <a:spLocks/>
            </p:cNvSpPr>
            <p:nvPr/>
          </p:nvSpPr>
          <p:spPr bwMode="auto">
            <a:xfrm>
              <a:off x="3819" y="1823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9" name="Freeform 20"/>
            <p:cNvSpPr>
              <a:spLocks/>
            </p:cNvSpPr>
            <p:nvPr/>
          </p:nvSpPr>
          <p:spPr bwMode="auto">
            <a:xfrm>
              <a:off x="3861" y="199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0" name="Freeform 21"/>
            <p:cNvSpPr>
              <a:spLocks/>
            </p:cNvSpPr>
            <p:nvPr/>
          </p:nvSpPr>
          <p:spPr bwMode="auto">
            <a:xfrm>
              <a:off x="3877" y="216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1" name="Freeform 22"/>
            <p:cNvSpPr>
              <a:spLocks/>
            </p:cNvSpPr>
            <p:nvPr/>
          </p:nvSpPr>
          <p:spPr bwMode="auto">
            <a:xfrm>
              <a:off x="3863" y="2339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2" name="Freeform 23"/>
            <p:cNvSpPr>
              <a:spLocks/>
            </p:cNvSpPr>
            <p:nvPr/>
          </p:nvSpPr>
          <p:spPr bwMode="auto">
            <a:xfrm>
              <a:off x="3819" y="250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3" name="Freeform 24"/>
            <p:cNvSpPr>
              <a:spLocks/>
            </p:cNvSpPr>
            <p:nvPr/>
          </p:nvSpPr>
          <p:spPr bwMode="auto">
            <a:xfrm>
              <a:off x="3745" y="2669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4" name="Freeform 25"/>
            <p:cNvSpPr>
              <a:spLocks/>
            </p:cNvSpPr>
            <p:nvPr/>
          </p:nvSpPr>
          <p:spPr bwMode="auto">
            <a:xfrm>
              <a:off x="3645" y="2807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5" name="Freeform 26"/>
            <p:cNvSpPr>
              <a:spLocks/>
            </p:cNvSpPr>
            <p:nvPr/>
          </p:nvSpPr>
          <p:spPr bwMode="auto">
            <a:xfrm>
              <a:off x="3521" y="2929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6" name="Freeform 27"/>
            <p:cNvSpPr>
              <a:spLocks/>
            </p:cNvSpPr>
            <p:nvPr/>
          </p:nvSpPr>
          <p:spPr bwMode="auto">
            <a:xfrm>
              <a:off x="2113" y="1523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7" name="Freeform 28"/>
            <p:cNvSpPr>
              <a:spLocks/>
            </p:cNvSpPr>
            <p:nvPr/>
          </p:nvSpPr>
          <p:spPr bwMode="auto">
            <a:xfrm>
              <a:off x="2537" y="122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8" name="Freeform 29"/>
            <p:cNvSpPr>
              <a:spLocks/>
            </p:cNvSpPr>
            <p:nvPr/>
          </p:nvSpPr>
          <p:spPr bwMode="auto">
            <a:xfrm>
              <a:off x="2705" y="118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9" name="Freeform 30"/>
            <p:cNvSpPr>
              <a:spLocks/>
            </p:cNvSpPr>
            <p:nvPr/>
          </p:nvSpPr>
          <p:spPr bwMode="auto">
            <a:xfrm>
              <a:off x="2011" y="1663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0" name="Freeform 31"/>
            <p:cNvSpPr>
              <a:spLocks/>
            </p:cNvSpPr>
            <p:nvPr/>
          </p:nvSpPr>
          <p:spPr bwMode="auto">
            <a:xfrm>
              <a:off x="1937" y="1823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1" name="Freeform 32"/>
            <p:cNvSpPr>
              <a:spLocks/>
            </p:cNvSpPr>
            <p:nvPr/>
          </p:nvSpPr>
          <p:spPr bwMode="auto">
            <a:xfrm>
              <a:off x="1893" y="199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2" name="Freeform 33"/>
            <p:cNvSpPr>
              <a:spLocks/>
            </p:cNvSpPr>
            <p:nvPr/>
          </p:nvSpPr>
          <p:spPr bwMode="auto">
            <a:xfrm>
              <a:off x="1877" y="216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3" name="Freeform 34"/>
            <p:cNvSpPr>
              <a:spLocks/>
            </p:cNvSpPr>
            <p:nvPr/>
          </p:nvSpPr>
          <p:spPr bwMode="auto">
            <a:xfrm>
              <a:off x="1895" y="2339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4" name="Freeform 35"/>
            <p:cNvSpPr>
              <a:spLocks/>
            </p:cNvSpPr>
            <p:nvPr/>
          </p:nvSpPr>
          <p:spPr bwMode="auto">
            <a:xfrm>
              <a:off x="1939" y="2507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5" name="Freeform 36"/>
            <p:cNvSpPr>
              <a:spLocks/>
            </p:cNvSpPr>
            <p:nvPr/>
          </p:nvSpPr>
          <p:spPr bwMode="auto">
            <a:xfrm>
              <a:off x="2011" y="266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6" name="Freeform 37"/>
            <p:cNvSpPr>
              <a:spLocks/>
            </p:cNvSpPr>
            <p:nvPr/>
          </p:nvSpPr>
          <p:spPr bwMode="auto">
            <a:xfrm>
              <a:off x="2111" y="2807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7" name="Freeform 38"/>
            <p:cNvSpPr>
              <a:spLocks/>
            </p:cNvSpPr>
            <p:nvPr/>
          </p:nvSpPr>
          <p:spPr bwMode="auto">
            <a:xfrm>
              <a:off x="2233" y="293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8" name="Freeform 39"/>
            <p:cNvSpPr>
              <a:spLocks/>
            </p:cNvSpPr>
            <p:nvPr/>
          </p:nvSpPr>
          <p:spPr bwMode="auto">
            <a:xfrm>
              <a:off x="2377" y="303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9" name="Freeform 40"/>
            <p:cNvSpPr>
              <a:spLocks/>
            </p:cNvSpPr>
            <p:nvPr/>
          </p:nvSpPr>
          <p:spPr bwMode="auto">
            <a:xfrm>
              <a:off x="2537" y="310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0" name="Freeform 41"/>
            <p:cNvSpPr>
              <a:spLocks/>
            </p:cNvSpPr>
            <p:nvPr/>
          </p:nvSpPr>
          <p:spPr bwMode="auto">
            <a:xfrm>
              <a:off x="2707" y="315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1" name="Freeform 42"/>
            <p:cNvSpPr>
              <a:spLocks/>
            </p:cNvSpPr>
            <p:nvPr/>
          </p:nvSpPr>
          <p:spPr bwMode="auto">
            <a:xfrm>
              <a:off x="2877" y="316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2" name="Freeform 43"/>
            <p:cNvSpPr>
              <a:spLocks/>
            </p:cNvSpPr>
            <p:nvPr/>
          </p:nvSpPr>
          <p:spPr bwMode="auto">
            <a:xfrm>
              <a:off x="3051" y="315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3" name="Freeform 44"/>
            <p:cNvSpPr>
              <a:spLocks/>
            </p:cNvSpPr>
            <p:nvPr/>
          </p:nvSpPr>
          <p:spPr bwMode="auto">
            <a:xfrm>
              <a:off x="3221" y="3107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4" name="Freeform 45"/>
            <p:cNvSpPr>
              <a:spLocks/>
            </p:cNvSpPr>
            <p:nvPr/>
          </p:nvSpPr>
          <p:spPr bwMode="auto">
            <a:xfrm>
              <a:off x="3379" y="303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5" name="Freeform 46"/>
            <p:cNvSpPr>
              <a:spLocks/>
            </p:cNvSpPr>
            <p:nvPr/>
          </p:nvSpPr>
          <p:spPr bwMode="auto">
            <a:xfrm>
              <a:off x="2235" y="1399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6" name="Freeform 47"/>
            <p:cNvSpPr>
              <a:spLocks/>
            </p:cNvSpPr>
            <p:nvPr/>
          </p:nvSpPr>
          <p:spPr bwMode="auto">
            <a:xfrm>
              <a:off x="2379" y="1299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7" name="Oval 48"/>
            <p:cNvSpPr>
              <a:spLocks noChangeArrowheads="1"/>
            </p:cNvSpPr>
            <p:nvPr/>
          </p:nvSpPr>
          <p:spPr bwMode="auto">
            <a:xfrm>
              <a:off x="2076" y="1380"/>
              <a:ext cx="1633" cy="160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400" b="1">
                  <a:solidFill>
                    <a:schemeClr val="bg1"/>
                  </a:solidFill>
                </a:rPr>
                <a:t>YOUR</a:t>
              </a:r>
            </a:p>
            <a:p>
              <a:pPr algn="ctr" eaLnBrk="1" hangingPunct="1"/>
              <a:r>
                <a:rPr lang="en-GB" altLang="en-US" sz="1400" b="1">
                  <a:solidFill>
                    <a:schemeClr val="bg1"/>
                  </a:solidFill>
                </a:rPr>
                <a:t>TEXT</a:t>
              </a:r>
            </a:p>
            <a:p>
              <a:pPr algn="ctr" eaLnBrk="1" hangingPunct="1"/>
              <a:r>
                <a:rPr lang="en-GB" altLang="en-US" sz="1400" b="1">
                  <a:solidFill>
                    <a:schemeClr val="bg1"/>
                  </a:solidFill>
                </a:rPr>
                <a:t>HERE</a:t>
              </a:r>
            </a:p>
          </p:txBody>
        </p:sp>
      </p:grpSp>
      <p:grpSp>
        <p:nvGrpSpPr>
          <p:cNvPr id="3076" name="Group 95"/>
          <p:cNvGrpSpPr>
            <a:grpSpLocks/>
          </p:cNvGrpSpPr>
          <p:nvPr/>
        </p:nvGrpSpPr>
        <p:grpSpPr bwMode="auto">
          <a:xfrm>
            <a:off x="581025" y="330200"/>
            <a:ext cx="2054225" cy="2155825"/>
            <a:chOff x="1280" y="560"/>
            <a:chExt cx="3050" cy="3200"/>
          </a:xfrm>
        </p:grpSpPr>
        <p:sp>
          <p:nvSpPr>
            <p:cNvPr id="3209" name="Line 49"/>
            <p:cNvSpPr>
              <a:spLocks noChangeShapeType="1"/>
            </p:cNvSpPr>
            <p:nvPr/>
          </p:nvSpPr>
          <p:spPr bwMode="auto">
            <a:xfrm>
              <a:off x="3680" y="774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0" name="Line 50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1" name="Line 51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2" name="Line 52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3" name="Line 53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4" name="Line 54"/>
            <p:cNvSpPr>
              <a:spLocks noChangeShapeType="1"/>
            </p:cNvSpPr>
            <p:nvPr/>
          </p:nvSpPr>
          <p:spPr bwMode="auto">
            <a:xfrm>
              <a:off x="1280" y="2160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5" name="Line 55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6" name="Line 56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7" name="Line 57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8" name="Line 58"/>
            <p:cNvSpPr>
              <a:spLocks noChangeShapeType="1"/>
            </p:cNvSpPr>
            <p:nvPr/>
          </p:nvSpPr>
          <p:spPr bwMode="auto">
            <a:xfrm>
              <a:off x="1496" y="2960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9" name="Line 59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0" name="Line 60"/>
            <p:cNvSpPr>
              <a:spLocks noChangeShapeType="1"/>
            </p:cNvSpPr>
            <p:nvPr/>
          </p:nvSpPr>
          <p:spPr bwMode="auto">
            <a:xfrm>
              <a:off x="1378" y="2708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1" name="Line 61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2" name="Line 62"/>
            <p:cNvSpPr>
              <a:spLocks noChangeShapeType="1"/>
            </p:cNvSpPr>
            <p:nvPr/>
          </p:nvSpPr>
          <p:spPr bwMode="auto">
            <a:xfrm>
              <a:off x="1306" y="2438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3" name="Line 63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4" name="Line 64"/>
            <p:cNvSpPr>
              <a:spLocks noChangeShapeType="1"/>
            </p:cNvSpPr>
            <p:nvPr/>
          </p:nvSpPr>
          <p:spPr bwMode="auto">
            <a:xfrm>
              <a:off x="1280" y="2160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5" name="Line 65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6" name="Line 66"/>
            <p:cNvSpPr>
              <a:spLocks noChangeShapeType="1"/>
            </p:cNvSpPr>
            <p:nvPr/>
          </p:nvSpPr>
          <p:spPr bwMode="auto">
            <a:xfrm>
              <a:off x="1306" y="1882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7" name="Line 67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8" name="Line 68"/>
            <p:cNvSpPr>
              <a:spLocks noChangeShapeType="1"/>
            </p:cNvSpPr>
            <p:nvPr/>
          </p:nvSpPr>
          <p:spPr bwMode="auto">
            <a:xfrm>
              <a:off x="1378" y="1612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9" name="Line 69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0" name="Line 70"/>
            <p:cNvSpPr>
              <a:spLocks noChangeShapeType="1"/>
            </p:cNvSpPr>
            <p:nvPr/>
          </p:nvSpPr>
          <p:spPr bwMode="auto">
            <a:xfrm>
              <a:off x="1496" y="1360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1" name="Line 71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2" name="Line 72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3" name="Line 73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4" name="Line 74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5" name="Line 75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6" name="Line 76"/>
            <p:cNvSpPr>
              <a:spLocks noChangeShapeType="1"/>
            </p:cNvSpPr>
            <p:nvPr/>
          </p:nvSpPr>
          <p:spPr bwMode="auto">
            <a:xfrm>
              <a:off x="2902" y="215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7" name="Line 77"/>
            <p:cNvSpPr>
              <a:spLocks noChangeShapeType="1"/>
            </p:cNvSpPr>
            <p:nvPr/>
          </p:nvSpPr>
          <p:spPr bwMode="auto">
            <a:xfrm>
              <a:off x="3428" y="3664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8" name="Line 78"/>
            <p:cNvSpPr>
              <a:spLocks noChangeShapeType="1"/>
            </p:cNvSpPr>
            <p:nvPr/>
          </p:nvSpPr>
          <p:spPr bwMode="auto">
            <a:xfrm>
              <a:off x="2334" y="656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9" name="Line 79"/>
            <p:cNvSpPr>
              <a:spLocks noChangeShapeType="1"/>
            </p:cNvSpPr>
            <p:nvPr/>
          </p:nvSpPr>
          <p:spPr bwMode="auto">
            <a:xfrm>
              <a:off x="3158" y="3736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0" name="Line 80"/>
            <p:cNvSpPr>
              <a:spLocks noChangeShapeType="1"/>
            </p:cNvSpPr>
            <p:nvPr/>
          </p:nvSpPr>
          <p:spPr bwMode="auto">
            <a:xfrm>
              <a:off x="2602" y="584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1" name="Line 81"/>
            <p:cNvSpPr>
              <a:spLocks noChangeShapeType="1"/>
            </p:cNvSpPr>
            <p:nvPr/>
          </p:nvSpPr>
          <p:spPr bwMode="auto">
            <a:xfrm>
              <a:off x="2880" y="3760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2" name="Line 82"/>
            <p:cNvSpPr>
              <a:spLocks noChangeShapeType="1"/>
            </p:cNvSpPr>
            <p:nvPr/>
          </p:nvSpPr>
          <p:spPr bwMode="auto">
            <a:xfrm>
              <a:off x="2880" y="560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3" name="Line 83"/>
            <p:cNvSpPr>
              <a:spLocks noChangeShapeType="1"/>
            </p:cNvSpPr>
            <p:nvPr/>
          </p:nvSpPr>
          <p:spPr bwMode="auto">
            <a:xfrm>
              <a:off x="3158" y="584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4" name="Line 84"/>
            <p:cNvSpPr>
              <a:spLocks noChangeShapeType="1"/>
            </p:cNvSpPr>
            <p:nvPr/>
          </p:nvSpPr>
          <p:spPr bwMode="auto">
            <a:xfrm>
              <a:off x="2602" y="3736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5" name="Line 85"/>
            <p:cNvSpPr>
              <a:spLocks noChangeShapeType="1"/>
            </p:cNvSpPr>
            <p:nvPr/>
          </p:nvSpPr>
          <p:spPr bwMode="auto">
            <a:xfrm>
              <a:off x="3428" y="656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6" name="Line 86"/>
            <p:cNvSpPr>
              <a:spLocks noChangeShapeType="1"/>
            </p:cNvSpPr>
            <p:nvPr/>
          </p:nvSpPr>
          <p:spPr bwMode="auto">
            <a:xfrm>
              <a:off x="2334" y="3664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7" name="Freeform 87"/>
            <p:cNvSpPr>
              <a:spLocks/>
            </p:cNvSpPr>
            <p:nvPr/>
          </p:nvSpPr>
          <p:spPr bwMode="auto">
            <a:xfrm>
              <a:off x="1336" y="568"/>
              <a:ext cx="2994" cy="3176"/>
            </a:xfrm>
            <a:custGeom>
              <a:avLst/>
              <a:gdLst>
                <a:gd name="T0" fmla="*/ 1712 w 2994"/>
                <a:gd name="T1" fmla="*/ 6 h 3176"/>
                <a:gd name="T2" fmla="*/ 1836 w 2994"/>
                <a:gd name="T3" fmla="*/ 54 h 3176"/>
                <a:gd name="T4" fmla="*/ 1988 w 2994"/>
                <a:gd name="T5" fmla="*/ 160 h 3176"/>
                <a:gd name="T6" fmla="*/ 2188 w 2994"/>
                <a:gd name="T7" fmla="*/ 326 h 3176"/>
                <a:gd name="T8" fmla="*/ 2298 w 2994"/>
                <a:gd name="T9" fmla="*/ 390 h 3176"/>
                <a:gd name="T10" fmla="*/ 2604 w 2994"/>
                <a:gd name="T11" fmla="*/ 526 h 3176"/>
                <a:gd name="T12" fmla="*/ 2776 w 2994"/>
                <a:gd name="T13" fmla="*/ 622 h 3176"/>
                <a:gd name="T14" fmla="*/ 2872 w 2994"/>
                <a:gd name="T15" fmla="*/ 716 h 3176"/>
                <a:gd name="T16" fmla="*/ 2914 w 2994"/>
                <a:gd name="T17" fmla="*/ 796 h 3176"/>
                <a:gd name="T18" fmla="*/ 2948 w 2994"/>
                <a:gd name="T19" fmla="*/ 932 h 3176"/>
                <a:gd name="T20" fmla="*/ 2960 w 2994"/>
                <a:gd name="T21" fmla="*/ 1130 h 3176"/>
                <a:gd name="T22" fmla="*/ 2946 w 2994"/>
                <a:gd name="T23" fmla="*/ 1490 h 3176"/>
                <a:gd name="T24" fmla="*/ 2948 w 2994"/>
                <a:gd name="T25" fmla="*/ 1642 h 3176"/>
                <a:gd name="T26" fmla="*/ 2986 w 2994"/>
                <a:gd name="T27" fmla="*/ 1956 h 3176"/>
                <a:gd name="T28" fmla="*/ 2992 w 2994"/>
                <a:gd name="T29" fmla="*/ 2158 h 3176"/>
                <a:gd name="T30" fmla="*/ 2966 w 2994"/>
                <a:gd name="T31" fmla="*/ 2296 h 3176"/>
                <a:gd name="T32" fmla="*/ 2926 w 2994"/>
                <a:gd name="T33" fmla="*/ 2380 h 3176"/>
                <a:gd name="T34" fmla="*/ 2866 w 2994"/>
                <a:gd name="T35" fmla="*/ 2454 h 3176"/>
                <a:gd name="T36" fmla="*/ 2704 w 2994"/>
                <a:gd name="T37" fmla="*/ 2580 h 3176"/>
                <a:gd name="T38" fmla="*/ 2514 w 2994"/>
                <a:gd name="T39" fmla="*/ 2682 h 3176"/>
                <a:gd name="T40" fmla="*/ 2242 w 2994"/>
                <a:gd name="T41" fmla="*/ 2804 h 3176"/>
                <a:gd name="T42" fmla="*/ 2098 w 2994"/>
                <a:gd name="T43" fmla="*/ 2906 h 3176"/>
                <a:gd name="T44" fmla="*/ 1918 w 2994"/>
                <a:gd name="T45" fmla="*/ 3062 h 3176"/>
                <a:gd name="T46" fmla="*/ 1782 w 2994"/>
                <a:gd name="T47" fmla="*/ 3136 h 3176"/>
                <a:gd name="T48" fmla="*/ 1672 w 2994"/>
                <a:gd name="T49" fmla="*/ 3168 h 3176"/>
                <a:gd name="T50" fmla="*/ 1542 w 2994"/>
                <a:gd name="T51" fmla="*/ 3176 h 3176"/>
                <a:gd name="T52" fmla="*/ 1440 w 2994"/>
                <a:gd name="T53" fmla="*/ 3166 h 3176"/>
                <a:gd name="T54" fmla="*/ 1318 w 2994"/>
                <a:gd name="T55" fmla="*/ 3136 h 3176"/>
                <a:gd name="T56" fmla="*/ 1136 w 2994"/>
                <a:gd name="T57" fmla="*/ 3046 h 3176"/>
                <a:gd name="T58" fmla="*/ 918 w 2994"/>
                <a:gd name="T59" fmla="*/ 2876 h 3176"/>
                <a:gd name="T60" fmla="*/ 750 w 2994"/>
                <a:gd name="T61" fmla="*/ 2744 h 3176"/>
                <a:gd name="T62" fmla="*/ 580 w 2994"/>
                <a:gd name="T63" fmla="*/ 2658 h 3176"/>
                <a:gd name="T64" fmla="*/ 350 w 2994"/>
                <a:gd name="T65" fmla="*/ 2570 h 3176"/>
                <a:gd name="T66" fmla="*/ 216 w 2994"/>
                <a:gd name="T67" fmla="*/ 2466 h 3176"/>
                <a:gd name="T68" fmla="*/ 158 w 2994"/>
                <a:gd name="T69" fmla="*/ 2384 h 3176"/>
                <a:gd name="T70" fmla="*/ 108 w 2994"/>
                <a:gd name="T71" fmla="*/ 2268 h 3176"/>
                <a:gd name="T72" fmla="*/ 114 w 2994"/>
                <a:gd name="T73" fmla="*/ 2164 h 3176"/>
                <a:gd name="T74" fmla="*/ 160 w 2994"/>
                <a:gd name="T75" fmla="*/ 2030 h 3176"/>
                <a:gd name="T76" fmla="*/ 154 w 2994"/>
                <a:gd name="T77" fmla="*/ 1844 h 3176"/>
                <a:gd name="T78" fmla="*/ 110 w 2994"/>
                <a:gd name="T79" fmla="*/ 1674 h 3176"/>
                <a:gd name="T80" fmla="*/ 30 w 2994"/>
                <a:gd name="T81" fmla="*/ 1430 h 3176"/>
                <a:gd name="T82" fmla="*/ 0 w 2994"/>
                <a:gd name="T83" fmla="*/ 1246 h 3176"/>
                <a:gd name="T84" fmla="*/ 8 w 2994"/>
                <a:gd name="T85" fmla="*/ 1148 h 3176"/>
                <a:gd name="T86" fmla="*/ 42 w 2994"/>
                <a:gd name="T87" fmla="*/ 1044 h 3176"/>
                <a:gd name="T88" fmla="*/ 116 w 2994"/>
                <a:gd name="T89" fmla="*/ 916 h 3176"/>
                <a:gd name="T90" fmla="*/ 226 w 2994"/>
                <a:gd name="T91" fmla="*/ 822 h 3176"/>
                <a:gd name="T92" fmla="*/ 394 w 2994"/>
                <a:gd name="T93" fmla="*/ 744 h 3176"/>
                <a:gd name="T94" fmla="*/ 466 w 2994"/>
                <a:gd name="T95" fmla="*/ 684 h 3176"/>
                <a:gd name="T96" fmla="*/ 522 w 2994"/>
                <a:gd name="T97" fmla="*/ 572 h 3176"/>
                <a:gd name="T98" fmla="*/ 548 w 2994"/>
                <a:gd name="T99" fmla="*/ 428 h 3176"/>
                <a:gd name="T100" fmla="*/ 586 w 2994"/>
                <a:gd name="T101" fmla="*/ 326 h 3176"/>
                <a:gd name="T102" fmla="*/ 636 w 2994"/>
                <a:gd name="T103" fmla="*/ 280 h 3176"/>
                <a:gd name="T104" fmla="*/ 706 w 2994"/>
                <a:gd name="T105" fmla="*/ 252 h 3176"/>
                <a:gd name="T106" fmla="*/ 812 w 2994"/>
                <a:gd name="T107" fmla="*/ 248 h 3176"/>
                <a:gd name="T108" fmla="*/ 984 w 2994"/>
                <a:gd name="T109" fmla="*/ 264 h 3176"/>
                <a:gd name="T110" fmla="*/ 1134 w 2994"/>
                <a:gd name="T111" fmla="*/ 240 h 3176"/>
                <a:gd name="T112" fmla="*/ 1234 w 2994"/>
                <a:gd name="T113" fmla="*/ 186 h 3176"/>
                <a:gd name="T114" fmla="*/ 1442 w 2994"/>
                <a:gd name="T115" fmla="*/ 60 h 3176"/>
                <a:gd name="T116" fmla="*/ 1594 w 2994"/>
                <a:gd name="T117" fmla="*/ 4 h 3176"/>
                <a:gd name="T118" fmla="*/ 1670 w 2994"/>
                <a:gd name="T119" fmla="*/ 0 h 317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994" h="3176">
                  <a:moveTo>
                    <a:pt x="1670" y="0"/>
                  </a:moveTo>
                  <a:lnTo>
                    <a:pt x="1670" y="0"/>
                  </a:lnTo>
                  <a:lnTo>
                    <a:pt x="1692" y="2"/>
                  </a:lnTo>
                  <a:lnTo>
                    <a:pt x="1712" y="6"/>
                  </a:lnTo>
                  <a:lnTo>
                    <a:pt x="1734" y="12"/>
                  </a:lnTo>
                  <a:lnTo>
                    <a:pt x="1754" y="18"/>
                  </a:lnTo>
                  <a:lnTo>
                    <a:pt x="1796" y="34"/>
                  </a:lnTo>
                  <a:lnTo>
                    <a:pt x="1836" y="54"/>
                  </a:lnTo>
                  <a:lnTo>
                    <a:pt x="1876" y="76"/>
                  </a:lnTo>
                  <a:lnTo>
                    <a:pt x="1914" y="102"/>
                  </a:lnTo>
                  <a:lnTo>
                    <a:pt x="1952" y="130"/>
                  </a:lnTo>
                  <a:lnTo>
                    <a:pt x="1988" y="160"/>
                  </a:lnTo>
                  <a:lnTo>
                    <a:pt x="2060" y="218"/>
                  </a:lnTo>
                  <a:lnTo>
                    <a:pt x="2126" y="276"/>
                  </a:lnTo>
                  <a:lnTo>
                    <a:pt x="2158" y="302"/>
                  </a:lnTo>
                  <a:lnTo>
                    <a:pt x="2188" y="326"/>
                  </a:lnTo>
                  <a:lnTo>
                    <a:pt x="2218" y="348"/>
                  </a:lnTo>
                  <a:lnTo>
                    <a:pt x="2246" y="364"/>
                  </a:lnTo>
                  <a:lnTo>
                    <a:pt x="2298" y="390"/>
                  </a:lnTo>
                  <a:lnTo>
                    <a:pt x="2350" y="416"/>
                  </a:lnTo>
                  <a:lnTo>
                    <a:pt x="2454" y="462"/>
                  </a:lnTo>
                  <a:lnTo>
                    <a:pt x="2556" y="504"/>
                  </a:lnTo>
                  <a:lnTo>
                    <a:pt x="2604" y="526"/>
                  </a:lnTo>
                  <a:lnTo>
                    <a:pt x="2650" y="548"/>
                  </a:lnTo>
                  <a:lnTo>
                    <a:pt x="2694" y="572"/>
                  </a:lnTo>
                  <a:lnTo>
                    <a:pt x="2736" y="596"/>
                  </a:lnTo>
                  <a:lnTo>
                    <a:pt x="2776" y="622"/>
                  </a:lnTo>
                  <a:lnTo>
                    <a:pt x="2812" y="652"/>
                  </a:lnTo>
                  <a:lnTo>
                    <a:pt x="2844" y="682"/>
                  </a:lnTo>
                  <a:lnTo>
                    <a:pt x="2858" y="700"/>
                  </a:lnTo>
                  <a:lnTo>
                    <a:pt x="2872" y="716"/>
                  </a:lnTo>
                  <a:lnTo>
                    <a:pt x="2884" y="736"/>
                  </a:lnTo>
                  <a:lnTo>
                    <a:pt x="2896" y="754"/>
                  </a:lnTo>
                  <a:lnTo>
                    <a:pt x="2906" y="774"/>
                  </a:lnTo>
                  <a:lnTo>
                    <a:pt x="2914" y="796"/>
                  </a:lnTo>
                  <a:lnTo>
                    <a:pt x="2928" y="840"/>
                  </a:lnTo>
                  <a:lnTo>
                    <a:pt x="2940" y="886"/>
                  </a:lnTo>
                  <a:lnTo>
                    <a:pt x="2948" y="932"/>
                  </a:lnTo>
                  <a:lnTo>
                    <a:pt x="2956" y="980"/>
                  </a:lnTo>
                  <a:lnTo>
                    <a:pt x="2958" y="1030"/>
                  </a:lnTo>
                  <a:lnTo>
                    <a:pt x="2960" y="1080"/>
                  </a:lnTo>
                  <a:lnTo>
                    <a:pt x="2960" y="1130"/>
                  </a:lnTo>
                  <a:lnTo>
                    <a:pt x="2960" y="1180"/>
                  </a:lnTo>
                  <a:lnTo>
                    <a:pt x="2956" y="1284"/>
                  </a:lnTo>
                  <a:lnTo>
                    <a:pt x="2950" y="1388"/>
                  </a:lnTo>
                  <a:lnTo>
                    <a:pt x="2946" y="1490"/>
                  </a:lnTo>
                  <a:lnTo>
                    <a:pt x="2946" y="1542"/>
                  </a:lnTo>
                  <a:lnTo>
                    <a:pt x="2946" y="1592"/>
                  </a:lnTo>
                  <a:lnTo>
                    <a:pt x="2948" y="1642"/>
                  </a:lnTo>
                  <a:lnTo>
                    <a:pt x="2954" y="1694"/>
                  </a:lnTo>
                  <a:lnTo>
                    <a:pt x="2966" y="1798"/>
                  </a:lnTo>
                  <a:lnTo>
                    <a:pt x="2980" y="1904"/>
                  </a:lnTo>
                  <a:lnTo>
                    <a:pt x="2986" y="1956"/>
                  </a:lnTo>
                  <a:lnTo>
                    <a:pt x="2990" y="2006"/>
                  </a:lnTo>
                  <a:lnTo>
                    <a:pt x="2994" y="2058"/>
                  </a:lnTo>
                  <a:lnTo>
                    <a:pt x="2994" y="2108"/>
                  </a:lnTo>
                  <a:lnTo>
                    <a:pt x="2992" y="2158"/>
                  </a:lnTo>
                  <a:lnTo>
                    <a:pt x="2988" y="2206"/>
                  </a:lnTo>
                  <a:lnTo>
                    <a:pt x="2980" y="2252"/>
                  </a:lnTo>
                  <a:lnTo>
                    <a:pt x="2974" y="2274"/>
                  </a:lnTo>
                  <a:lnTo>
                    <a:pt x="2966" y="2296"/>
                  </a:lnTo>
                  <a:lnTo>
                    <a:pt x="2958" y="2318"/>
                  </a:lnTo>
                  <a:lnTo>
                    <a:pt x="2948" y="2340"/>
                  </a:lnTo>
                  <a:lnTo>
                    <a:pt x="2938" y="2360"/>
                  </a:lnTo>
                  <a:lnTo>
                    <a:pt x="2926" y="2380"/>
                  </a:lnTo>
                  <a:lnTo>
                    <a:pt x="2912" y="2400"/>
                  </a:lnTo>
                  <a:lnTo>
                    <a:pt x="2898" y="2418"/>
                  </a:lnTo>
                  <a:lnTo>
                    <a:pt x="2866" y="2454"/>
                  </a:lnTo>
                  <a:lnTo>
                    <a:pt x="2830" y="2490"/>
                  </a:lnTo>
                  <a:lnTo>
                    <a:pt x="2792" y="2522"/>
                  </a:lnTo>
                  <a:lnTo>
                    <a:pt x="2748" y="2552"/>
                  </a:lnTo>
                  <a:lnTo>
                    <a:pt x="2704" y="2580"/>
                  </a:lnTo>
                  <a:lnTo>
                    <a:pt x="2658" y="2608"/>
                  </a:lnTo>
                  <a:lnTo>
                    <a:pt x="2612" y="2634"/>
                  </a:lnTo>
                  <a:lnTo>
                    <a:pt x="2562" y="2658"/>
                  </a:lnTo>
                  <a:lnTo>
                    <a:pt x="2514" y="2682"/>
                  </a:lnTo>
                  <a:lnTo>
                    <a:pt x="2418" y="2726"/>
                  </a:lnTo>
                  <a:lnTo>
                    <a:pt x="2326" y="2766"/>
                  </a:lnTo>
                  <a:lnTo>
                    <a:pt x="2242" y="2804"/>
                  </a:lnTo>
                  <a:lnTo>
                    <a:pt x="2204" y="2824"/>
                  </a:lnTo>
                  <a:lnTo>
                    <a:pt x="2168" y="2850"/>
                  </a:lnTo>
                  <a:lnTo>
                    <a:pt x="2132" y="2876"/>
                  </a:lnTo>
                  <a:lnTo>
                    <a:pt x="2098" y="2906"/>
                  </a:lnTo>
                  <a:lnTo>
                    <a:pt x="2030" y="2968"/>
                  </a:lnTo>
                  <a:lnTo>
                    <a:pt x="1994" y="3000"/>
                  </a:lnTo>
                  <a:lnTo>
                    <a:pt x="1956" y="3032"/>
                  </a:lnTo>
                  <a:lnTo>
                    <a:pt x="1918" y="3062"/>
                  </a:lnTo>
                  <a:lnTo>
                    <a:pt x="1876" y="3090"/>
                  </a:lnTo>
                  <a:lnTo>
                    <a:pt x="1830" y="3116"/>
                  </a:lnTo>
                  <a:lnTo>
                    <a:pt x="1808" y="3126"/>
                  </a:lnTo>
                  <a:lnTo>
                    <a:pt x="1782" y="3136"/>
                  </a:lnTo>
                  <a:lnTo>
                    <a:pt x="1756" y="3146"/>
                  </a:lnTo>
                  <a:lnTo>
                    <a:pt x="1730" y="3154"/>
                  </a:lnTo>
                  <a:lnTo>
                    <a:pt x="1702" y="3162"/>
                  </a:lnTo>
                  <a:lnTo>
                    <a:pt x="1672" y="3168"/>
                  </a:lnTo>
                  <a:lnTo>
                    <a:pt x="1642" y="3172"/>
                  </a:lnTo>
                  <a:lnTo>
                    <a:pt x="1610" y="3174"/>
                  </a:lnTo>
                  <a:lnTo>
                    <a:pt x="1576" y="3176"/>
                  </a:lnTo>
                  <a:lnTo>
                    <a:pt x="1542" y="3176"/>
                  </a:lnTo>
                  <a:lnTo>
                    <a:pt x="1506" y="3174"/>
                  </a:lnTo>
                  <a:lnTo>
                    <a:pt x="1474" y="3170"/>
                  </a:lnTo>
                  <a:lnTo>
                    <a:pt x="1440" y="3166"/>
                  </a:lnTo>
                  <a:lnTo>
                    <a:pt x="1408" y="3160"/>
                  </a:lnTo>
                  <a:lnTo>
                    <a:pt x="1378" y="3154"/>
                  </a:lnTo>
                  <a:lnTo>
                    <a:pt x="1348" y="3146"/>
                  </a:lnTo>
                  <a:lnTo>
                    <a:pt x="1318" y="3136"/>
                  </a:lnTo>
                  <a:lnTo>
                    <a:pt x="1290" y="3126"/>
                  </a:lnTo>
                  <a:lnTo>
                    <a:pt x="1236" y="3102"/>
                  </a:lnTo>
                  <a:lnTo>
                    <a:pt x="1186" y="3076"/>
                  </a:lnTo>
                  <a:lnTo>
                    <a:pt x="1136" y="3046"/>
                  </a:lnTo>
                  <a:lnTo>
                    <a:pt x="1090" y="3014"/>
                  </a:lnTo>
                  <a:lnTo>
                    <a:pt x="1046" y="2980"/>
                  </a:lnTo>
                  <a:lnTo>
                    <a:pt x="1002" y="2946"/>
                  </a:lnTo>
                  <a:lnTo>
                    <a:pt x="918" y="2876"/>
                  </a:lnTo>
                  <a:lnTo>
                    <a:pt x="836" y="2806"/>
                  </a:lnTo>
                  <a:lnTo>
                    <a:pt x="792" y="2774"/>
                  </a:lnTo>
                  <a:lnTo>
                    <a:pt x="750" y="2744"/>
                  </a:lnTo>
                  <a:lnTo>
                    <a:pt x="706" y="2718"/>
                  </a:lnTo>
                  <a:lnTo>
                    <a:pt x="664" y="2694"/>
                  </a:lnTo>
                  <a:lnTo>
                    <a:pt x="622" y="2674"/>
                  </a:lnTo>
                  <a:lnTo>
                    <a:pt x="580" y="2658"/>
                  </a:lnTo>
                  <a:lnTo>
                    <a:pt x="500" y="2630"/>
                  </a:lnTo>
                  <a:lnTo>
                    <a:pt x="422" y="2602"/>
                  </a:lnTo>
                  <a:lnTo>
                    <a:pt x="386" y="2586"/>
                  </a:lnTo>
                  <a:lnTo>
                    <a:pt x="350" y="2570"/>
                  </a:lnTo>
                  <a:lnTo>
                    <a:pt x="314" y="2550"/>
                  </a:lnTo>
                  <a:lnTo>
                    <a:pt x="280" y="2526"/>
                  </a:lnTo>
                  <a:lnTo>
                    <a:pt x="248" y="2498"/>
                  </a:lnTo>
                  <a:lnTo>
                    <a:pt x="216" y="2466"/>
                  </a:lnTo>
                  <a:lnTo>
                    <a:pt x="202" y="2448"/>
                  </a:lnTo>
                  <a:lnTo>
                    <a:pt x="186" y="2428"/>
                  </a:lnTo>
                  <a:lnTo>
                    <a:pt x="172" y="2408"/>
                  </a:lnTo>
                  <a:lnTo>
                    <a:pt x="158" y="2384"/>
                  </a:lnTo>
                  <a:lnTo>
                    <a:pt x="134" y="2340"/>
                  </a:lnTo>
                  <a:lnTo>
                    <a:pt x="118" y="2300"/>
                  </a:lnTo>
                  <a:lnTo>
                    <a:pt x="108" y="2268"/>
                  </a:lnTo>
                  <a:lnTo>
                    <a:pt x="104" y="2238"/>
                  </a:lnTo>
                  <a:lnTo>
                    <a:pt x="104" y="2212"/>
                  </a:lnTo>
                  <a:lnTo>
                    <a:pt x="108" y="2188"/>
                  </a:lnTo>
                  <a:lnTo>
                    <a:pt x="114" y="2164"/>
                  </a:lnTo>
                  <a:lnTo>
                    <a:pt x="124" y="2140"/>
                  </a:lnTo>
                  <a:lnTo>
                    <a:pt x="142" y="2092"/>
                  </a:lnTo>
                  <a:lnTo>
                    <a:pt x="152" y="2064"/>
                  </a:lnTo>
                  <a:lnTo>
                    <a:pt x="160" y="2030"/>
                  </a:lnTo>
                  <a:lnTo>
                    <a:pt x="164" y="1994"/>
                  </a:lnTo>
                  <a:lnTo>
                    <a:pt x="166" y="1950"/>
                  </a:lnTo>
                  <a:lnTo>
                    <a:pt x="162" y="1902"/>
                  </a:lnTo>
                  <a:lnTo>
                    <a:pt x="154" y="1844"/>
                  </a:lnTo>
                  <a:lnTo>
                    <a:pt x="142" y="1784"/>
                  </a:lnTo>
                  <a:lnTo>
                    <a:pt x="126" y="1728"/>
                  </a:lnTo>
                  <a:lnTo>
                    <a:pt x="110" y="1674"/>
                  </a:lnTo>
                  <a:lnTo>
                    <a:pt x="94" y="1622"/>
                  </a:lnTo>
                  <a:lnTo>
                    <a:pt x="60" y="1524"/>
                  </a:lnTo>
                  <a:lnTo>
                    <a:pt x="44" y="1476"/>
                  </a:lnTo>
                  <a:lnTo>
                    <a:pt x="30" y="1430"/>
                  </a:lnTo>
                  <a:lnTo>
                    <a:pt x="18" y="1384"/>
                  </a:lnTo>
                  <a:lnTo>
                    <a:pt x="8" y="1338"/>
                  </a:lnTo>
                  <a:lnTo>
                    <a:pt x="2" y="1292"/>
                  </a:lnTo>
                  <a:lnTo>
                    <a:pt x="0" y="1246"/>
                  </a:lnTo>
                  <a:lnTo>
                    <a:pt x="0" y="1222"/>
                  </a:lnTo>
                  <a:lnTo>
                    <a:pt x="2" y="1198"/>
                  </a:lnTo>
                  <a:lnTo>
                    <a:pt x="4" y="1174"/>
                  </a:lnTo>
                  <a:lnTo>
                    <a:pt x="8" y="1148"/>
                  </a:lnTo>
                  <a:lnTo>
                    <a:pt x="14" y="1124"/>
                  </a:lnTo>
                  <a:lnTo>
                    <a:pt x="22" y="1098"/>
                  </a:lnTo>
                  <a:lnTo>
                    <a:pt x="30" y="1072"/>
                  </a:lnTo>
                  <a:lnTo>
                    <a:pt x="42" y="1044"/>
                  </a:lnTo>
                  <a:lnTo>
                    <a:pt x="64" y="994"/>
                  </a:lnTo>
                  <a:lnTo>
                    <a:pt x="90" y="952"/>
                  </a:lnTo>
                  <a:lnTo>
                    <a:pt x="116" y="916"/>
                  </a:lnTo>
                  <a:lnTo>
                    <a:pt x="142" y="886"/>
                  </a:lnTo>
                  <a:lnTo>
                    <a:pt x="170" y="860"/>
                  </a:lnTo>
                  <a:lnTo>
                    <a:pt x="198" y="840"/>
                  </a:lnTo>
                  <a:lnTo>
                    <a:pt x="226" y="822"/>
                  </a:lnTo>
                  <a:lnTo>
                    <a:pt x="256" y="808"/>
                  </a:lnTo>
                  <a:lnTo>
                    <a:pt x="312" y="782"/>
                  </a:lnTo>
                  <a:lnTo>
                    <a:pt x="368" y="758"/>
                  </a:lnTo>
                  <a:lnTo>
                    <a:pt x="394" y="744"/>
                  </a:lnTo>
                  <a:lnTo>
                    <a:pt x="420" y="726"/>
                  </a:lnTo>
                  <a:lnTo>
                    <a:pt x="444" y="708"/>
                  </a:lnTo>
                  <a:lnTo>
                    <a:pt x="466" y="684"/>
                  </a:lnTo>
                  <a:lnTo>
                    <a:pt x="486" y="658"/>
                  </a:lnTo>
                  <a:lnTo>
                    <a:pt x="500" y="630"/>
                  </a:lnTo>
                  <a:lnTo>
                    <a:pt x="512" y="602"/>
                  </a:lnTo>
                  <a:lnTo>
                    <a:pt x="522" y="572"/>
                  </a:lnTo>
                  <a:lnTo>
                    <a:pt x="528" y="544"/>
                  </a:lnTo>
                  <a:lnTo>
                    <a:pt x="534" y="514"/>
                  </a:lnTo>
                  <a:lnTo>
                    <a:pt x="544" y="456"/>
                  </a:lnTo>
                  <a:lnTo>
                    <a:pt x="548" y="428"/>
                  </a:lnTo>
                  <a:lnTo>
                    <a:pt x="554" y="400"/>
                  </a:lnTo>
                  <a:lnTo>
                    <a:pt x="562" y="374"/>
                  </a:lnTo>
                  <a:lnTo>
                    <a:pt x="572" y="350"/>
                  </a:lnTo>
                  <a:lnTo>
                    <a:pt x="586" y="326"/>
                  </a:lnTo>
                  <a:lnTo>
                    <a:pt x="602" y="306"/>
                  </a:lnTo>
                  <a:lnTo>
                    <a:pt x="612" y="296"/>
                  </a:lnTo>
                  <a:lnTo>
                    <a:pt x="624" y="288"/>
                  </a:lnTo>
                  <a:lnTo>
                    <a:pt x="636" y="280"/>
                  </a:lnTo>
                  <a:lnTo>
                    <a:pt x="650" y="272"/>
                  </a:lnTo>
                  <a:lnTo>
                    <a:pt x="678" y="260"/>
                  </a:lnTo>
                  <a:lnTo>
                    <a:pt x="706" y="252"/>
                  </a:lnTo>
                  <a:lnTo>
                    <a:pt x="734" y="246"/>
                  </a:lnTo>
                  <a:lnTo>
                    <a:pt x="760" y="246"/>
                  </a:lnTo>
                  <a:lnTo>
                    <a:pt x="786" y="246"/>
                  </a:lnTo>
                  <a:lnTo>
                    <a:pt x="812" y="248"/>
                  </a:lnTo>
                  <a:lnTo>
                    <a:pt x="866" y="254"/>
                  </a:lnTo>
                  <a:lnTo>
                    <a:pt x="922" y="262"/>
                  </a:lnTo>
                  <a:lnTo>
                    <a:pt x="952" y="264"/>
                  </a:lnTo>
                  <a:lnTo>
                    <a:pt x="984" y="264"/>
                  </a:lnTo>
                  <a:lnTo>
                    <a:pt x="1018" y="264"/>
                  </a:lnTo>
                  <a:lnTo>
                    <a:pt x="1054" y="258"/>
                  </a:lnTo>
                  <a:lnTo>
                    <a:pt x="1092" y="252"/>
                  </a:lnTo>
                  <a:lnTo>
                    <a:pt x="1134" y="240"/>
                  </a:lnTo>
                  <a:lnTo>
                    <a:pt x="1156" y="232"/>
                  </a:lnTo>
                  <a:lnTo>
                    <a:pt x="1180" y="220"/>
                  </a:lnTo>
                  <a:lnTo>
                    <a:pt x="1234" y="186"/>
                  </a:lnTo>
                  <a:lnTo>
                    <a:pt x="1298" y="146"/>
                  </a:lnTo>
                  <a:lnTo>
                    <a:pt x="1368" y="102"/>
                  </a:lnTo>
                  <a:lnTo>
                    <a:pt x="1404" y="80"/>
                  </a:lnTo>
                  <a:lnTo>
                    <a:pt x="1442" y="60"/>
                  </a:lnTo>
                  <a:lnTo>
                    <a:pt x="1478" y="42"/>
                  </a:lnTo>
                  <a:lnTo>
                    <a:pt x="1518" y="26"/>
                  </a:lnTo>
                  <a:lnTo>
                    <a:pt x="1556" y="14"/>
                  </a:lnTo>
                  <a:lnTo>
                    <a:pt x="1594" y="4"/>
                  </a:lnTo>
                  <a:lnTo>
                    <a:pt x="1632" y="0"/>
                  </a:lnTo>
                  <a:lnTo>
                    <a:pt x="1652" y="0"/>
                  </a:lnTo>
                  <a:lnTo>
                    <a:pt x="1670" y="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ffectLst>
              <a:outerShdw dist="35921" dir="2700000" algn="ctr" rotWithShape="0">
                <a:srgbClr val="808080"/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8" name="Freeform 88"/>
            <p:cNvSpPr>
              <a:spLocks noEditPoints="1"/>
            </p:cNvSpPr>
            <p:nvPr/>
          </p:nvSpPr>
          <p:spPr bwMode="auto">
            <a:xfrm>
              <a:off x="1702" y="955"/>
              <a:ext cx="2400" cy="2400"/>
            </a:xfrm>
            <a:custGeom>
              <a:avLst/>
              <a:gdLst>
                <a:gd name="T0" fmla="*/ 1018 w 2400"/>
                <a:gd name="T1" fmla="*/ 14 h 2400"/>
                <a:gd name="T2" fmla="*/ 732 w 2400"/>
                <a:gd name="T3" fmla="*/ 94 h 2400"/>
                <a:gd name="T4" fmla="*/ 482 w 2400"/>
                <a:gd name="T5" fmla="*/ 238 h 2400"/>
                <a:gd name="T6" fmla="*/ 274 w 2400"/>
                <a:gd name="T7" fmla="*/ 436 h 2400"/>
                <a:gd name="T8" fmla="*/ 118 w 2400"/>
                <a:gd name="T9" fmla="*/ 680 h 2400"/>
                <a:gd name="T10" fmla="*/ 24 w 2400"/>
                <a:gd name="T11" fmla="*/ 958 h 2400"/>
                <a:gd name="T12" fmla="*/ 0 w 2400"/>
                <a:gd name="T13" fmla="*/ 1200 h 2400"/>
                <a:gd name="T14" fmla="*/ 38 w 2400"/>
                <a:gd name="T15" fmla="*/ 1500 h 2400"/>
                <a:gd name="T16" fmla="*/ 144 w 2400"/>
                <a:gd name="T17" fmla="*/ 1772 h 2400"/>
                <a:gd name="T18" fmla="*/ 312 w 2400"/>
                <a:gd name="T19" fmla="*/ 2006 h 2400"/>
                <a:gd name="T20" fmla="*/ 528 w 2400"/>
                <a:gd name="T21" fmla="*/ 2194 h 2400"/>
                <a:gd name="T22" fmla="*/ 788 w 2400"/>
                <a:gd name="T23" fmla="*/ 2326 h 2400"/>
                <a:gd name="T24" fmla="*/ 1078 w 2400"/>
                <a:gd name="T25" fmla="*/ 2394 h 2400"/>
                <a:gd name="T26" fmla="*/ 1322 w 2400"/>
                <a:gd name="T27" fmla="*/ 2394 h 2400"/>
                <a:gd name="T28" fmla="*/ 1612 w 2400"/>
                <a:gd name="T29" fmla="*/ 2326 h 2400"/>
                <a:gd name="T30" fmla="*/ 1870 w 2400"/>
                <a:gd name="T31" fmla="*/ 2194 h 2400"/>
                <a:gd name="T32" fmla="*/ 2088 w 2400"/>
                <a:gd name="T33" fmla="*/ 2006 h 2400"/>
                <a:gd name="T34" fmla="*/ 2254 w 2400"/>
                <a:gd name="T35" fmla="*/ 1772 h 2400"/>
                <a:gd name="T36" fmla="*/ 2362 w 2400"/>
                <a:gd name="T37" fmla="*/ 1500 h 2400"/>
                <a:gd name="T38" fmla="*/ 2400 w 2400"/>
                <a:gd name="T39" fmla="*/ 1200 h 2400"/>
                <a:gd name="T40" fmla="*/ 2376 w 2400"/>
                <a:gd name="T41" fmla="*/ 958 h 2400"/>
                <a:gd name="T42" fmla="*/ 2282 w 2400"/>
                <a:gd name="T43" fmla="*/ 680 h 2400"/>
                <a:gd name="T44" fmla="*/ 2126 w 2400"/>
                <a:gd name="T45" fmla="*/ 436 h 2400"/>
                <a:gd name="T46" fmla="*/ 1918 w 2400"/>
                <a:gd name="T47" fmla="*/ 238 h 2400"/>
                <a:gd name="T48" fmla="*/ 1666 w 2400"/>
                <a:gd name="T49" fmla="*/ 94 h 2400"/>
                <a:gd name="T50" fmla="*/ 1382 w 2400"/>
                <a:gd name="T51" fmla="*/ 14 h 2400"/>
                <a:gd name="T52" fmla="*/ 1200 w 2400"/>
                <a:gd name="T53" fmla="*/ 2154 h 2400"/>
                <a:gd name="T54" fmla="*/ 1008 w 2400"/>
                <a:gd name="T55" fmla="*/ 2134 h 2400"/>
                <a:gd name="T56" fmla="*/ 786 w 2400"/>
                <a:gd name="T57" fmla="*/ 2060 h 2400"/>
                <a:gd name="T58" fmla="*/ 592 w 2400"/>
                <a:gd name="T59" fmla="*/ 1936 h 2400"/>
                <a:gd name="T60" fmla="*/ 436 w 2400"/>
                <a:gd name="T61" fmla="*/ 1770 h 2400"/>
                <a:gd name="T62" fmla="*/ 320 w 2400"/>
                <a:gd name="T63" fmla="*/ 1572 h 2400"/>
                <a:gd name="T64" fmla="*/ 256 w 2400"/>
                <a:gd name="T65" fmla="*/ 1346 h 2400"/>
                <a:gd name="T66" fmla="*/ 248 w 2400"/>
                <a:gd name="T67" fmla="*/ 1150 h 2400"/>
                <a:gd name="T68" fmla="*/ 288 w 2400"/>
                <a:gd name="T69" fmla="*/ 916 h 2400"/>
                <a:gd name="T70" fmla="*/ 384 w 2400"/>
                <a:gd name="T71" fmla="*/ 706 h 2400"/>
                <a:gd name="T72" fmla="*/ 526 w 2400"/>
                <a:gd name="T73" fmla="*/ 526 h 2400"/>
                <a:gd name="T74" fmla="*/ 706 w 2400"/>
                <a:gd name="T75" fmla="*/ 384 h 2400"/>
                <a:gd name="T76" fmla="*/ 916 w 2400"/>
                <a:gd name="T77" fmla="*/ 288 h 2400"/>
                <a:gd name="T78" fmla="*/ 1150 w 2400"/>
                <a:gd name="T79" fmla="*/ 248 h 2400"/>
                <a:gd name="T80" fmla="*/ 1346 w 2400"/>
                <a:gd name="T81" fmla="*/ 256 h 2400"/>
                <a:gd name="T82" fmla="*/ 1572 w 2400"/>
                <a:gd name="T83" fmla="*/ 320 h 2400"/>
                <a:gd name="T84" fmla="*/ 1770 w 2400"/>
                <a:gd name="T85" fmla="*/ 436 h 2400"/>
                <a:gd name="T86" fmla="*/ 1936 w 2400"/>
                <a:gd name="T87" fmla="*/ 592 h 2400"/>
                <a:gd name="T88" fmla="*/ 2060 w 2400"/>
                <a:gd name="T89" fmla="*/ 786 h 2400"/>
                <a:gd name="T90" fmla="*/ 2134 w 2400"/>
                <a:gd name="T91" fmla="*/ 1008 h 2400"/>
                <a:gd name="T92" fmla="*/ 2154 w 2400"/>
                <a:gd name="T93" fmla="*/ 1200 h 2400"/>
                <a:gd name="T94" fmla="*/ 2124 w 2400"/>
                <a:gd name="T95" fmla="*/ 1438 h 2400"/>
                <a:gd name="T96" fmla="*/ 2038 w 2400"/>
                <a:gd name="T97" fmla="*/ 1654 h 2400"/>
                <a:gd name="T98" fmla="*/ 1906 w 2400"/>
                <a:gd name="T99" fmla="*/ 1842 h 2400"/>
                <a:gd name="T100" fmla="*/ 1734 w 2400"/>
                <a:gd name="T101" fmla="*/ 1990 h 2400"/>
                <a:gd name="T102" fmla="*/ 1528 w 2400"/>
                <a:gd name="T103" fmla="*/ 2096 h 2400"/>
                <a:gd name="T104" fmla="*/ 1298 w 2400"/>
                <a:gd name="T105" fmla="*/ 2148 h 24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400" h="2400">
                  <a:moveTo>
                    <a:pt x="1200" y="0"/>
                  </a:moveTo>
                  <a:lnTo>
                    <a:pt x="1200" y="0"/>
                  </a:lnTo>
                  <a:lnTo>
                    <a:pt x="1138" y="2"/>
                  </a:lnTo>
                  <a:lnTo>
                    <a:pt x="1078" y="6"/>
                  </a:lnTo>
                  <a:lnTo>
                    <a:pt x="1018" y="14"/>
                  </a:lnTo>
                  <a:lnTo>
                    <a:pt x="958" y="24"/>
                  </a:lnTo>
                  <a:lnTo>
                    <a:pt x="900" y="38"/>
                  </a:lnTo>
                  <a:lnTo>
                    <a:pt x="842" y="54"/>
                  </a:lnTo>
                  <a:lnTo>
                    <a:pt x="788" y="72"/>
                  </a:lnTo>
                  <a:lnTo>
                    <a:pt x="732" y="94"/>
                  </a:lnTo>
                  <a:lnTo>
                    <a:pt x="680" y="118"/>
                  </a:lnTo>
                  <a:lnTo>
                    <a:pt x="628" y="144"/>
                  </a:lnTo>
                  <a:lnTo>
                    <a:pt x="578" y="174"/>
                  </a:lnTo>
                  <a:lnTo>
                    <a:pt x="528" y="204"/>
                  </a:lnTo>
                  <a:lnTo>
                    <a:pt x="482" y="238"/>
                  </a:lnTo>
                  <a:lnTo>
                    <a:pt x="436" y="274"/>
                  </a:lnTo>
                  <a:lnTo>
                    <a:pt x="392" y="312"/>
                  </a:lnTo>
                  <a:lnTo>
                    <a:pt x="352" y="352"/>
                  </a:lnTo>
                  <a:lnTo>
                    <a:pt x="312" y="392"/>
                  </a:lnTo>
                  <a:lnTo>
                    <a:pt x="274" y="436"/>
                  </a:lnTo>
                  <a:lnTo>
                    <a:pt x="238" y="482"/>
                  </a:lnTo>
                  <a:lnTo>
                    <a:pt x="204" y="528"/>
                  </a:lnTo>
                  <a:lnTo>
                    <a:pt x="174" y="578"/>
                  </a:lnTo>
                  <a:lnTo>
                    <a:pt x="144" y="628"/>
                  </a:lnTo>
                  <a:lnTo>
                    <a:pt x="118" y="680"/>
                  </a:lnTo>
                  <a:lnTo>
                    <a:pt x="94" y="732"/>
                  </a:lnTo>
                  <a:lnTo>
                    <a:pt x="72" y="788"/>
                  </a:lnTo>
                  <a:lnTo>
                    <a:pt x="54" y="842"/>
                  </a:lnTo>
                  <a:lnTo>
                    <a:pt x="38" y="900"/>
                  </a:lnTo>
                  <a:lnTo>
                    <a:pt x="24" y="958"/>
                  </a:lnTo>
                  <a:lnTo>
                    <a:pt x="14" y="1018"/>
                  </a:lnTo>
                  <a:lnTo>
                    <a:pt x="6" y="1078"/>
                  </a:lnTo>
                  <a:lnTo>
                    <a:pt x="2" y="1138"/>
                  </a:lnTo>
                  <a:lnTo>
                    <a:pt x="0" y="1200"/>
                  </a:lnTo>
                  <a:lnTo>
                    <a:pt x="2" y="1262"/>
                  </a:lnTo>
                  <a:lnTo>
                    <a:pt x="6" y="1322"/>
                  </a:lnTo>
                  <a:lnTo>
                    <a:pt x="14" y="1382"/>
                  </a:lnTo>
                  <a:lnTo>
                    <a:pt x="24" y="1442"/>
                  </a:lnTo>
                  <a:lnTo>
                    <a:pt x="38" y="1500"/>
                  </a:lnTo>
                  <a:lnTo>
                    <a:pt x="54" y="1556"/>
                  </a:lnTo>
                  <a:lnTo>
                    <a:pt x="72" y="1612"/>
                  </a:lnTo>
                  <a:lnTo>
                    <a:pt x="94" y="1666"/>
                  </a:lnTo>
                  <a:lnTo>
                    <a:pt x="118" y="1720"/>
                  </a:lnTo>
                  <a:lnTo>
                    <a:pt x="144" y="1772"/>
                  </a:lnTo>
                  <a:lnTo>
                    <a:pt x="174" y="1822"/>
                  </a:lnTo>
                  <a:lnTo>
                    <a:pt x="204" y="1870"/>
                  </a:lnTo>
                  <a:lnTo>
                    <a:pt x="238" y="1918"/>
                  </a:lnTo>
                  <a:lnTo>
                    <a:pt x="274" y="1964"/>
                  </a:lnTo>
                  <a:lnTo>
                    <a:pt x="312" y="2006"/>
                  </a:lnTo>
                  <a:lnTo>
                    <a:pt x="352" y="2048"/>
                  </a:lnTo>
                  <a:lnTo>
                    <a:pt x="392" y="2088"/>
                  </a:lnTo>
                  <a:lnTo>
                    <a:pt x="436" y="2126"/>
                  </a:lnTo>
                  <a:lnTo>
                    <a:pt x="482" y="2162"/>
                  </a:lnTo>
                  <a:lnTo>
                    <a:pt x="528" y="2194"/>
                  </a:lnTo>
                  <a:lnTo>
                    <a:pt x="578" y="2226"/>
                  </a:lnTo>
                  <a:lnTo>
                    <a:pt x="628" y="2254"/>
                  </a:lnTo>
                  <a:lnTo>
                    <a:pt x="680" y="2282"/>
                  </a:lnTo>
                  <a:lnTo>
                    <a:pt x="732" y="2306"/>
                  </a:lnTo>
                  <a:lnTo>
                    <a:pt x="788" y="2326"/>
                  </a:lnTo>
                  <a:lnTo>
                    <a:pt x="842" y="2346"/>
                  </a:lnTo>
                  <a:lnTo>
                    <a:pt x="900" y="2362"/>
                  </a:lnTo>
                  <a:lnTo>
                    <a:pt x="958" y="2376"/>
                  </a:lnTo>
                  <a:lnTo>
                    <a:pt x="1018" y="2386"/>
                  </a:lnTo>
                  <a:lnTo>
                    <a:pt x="1078" y="2394"/>
                  </a:lnTo>
                  <a:lnTo>
                    <a:pt x="1138" y="2398"/>
                  </a:lnTo>
                  <a:lnTo>
                    <a:pt x="1200" y="2400"/>
                  </a:lnTo>
                  <a:lnTo>
                    <a:pt x="1262" y="2398"/>
                  </a:lnTo>
                  <a:lnTo>
                    <a:pt x="1322" y="2394"/>
                  </a:lnTo>
                  <a:lnTo>
                    <a:pt x="1382" y="2386"/>
                  </a:lnTo>
                  <a:lnTo>
                    <a:pt x="1442" y="2376"/>
                  </a:lnTo>
                  <a:lnTo>
                    <a:pt x="1500" y="2362"/>
                  </a:lnTo>
                  <a:lnTo>
                    <a:pt x="1556" y="2346"/>
                  </a:lnTo>
                  <a:lnTo>
                    <a:pt x="1612" y="2326"/>
                  </a:lnTo>
                  <a:lnTo>
                    <a:pt x="1666" y="2306"/>
                  </a:lnTo>
                  <a:lnTo>
                    <a:pt x="1720" y="2282"/>
                  </a:lnTo>
                  <a:lnTo>
                    <a:pt x="1772" y="2254"/>
                  </a:lnTo>
                  <a:lnTo>
                    <a:pt x="1822" y="2226"/>
                  </a:lnTo>
                  <a:lnTo>
                    <a:pt x="1870" y="2194"/>
                  </a:lnTo>
                  <a:lnTo>
                    <a:pt x="1918" y="2162"/>
                  </a:lnTo>
                  <a:lnTo>
                    <a:pt x="1964" y="2126"/>
                  </a:lnTo>
                  <a:lnTo>
                    <a:pt x="2006" y="2088"/>
                  </a:lnTo>
                  <a:lnTo>
                    <a:pt x="2048" y="2048"/>
                  </a:lnTo>
                  <a:lnTo>
                    <a:pt x="2088" y="2006"/>
                  </a:lnTo>
                  <a:lnTo>
                    <a:pt x="2126" y="1964"/>
                  </a:lnTo>
                  <a:lnTo>
                    <a:pt x="2162" y="1918"/>
                  </a:lnTo>
                  <a:lnTo>
                    <a:pt x="2194" y="1870"/>
                  </a:lnTo>
                  <a:lnTo>
                    <a:pt x="2226" y="1822"/>
                  </a:lnTo>
                  <a:lnTo>
                    <a:pt x="2254" y="1772"/>
                  </a:lnTo>
                  <a:lnTo>
                    <a:pt x="2282" y="1720"/>
                  </a:lnTo>
                  <a:lnTo>
                    <a:pt x="2306" y="1666"/>
                  </a:lnTo>
                  <a:lnTo>
                    <a:pt x="2326" y="1612"/>
                  </a:lnTo>
                  <a:lnTo>
                    <a:pt x="2346" y="1556"/>
                  </a:lnTo>
                  <a:lnTo>
                    <a:pt x="2362" y="1500"/>
                  </a:lnTo>
                  <a:lnTo>
                    <a:pt x="2376" y="1442"/>
                  </a:lnTo>
                  <a:lnTo>
                    <a:pt x="2386" y="1382"/>
                  </a:lnTo>
                  <a:lnTo>
                    <a:pt x="2394" y="1322"/>
                  </a:lnTo>
                  <a:lnTo>
                    <a:pt x="2398" y="1262"/>
                  </a:lnTo>
                  <a:lnTo>
                    <a:pt x="2400" y="1200"/>
                  </a:lnTo>
                  <a:lnTo>
                    <a:pt x="2398" y="1138"/>
                  </a:lnTo>
                  <a:lnTo>
                    <a:pt x="2394" y="1078"/>
                  </a:lnTo>
                  <a:lnTo>
                    <a:pt x="2386" y="1018"/>
                  </a:lnTo>
                  <a:lnTo>
                    <a:pt x="2376" y="958"/>
                  </a:lnTo>
                  <a:lnTo>
                    <a:pt x="2362" y="900"/>
                  </a:lnTo>
                  <a:lnTo>
                    <a:pt x="2346" y="842"/>
                  </a:lnTo>
                  <a:lnTo>
                    <a:pt x="2326" y="788"/>
                  </a:lnTo>
                  <a:lnTo>
                    <a:pt x="2306" y="732"/>
                  </a:lnTo>
                  <a:lnTo>
                    <a:pt x="2282" y="680"/>
                  </a:lnTo>
                  <a:lnTo>
                    <a:pt x="2254" y="628"/>
                  </a:lnTo>
                  <a:lnTo>
                    <a:pt x="2226" y="578"/>
                  </a:lnTo>
                  <a:lnTo>
                    <a:pt x="2194" y="528"/>
                  </a:lnTo>
                  <a:lnTo>
                    <a:pt x="2162" y="482"/>
                  </a:lnTo>
                  <a:lnTo>
                    <a:pt x="2126" y="436"/>
                  </a:lnTo>
                  <a:lnTo>
                    <a:pt x="2088" y="392"/>
                  </a:lnTo>
                  <a:lnTo>
                    <a:pt x="2048" y="352"/>
                  </a:lnTo>
                  <a:lnTo>
                    <a:pt x="2006" y="312"/>
                  </a:lnTo>
                  <a:lnTo>
                    <a:pt x="1964" y="274"/>
                  </a:lnTo>
                  <a:lnTo>
                    <a:pt x="1918" y="238"/>
                  </a:lnTo>
                  <a:lnTo>
                    <a:pt x="1870" y="204"/>
                  </a:lnTo>
                  <a:lnTo>
                    <a:pt x="1822" y="174"/>
                  </a:lnTo>
                  <a:lnTo>
                    <a:pt x="1772" y="144"/>
                  </a:lnTo>
                  <a:lnTo>
                    <a:pt x="1720" y="118"/>
                  </a:lnTo>
                  <a:lnTo>
                    <a:pt x="1666" y="94"/>
                  </a:lnTo>
                  <a:lnTo>
                    <a:pt x="1612" y="72"/>
                  </a:lnTo>
                  <a:lnTo>
                    <a:pt x="1556" y="54"/>
                  </a:lnTo>
                  <a:lnTo>
                    <a:pt x="1500" y="38"/>
                  </a:lnTo>
                  <a:lnTo>
                    <a:pt x="1442" y="24"/>
                  </a:lnTo>
                  <a:lnTo>
                    <a:pt x="1382" y="14"/>
                  </a:lnTo>
                  <a:lnTo>
                    <a:pt x="1322" y="6"/>
                  </a:lnTo>
                  <a:lnTo>
                    <a:pt x="1262" y="2"/>
                  </a:lnTo>
                  <a:lnTo>
                    <a:pt x="1200" y="0"/>
                  </a:lnTo>
                  <a:close/>
                  <a:moveTo>
                    <a:pt x="1200" y="2154"/>
                  </a:moveTo>
                  <a:lnTo>
                    <a:pt x="1200" y="2154"/>
                  </a:lnTo>
                  <a:lnTo>
                    <a:pt x="1150" y="2152"/>
                  </a:lnTo>
                  <a:lnTo>
                    <a:pt x="1102" y="2148"/>
                  </a:lnTo>
                  <a:lnTo>
                    <a:pt x="1054" y="2142"/>
                  </a:lnTo>
                  <a:lnTo>
                    <a:pt x="1008" y="2134"/>
                  </a:lnTo>
                  <a:lnTo>
                    <a:pt x="962" y="2124"/>
                  </a:lnTo>
                  <a:lnTo>
                    <a:pt x="916" y="2110"/>
                  </a:lnTo>
                  <a:lnTo>
                    <a:pt x="872" y="2096"/>
                  </a:lnTo>
                  <a:lnTo>
                    <a:pt x="828" y="2078"/>
                  </a:lnTo>
                  <a:lnTo>
                    <a:pt x="786" y="2060"/>
                  </a:lnTo>
                  <a:lnTo>
                    <a:pt x="746" y="2038"/>
                  </a:lnTo>
                  <a:lnTo>
                    <a:pt x="706" y="2016"/>
                  </a:lnTo>
                  <a:lnTo>
                    <a:pt x="666" y="1990"/>
                  </a:lnTo>
                  <a:lnTo>
                    <a:pt x="628" y="1964"/>
                  </a:lnTo>
                  <a:lnTo>
                    <a:pt x="592" y="1936"/>
                  </a:lnTo>
                  <a:lnTo>
                    <a:pt x="558" y="1906"/>
                  </a:lnTo>
                  <a:lnTo>
                    <a:pt x="526" y="1874"/>
                  </a:lnTo>
                  <a:lnTo>
                    <a:pt x="494" y="1842"/>
                  </a:lnTo>
                  <a:lnTo>
                    <a:pt x="464" y="1806"/>
                  </a:lnTo>
                  <a:lnTo>
                    <a:pt x="436" y="1770"/>
                  </a:lnTo>
                  <a:lnTo>
                    <a:pt x="408" y="1734"/>
                  </a:lnTo>
                  <a:lnTo>
                    <a:pt x="384" y="1694"/>
                  </a:lnTo>
                  <a:lnTo>
                    <a:pt x="360" y="1654"/>
                  </a:lnTo>
                  <a:lnTo>
                    <a:pt x="340" y="1614"/>
                  </a:lnTo>
                  <a:lnTo>
                    <a:pt x="320" y="1572"/>
                  </a:lnTo>
                  <a:lnTo>
                    <a:pt x="304" y="1528"/>
                  </a:lnTo>
                  <a:lnTo>
                    <a:pt x="288" y="1484"/>
                  </a:lnTo>
                  <a:lnTo>
                    <a:pt x="276" y="1438"/>
                  </a:lnTo>
                  <a:lnTo>
                    <a:pt x="266" y="1392"/>
                  </a:lnTo>
                  <a:lnTo>
                    <a:pt x="256" y="1346"/>
                  </a:lnTo>
                  <a:lnTo>
                    <a:pt x="250" y="1298"/>
                  </a:lnTo>
                  <a:lnTo>
                    <a:pt x="248" y="1248"/>
                  </a:lnTo>
                  <a:lnTo>
                    <a:pt x="246" y="1200"/>
                  </a:lnTo>
                  <a:lnTo>
                    <a:pt x="248" y="1150"/>
                  </a:lnTo>
                  <a:lnTo>
                    <a:pt x="250" y="1102"/>
                  </a:lnTo>
                  <a:lnTo>
                    <a:pt x="256" y="1054"/>
                  </a:lnTo>
                  <a:lnTo>
                    <a:pt x="266" y="1008"/>
                  </a:lnTo>
                  <a:lnTo>
                    <a:pt x="276" y="962"/>
                  </a:lnTo>
                  <a:lnTo>
                    <a:pt x="288" y="916"/>
                  </a:lnTo>
                  <a:lnTo>
                    <a:pt x="304" y="872"/>
                  </a:lnTo>
                  <a:lnTo>
                    <a:pt x="320" y="828"/>
                  </a:lnTo>
                  <a:lnTo>
                    <a:pt x="340" y="786"/>
                  </a:lnTo>
                  <a:lnTo>
                    <a:pt x="360" y="746"/>
                  </a:lnTo>
                  <a:lnTo>
                    <a:pt x="384" y="706"/>
                  </a:lnTo>
                  <a:lnTo>
                    <a:pt x="408" y="666"/>
                  </a:lnTo>
                  <a:lnTo>
                    <a:pt x="436" y="628"/>
                  </a:lnTo>
                  <a:lnTo>
                    <a:pt x="464" y="592"/>
                  </a:lnTo>
                  <a:lnTo>
                    <a:pt x="494" y="558"/>
                  </a:lnTo>
                  <a:lnTo>
                    <a:pt x="526" y="526"/>
                  </a:lnTo>
                  <a:lnTo>
                    <a:pt x="558" y="494"/>
                  </a:lnTo>
                  <a:lnTo>
                    <a:pt x="592" y="464"/>
                  </a:lnTo>
                  <a:lnTo>
                    <a:pt x="628" y="436"/>
                  </a:lnTo>
                  <a:lnTo>
                    <a:pt x="666" y="408"/>
                  </a:lnTo>
                  <a:lnTo>
                    <a:pt x="706" y="384"/>
                  </a:lnTo>
                  <a:lnTo>
                    <a:pt x="746" y="360"/>
                  </a:lnTo>
                  <a:lnTo>
                    <a:pt x="786" y="340"/>
                  </a:lnTo>
                  <a:lnTo>
                    <a:pt x="828" y="320"/>
                  </a:lnTo>
                  <a:lnTo>
                    <a:pt x="872" y="304"/>
                  </a:lnTo>
                  <a:lnTo>
                    <a:pt x="916" y="288"/>
                  </a:lnTo>
                  <a:lnTo>
                    <a:pt x="962" y="276"/>
                  </a:lnTo>
                  <a:lnTo>
                    <a:pt x="1008" y="266"/>
                  </a:lnTo>
                  <a:lnTo>
                    <a:pt x="1054" y="256"/>
                  </a:lnTo>
                  <a:lnTo>
                    <a:pt x="1102" y="250"/>
                  </a:lnTo>
                  <a:lnTo>
                    <a:pt x="1150" y="248"/>
                  </a:lnTo>
                  <a:lnTo>
                    <a:pt x="1200" y="246"/>
                  </a:lnTo>
                  <a:lnTo>
                    <a:pt x="1248" y="248"/>
                  </a:lnTo>
                  <a:lnTo>
                    <a:pt x="1298" y="250"/>
                  </a:lnTo>
                  <a:lnTo>
                    <a:pt x="1346" y="256"/>
                  </a:lnTo>
                  <a:lnTo>
                    <a:pt x="1392" y="266"/>
                  </a:lnTo>
                  <a:lnTo>
                    <a:pt x="1438" y="276"/>
                  </a:lnTo>
                  <a:lnTo>
                    <a:pt x="1484" y="288"/>
                  </a:lnTo>
                  <a:lnTo>
                    <a:pt x="1528" y="304"/>
                  </a:lnTo>
                  <a:lnTo>
                    <a:pt x="1572" y="320"/>
                  </a:lnTo>
                  <a:lnTo>
                    <a:pt x="1614" y="340"/>
                  </a:lnTo>
                  <a:lnTo>
                    <a:pt x="1654" y="360"/>
                  </a:lnTo>
                  <a:lnTo>
                    <a:pt x="1694" y="384"/>
                  </a:lnTo>
                  <a:lnTo>
                    <a:pt x="1734" y="408"/>
                  </a:lnTo>
                  <a:lnTo>
                    <a:pt x="1770" y="436"/>
                  </a:lnTo>
                  <a:lnTo>
                    <a:pt x="1806" y="464"/>
                  </a:lnTo>
                  <a:lnTo>
                    <a:pt x="1842" y="494"/>
                  </a:lnTo>
                  <a:lnTo>
                    <a:pt x="1874" y="526"/>
                  </a:lnTo>
                  <a:lnTo>
                    <a:pt x="1906" y="558"/>
                  </a:lnTo>
                  <a:lnTo>
                    <a:pt x="1936" y="592"/>
                  </a:lnTo>
                  <a:lnTo>
                    <a:pt x="1964" y="628"/>
                  </a:lnTo>
                  <a:lnTo>
                    <a:pt x="1990" y="666"/>
                  </a:lnTo>
                  <a:lnTo>
                    <a:pt x="2016" y="706"/>
                  </a:lnTo>
                  <a:lnTo>
                    <a:pt x="2038" y="746"/>
                  </a:lnTo>
                  <a:lnTo>
                    <a:pt x="2060" y="786"/>
                  </a:lnTo>
                  <a:lnTo>
                    <a:pt x="2078" y="828"/>
                  </a:lnTo>
                  <a:lnTo>
                    <a:pt x="2096" y="872"/>
                  </a:lnTo>
                  <a:lnTo>
                    <a:pt x="2110" y="916"/>
                  </a:lnTo>
                  <a:lnTo>
                    <a:pt x="2124" y="962"/>
                  </a:lnTo>
                  <a:lnTo>
                    <a:pt x="2134" y="1008"/>
                  </a:lnTo>
                  <a:lnTo>
                    <a:pt x="2142" y="1054"/>
                  </a:lnTo>
                  <a:lnTo>
                    <a:pt x="2148" y="1102"/>
                  </a:lnTo>
                  <a:lnTo>
                    <a:pt x="2152" y="1150"/>
                  </a:lnTo>
                  <a:lnTo>
                    <a:pt x="2154" y="1200"/>
                  </a:lnTo>
                  <a:lnTo>
                    <a:pt x="2152" y="1248"/>
                  </a:lnTo>
                  <a:lnTo>
                    <a:pt x="2148" y="1298"/>
                  </a:lnTo>
                  <a:lnTo>
                    <a:pt x="2142" y="1346"/>
                  </a:lnTo>
                  <a:lnTo>
                    <a:pt x="2134" y="1392"/>
                  </a:lnTo>
                  <a:lnTo>
                    <a:pt x="2124" y="1438"/>
                  </a:lnTo>
                  <a:lnTo>
                    <a:pt x="2110" y="1484"/>
                  </a:lnTo>
                  <a:lnTo>
                    <a:pt x="2096" y="1528"/>
                  </a:lnTo>
                  <a:lnTo>
                    <a:pt x="2078" y="1572"/>
                  </a:lnTo>
                  <a:lnTo>
                    <a:pt x="2060" y="1614"/>
                  </a:lnTo>
                  <a:lnTo>
                    <a:pt x="2038" y="1654"/>
                  </a:lnTo>
                  <a:lnTo>
                    <a:pt x="2016" y="1694"/>
                  </a:lnTo>
                  <a:lnTo>
                    <a:pt x="1990" y="1734"/>
                  </a:lnTo>
                  <a:lnTo>
                    <a:pt x="1964" y="1770"/>
                  </a:lnTo>
                  <a:lnTo>
                    <a:pt x="1936" y="1806"/>
                  </a:lnTo>
                  <a:lnTo>
                    <a:pt x="1906" y="1842"/>
                  </a:lnTo>
                  <a:lnTo>
                    <a:pt x="1874" y="1874"/>
                  </a:lnTo>
                  <a:lnTo>
                    <a:pt x="1842" y="1906"/>
                  </a:lnTo>
                  <a:lnTo>
                    <a:pt x="1806" y="1936"/>
                  </a:lnTo>
                  <a:lnTo>
                    <a:pt x="1770" y="1964"/>
                  </a:lnTo>
                  <a:lnTo>
                    <a:pt x="1734" y="1990"/>
                  </a:lnTo>
                  <a:lnTo>
                    <a:pt x="1694" y="2016"/>
                  </a:lnTo>
                  <a:lnTo>
                    <a:pt x="1654" y="2038"/>
                  </a:lnTo>
                  <a:lnTo>
                    <a:pt x="1614" y="2060"/>
                  </a:lnTo>
                  <a:lnTo>
                    <a:pt x="1572" y="2078"/>
                  </a:lnTo>
                  <a:lnTo>
                    <a:pt x="1528" y="2096"/>
                  </a:lnTo>
                  <a:lnTo>
                    <a:pt x="1484" y="2110"/>
                  </a:lnTo>
                  <a:lnTo>
                    <a:pt x="1438" y="2124"/>
                  </a:lnTo>
                  <a:lnTo>
                    <a:pt x="1392" y="2134"/>
                  </a:lnTo>
                  <a:lnTo>
                    <a:pt x="1346" y="2142"/>
                  </a:lnTo>
                  <a:lnTo>
                    <a:pt x="1298" y="2148"/>
                  </a:lnTo>
                  <a:lnTo>
                    <a:pt x="1248" y="2152"/>
                  </a:lnTo>
                  <a:lnTo>
                    <a:pt x="1200" y="2154"/>
                  </a:lnTo>
                  <a:close/>
                </a:path>
              </a:pathLst>
            </a:custGeom>
            <a:solidFill>
              <a:srgbClr val="760000"/>
            </a:solidFill>
            <a:ln>
              <a:noFill/>
            </a:ln>
            <a:effectLst>
              <a:outerShdw dist="35921" dir="2700000" algn="ctr" rotWithShape="0">
                <a:srgbClr val="80808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9" name="Freeform 89"/>
            <p:cNvSpPr>
              <a:spLocks/>
            </p:cNvSpPr>
            <p:nvPr/>
          </p:nvSpPr>
          <p:spPr bwMode="auto">
            <a:xfrm>
              <a:off x="1948" y="1201"/>
              <a:ext cx="1908" cy="1908"/>
            </a:xfrm>
            <a:custGeom>
              <a:avLst/>
              <a:gdLst>
                <a:gd name="T0" fmla="*/ 1906 w 1908"/>
                <a:gd name="T1" fmla="*/ 1002 h 1908"/>
                <a:gd name="T2" fmla="*/ 1888 w 1908"/>
                <a:gd name="T3" fmla="*/ 1146 h 1908"/>
                <a:gd name="T4" fmla="*/ 1850 w 1908"/>
                <a:gd name="T5" fmla="*/ 1282 h 1908"/>
                <a:gd name="T6" fmla="*/ 1792 w 1908"/>
                <a:gd name="T7" fmla="*/ 1408 h 1908"/>
                <a:gd name="T8" fmla="*/ 1718 w 1908"/>
                <a:gd name="T9" fmla="*/ 1524 h 1908"/>
                <a:gd name="T10" fmla="*/ 1628 w 1908"/>
                <a:gd name="T11" fmla="*/ 1628 h 1908"/>
                <a:gd name="T12" fmla="*/ 1524 w 1908"/>
                <a:gd name="T13" fmla="*/ 1718 h 1908"/>
                <a:gd name="T14" fmla="*/ 1408 w 1908"/>
                <a:gd name="T15" fmla="*/ 1792 h 1908"/>
                <a:gd name="T16" fmla="*/ 1282 w 1908"/>
                <a:gd name="T17" fmla="*/ 1850 h 1908"/>
                <a:gd name="T18" fmla="*/ 1146 w 1908"/>
                <a:gd name="T19" fmla="*/ 1888 h 1908"/>
                <a:gd name="T20" fmla="*/ 1002 w 1908"/>
                <a:gd name="T21" fmla="*/ 1906 h 1908"/>
                <a:gd name="T22" fmla="*/ 904 w 1908"/>
                <a:gd name="T23" fmla="*/ 1906 h 1908"/>
                <a:gd name="T24" fmla="*/ 762 w 1908"/>
                <a:gd name="T25" fmla="*/ 1888 h 1908"/>
                <a:gd name="T26" fmla="*/ 626 w 1908"/>
                <a:gd name="T27" fmla="*/ 1850 h 1908"/>
                <a:gd name="T28" fmla="*/ 500 w 1908"/>
                <a:gd name="T29" fmla="*/ 1792 h 1908"/>
                <a:gd name="T30" fmla="*/ 382 w 1908"/>
                <a:gd name="T31" fmla="*/ 1718 h 1908"/>
                <a:gd name="T32" fmla="*/ 280 w 1908"/>
                <a:gd name="T33" fmla="*/ 1628 h 1908"/>
                <a:gd name="T34" fmla="*/ 190 w 1908"/>
                <a:gd name="T35" fmla="*/ 1524 h 1908"/>
                <a:gd name="T36" fmla="*/ 114 w 1908"/>
                <a:gd name="T37" fmla="*/ 1408 h 1908"/>
                <a:gd name="T38" fmla="*/ 58 w 1908"/>
                <a:gd name="T39" fmla="*/ 1282 h 1908"/>
                <a:gd name="T40" fmla="*/ 20 w 1908"/>
                <a:gd name="T41" fmla="*/ 1146 h 1908"/>
                <a:gd name="T42" fmla="*/ 2 w 1908"/>
                <a:gd name="T43" fmla="*/ 1002 h 1908"/>
                <a:gd name="T44" fmla="*/ 2 w 1908"/>
                <a:gd name="T45" fmla="*/ 904 h 1908"/>
                <a:gd name="T46" fmla="*/ 20 w 1908"/>
                <a:gd name="T47" fmla="*/ 762 h 1908"/>
                <a:gd name="T48" fmla="*/ 58 w 1908"/>
                <a:gd name="T49" fmla="*/ 626 h 1908"/>
                <a:gd name="T50" fmla="*/ 114 w 1908"/>
                <a:gd name="T51" fmla="*/ 500 h 1908"/>
                <a:gd name="T52" fmla="*/ 190 w 1908"/>
                <a:gd name="T53" fmla="*/ 382 h 1908"/>
                <a:gd name="T54" fmla="*/ 280 w 1908"/>
                <a:gd name="T55" fmla="*/ 280 h 1908"/>
                <a:gd name="T56" fmla="*/ 382 w 1908"/>
                <a:gd name="T57" fmla="*/ 190 h 1908"/>
                <a:gd name="T58" fmla="*/ 500 w 1908"/>
                <a:gd name="T59" fmla="*/ 114 h 1908"/>
                <a:gd name="T60" fmla="*/ 626 w 1908"/>
                <a:gd name="T61" fmla="*/ 58 h 1908"/>
                <a:gd name="T62" fmla="*/ 762 w 1908"/>
                <a:gd name="T63" fmla="*/ 20 h 1908"/>
                <a:gd name="T64" fmla="*/ 904 w 1908"/>
                <a:gd name="T65" fmla="*/ 2 h 1908"/>
                <a:gd name="T66" fmla="*/ 1002 w 1908"/>
                <a:gd name="T67" fmla="*/ 2 h 1908"/>
                <a:gd name="T68" fmla="*/ 1146 w 1908"/>
                <a:gd name="T69" fmla="*/ 20 h 1908"/>
                <a:gd name="T70" fmla="*/ 1282 w 1908"/>
                <a:gd name="T71" fmla="*/ 58 h 1908"/>
                <a:gd name="T72" fmla="*/ 1408 w 1908"/>
                <a:gd name="T73" fmla="*/ 114 h 1908"/>
                <a:gd name="T74" fmla="*/ 1524 w 1908"/>
                <a:gd name="T75" fmla="*/ 190 h 1908"/>
                <a:gd name="T76" fmla="*/ 1628 w 1908"/>
                <a:gd name="T77" fmla="*/ 280 h 1908"/>
                <a:gd name="T78" fmla="*/ 1718 w 1908"/>
                <a:gd name="T79" fmla="*/ 382 h 1908"/>
                <a:gd name="T80" fmla="*/ 1792 w 1908"/>
                <a:gd name="T81" fmla="*/ 500 h 1908"/>
                <a:gd name="T82" fmla="*/ 1850 w 1908"/>
                <a:gd name="T83" fmla="*/ 626 h 1908"/>
                <a:gd name="T84" fmla="*/ 1888 w 1908"/>
                <a:gd name="T85" fmla="*/ 762 h 1908"/>
                <a:gd name="T86" fmla="*/ 1906 w 1908"/>
                <a:gd name="T87" fmla="*/ 904 h 190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908" h="1908">
                  <a:moveTo>
                    <a:pt x="1908" y="954"/>
                  </a:moveTo>
                  <a:lnTo>
                    <a:pt x="1908" y="954"/>
                  </a:lnTo>
                  <a:lnTo>
                    <a:pt x="1906" y="1002"/>
                  </a:lnTo>
                  <a:lnTo>
                    <a:pt x="1902" y="1052"/>
                  </a:lnTo>
                  <a:lnTo>
                    <a:pt x="1896" y="1100"/>
                  </a:lnTo>
                  <a:lnTo>
                    <a:pt x="1888" y="1146"/>
                  </a:lnTo>
                  <a:lnTo>
                    <a:pt x="1878" y="1192"/>
                  </a:lnTo>
                  <a:lnTo>
                    <a:pt x="1864" y="1238"/>
                  </a:lnTo>
                  <a:lnTo>
                    <a:pt x="1850" y="1282"/>
                  </a:lnTo>
                  <a:lnTo>
                    <a:pt x="1832" y="1326"/>
                  </a:lnTo>
                  <a:lnTo>
                    <a:pt x="1814" y="1368"/>
                  </a:lnTo>
                  <a:lnTo>
                    <a:pt x="1792" y="1408"/>
                  </a:lnTo>
                  <a:lnTo>
                    <a:pt x="1770" y="1448"/>
                  </a:lnTo>
                  <a:lnTo>
                    <a:pt x="1744" y="1488"/>
                  </a:lnTo>
                  <a:lnTo>
                    <a:pt x="1718" y="1524"/>
                  </a:lnTo>
                  <a:lnTo>
                    <a:pt x="1690" y="1560"/>
                  </a:lnTo>
                  <a:lnTo>
                    <a:pt x="1660" y="1596"/>
                  </a:lnTo>
                  <a:lnTo>
                    <a:pt x="1628" y="1628"/>
                  </a:lnTo>
                  <a:lnTo>
                    <a:pt x="1596" y="1660"/>
                  </a:lnTo>
                  <a:lnTo>
                    <a:pt x="1560" y="1690"/>
                  </a:lnTo>
                  <a:lnTo>
                    <a:pt x="1524" y="1718"/>
                  </a:lnTo>
                  <a:lnTo>
                    <a:pt x="1488" y="1744"/>
                  </a:lnTo>
                  <a:lnTo>
                    <a:pt x="1448" y="1770"/>
                  </a:lnTo>
                  <a:lnTo>
                    <a:pt x="1408" y="1792"/>
                  </a:lnTo>
                  <a:lnTo>
                    <a:pt x="1368" y="1814"/>
                  </a:lnTo>
                  <a:lnTo>
                    <a:pt x="1326" y="1832"/>
                  </a:lnTo>
                  <a:lnTo>
                    <a:pt x="1282" y="1850"/>
                  </a:lnTo>
                  <a:lnTo>
                    <a:pt x="1238" y="1864"/>
                  </a:lnTo>
                  <a:lnTo>
                    <a:pt x="1192" y="1878"/>
                  </a:lnTo>
                  <a:lnTo>
                    <a:pt x="1146" y="1888"/>
                  </a:lnTo>
                  <a:lnTo>
                    <a:pt x="1100" y="1896"/>
                  </a:lnTo>
                  <a:lnTo>
                    <a:pt x="1052" y="1902"/>
                  </a:lnTo>
                  <a:lnTo>
                    <a:pt x="1002" y="1906"/>
                  </a:lnTo>
                  <a:lnTo>
                    <a:pt x="954" y="1908"/>
                  </a:lnTo>
                  <a:lnTo>
                    <a:pt x="904" y="1906"/>
                  </a:lnTo>
                  <a:lnTo>
                    <a:pt x="856" y="1902"/>
                  </a:lnTo>
                  <a:lnTo>
                    <a:pt x="808" y="1896"/>
                  </a:lnTo>
                  <a:lnTo>
                    <a:pt x="762" y="1888"/>
                  </a:lnTo>
                  <a:lnTo>
                    <a:pt x="716" y="1878"/>
                  </a:lnTo>
                  <a:lnTo>
                    <a:pt x="670" y="1864"/>
                  </a:lnTo>
                  <a:lnTo>
                    <a:pt x="626" y="1850"/>
                  </a:lnTo>
                  <a:lnTo>
                    <a:pt x="582" y="1832"/>
                  </a:lnTo>
                  <a:lnTo>
                    <a:pt x="540" y="1814"/>
                  </a:lnTo>
                  <a:lnTo>
                    <a:pt x="500" y="1792"/>
                  </a:lnTo>
                  <a:lnTo>
                    <a:pt x="460" y="1770"/>
                  </a:lnTo>
                  <a:lnTo>
                    <a:pt x="420" y="1744"/>
                  </a:lnTo>
                  <a:lnTo>
                    <a:pt x="382" y="1718"/>
                  </a:lnTo>
                  <a:lnTo>
                    <a:pt x="346" y="1690"/>
                  </a:lnTo>
                  <a:lnTo>
                    <a:pt x="312" y="1660"/>
                  </a:lnTo>
                  <a:lnTo>
                    <a:pt x="280" y="1628"/>
                  </a:lnTo>
                  <a:lnTo>
                    <a:pt x="248" y="1596"/>
                  </a:lnTo>
                  <a:lnTo>
                    <a:pt x="218" y="1560"/>
                  </a:lnTo>
                  <a:lnTo>
                    <a:pt x="190" y="1524"/>
                  </a:lnTo>
                  <a:lnTo>
                    <a:pt x="162" y="1488"/>
                  </a:lnTo>
                  <a:lnTo>
                    <a:pt x="138" y="1448"/>
                  </a:lnTo>
                  <a:lnTo>
                    <a:pt x="114" y="1408"/>
                  </a:lnTo>
                  <a:lnTo>
                    <a:pt x="94" y="1368"/>
                  </a:lnTo>
                  <a:lnTo>
                    <a:pt x="74" y="1326"/>
                  </a:lnTo>
                  <a:lnTo>
                    <a:pt x="58" y="1282"/>
                  </a:lnTo>
                  <a:lnTo>
                    <a:pt x="42" y="1238"/>
                  </a:lnTo>
                  <a:lnTo>
                    <a:pt x="30" y="1192"/>
                  </a:lnTo>
                  <a:lnTo>
                    <a:pt x="20" y="1146"/>
                  </a:lnTo>
                  <a:lnTo>
                    <a:pt x="10" y="1100"/>
                  </a:lnTo>
                  <a:lnTo>
                    <a:pt x="4" y="1052"/>
                  </a:lnTo>
                  <a:lnTo>
                    <a:pt x="2" y="1002"/>
                  </a:lnTo>
                  <a:lnTo>
                    <a:pt x="0" y="954"/>
                  </a:lnTo>
                  <a:lnTo>
                    <a:pt x="2" y="904"/>
                  </a:lnTo>
                  <a:lnTo>
                    <a:pt x="4" y="856"/>
                  </a:lnTo>
                  <a:lnTo>
                    <a:pt x="10" y="808"/>
                  </a:lnTo>
                  <a:lnTo>
                    <a:pt x="20" y="762"/>
                  </a:lnTo>
                  <a:lnTo>
                    <a:pt x="30" y="716"/>
                  </a:lnTo>
                  <a:lnTo>
                    <a:pt x="42" y="670"/>
                  </a:lnTo>
                  <a:lnTo>
                    <a:pt x="58" y="626"/>
                  </a:lnTo>
                  <a:lnTo>
                    <a:pt x="74" y="582"/>
                  </a:lnTo>
                  <a:lnTo>
                    <a:pt x="94" y="540"/>
                  </a:lnTo>
                  <a:lnTo>
                    <a:pt x="114" y="500"/>
                  </a:lnTo>
                  <a:lnTo>
                    <a:pt x="138" y="460"/>
                  </a:lnTo>
                  <a:lnTo>
                    <a:pt x="162" y="420"/>
                  </a:lnTo>
                  <a:lnTo>
                    <a:pt x="190" y="382"/>
                  </a:lnTo>
                  <a:lnTo>
                    <a:pt x="218" y="346"/>
                  </a:lnTo>
                  <a:lnTo>
                    <a:pt x="248" y="312"/>
                  </a:lnTo>
                  <a:lnTo>
                    <a:pt x="280" y="280"/>
                  </a:lnTo>
                  <a:lnTo>
                    <a:pt x="312" y="248"/>
                  </a:lnTo>
                  <a:lnTo>
                    <a:pt x="346" y="218"/>
                  </a:lnTo>
                  <a:lnTo>
                    <a:pt x="382" y="190"/>
                  </a:lnTo>
                  <a:lnTo>
                    <a:pt x="420" y="162"/>
                  </a:lnTo>
                  <a:lnTo>
                    <a:pt x="460" y="138"/>
                  </a:lnTo>
                  <a:lnTo>
                    <a:pt x="500" y="114"/>
                  </a:lnTo>
                  <a:lnTo>
                    <a:pt x="540" y="94"/>
                  </a:lnTo>
                  <a:lnTo>
                    <a:pt x="582" y="74"/>
                  </a:lnTo>
                  <a:lnTo>
                    <a:pt x="626" y="58"/>
                  </a:lnTo>
                  <a:lnTo>
                    <a:pt x="670" y="42"/>
                  </a:lnTo>
                  <a:lnTo>
                    <a:pt x="716" y="30"/>
                  </a:lnTo>
                  <a:lnTo>
                    <a:pt x="762" y="20"/>
                  </a:lnTo>
                  <a:lnTo>
                    <a:pt x="808" y="10"/>
                  </a:lnTo>
                  <a:lnTo>
                    <a:pt x="856" y="4"/>
                  </a:lnTo>
                  <a:lnTo>
                    <a:pt x="904" y="2"/>
                  </a:lnTo>
                  <a:lnTo>
                    <a:pt x="954" y="0"/>
                  </a:lnTo>
                  <a:lnTo>
                    <a:pt x="1002" y="2"/>
                  </a:lnTo>
                  <a:lnTo>
                    <a:pt x="1052" y="4"/>
                  </a:lnTo>
                  <a:lnTo>
                    <a:pt x="1100" y="10"/>
                  </a:lnTo>
                  <a:lnTo>
                    <a:pt x="1146" y="20"/>
                  </a:lnTo>
                  <a:lnTo>
                    <a:pt x="1192" y="30"/>
                  </a:lnTo>
                  <a:lnTo>
                    <a:pt x="1238" y="42"/>
                  </a:lnTo>
                  <a:lnTo>
                    <a:pt x="1282" y="58"/>
                  </a:lnTo>
                  <a:lnTo>
                    <a:pt x="1326" y="74"/>
                  </a:lnTo>
                  <a:lnTo>
                    <a:pt x="1368" y="94"/>
                  </a:lnTo>
                  <a:lnTo>
                    <a:pt x="1408" y="114"/>
                  </a:lnTo>
                  <a:lnTo>
                    <a:pt x="1448" y="138"/>
                  </a:lnTo>
                  <a:lnTo>
                    <a:pt x="1488" y="162"/>
                  </a:lnTo>
                  <a:lnTo>
                    <a:pt x="1524" y="190"/>
                  </a:lnTo>
                  <a:lnTo>
                    <a:pt x="1560" y="218"/>
                  </a:lnTo>
                  <a:lnTo>
                    <a:pt x="1596" y="248"/>
                  </a:lnTo>
                  <a:lnTo>
                    <a:pt x="1628" y="280"/>
                  </a:lnTo>
                  <a:lnTo>
                    <a:pt x="1660" y="312"/>
                  </a:lnTo>
                  <a:lnTo>
                    <a:pt x="1690" y="346"/>
                  </a:lnTo>
                  <a:lnTo>
                    <a:pt x="1718" y="382"/>
                  </a:lnTo>
                  <a:lnTo>
                    <a:pt x="1744" y="420"/>
                  </a:lnTo>
                  <a:lnTo>
                    <a:pt x="1770" y="460"/>
                  </a:lnTo>
                  <a:lnTo>
                    <a:pt x="1792" y="500"/>
                  </a:lnTo>
                  <a:lnTo>
                    <a:pt x="1814" y="540"/>
                  </a:lnTo>
                  <a:lnTo>
                    <a:pt x="1832" y="582"/>
                  </a:lnTo>
                  <a:lnTo>
                    <a:pt x="1850" y="626"/>
                  </a:lnTo>
                  <a:lnTo>
                    <a:pt x="1864" y="670"/>
                  </a:lnTo>
                  <a:lnTo>
                    <a:pt x="1878" y="716"/>
                  </a:lnTo>
                  <a:lnTo>
                    <a:pt x="1888" y="762"/>
                  </a:lnTo>
                  <a:lnTo>
                    <a:pt x="1896" y="808"/>
                  </a:lnTo>
                  <a:lnTo>
                    <a:pt x="1902" y="856"/>
                  </a:lnTo>
                  <a:lnTo>
                    <a:pt x="1906" y="904"/>
                  </a:lnTo>
                  <a:lnTo>
                    <a:pt x="1908" y="954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0" name="Line 90"/>
            <p:cNvSpPr>
              <a:spLocks noChangeShapeType="1"/>
            </p:cNvSpPr>
            <p:nvPr/>
          </p:nvSpPr>
          <p:spPr bwMode="auto">
            <a:xfrm>
              <a:off x="3896" y="3738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1" name="Line 91"/>
            <p:cNvSpPr>
              <a:spLocks noChangeShapeType="1"/>
            </p:cNvSpPr>
            <p:nvPr/>
          </p:nvSpPr>
          <p:spPr bwMode="auto">
            <a:xfrm>
              <a:off x="3896" y="3738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2" name="Oval 92"/>
            <p:cNvSpPr>
              <a:spLocks noChangeArrowheads="1"/>
            </p:cNvSpPr>
            <p:nvPr/>
          </p:nvSpPr>
          <p:spPr bwMode="auto">
            <a:xfrm>
              <a:off x="2087" y="1330"/>
              <a:ext cx="1633" cy="160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b="1">
                  <a:solidFill>
                    <a:schemeClr val="bg1"/>
                  </a:solidFill>
                </a:rPr>
                <a:t>YOUR</a:t>
              </a:r>
            </a:p>
            <a:p>
              <a:pPr algn="ctr" eaLnBrk="1" hangingPunct="1"/>
              <a:r>
                <a:rPr lang="en-GB" altLang="en-US" b="1">
                  <a:solidFill>
                    <a:schemeClr val="bg1"/>
                  </a:solidFill>
                </a:rPr>
                <a:t>TEXT</a:t>
              </a:r>
            </a:p>
            <a:p>
              <a:pPr algn="ctr" eaLnBrk="1" hangingPunct="1"/>
              <a:r>
                <a:rPr lang="en-GB" altLang="en-US" b="1">
                  <a:solidFill>
                    <a:schemeClr val="bg1"/>
                  </a:solidFill>
                </a:rPr>
                <a:t>HERE</a:t>
              </a:r>
            </a:p>
          </p:txBody>
        </p:sp>
        <p:sp>
          <p:nvSpPr>
            <p:cNvPr id="3253" name="Freeform 93"/>
            <p:cNvSpPr>
              <a:spLocks/>
            </p:cNvSpPr>
            <p:nvPr/>
          </p:nvSpPr>
          <p:spPr bwMode="auto">
            <a:xfrm>
              <a:off x="1717" y="1003"/>
              <a:ext cx="591" cy="612"/>
            </a:xfrm>
            <a:custGeom>
              <a:avLst/>
              <a:gdLst>
                <a:gd name="T0" fmla="*/ 106 w 591"/>
                <a:gd name="T1" fmla="*/ 328 h 612"/>
                <a:gd name="T2" fmla="*/ 339 w 591"/>
                <a:gd name="T3" fmla="*/ 80 h 612"/>
                <a:gd name="T4" fmla="*/ 583 w 591"/>
                <a:gd name="T5" fmla="*/ 30 h 612"/>
                <a:gd name="T6" fmla="*/ 290 w 591"/>
                <a:gd name="T7" fmla="*/ 263 h 612"/>
                <a:gd name="T8" fmla="*/ 31 w 591"/>
                <a:gd name="T9" fmla="*/ 601 h 612"/>
                <a:gd name="T10" fmla="*/ 106 w 591"/>
                <a:gd name="T11" fmla="*/ 328 h 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91" h="612">
                  <a:moveTo>
                    <a:pt x="106" y="328"/>
                  </a:moveTo>
                  <a:cubicBezTo>
                    <a:pt x="164" y="230"/>
                    <a:pt x="260" y="130"/>
                    <a:pt x="339" y="80"/>
                  </a:cubicBezTo>
                  <a:cubicBezTo>
                    <a:pt x="418" y="30"/>
                    <a:pt x="591" y="0"/>
                    <a:pt x="583" y="30"/>
                  </a:cubicBezTo>
                  <a:cubicBezTo>
                    <a:pt x="575" y="60"/>
                    <a:pt x="382" y="168"/>
                    <a:pt x="290" y="263"/>
                  </a:cubicBezTo>
                  <a:cubicBezTo>
                    <a:pt x="198" y="358"/>
                    <a:pt x="62" y="590"/>
                    <a:pt x="31" y="601"/>
                  </a:cubicBezTo>
                  <a:cubicBezTo>
                    <a:pt x="0" y="612"/>
                    <a:pt x="91" y="385"/>
                    <a:pt x="106" y="328"/>
                  </a:cubicBezTo>
                  <a:close/>
                </a:path>
              </a:pathLst>
            </a:custGeom>
            <a:solidFill>
              <a:srgbClr val="FFFFFF">
                <a:alpha val="2901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4" name="Freeform 94"/>
            <p:cNvSpPr>
              <a:spLocks/>
            </p:cNvSpPr>
            <p:nvPr/>
          </p:nvSpPr>
          <p:spPr bwMode="auto">
            <a:xfrm flipH="1" flipV="1">
              <a:off x="3503" y="2695"/>
              <a:ext cx="591" cy="612"/>
            </a:xfrm>
            <a:custGeom>
              <a:avLst/>
              <a:gdLst>
                <a:gd name="T0" fmla="*/ 106 w 591"/>
                <a:gd name="T1" fmla="*/ 328 h 612"/>
                <a:gd name="T2" fmla="*/ 339 w 591"/>
                <a:gd name="T3" fmla="*/ 80 h 612"/>
                <a:gd name="T4" fmla="*/ 583 w 591"/>
                <a:gd name="T5" fmla="*/ 30 h 612"/>
                <a:gd name="T6" fmla="*/ 290 w 591"/>
                <a:gd name="T7" fmla="*/ 263 h 612"/>
                <a:gd name="T8" fmla="*/ 31 w 591"/>
                <a:gd name="T9" fmla="*/ 601 h 612"/>
                <a:gd name="T10" fmla="*/ 106 w 591"/>
                <a:gd name="T11" fmla="*/ 328 h 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91" h="612">
                  <a:moveTo>
                    <a:pt x="106" y="328"/>
                  </a:moveTo>
                  <a:cubicBezTo>
                    <a:pt x="164" y="230"/>
                    <a:pt x="260" y="130"/>
                    <a:pt x="339" y="80"/>
                  </a:cubicBezTo>
                  <a:cubicBezTo>
                    <a:pt x="418" y="30"/>
                    <a:pt x="591" y="0"/>
                    <a:pt x="583" y="30"/>
                  </a:cubicBezTo>
                  <a:cubicBezTo>
                    <a:pt x="575" y="60"/>
                    <a:pt x="382" y="168"/>
                    <a:pt x="290" y="263"/>
                  </a:cubicBezTo>
                  <a:cubicBezTo>
                    <a:pt x="198" y="358"/>
                    <a:pt x="62" y="590"/>
                    <a:pt x="31" y="601"/>
                  </a:cubicBezTo>
                  <a:cubicBezTo>
                    <a:pt x="0" y="612"/>
                    <a:pt x="91" y="385"/>
                    <a:pt x="106" y="328"/>
                  </a:cubicBezTo>
                  <a:close/>
                </a:path>
              </a:pathLst>
            </a:custGeom>
            <a:solidFill>
              <a:srgbClr val="760000">
                <a:alpha val="349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7" name="Group 316"/>
          <p:cNvGrpSpPr>
            <a:grpSpLocks/>
          </p:cNvGrpSpPr>
          <p:nvPr/>
        </p:nvGrpSpPr>
        <p:grpSpPr bwMode="auto">
          <a:xfrm>
            <a:off x="595313" y="3913188"/>
            <a:ext cx="2054225" cy="2155825"/>
            <a:chOff x="375" y="2456"/>
            <a:chExt cx="1294" cy="1358"/>
          </a:xfrm>
        </p:grpSpPr>
        <p:sp>
          <p:nvSpPr>
            <p:cNvPr id="3163" name="Line 97"/>
            <p:cNvSpPr>
              <a:spLocks noChangeShapeType="1"/>
            </p:cNvSpPr>
            <p:nvPr/>
          </p:nvSpPr>
          <p:spPr bwMode="auto">
            <a:xfrm>
              <a:off x="1393" y="2547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4" name="Line 98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5" name="Line 99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6" name="Line 100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7" name="Line 101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8" name="Line 102"/>
            <p:cNvSpPr>
              <a:spLocks noChangeShapeType="1"/>
            </p:cNvSpPr>
            <p:nvPr/>
          </p:nvSpPr>
          <p:spPr bwMode="auto">
            <a:xfrm>
              <a:off x="375" y="313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9" name="Line 103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Line 104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1" name="Line 105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2" name="Line 106"/>
            <p:cNvSpPr>
              <a:spLocks noChangeShapeType="1"/>
            </p:cNvSpPr>
            <p:nvPr/>
          </p:nvSpPr>
          <p:spPr bwMode="auto">
            <a:xfrm>
              <a:off x="467" y="347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3" name="Line 107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4" name="Line 108"/>
            <p:cNvSpPr>
              <a:spLocks noChangeShapeType="1"/>
            </p:cNvSpPr>
            <p:nvPr/>
          </p:nvSpPr>
          <p:spPr bwMode="auto">
            <a:xfrm>
              <a:off x="417" y="3368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5" name="Line 109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6" name="Line 110"/>
            <p:cNvSpPr>
              <a:spLocks noChangeShapeType="1"/>
            </p:cNvSpPr>
            <p:nvPr/>
          </p:nvSpPr>
          <p:spPr bwMode="auto">
            <a:xfrm>
              <a:off x="386" y="325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7" name="Line 111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8" name="Line 112"/>
            <p:cNvSpPr>
              <a:spLocks noChangeShapeType="1"/>
            </p:cNvSpPr>
            <p:nvPr/>
          </p:nvSpPr>
          <p:spPr bwMode="auto">
            <a:xfrm>
              <a:off x="375" y="313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9" name="Line 113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0" name="Line 114"/>
            <p:cNvSpPr>
              <a:spLocks noChangeShapeType="1"/>
            </p:cNvSpPr>
            <p:nvPr/>
          </p:nvSpPr>
          <p:spPr bwMode="auto">
            <a:xfrm>
              <a:off x="386" y="3017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1" name="Line 115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2" name="Line 116"/>
            <p:cNvSpPr>
              <a:spLocks noChangeShapeType="1"/>
            </p:cNvSpPr>
            <p:nvPr/>
          </p:nvSpPr>
          <p:spPr bwMode="auto">
            <a:xfrm>
              <a:off x="417" y="2902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3" name="Line 117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4" name="Line 118"/>
            <p:cNvSpPr>
              <a:spLocks noChangeShapeType="1"/>
            </p:cNvSpPr>
            <p:nvPr/>
          </p:nvSpPr>
          <p:spPr bwMode="auto">
            <a:xfrm>
              <a:off x="467" y="2796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5" name="Line 119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6" name="Line 120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7" name="Line 121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8" name="Line 122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9" name="Line 123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0" name="Line 124"/>
            <p:cNvSpPr>
              <a:spLocks noChangeShapeType="1"/>
            </p:cNvSpPr>
            <p:nvPr/>
          </p:nvSpPr>
          <p:spPr bwMode="auto">
            <a:xfrm>
              <a:off x="1063" y="313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1" name="Line 125"/>
            <p:cNvSpPr>
              <a:spLocks noChangeShapeType="1"/>
            </p:cNvSpPr>
            <p:nvPr/>
          </p:nvSpPr>
          <p:spPr bwMode="auto">
            <a:xfrm>
              <a:off x="1286" y="377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2" name="Line 126"/>
            <p:cNvSpPr>
              <a:spLocks noChangeShapeType="1"/>
            </p:cNvSpPr>
            <p:nvPr/>
          </p:nvSpPr>
          <p:spPr bwMode="auto">
            <a:xfrm>
              <a:off x="822" y="2497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3" name="Line 127"/>
            <p:cNvSpPr>
              <a:spLocks noChangeShapeType="1"/>
            </p:cNvSpPr>
            <p:nvPr/>
          </p:nvSpPr>
          <p:spPr bwMode="auto">
            <a:xfrm>
              <a:off x="1172" y="3804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4" name="Line 128"/>
            <p:cNvSpPr>
              <a:spLocks noChangeShapeType="1"/>
            </p:cNvSpPr>
            <p:nvPr/>
          </p:nvSpPr>
          <p:spPr bwMode="auto">
            <a:xfrm>
              <a:off x="936" y="2466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5" name="Line 129"/>
            <p:cNvSpPr>
              <a:spLocks noChangeShapeType="1"/>
            </p:cNvSpPr>
            <p:nvPr/>
          </p:nvSpPr>
          <p:spPr bwMode="auto">
            <a:xfrm>
              <a:off x="1054" y="3814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6" name="Line 130"/>
            <p:cNvSpPr>
              <a:spLocks noChangeShapeType="1"/>
            </p:cNvSpPr>
            <p:nvPr/>
          </p:nvSpPr>
          <p:spPr bwMode="auto">
            <a:xfrm>
              <a:off x="1054" y="2456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7" name="Line 131"/>
            <p:cNvSpPr>
              <a:spLocks noChangeShapeType="1"/>
            </p:cNvSpPr>
            <p:nvPr/>
          </p:nvSpPr>
          <p:spPr bwMode="auto">
            <a:xfrm>
              <a:off x="1172" y="2466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8" name="Line 132"/>
            <p:cNvSpPr>
              <a:spLocks noChangeShapeType="1"/>
            </p:cNvSpPr>
            <p:nvPr/>
          </p:nvSpPr>
          <p:spPr bwMode="auto">
            <a:xfrm>
              <a:off x="936" y="3804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9" name="Line 133"/>
            <p:cNvSpPr>
              <a:spLocks noChangeShapeType="1"/>
            </p:cNvSpPr>
            <p:nvPr/>
          </p:nvSpPr>
          <p:spPr bwMode="auto">
            <a:xfrm>
              <a:off x="1286" y="2497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0" name="Line 134"/>
            <p:cNvSpPr>
              <a:spLocks noChangeShapeType="1"/>
            </p:cNvSpPr>
            <p:nvPr/>
          </p:nvSpPr>
          <p:spPr bwMode="auto">
            <a:xfrm>
              <a:off x="822" y="3773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1" name="Freeform 135"/>
            <p:cNvSpPr>
              <a:spLocks/>
            </p:cNvSpPr>
            <p:nvPr/>
          </p:nvSpPr>
          <p:spPr bwMode="auto">
            <a:xfrm>
              <a:off x="399" y="2459"/>
              <a:ext cx="1270" cy="1348"/>
            </a:xfrm>
            <a:custGeom>
              <a:avLst/>
              <a:gdLst>
                <a:gd name="T0" fmla="*/ 726 w 2994"/>
                <a:gd name="T1" fmla="*/ 3 h 3176"/>
                <a:gd name="T2" fmla="*/ 779 w 2994"/>
                <a:gd name="T3" fmla="*/ 23 h 3176"/>
                <a:gd name="T4" fmla="*/ 843 w 2994"/>
                <a:gd name="T5" fmla="*/ 68 h 3176"/>
                <a:gd name="T6" fmla="*/ 928 w 2994"/>
                <a:gd name="T7" fmla="*/ 138 h 3176"/>
                <a:gd name="T8" fmla="*/ 975 w 2994"/>
                <a:gd name="T9" fmla="*/ 166 h 3176"/>
                <a:gd name="T10" fmla="*/ 1105 w 2994"/>
                <a:gd name="T11" fmla="*/ 223 h 3176"/>
                <a:gd name="T12" fmla="*/ 1178 w 2994"/>
                <a:gd name="T13" fmla="*/ 264 h 3176"/>
                <a:gd name="T14" fmla="*/ 1218 w 2994"/>
                <a:gd name="T15" fmla="*/ 304 h 3176"/>
                <a:gd name="T16" fmla="*/ 1236 w 2994"/>
                <a:gd name="T17" fmla="*/ 338 h 3176"/>
                <a:gd name="T18" fmla="*/ 1250 w 2994"/>
                <a:gd name="T19" fmla="*/ 396 h 3176"/>
                <a:gd name="T20" fmla="*/ 1256 w 2994"/>
                <a:gd name="T21" fmla="*/ 480 h 3176"/>
                <a:gd name="T22" fmla="*/ 1250 w 2994"/>
                <a:gd name="T23" fmla="*/ 632 h 3176"/>
                <a:gd name="T24" fmla="*/ 1250 w 2994"/>
                <a:gd name="T25" fmla="*/ 697 h 3176"/>
                <a:gd name="T26" fmla="*/ 1267 w 2994"/>
                <a:gd name="T27" fmla="*/ 830 h 3176"/>
                <a:gd name="T28" fmla="*/ 1269 w 2994"/>
                <a:gd name="T29" fmla="*/ 916 h 3176"/>
                <a:gd name="T30" fmla="*/ 1258 w 2994"/>
                <a:gd name="T31" fmla="*/ 974 h 3176"/>
                <a:gd name="T32" fmla="*/ 1241 w 2994"/>
                <a:gd name="T33" fmla="*/ 1010 h 3176"/>
                <a:gd name="T34" fmla="*/ 1216 w 2994"/>
                <a:gd name="T35" fmla="*/ 1042 h 3176"/>
                <a:gd name="T36" fmla="*/ 1147 w 2994"/>
                <a:gd name="T37" fmla="*/ 1095 h 3176"/>
                <a:gd name="T38" fmla="*/ 1066 w 2994"/>
                <a:gd name="T39" fmla="*/ 1138 h 3176"/>
                <a:gd name="T40" fmla="*/ 951 w 2994"/>
                <a:gd name="T41" fmla="*/ 1190 h 3176"/>
                <a:gd name="T42" fmla="*/ 890 w 2994"/>
                <a:gd name="T43" fmla="*/ 1233 h 3176"/>
                <a:gd name="T44" fmla="*/ 814 w 2994"/>
                <a:gd name="T45" fmla="*/ 1300 h 3176"/>
                <a:gd name="T46" fmla="*/ 756 w 2994"/>
                <a:gd name="T47" fmla="*/ 1331 h 3176"/>
                <a:gd name="T48" fmla="*/ 709 w 2994"/>
                <a:gd name="T49" fmla="*/ 1345 h 3176"/>
                <a:gd name="T50" fmla="*/ 654 w 2994"/>
                <a:gd name="T51" fmla="*/ 1348 h 3176"/>
                <a:gd name="T52" fmla="*/ 611 w 2994"/>
                <a:gd name="T53" fmla="*/ 1344 h 3176"/>
                <a:gd name="T54" fmla="*/ 559 w 2994"/>
                <a:gd name="T55" fmla="*/ 1331 h 3176"/>
                <a:gd name="T56" fmla="*/ 482 w 2994"/>
                <a:gd name="T57" fmla="*/ 1293 h 3176"/>
                <a:gd name="T58" fmla="*/ 389 w 2994"/>
                <a:gd name="T59" fmla="*/ 1221 h 3176"/>
                <a:gd name="T60" fmla="*/ 318 w 2994"/>
                <a:gd name="T61" fmla="*/ 1165 h 3176"/>
                <a:gd name="T62" fmla="*/ 246 w 2994"/>
                <a:gd name="T63" fmla="*/ 1128 h 3176"/>
                <a:gd name="T64" fmla="*/ 148 w 2994"/>
                <a:gd name="T65" fmla="*/ 1091 h 3176"/>
                <a:gd name="T66" fmla="*/ 92 w 2994"/>
                <a:gd name="T67" fmla="*/ 1047 h 3176"/>
                <a:gd name="T68" fmla="*/ 67 w 2994"/>
                <a:gd name="T69" fmla="*/ 1012 h 3176"/>
                <a:gd name="T70" fmla="*/ 46 w 2994"/>
                <a:gd name="T71" fmla="*/ 963 h 3176"/>
                <a:gd name="T72" fmla="*/ 48 w 2994"/>
                <a:gd name="T73" fmla="*/ 918 h 3176"/>
                <a:gd name="T74" fmla="*/ 68 w 2994"/>
                <a:gd name="T75" fmla="*/ 862 h 3176"/>
                <a:gd name="T76" fmla="*/ 65 w 2994"/>
                <a:gd name="T77" fmla="*/ 783 h 3176"/>
                <a:gd name="T78" fmla="*/ 47 w 2994"/>
                <a:gd name="T79" fmla="*/ 711 h 3176"/>
                <a:gd name="T80" fmla="*/ 13 w 2994"/>
                <a:gd name="T81" fmla="*/ 607 h 3176"/>
                <a:gd name="T82" fmla="*/ 0 w 2994"/>
                <a:gd name="T83" fmla="*/ 529 h 3176"/>
                <a:gd name="T84" fmla="*/ 3 w 2994"/>
                <a:gd name="T85" fmla="*/ 487 h 3176"/>
                <a:gd name="T86" fmla="*/ 18 w 2994"/>
                <a:gd name="T87" fmla="*/ 443 h 3176"/>
                <a:gd name="T88" fmla="*/ 49 w 2994"/>
                <a:gd name="T89" fmla="*/ 389 h 3176"/>
                <a:gd name="T90" fmla="*/ 96 w 2994"/>
                <a:gd name="T91" fmla="*/ 349 h 3176"/>
                <a:gd name="T92" fmla="*/ 167 w 2994"/>
                <a:gd name="T93" fmla="*/ 316 h 3176"/>
                <a:gd name="T94" fmla="*/ 198 w 2994"/>
                <a:gd name="T95" fmla="*/ 290 h 3176"/>
                <a:gd name="T96" fmla="*/ 221 w 2994"/>
                <a:gd name="T97" fmla="*/ 243 h 3176"/>
                <a:gd name="T98" fmla="*/ 232 w 2994"/>
                <a:gd name="T99" fmla="*/ 182 h 3176"/>
                <a:gd name="T100" fmla="*/ 249 w 2994"/>
                <a:gd name="T101" fmla="*/ 138 h 3176"/>
                <a:gd name="T102" fmla="*/ 270 w 2994"/>
                <a:gd name="T103" fmla="*/ 119 h 3176"/>
                <a:gd name="T104" fmla="*/ 299 w 2994"/>
                <a:gd name="T105" fmla="*/ 107 h 3176"/>
                <a:gd name="T106" fmla="*/ 344 w 2994"/>
                <a:gd name="T107" fmla="*/ 105 h 3176"/>
                <a:gd name="T108" fmla="*/ 417 w 2994"/>
                <a:gd name="T109" fmla="*/ 112 h 3176"/>
                <a:gd name="T110" fmla="*/ 481 w 2994"/>
                <a:gd name="T111" fmla="*/ 102 h 3176"/>
                <a:gd name="T112" fmla="*/ 523 w 2994"/>
                <a:gd name="T113" fmla="*/ 79 h 3176"/>
                <a:gd name="T114" fmla="*/ 612 w 2994"/>
                <a:gd name="T115" fmla="*/ 25 h 3176"/>
                <a:gd name="T116" fmla="*/ 676 w 2994"/>
                <a:gd name="T117" fmla="*/ 2 h 3176"/>
                <a:gd name="T118" fmla="*/ 708 w 2994"/>
                <a:gd name="T119" fmla="*/ 0 h 317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994" h="3176">
                  <a:moveTo>
                    <a:pt x="1670" y="0"/>
                  </a:moveTo>
                  <a:lnTo>
                    <a:pt x="1670" y="0"/>
                  </a:lnTo>
                  <a:lnTo>
                    <a:pt x="1692" y="2"/>
                  </a:lnTo>
                  <a:lnTo>
                    <a:pt x="1712" y="6"/>
                  </a:lnTo>
                  <a:lnTo>
                    <a:pt x="1734" y="12"/>
                  </a:lnTo>
                  <a:lnTo>
                    <a:pt x="1754" y="18"/>
                  </a:lnTo>
                  <a:lnTo>
                    <a:pt x="1796" y="34"/>
                  </a:lnTo>
                  <a:lnTo>
                    <a:pt x="1836" y="54"/>
                  </a:lnTo>
                  <a:lnTo>
                    <a:pt x="1876" y="76"/>
                  </a:lnTo>
                  <a:lnTo>
                    <a:pt x="1914" y="102"/>
                  </a:lnTo>
                  <a:lnTo>
                    <a:pt x="1952" y="130"/>
                  </a:lnTo>
                  <a:lnTo>
                    <a:pt x="1988" y="160"/>
                  </a:lnTo>
                  <a:lnTo>
                    <a:pt x="2060" y="218"/>
                  </a:lnTo>
                  <a:lnTo>
                    <a:pt x="2126" y="276"/>
                  </a:lnTo>
                  <a:lnTo>
                    <a:pt x="2158" y="302"/>
                  </a:lnTo>
                  <a:lnTo>
                    <a:pt x="2188" y="326"/>
                  </a:lnTo>
                  <a:lnTo>
                    <a:pt x="2218" y="348"/>
                  </a:lnTo>
                  <a:lnTo>
                    <a:pt x="2246" y="364"/>
                  </a:lnTo>
                  <a:lnTo>
                    <a:pt x="2298" y="390"/>
                  </a:lnTo>
                  <a:lnTo>
                    <a:pt x="2350" y="416"/>
                  </a:lnTo>
                  <a:lnTo>
                    <a:pt x="2454" y="462"/>
                  </a:lnTo>
                  <a:lnTo>
                    <a:pt x="2556" y="504"/>
                  </a:lnTo>
                  <a:lnTo>
                    <a:pt x="2604" y="526"/>
                  </a:lnTo>
                  <a:lnTo>
                    <a:pt x="2650" y="548"/>
                  </a:lnTo>
                  <a:lnTo>
                    <a:pt x="2694" y="572"/>
                  </a:lnTo>
                  <a:lnTo>
                    <a:pt x="2736" y="596"/>
                  </a:lnTo>
                  <a:lnTo>
                    <a:pt x="2776" y="622"/>
                  </a:lnTo>
                  <a:lnTo>
                    <a:pt x="2812" y="652"/>
                  </a:lnTo>
                  <a:lnTo>
                    <a:pt x="2844" y="682"/>
                  </a:lnTo>
                  <a:lnTo>
                    <a:pt x="2858" y="700"/>
                  </a:lnTo>
                  <a:lnTo>
                    <a:pt x="2872" y="716"/>
                  </a:lnTo>
                  <a:lnTo>
                    <a:pt x="2884" y="736"/>
                  </a:lnTo>
                  <a:lnTo>
                    <a:pt x="2896" y="754"/>
                  </a:lnTo>
                  <a:lnTo>
                    <a:pt x="2906" y="774"/>
                  </a:lnTo>
                  <a:lnTo>
                    <a:pt x="2914" y="796"/>
                  </a:lnTo>
                  <a:lnTo>
                    <a:pt x="2928" y="840"/>
                  </a:lnTo>
                  <a:lnTo>
                    <a:pt x="2940" y="886"/>
                  </a:lnTo>
                  <a:lnTo>
                    <a:pt x="2948" y="932"/>
                  </a:lnTo>
                  <a:lnTo>
                    <a:pt x="2956" y="980"/>
                  </a:lnTo>
                  <a:lnTo>
                    <a:pt x="2958" y="1030"/>
                  </a:lnTo>
                  <a:lnTo>
                    <a:pt x="2960" y="1080"/>
                  </a:lnTo>
                  <a:lnTo>
                    <a:pt x="2960" y="1130"/>
                  </a:lnTo>
                  <a:lnTo>
                    <a:pt x="2960" y="1180"/>
                  </a:lnTo>
                  <a:lnTo>
                    <a:pt x="2956" y="1284"/>
                  </a:lnTo>
                  <a:lnTo>
                    <a:pt x="2950" y="1388"/>
                  </a:lnTo>
                  <a:lnTo>
                    <a:pt x="2946" y="1490"/>
                  </a:lnTo>
                  <a:lnTo>
                    <a:pt x="2946" y="1542"/>
                  </a:lnTo>
                  <a:lnTo>
                    <a:pt x="2946" y="1592"/>
                  </a:lnTo>
                  <a:lnTo>
                    <a:pt x="2948" y="1642"/>
                  </a:lnTo>
                  <a:lnTo>
                    <a:pt x="2954" y="1694"/>
                  </a:lnTo>
                  <a:lnTo>
                    <a:pt x="2966" y="1798"/>
                  </a:lnTo>
                  <a:lnTo>
                    <a:pt x="2980" y="1904"/>
                  </a:lnTo>
                  <a:lnTo>
                    <a:pt x="2986" y="1956"/>
                  </a:lnTo>
                  <a:lnTo>
                    <a:pt x="2990" y="2006"/>
                  </a:lnTo>
                  <a:lnTo>
                    <a:pt x="2994" y="2058"/>
                  </a:lnTo>
                  <a:lnTo>
                    <a:pt x="2994" y="2108"/>
                  </a:lnTo>
                  <a:lnTo>
                    <a:pt x="2992" y="2158"/>
                  </a:lnTo>
                  <a:lnTo>
                    <a:pt x="2988" y="2206"/>
                  </a:lnTo>
                  <a:lnTo>
                    <a:pt x="2980" y="2252"/>
                  </a:lnTo>
                  <a:lnTo>
                    <a:pt x="2974" y="2274"/>
                  </a:lnTo>
                  <a:lnTo>
                    <a:pt x="2966" y="2296"/>
                  </a:lnTo>
                  <a:lnTo>
                    <a:pt x="2958" y="2318"/>
                  </a:lnTo>
                  <a:lnTo>
                    <a:pt x="2948" y="2340"/>
                  </a:lnTo>
                  <a:lnTo>
                    <a:pt x="2938" y="2360"/>
                  </a:lnTo>
                  <a:lnTo>
                    <a:pt x="2926" y="2380"/>
                  </a:lnTo>
                  <a:lnTo>
                    <a:pt x="2912" y="2400"/>
                  </a:lnTo>
                  <a:lnTo>
                    <a:pt x="2898" y="2418"/>
                  </a:lnTo>
                  <a:lnTo>
                    <a:pt x="2866" y="2454"/>
                  </a:lnTo>
                  <a:lnTo>
                    <a:pt x="2830" y="2490"/>
                  </a:lnTo>
                  <a:lnTo>
                    <a:pt x="2792" y="2522"/>
                  </a:lnTo>
                  <a:lnTo>
                    <a:pt x="2748" y="2552"/>
                  </a:lnTo>
                  <a:lnTo>
                    <a:pt x="2704" y="2580"/>
                  </a:lnTo>
                  <a:lnTo>
                    <a:pt x="2658" y="2608"/>
                  </a:lnTo>
                  <a:lnTo>
                    <a:pt x="2612" y="2634"/>
                  </a:lnTo>
                  <a:lnTo>
                    <a:pt x="2562" y="2658"/>
                  </a:lnTo>
                  <a:lnTo>
                    <a:pt x="2514" y="2682"/>
                  </a:lnTo>
                  <a:lnTo>
                    <a:pt x="2418" y="2726"/>
                  </a:lnTo>
                  <a:lnTo>
                    <a:pt x="2326" y="2766"/>
                  </a:lnTo>
                  <a:lnTo>
                    <a:pt x="2242" y="2804"/>
                  </a:lnTo>
                  <a:lnTo>
                    <a:pt x="2204" y="2824"/>
                  </a:lnTo>
                  <a:lnTo>
                    <a:pt x="2168" y="2850"/>
                  </a:lnTo>
                  <a:lnTo>
                    <a:pt x="2132" y="2876"/>
                  </a:lnTo>
                  <a:lnTo>
                    <a:pt x="2098" y="2906"/>
                  </a:lnTo>
                  <a:lnTo>
                    <a:pt x="2030" y="2968"/>
                  </a:lnTo>
                  <a:lnTo>
                    <a:pt x="1994" y="3000"/>
                  </a:lnTo>
                  <a:lnTo>
                    <a:pt x="1956" y="3032"/>
                  </a:lnTo>
                  <a:lnTo>
                    <a:pt x="1918" y="3062"/>
                  </a:lnTo>
                  <a:lnTo>
                    <a:pt x="1876" y="3090"/>
                  </a:lnTo>
                  <a:lnTo>
                    <a:pt x="1830" y="3116"/>
                  </a:lnTo>
                  <a:lnTo>
                    <a:pt x="1808" y="3126"/>
                  </a:lnTo>
                  <a:lnTo>
                    <a:pt x="1782" y="3136"/>
                  </a:lnTo>
                  <a:lnTo>
                    <a:pt x="1756" y="3146"/>
                  </a:lnTo>
                  <a:lnTo>
                    <a:pt x="1730" y="3154"/>
                  </a:lnTo>
                  <a:lnTo>
                    <a:pt x="1702" y="3162"/>
                  </a:lnTo>
                  <a:lnTo>
                    <a:pt x="1672" y="3168"/>
                  </a:lnTo>
                  <a:lnTo>
                    <a:pt x="1642" y="3172"/>
                  </a:lnTo>
                  <a:lnTo>
                    <a:pt x="1610" y="3174"/>
                  </a:lnTo>
                  <a:lnTo>
                    <a:pt x="1576" y="3176"/>
                  </a:lnTo>
                  <a:lnTo>
                    <a:pt x="1542" y="3176"/>
                  </a:lnTo>
                  <a:lnTo>
                    <a:pt x="1506" y="3174"/>
                  </a:lnTo>
                  <a:lnTo>
                    <a:pt x="1474" y="3170"/>
                  </a:lnTo>
                  <a:lnTo>
                    <a:pt x="1440" y="3166"/>
                  </a:lnTo>
                  <a:lnTo>
                    <a:pt x="1408" y="3160"/>
                  </a:lnTo>
                  <a:lnTo>
                    <a:pt x="1378" y="3154"/>
                  </a:lnTo>
                  <a:lnTo>
                    <a:pt x="1348" y="3146"/>
                  </a:lnTo>
                  <a:lnTo>
                    <a:pt x="1318" y="3136"/>
                  </a:lnTo>
                  <a:lnTo>
                    <a:pt x="1290" y="3126"/>
                  </a:lnTo>
                  <a:lnTo>
                    <a:pt x="1236" y="3102"/>
                  </a:lnTo>
                  <a:lnTo>
                    <a:pt x="1186" y="3076"/>
                  </a:lnTo>
                  <a:lnTo>
                    <a:pt x="1136" y="3046"/>
                  </a:lnTo>
                  <a:lnTo>
                    <a:pt x="1090" y="3014"/>
                  </a:lnTo>
                  <a:lnTo>
                    <a:pt x="1046" y="2980"/>
                  </a:lnTo>
                  <a:lnTo>
                    <a:pt x="1002" y="2946"/>
                  </a:lnTo>
                  <a:lnTo>
                    <a:pt x="918" y="2876"/>
                  </a:lnTo>
                  <a:lnTo>
                    <a:pt x="836" y="2806"/>
                  </a:lnTo>
                  <a:lnTo>
                    <a:pt x="792" y="2774"/>
                  </a:lnTo>
                  <a:lnTo>
                    <a:pt x="750" y="2744"/>
                  </a:lnTo>
                  <a:lnTo>
                    <a:pt x="706" y="2718"/>
                  </a:lnTo>
                  <a:lnTo>
                    <a:pt x="664" y="2694"/>
                  </a:lnTo>
                  <a:lnTo>
                    <a:pt x="622" y="2674"/>
                  </a:lnTo>
                  <a:lnTo>
                    <a:pt x="580" y="2658"/>
                  </a:lnTo>
                  <a:lnTo>
                    <a:pt x="500" y="2630"/>
                  </a:lnTo>
                  <a:lnTo>
                    <a:pt x="422" y="2602"/>
                  </a:lnTo>
                  <a:lnTo>
                    <a:pt x="386" y="2586"/>
                  </a:lnTo>
                  <a:lnTo>
                    <a:pt x="350" y="2570"/>
                  </a:lnTo>
                  <a:lnTo>
                    <a:pt x="314" y="2550"/>
                  </a:lnTo>
                  <a:lnTo>
                    <a:pt x="280" y="2526"/>
                  </a:lnTo>
                  <a:lnTo>
                    <a:pt x="248" y="2498"/>
                  </a:lnTo>
                  <a:lnTo>
                    <a:pt x="216" y="2466"/>
                  </a:lnTo>
                  <a:lnTo>
                    <a:pt x="202" y="2448"/>
                  </a:lnTo>
                  <a:lnTo>
                    <a:pt x="186" y="2428"/>
                  </a:lnTo>
                  <a:lnTo>
                    <a:pt x="172" y="2408"/>
                  </a:lnTo>
                  <a:lnTo>
                    <a:pt x="158" y="2384"/>
                  </a:lnTo>
                  <a:lnTo>
                    <a:pt x="134" y="2340"/>
                  </a:lnTo>
                  <a:lnTo>
                    <a:pt x="118" y="2300"/>
                  </a:lnTo>
                  <a:lnTo>
                    <a:pt x="108" y="2268"/>
                  </a:lnTo>
                  <a:lnTo>
                    <a:pt x="104" y="2238"/>
                  </a:lnTo>
                  <a:lnTo>
                    <a:pt x="104" y="2212"/>
                  </a:lnTo>
                  <a:lnTo>
                    <a:pt x="108" y="2188"/>
                  </a:lnTo>
                  <a:lnTo>
                    <a:pt x="114" y="2164"/>
                  </a:lnTo>
                  <a:lnTo>
                    <a:pt x="124" y="2140"/>
                  </a:lnTo>
                  <a:lnTo>
                    <a:pt x="142" y="2092"/>
                  </a:lnTo>
                  <a:lnTo>
                    <a:pt x="152" y="2064"/>
                  </a:lnTo>
                  <a:lnTo>
                    <a:pt x="160" y="2030"/>
                  </a:lnTo>
                  <a:lnTo>
                    <a:pt x="164" y="1994"/>
                  </a:lnTo>
                  <a:lnTo>
                    <a:pt x="166" y="1950"/>
                  </a:lnTo>
                  <a:lnTo>
                    <a:pt x="162" y="1902"/>
                  </a:lnTo>
                  <a:lnTo>
                    <a:pt x="154" y="1844"/>
                  </a:lnTo>
                  <a:lnTo>
                    <a:pt x="142" y="1784"/>
                  </a:lnTo>
                  <a:lnTo>
                    <a:pt x="126" y="1728"/>
                  </a:lnTo>
                  <a:lnTo>
                    <a:pt x="110" y="1674"/>
                  </a:lnTo>
                  <a:lnTo>
                    <a:pt x="94" y="1622"/>
                  </a:lnTo>
                  <a:lnTo>
                    <a:pt x="60" y="1524"/>
                  </a:lnTo>
                  <a:lnTo>
                    <a:pt x="44" y="1476"/>
                  </a:lnTo>
                  <a:lnTo>
                    <a:pt x="30" y="1430"/>
                  </a:lnTo>
                  <a:lnTo>
                    <a:pt x="18" y="1384"/>
                  </a:lnTo>
                  <a:lnTo>
                    <a:pt x="8" y="1338"/>
                  </a:lnTo>
                  <a:lnTo>
                    <a:pt x="2" y="1292"/>
                  </a:lnTo>
                  <a:lnTo>
                    <a:pt x="0" y="1246"/>
                  </a:lnTo>
                  <a:lnTo>
                    <a:pt x="0" y="1222"/>
                  </a:lnTo>
                  <a:lnTo>
                    <a:pt x="2" y="1198"/>
                  </a:lnTo>
                  <a:lnTo>
                    <a:pt x="4" y="1174"/>
                  </a:lnTo>
                  <a:lnTo>
                    <a:pt x="8" y="1148"/>
                  </a:lnTo>
                  <a:lnTo>
                    <a:pt x="14" y="1124"/>
                  </a:lnTo>
                  <a:lnTo>
                    <a:pt x="22" y="1098"/>
                  </a:lnTo>
                  <a:lnTo>
                    <a:pt x="30" y="1072"/>
                  </a:lnTo>
                  <a:lnTo>
                    <a:pt x="42" y="1044"/>
                  </a:lnTo>
                  <a:lnTo>
                    <a:pt x="64" y="994"/>
                  </a:lnTo>
                  <a:lnTo>
                    <a:pt x="90" y="952"/>
                  </a:lnTo>
                  <a:lnTo>
                    <a:pt x="116" y="916"/>
                  </a:lnTo>
                  <a:lnTo>
                    <a:pt x="142" y="886"/>
                  </a:lnTo>
                  <a:lnTo>
                    <a:pt x="170" y="860"/>
                  </a:lnTo>
                  <a:lnTo>
                    <a:pt x="198" y="840"/>
                  </a:lnTo>
                  <a:lnTo>
                    <a:pt x="226" y="822"/>
                  </a:lnTo>
                  <a:lnTo>
                    <a:pt x="256" y="808"/>
                  </a:lnTo>
                  <a:lnTo>
                    <a:pt x="312" y="782"/>
                  </a:lnTo>
                  <a:lnTo>
                    <a:pt x="368" y="758"/>
                  </a:lnTo>
                  <a:lnTo>
                    <a:pt x="394" y="744"/>
                  </a:lnTo>
                  <a:lnTo>
                    <a:pt x="420" y="726"/>
                  </a:lnTo>
                  <a:lnTo>
                    <a:pt x="444" y="708"/>
                  </a:lnTo>
                  <a:lnTo>
                    <a:pt x="466" y="684"/>
                  </a:lnTo>
                  <a:lnTo>
                    <a:pt x="486" y="658"/>
                  </a:lnTo>
                  <a:lnTo>
                    <a:pt x="500" y="630"/>
                  </a:lnTo>
                  <a:lnTo>
                    <a:pt x="512" y="602"/>
                  </a:lnTo>
                  <a:lnTo>
                    <a:pt x="522" y="572"/>
                  </a:lnTo>
                  <a:lnTo>
                    <a:pt x="528" y="544"/>
                  </a:lnTo>
                  <a:lnTo>
                    <a:pt x="534" y="514"/>
                  </a:lnTo>
                  <a:lnTo>
                    <a:pt x="544" y="456"/>
                  </a:lnTo>
                  <a:lnTo>
                    <a:pt x="548" y="428"/>
                  </a:lnTo>
                  <a:lnTo>
                    <a:pt x="554" y="400"/>
                  </a:lnTo>
                  <a:lnTo>
                    <a:pt x="562" y="374"/>
                  </a:lnTo>
                  <a:lnTo>
                    <a:pt x="572" y="350"/>
                  </a:lnTo>
                  <a:lnTo>
                    <a:pt x="586" y="326"/>
                  </a:lnTo>
                  <a:lnTo>
                    <a:pt x="602" y="306"/>
                  </a:lnTo>
                  <a:lnTo>
                    <a:pt x="612" y="296"/>
                  </a:lnTo>
                  <a:lnTo>
                    <a:pt x="624" y="288"/>
                  </a:lnTo>
                  <a:lnTo>
                    <a:pt x="636" y="280"/>
                  </a:lnTo>
                  <a:lnTo>
                    <a:pt x="650" y="272"/>
                  </a:lnTo>
                  <a:lnTo>
                    <a:pt x="678" y="260"/>
                  </a:lnTo>
                  <a:lnTo>
                    <a:pt x="706" y="252"/>
                  </a:lnTo>
                  <a:lnTo>
                    <a:pt x="734" y="246"/>
                  </a:lnTo>
                  <a:lnTo>
                    <a:pt x="760" y="246"/>
                  </a:lnTo>
                  <a:lnTo>
                    <a:pt x="786" y="246"/>
                  </a:lnTo>
                  <a:lnTo>
                    <a:pt x="812" y="248"/>
                  </a:lnTo>
                  <a:lnTo>
                    <a:pt x="866" y="254"/>
                  </a:lnTo>
                  <a:lnTo>
                    <a:pt x="922" y="262"/>
                  </a:lnTo>
                  <a:lnTo>
                    <a:pt x="952" y="264"/>
                  </a:lnTo>
                  <a:lnTo>
                    <a:pt x="984" y="264"/>
                  </a:lnTo>
                  <a:lnTo>
                    <a:pt x="1018" y="264"/>
                  </a:lnTo>
                  <a:lnTo>
                    <a:pt x="1054" y="258"/>
                  </a:lnTo>
                  <a:lnTo>
                    <a:pt x="1092" y="252"/>
                  </a:lnTo>
                  <a:lnTo>
                    <a:pt x="1134" y="240"/>
                  </a:lnTo>
                  <a:lnTo>
                    <a:pt x="1156" y="232"/>
                  </a:lnTo>
                  <a:lnTo>
                    <a:pt x="1180" y="220"/>
                  </a:lnTo>
                  <a:lnTo>
                    <a:pt x="1234" y="186"/>
                  </a:lnTo>
                  <a:lnTo>
                    <a:pt x="1298" y="146"/>
                  </a:lnTo>
                  <a:lnTo>
                    <a:pt x="1368" y="102"/>
                  </a:lnTo>
                  <a:lnTo>
                    <a:pt x="1404" y="80"/>
                  </a:lnTo>
                  <a:lnTo>
                    <a:pt x="1442" y="60"/>
                  </a:lnTo>
                  <a:lnTo>
                    <a:pt x="1478" y="42"/>
                  </a:lnTo>
                  <a:lnTo>
                    <a:pt x="1518" y="26"/>
                  </a:lnTo>
                  <a:lnTo>
                    <a:pt x="1556" y="14"/>
                  </a:lnTo>
                  <a:lnTo>
                    <a:pt x="1594" y="4"/>
                  </a:lnTo>
                  <a:lnTo>
                    <a:pt x="1632" y="0"/>
                  </a:lnTo>
                  <a:lnTo>
                    <a:pt x="1652" y="0"/>
                  </a:lnTo>
                  <a:lnTo>
                    <a:pt x="1670" y="0"/>
                  </a:lnTo>
                  <a:close/>
                </a:path>
              </a:pathLst>
            </a:custGeom>
            <a:solidFill>
              <a:srgbClr val="2F84F5"/>
            </a:solidFill>
            <a:ln>
              <a:noFill/>
            </a:ln>
            <a:effectLst>
              <a:outerShdw dist="35921" dir="2700000" algn="ctr" rotWithShape="0">
                <a:srgbClr val="808080"/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2" name="Freeform 136"/>
            <p:cNvSpPr>
              <a:spLocks noEditPoints="1"/>
            </p:cNvSpPr>
            <p:nvPr/>
          </p:nvSpPr>
          <p:spPr bwMode="auto">
            <a:xfrm>
              <a:off x="554" y="2619"/>
              <a:ext cx="1018" cy="1018"/>
            </a:xfrm>
            <a:custGeom>
              <a:avLst/>
              <a:gdLst>
                <a:gd name="T0" fmla="*/ 432 w 2400"/>
                <a:gd name="T1" fmla="*/ 6 h 2400"/>
                <a:gd name="T2" fmla="*/ 310 w 2400"/>
                <a:gd name="T3" fmla="*/ 40 h 2400"/>
                <a:gd name="T4" fmla="*/ 204 w 2400"/>
                <a:gd name="T5" fmla="*/ 101 h 2400"/>
                <a:gd name="T6" fmla="*/ 116 w 2400"/>
                <a:gd name="T7" fmla="*/ 185 h 2400"/>
                <a:gd name="T8" fmla="*/ 50 w 2400"/>
                <a:gd name="T9" fmla="*/ 288 h 2400"/>
                <a:gd name="T10" fmla="*/ 10 w 2400"/>
                <a:gd name="T11" fmla="*/ 406 h 2400"/>
                <a:gd name="T12" fmla="*/ 0 w 2400"/>
                <a:gd name="T13" fmla="*/ 509 h 2400"/>
                <a:gd name="T14" fmla="*/ 16 w 2400"/>
                <a:gd name="T15" fmla="*/ 636 h 2400"/>
                <a:gd name="T16" fmla="*/ 61 w 2400"/>
                <a:gd name="T17" fmla="*/ 752 h 2400"/>
                <a:gd name="T18" fmla="*/ 132 w 2400"/>
                <a:gd name="T19" fmla="*/ 851 h 2400"/>
                <a:gd name="T20" fmla="*/ 224 w 2400"/>
                <a:gd name="T21" fmla="*/ 931 h 2400"/>
                <a:gd name="T22" fmla="*/ 334 w 2400"/>
                <a:gd name="T23" fmla="*/ 987 h 2400"/>
                <a:gd name="T24" fmla="*/ 457 w 2400"/>
                <a:gd name="T25" fmla="*/ 1015 h 2400"/>
                <a:gd name="T26" fmla="*/ 561 w 2400"/>
                <a:gd name="T27" fmla="*/ 1015 h 2400"/>
                <a:gd name="T28" fmla="*/ 684 w 2400"/>
                <a:gd name="T29" fmla="*/ 987 h 2400"/>
                <a:gd name="T30" fmla="*/ 793 w 2400"/>
                <a:gd name="T31" fmla="*/ 931 h 2400"/>
                <a:gd name="T32" fmla="*/ 886 w 2400"/>
                <a:gd name="T33" fmla="*/ 851 h 2400"/>
                <a:gd name="T34" fmla="*/ 956 w 2400"/>
                <a:gd name="T35" fmla="*/ 752 h 2400"/>
                <a:gd name="T36" fmla="*/ 1002 w 2400"/>
                <a:gd name="T37" fmla="*/ 636 h 2400"/>
                <a:gd name="T38" fmla="*/ 1018 w 2400"/>
                <a:gd name="T39" fmla="*/ 509 h 2400"/>
                <a:gd name="T40" fmla="*/ 1008 w 2400"/>
                <a:gd name="T41" fmla="*/ 406 h 2400"/>
                <a:gd name="T42" fmla="*/ 968 w 2400"/>
                <a:gd name="T43" fmla="*/ 288 h 2400"/>
                <a:gd name="T44" fmla="*/ 902 w 2400"/>
                <a:gd name="T45" fmla="*/ 185 h 2400"/>
                <a:gd name="T46" fmla="*/ 814 w 2400"/>
                <a:gd name="T47" fmla="*/ 101 h 2400"/>
                <a:gd name="T48" fmla="*/ 707 w 2400"/>
                <a:gd name="T49" fmla="*/ 40 h 2400"/>
                <a:gd name="T50" fmla="*/ 586 w 2400"/>
                <a:gd name="T51" fmla="*/ 6 h 2400"/>
                <a:gd name="T52" fmla="*/ 509 w 2400"/>
                <a:gd name="T53" fmla="*/ 914 h 2400"/>
                <a:gd name="T54" fmla="*/ 428 w 2400"/>
                <a:gd name="T55" fmla="*/ 905 h 2400"/>
                <a:gd name="T56" fmla="*/ 333 w 2400"/>
                <a:gd name="T57" fmla="*/ 874 h 2400"/>
                <a:gd name="T58" fmla="*/ 251 w 2400"/>
                <a:gd name="T59" fmla="*/ 821 h 2400"/>
                <a:gd name="T60" fmla="*/ 185 w 2400"/>
                <a:gd name="T61" fmla="*/ 751 h 2400"/>
                <a:gd name="T62" fmla="*/ 136 w 2400"/>
                <a:gd name="T63" fmla="*/ 667 h 2400"/>
                <a:gd name="T64" fmla="*/ 109 w 2400"/>
                <a:gd name="T65" fmla="*/ 571 h 2400"/>
                <a:gd name="T66" fmla="*/ 105 w 2400"/>
                <a:gd name="T67" fmla="*/ 488 h 2400"/>
                <a:gd name="T68" fmla="*/ 122 w 2400"/>
                <a:gd name="T69" fmla="*/ 389 h 2400"/>
                <a:gd name="T70" fmla="*/ 163 w 2400"/>
                <a:gd name="T71" fmla="*/ 299 h 2400"/>
                <a:gd name="T72" fmla="*/ 223 w 2400"/>
                <a:gd name="T73" fmla="*/ 223 h 2400"/>
                <a:gd name="T74" fmla="*/ 299 w 2400"/>
                <a:gd name="T75" fmla="*/ 163 h 2400"/>
                <a:gd name="T76" fmla="*/ 389 w 2400"/>
                <a:gd name="T77" fmla="*/ 122 h 2400"/>
                <a:gd name="T78" fmla="*/ 488 w 2400"/>
                <a:gd name="T79" fmla="*/ 105 h 2400"/>
                <a:gd name="T80" fmla="*/ 571 w 2400"/>
                <a:gd name="T81" fmla="*/ 109 h 2400"/>
                <a:gd name="T82" fmla="*/ 667 w 2400"/>
                <a:gd name="T83" fmla="*/ 136 h 2400"/>
                <a:gd name="T84" fmla="*/ 751 w 2400"/>
                <a:gd name="T85" fmla="*/ 185 h 2400"/>
                <a:gd name="T86" fmla="*/ 821 w 2400"/>
                <a:gd name="T87" fmla="*/ 251 h 2400"/>
                <a:gd name="T88" fmla="*/ 874 w 2400"/>
                <a:gd name="T89" fmla="*/ 333 h 2400"/>
                <a:gd name="T90" fmla="*/ 905 w 2400"/>
                <a:gd name="T91" fmla="*/ 428 h 2400"/>
                <a:gd name="T92" fmla="*/ 914 w 2400"/>
                <a:gd name="T93" fmla="*/ 509 h 2400"/>
                <a:gd name="T94" fmla="*/ 901 w 2400"/>
                <a:gd name="T95" fmla="*/ 610 h 2400"/>
                <a:gd name="T96" fmla="*/ 864 w 2400"/>
                <a:gd name="T97" fmla="*/ 702 h 2400"/>
                <a:gd name="T98" fmla="*/ 808 w 2400"/>
                <a:gd name="T99" fmla="*/ 781 h 2400"/>
                <a:gd name="T100" fmla="*/ 736 w 2400"/>
                <a:gd name="T101" fmla="*/ 844 h 2400"/>
                <a:gd name="T102" fmla="*/ 648 w 2400"/>
                <a:gd name="T103" fmla="*/ 889 h 2400"/>
                <a:gd name="T104" fmla="*/ 551 w 2400"/>
                <a:gd name="T105" fmla="*/ 911 h 24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400" h="2400">
                  <a:moveTo>
                    <a:pt x="1200" y="0"/>
                  </a:moveTo>
                  <a:lnTo>
                    <a:pt x="1200" y="0"/>
                  </a:lnTo>
                  <a:lnTo>
                    <a:pt x="1138" y="2"/>
                  </a:lnTo>
                  <a:lnTo>
                    <a:pt x="1078" y="6"/>
                  </a:lnTo>
                  <a:lnTo>
                    <a:pt x="1018" y="14"/>
                  </a:lnTo>
                  <a:lnTo>
                    <a:pt x="958" y="24"/>
                  </a:lnTo>
                  <a:lnTo>
                    <a:pt x="900" y="38"/>
                  </a:lnTo>
                  <a:lnTo>
                    <a:pt x="842" y="54"/>
                  </a:lnTo>
                  <a:lnTo>
                    <a:pt x="788" y="72"/>
                  </a:lnTo>
                  <a:lnTo>
                    <a:pt x="732" y="94"/>
                  </a:lnTo>
                  <a:lnTo>
                    <a:pt x="680" y="118"/>
                  </a:lnTo>
                  <a:lnTo>
                    <a:pt x="628" y="144"/>
                  </a:lnTo>
                  <a:lnTo>
                    <a:pt x="578" y="174"/>
                  </a:lnTo>
                  <a:lnTo>
                    <a:pt x="528" y="204"/>
                  </a:lnTo>
                  <a:lnTo>
                    <a:pt x="482" y="238"/>
                  </a:lnTo>
                  <a:lnTo>
                    <a:pt x="436" y="274"/>
                  </a:lnTo>
                  <a:lnTo>
                    <a:pt x="392" y="312"/>
                  </a:lnTo>
                  <a:lnTo>
                    <a:pt x="352" y="352"/>
                  </a:lnTo>
                  <a:lnTo>
                    <a:pt x="312" y="392"/>
                  </a:lnTo>
                  <a:lnTo>
                    <a:pt x="274" y="436"/>
                  </a:lnTo>
                  <a:lnTo>
                    <a:pt x="238" y="482"/>
                  </a:lnTo>
                  <a:lnTo>
                    <a:pt x="204" y="528"/>
                  </a:lnTo>
                  <a:lnTo>
                    <a:pt x="174" y="578"/>
                  </a:lnTo>
                  <a:lnTo>
                    <a:pt x="144" y="628"/>
                  </a:lnTo>
                  <a:lnTo>
                    <a:pt x="118" y="680"/>
                  </a:lnTo>
                  <a:lnTo>
                    <a:pt x="94" y="732"/>
                  </a:lnTo>
                  <a:lnTo>
                    <a:pt x="72" y="788"/>
                  </a:lnTo>
                  <a:lnTo>
                    <a:pt x="54" y="842"/>
                  </a:lnTo>
                  <a:lnTo>
                    <a:pt x="38" y="900"/>
                  </a:lnTo>
                  <a:lnTo>
                    <a:pt x="24" y="958"/>
                  </a:lnTo>
                  <a:lnTo>
                    <a:pt x="14" y="1018"/>
                  </a:lnTo>
                  <a:lnTo>
                    <a:pt x="6" y="1078"/>
                  </a:lnTo>
                  <a:lnTo>
                    <a:pt x="2" y="1138"/>
                  </a:lnTo>
                  <a:lnTo>
                    <a:pt x="0" y="1200"/>
                  </a:lnTo>
                  <a:lnTo>
                    <a:pt x="2" y="1262"/>
                  </a:lnTo>
                  <a:lnTo>
                    <a:pt x="6" y="1322"/>
                  </a:lnTo>
                  <a:lnTo>
                    <a:pt x="14" y="1382"/>
                  </a:lnTo>
                  <a:lnTo>
                    <a:pt x="24" y="1442"/>
                  </a:lnTo>
                  <a:lnTo>
                    <a:pt x="38" y="1500"/>
                  </a:lnTo>
                  <a:lnTo>
                    <a:pt x="54" y="1556"/>
                  </a:lnTo>
                  <a:lnTo>
                    <a:pt x="72" y="1612"/>
                  </a:lnTo>
                  <a:lnTo>
                    <a:pt x="94" y="1666"/>
                  </a:lnTo>
                  <a:lnTo>
                    <a:pt x="118" y="1720"/>
                  </a:lnTo>
                  <a:lnTo>
                    <a:pt x="144" y="1772"/>
                  </a:lnTo>
                  <a:lnTo>
                    <a:pt x="174" y="1822"/>
                  </a:lnTo>
                  <a:lnTo>
                    <a:pt x="204" y="1870"/>
                  </a:lnTo>
                  <a:lnTo>
                    <a:pt x="238" y="1918"/>
                  </a:lnTo>
                  <a:lnTo>
                    <a:pt x="274" y="1964"/>
                  </a:lnTo>
                  <a:lnTo>
                    <a:pt x="312" y="2006"/>
                  </a:lnTo>
                  <a:lnTo>
                    <a:pt x="352" y="2048"/>
                  </a:lnTo>
                  <a:lnTo>
                    <a:pt x="392" y="2088"/>
                  </a:lnTo>
                  <a:lnTo>
                    <a:pt x="436" y="2126"/>
                  </a:lnTo>
                  <a:lnTo>
                    <a:pt x="482" y="2162"/>
                  </a:lnTo>
                  <a:lnTo>
                    <a:pt x="528" y="2194"/>
                  </a:lnTo>
                  <a:lnTo>
                    <a:pt x="578" y="2226"/>
                  </a:lnTo>
                  <a:lnTo>
                    <a:pt x="628" y="2254"/>
                  </a:lnTo>
                  <a:lnTo>
                    <a:pt x="680" y="2282"/>
                  </a:lnTo>
                  <a:lnTo>
                    <a:pt x="732" y="2306"/>
                  </a:lnTo>
                  <a:lnTo>
                    <a:pt x="788" y="2326"/>
                  </a:lnTo>
                  <a:lnTo>
                    <a:pt x="842" y="2346"/>
                  </a:lnTo>
                  <a:lnTo>
                    <a:pt x="900" y="2362"/>
                  </a:lnTo>
                  <a:lnTo>
                    <a:pt x="958" y="2376"/>
                  </a:lnTo>
                  <a:lnTo>
                    <a:pt x="1018" y="2386"/>
                  </a:lnTo>
                  <a:lnTo>
                    <a:pt x="1078" y="2394"/>
                  </a:lnTo>
                  <a:lnTo>
                    <a:pt x="1138" y="2398"/>
                  </a:lnTo>
                  <a:lnTo>
                    <a:pt x="1200" y="2400"/>
                  </a:lnTo>
                  <a:lnTo>
                    <a:pt x="1262" y="2398"/>
                  </a:lnTo>
                  <a:lnTo>
                    <a:pt x="1322" y="2394"/>
                  </a:lnTo>
                  <a:lnTo>
                    <a:pt x="1382" y="2386"/>
                  </a:lnTo>
                  <a:lnTo>
                    <a:pt x="1442" y="2376"/>
                  </a:lnTo>
                  <a:lnTo>
                    <a:pt x="1500" y="2362"/>
                  </a:lnTo>
                  <a:lnTo>
                    <a:pt x="1556" y="2346"/>
                  </a:lnTo>
                  <a:lnTo>
                    <a:pt x="1612" y="2326"/>
                  </a:lnTo>
                  <a:lnTo>
                    <a:pt x="1666" y="2306"/>
                  </a:lnTo>
                  <a:lnTo>
                    <a:pt x="1720" y="2282"/>
                  </a:lnTo>
                  <a:lnTo>
                    <a:pt x="1772" y="2254"/>
                  </a:lnTo>
                  <a:lnTo>
                    <a:pt x="1822" y="2226"/>
                  </a:lnTo>
                  <a:lnTo>
                    <a:pt x="1870" y="2194"/>
                  </a:lnTo>
                  <a:lnTo>
                    <a:pt x="1918" y="2162"/>
                  </a:lnTo>
                  <a:lnTo>
                    <a:pt x="1964" y="2126"/>
                  </a:lnTo>
                  <a:lnTo>
                    <a:pt x="2006" y="2088"/>
                  </a:lnTo>
                  <a:lnTo>
                    <a:pt x="2048" y="2048"/>
                  </a:lnTo>
                  <a:lnTo>
                    <a:pt x="2088" y="2006"/>
                  </a:lnTo>
                  <a:lnTo>
                    <a:pt x="2126" y="1964"/>
                  </a:lnTo>
                  <a:lnTo>
                    <a:pt x="2162" y="1918"/>
                  </a:lnTo>
                  <a:lnTo>
                    <a:pt x="2194" y="1870"/>
                  </a:lnTo>
                  <a:lnTo>
                    <a:pt x="2226" y="1822"/>
                  </a:lnTo>
                  <a:lnTo>
                    <a:pt x="2254" y="1772"/>
                  </a:lnTo>
                  <a:lnTo>
                    <a:pt x="2282" y="1720"/>
                  </a:lnTo>
                  <a:lnTo>
                    <a:pt x="2306" y="1666"/>
                  </a:lnTo>
                  <a:lnTo>
                    <a:pt x="2326" y="1612"/>
                  </a:lnTo>
                  <a:lnTo>
                    <a:pt x="2346" y="1556"/>
                  </a:lnTo>
                  <a:lnTo>
                    <a:pt x="2362" y="1500"/>
                  </a:lnTo>
                  <a:lnTo>
                    <a:pt x="2376" y="1442"/>
                  </a:lnTo>
                  <a:lnTo>
                    <a:pt x="2386" y="1382"/>
                  </a:lnTo>
                  <a:lnTo>
                    <a:pt x="2394" y="1322"/>
                  </a:lnTo>
                  <a:lnTo>
                    <a:pt x="2398" y="1262"/>
                  </a:lnTo>
                  <a:lnTo>
                    <a:pt x="2400" y="1200"/>
                  </a:lnTo>
                  <a:lnTo>
                    <a:pt x="2398" y="1138"/>
                  </a:lnTo>
                  <a:lnTo>
                    <a:pt x="2394" y="1078"/>
                  </a:lnTo>
                  <a:lnTo>
                    <a:pt x="2386" y="1018"/>
                  </a:lnTo>
                  <a:lnTo>
                    <a:pt x="2376" y="958"/>
                  </a:lnTo>
                  <a:lnTo>
                    <a:pt x="2362" y="900"/>
                  </a:lnTo>
                  <a:lnTo>
                    <a:pt x="2346" y="842"/>
                  </a:lnTo>
                  <a:lnTo>
                    <a:pt x="2326" y="788"/>
                  </a:lnTo>
                  <a:lnTo>
                    <a:pt x="2306" y="732"/>
                  </a:lnTo>
                  <a:lnTo>
                    <a:pt x="2282" y="680"/>
                  </a:lnTo>
                  <a:lnTo>
                    <a:pt x="2254" y="628"/>
                  </a:lnTo>
                  <a:lnTo>
                    <a:pt x="2226" y="578"/>
                  </a:lnTo>
                  <a:lnTo>
                    <a:pt x="2194" y="528"/>
                  </a:lnTo>
                  <a:lnTo>
                    <a:pt x="2162" y="482"/>
                  </a:lnTo>
                  <a:lnTo>
                    <a:pt x="2126" y="436"/>
                  </a:lnTo>
                  <a:lnTo>
                    <a:pt x="2088" y="392"/>
                  </a:lnTo>
                  <a:lnTo>
                    <a:pt x="2048" y="352"/>
                  </a:lnTo>
                  <a:lnTo>
                    <a:pt x="2006" y="312"/>
                  </a:lnTo>
                  <a:lnTo>
                    <a:pt x="1964" y="274"/>
                  </a:lnTo>
                  <a:lnTo>
                    <a:pt x="1918" y="238"/>
                  </a:lnTo>
                  <a:lnTo>
                    <a:pt x="1870" y="204"/>
                  </a:lnTo>
                  <a:lnTo>
                    <a:pt x="1822" y="174"/>
                  </a:lnTo>
                  <a:lnTo>
                    <a:pt x="1772" y="144"/>
                  </a:lnTo>
                  <a:lnTo>
                    <a:pt x="1720" y="118"/>
                  </a:lnTo>
                  <a:lnTo>
                    <a:pt x="1666" y="94"/>
                  </a:lnTo>
                  <a:lnTo>
                    <a:pt x="1612" y="72"/>
                  </a:lnTo>
                  <a:lnTo>
                    <a:pt x="1556" y="54"/>
                  </a:lnTo>
                  <a:lnTo>
                    <a:pt x="1500" y="38"/>
                  </a:lnTo>
                  <a:lnTo>
                    <a:pt x="1442" y="24"/>
                  </a:lnTo>
                  <a:lnTo>
                    <a:pt x="1382" y="14"/>
                  </a:lnTo>
                  <a:lnTo>
                    <a:pt x="1322" y="6"/>
                  </a:lnTo>
                  <a:lnTo>
                    <a:pt x="1262" y="2"/>
                  </a:lnTo>
                  <a:lnTo>
                    <a:pt x="1200" y="0"/>
                  </a:lnTo>
                  <a:close/>
                  <a:moveTo>
                    <a:pt x="1200" y="2154"/>
                  </a:moveTo>
                  <a:lnTo>
                    <a:pt x="1200" y="2154"/>
                  </a:lnTo>
                  <a:lnTo>
                    <a:pt x="1150" y="2152"/>
                  </a:lnTo>
                  <a:lnTo>
                    <a:pt x="1102" y="2148"/>
                  </a:lnTo>
                  <a:lnTo>
                    <a:pt x="1054" y="2142"/>
                  </a:lnTo>
                  <a:lnTo>
                    <a:pt x="1008" y="2134"/>
                  </a:lnTo>
                  <a:lnTo>
                    <a:pt x="962" y="2124"/>
                  </a:lnTo>
                  <a:lnTo>
                    <a:pt x="916" y="2110"/>
                  </a:lnTo>
                  <a:lnTo>
                    <a:pt x="872" y="2096"/>
                  </a:lnTo>
                  <a:lnTo>
                    <a:pt x="828" y="2078"/>
                  </a:lnTo>
                  <a:lnTo>
                    <a:pt x="786" y="2060"/>
                  </a:lnTo>
                  <a:lnTo>
                    <a:pt x="746" y="2038"/>
                  </a:lnTo>
                  <a:lnTo>
                    <a:pt x="706" y="2016"/>
                  </a:lnTo>
                  <a:lnTo>
                    <a:pt x="666" y="1990"/>
                  </a:lnTo>
                  <a:lnTo>
                    <a:pt x="628" y="1964"/>
                  </a:lnTo>
                  <a:lnTo>
                    <a:pt x="592" y="1936"/>
                  </a:lnTo>
                  <a:lnTo>
                    <a:pt x="558" y="1906"/>
                  </a:lnTo>
                  <a:lnTo>
                    <a:pt x="526" y="1874"/>
                  </a:lnTo>
                  <a:lnTo>
                    <a:pt x="494" y="1842"/>
                  </a:lnTo>
                  <a:lnTo>
                    <a:pt x="464" y="1806"/>
                  </a:lnTo>
                  <a:lnTo>
                    <a:pt x="436" y="1770"/>
                  </a:lnTo>
                  <a:lnTo>
                    <a:pt x="408" y="1734"/>
                  </a:lnTo>
                  <a:lnTo>
                    <a:pt x="384" y="1694"/>
                  </a:lnTo>
                  <a:lnTo>
                    <a:pt x="360" y="1654"/>
                  </a:lnTo>
                  <a:lnTo>
                    <a:pt x="340" y="1614"/>
                  </a:lnTo>
                  <a:lnTo>
                    <a:pt x="320" y="1572"/>
                  </a:lnTo>
                  <a:lnTo>
                    <a:pt x="304" y="1528"/>
                  </a:lnTo>
                  <a:lnTo>
                    <a:pt x="288" y="1484"/>
                  </a:lnTo>
                  <a:lnTo>
                    <a:pt x="276" y="1438"/>
                  </a:lnTo>
                  <a:lnTo>
                    <a:pt x="266" y="1392"/>
                  </a:lnTo>
                  <a:lnTo>
                    <a:pt x="256" y="1346"/>
                  </a:lnTo>
                  <a:lnTo>
                    <a:pt x="250" y="1298"/>
                  </a:lnTo>
                  <a:lnTo>
                    <a:pt x="248" y="1248"/>
                  </a:lnTo>
                  <a:lnTo>
                    <a:pt x="246" y="1200"/>
                  </a:lnTo>
                  <a:lnTo>
                    <a:pt x="248" y="1150"/>
                  </a:lnTo>
                  <a:lnTo>
                    <a:pt x="250" y="1102"/>
                  </a:lnTo>
                  <a:lnTo>
                    <a:pt x="256" y="1054"/>
                  </a:lnTo>
                  <a:lnTo>
                    <a:pt x="266" y="1008"/>
                  </a:lnTo>
                  <a:lnTo>
                    <a:pt x="276" y="962"/>
                  </a:lnTo>
                  <a:lnTo>
                    <a:pt x="288" y="916"/>
                  </a:lnTo>
                  <a:lnTo>
                    <a:pt x="304" y="872"/>
                  </a:lnTo>
                  <a:lnTo>
                    <a:pt x="320" y="828"/>
                  </a:lnTo>
                  <a:lnTo>
                    <a:pt x="340" y="786"/>
                  </a:lnTo>
                  <a:lnTo>
                    <a:pt x="360" y="746"/>
                  </a:lnTo>
                  <a:lnTo>
                    <a:pt x="384" y="706"/>
                  </a:lnTo>
                  <a:lnTo>
                    <a:pt x="408" y="666"/>
                  </a:lnTo>
                  <a:lnTo>
                    <a:pt x="436" y="628"/>
                  </a:lnTo>
                  <a:lnTo>
                    <a:pt x="464" y="592"/>
                  </a:lnTo>
                  <a:lnTo>
                    <a:pt x="494" y="558"/>
                  </a:lnTo>
                  <a:lnTo>
                    <a:pt x="526" y="526"/>
                  </a:lnTo>
                  <a:lnTo>
                    <a:pt x="558" y="494"/>
                  </a:lnTo>
                  <a:lnTo>
                    <a:pt x="592" y="464"/>
                  </a:lnTo>
                  <a:lnTo>
                    <a:pt x="628" y="436"/>
                  </a:lnTo>
                  <a:lnTo>
                    <a:pt x="666" y="408"/>
                  </a:lnTo>
                  <a:lnTo>
                    <a:pt x="706" y="384"/>
                  </a:lnTo>
                  <a:lnTo>
                    <a:pt x="746" y="360"/>
                  </a:lnTo>
                  <a:lnTo>
                    <a:pt x="786" y="340"/>
                  </a:lnTo>
                  <a:lnTo>
                    <a:pt x="828" y="320"/>
                  </a:lnTo>
                  <a:lnTo>
                    <a:pt x="872" y="304"/>
                  </a:lnTo>
                  <a:lnTo>
                    <a:pt x="916" y="288"/>
                  </a:lnTo>
                  <a:lnTo>
                    <a:pt x="962" y="276"/>
                  </a:lnTo>
                  <a:lnTo>
                    <a:pt x="1008" y="266"/>
                  </a:lnTo>
                  <a:lnTo>
                    <a:pt x="1054" y="256"/>
                  </a:lnTo>
                  <a:lnTo>
                    <a:pt x="1102" y="250"/>
                  </a:lnTo>
                  <a:lnTo>
                    <a:pt x="1150" y="248"/>
                  </a:lnTo>
                  <a:lnTo>
                    <a:pt x="1200" y="246"/>
                  </a:lnTo>
                  <a:lnTo>
                    <a:pt x="1248" y="248"/>
                  </a:lnTo>
                  <a:lnTo>
                    <a:pt x="1298" y="250"/>
                  </a:lnTo>
                  <a:lnTo>
                    <a:pt x="1346" y="256"/>
                  </a:lnTo>
                  <a:lnTo>
                    <a:pt x="1392" y="266"/>
                  </a:lnTo>
                  <a:lnTo>
                    <a:pt x="1438" y="276"/>
                  </a:lnTo>
                  <a:lnTo>
                    <a:pt x="1484" y="288"/>
                  </a:lnTo>
                  <a:lnTo>
                    <a:pt x="1528" y="304"/>
                  </a:lnTo>
                  <a:lnTo>
                    <a:pt x="1572" y="320"/>
                  </a:lnTo>
                  <a:lnTo>
                    <a:pt x="1614" y="340"/>
                  </a:lnTo>
                  <a:lnTo>
                    <a:pt x="1654" y="360"/>
                  </a:lnTo>
                  <a:lnTo>
                    <a:pt x="1694" y="384"/>
                  </a:lnTo>
                  <a:lnTo>
                    <a:pt x="1734" y="408"/>
                  </a:lnTo>
                  <a:lnTo>
                    <a:pt x="1770" y="436"/>
                  </a:lnTo>
                  <a:lnTo>
                    <a:pt x="1806" y="464"/>
                  </a:lnTo>
                  <a:lnTo>
                    <a:pt x="1842" y="494"/>
                  </a:lnTo>
                  <a:lnTo>
                    <a:pt x="1874" y="526"/>
                  </a:lnTo>
                  <a:lnTo>
                    <a:pt x="1906" y="558"/>
                  </a:lnTo>
                  <a:lnTo>
                    <a:pt x="1936" y="592"/>
                  </a:lnTo>
                  <a:lnTo>
                    <a:pt x="1964" y="628"/>
                  </a:lnTo>
                  <a:lnTo>
                    <a:pt x="1990" y="666"/>
                  </a:lnTo>
                  <a:lnTo>
                    <a:pt x="2016" y="706"/>
                  </a:lnTo>
                  <a:lnTo>
                    <a:pt x="2038" y="746"/>
                  </a:lnTo>
                  <a:lnTo>
                    <a:pt x="2060" y="786"/>
                  </a:lnTo>
                  <a:lnTo>
                    <a:pt x="2078" y="828"/>
                  </a:lnTo>
                  <a:lnTo>
                    <a:pt x="2096" y="872"/>
                  </a:lnTo>
                  <a:lnTo>
                    <a:pt x="2110" y="916"/>
                  </a:lnTo>
                  <a:lnTo>
                    <a:pt x="2124" y="962"/>
                  </a:lnTo>
                  <a:lnTo>
                    <a:pt x="2134" y="1008"/>
                  </a:lnTo>
                  <a:lnTo>
                    <a:pt x="2142" y="1054"/>
                  </a:lnTo>
                  <a:lnTo>
                    <a:pt x="2148" y="1102"/>
                  </a:lnTo>
                  <a:lnTo>
                    <a:pt x="2152" y="1150"/>
                  </a:lnTo>
                  <a:lnTo>
                    <a:pt x="2154" y="1200"/>
                  </a:lnTo>
                  <a:lnTo>
                    <a:pt x="2152" y="1248"/>
                  </a:lnTo>
                  <a:lnTo>
                    <a:pt x="2148" y="1298"/>
                  </a:lnTo>
                  <a:lnTo>
                    <a:pt x="2142" y="1346"/>
                  </a:lnTo>
                  <a:lnTo>
                    <a:pt x="2134" y="1392"/>
                  </a:lnTo>
                  <a:lnTo>
                    <a:pt x="2124" y="1438"/>
                  </a:lnTo>
                  <a:lnTo>
                    <a:pt x="2110" y="1484"/>
                  </a:lnTo>
                  <a:lnTo>
                    <a:pt x="2096" y="1528"/>
                  </a:lnTo>
                  <a:lnTo>
                    <a:pt x="2078" y="1572"/>
                  </a:lnTo>
                  <a:lnTo>
                    <a:pt x="2060" y="1614"/>
                  </a:lnTo>
                  <a:lnTo>
                    <a:pt x="2038" y="1654"/>
                  </a:lnTo>
                  <a:lnTo>
                    <a:pt x="2016" y="1694"/>
                  </a:lnTo>
                  <a:lnTo>
                    <a:pt x="1990" y="1734"/>
                  </a:lnTo>
                  <a:lnTo>
                    <a:pt x="1964" y="1770"/>
                  </a:lnTo>
                  <a:lnTo>
                    <a:pt x="1936" y="1806"/>
                  </a:lnTo>
                  <a:lnTo>
                    <a:pt x="1906" y="1842"/>
                  </a:lnTo>
                  <a:lnTo>
                    <a:pt x="1874" y="1874"/>
                  </a:lnTo>
                  <a:lnTo>
                    <a:pt x="1842" y="1906"/>
                  </a:lnTo>
                  <a:lnTo>
                    <a:pt x="1806" y="1936"/>
                  </a:lnTo>
                  <a:lnTo>
                    <a:pt x="1770" y="1964"/>
                  </a:lnTo>
                  <a:lnTo>
                    <a:pt x="1734" y="1990"/>
                  </a:lnTo>
                  <a:lnTo>
                    <a:pt x="1694" y="2016"/>
                  </a:lnTo>
                  <a:lnTo>
                    <a:pt x="1654" y="2038"/>
                  </a:lnTo>
                  <a:lnTo>
                    <a:pt x="1614" y="2060"/>
                  </a:lnTo>
                  <a:lnTo>
                    <a:pt x="1572" y="2078"/>
                  </a:lnTo>
                  <a:lnTo>
                    <a:pt x="1528" y="2096"/>
                  </a:lnTo>
                  <a:lnTo>
                    <a:pt x="1484" y="2110"/>
                  </a:lnTo>
                  <a:lnTo>
                    <a:pt x="1438" y="2124"/>
                  </a:lnTo>
                  <a:lnTo>
                    <a:pt x="1392" y="2134"/>
                  </a:lnTo>
                  <a:lnTo>
                    <a:pt x="1346" y="2142"/>
                  </a:lnTo>
                  <a:lnTo>
                    <a:pt x="1298" y="2148"/>
                  </a:lnTo>
                  <a:lnTo>
                    <a:pt x="1248" y="2152"/>
                  </a:lnTo>
                  <a:lnTo>
                    <a:pt x="1200" y="2154"/>
                  </a:lnTo>
                  <a:close/>
                </a:path>
              </a:pathLst>
            </a:custGeom>
            <a:solidFill>
              <a:srgbClr val="095AC7"/>
            </a:solidFill>
            <a:ln>
              <a:noFill/>
            </a:ln>
            <a:effectLst>
              <a:outerShdw dist="35921" dir="2700000" algn="ctr" rotWithShape="0">
                <a:srgbClr val="80808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3" name="Freeform 137"/>
            <p:cNvSpPr>
              <a:spLocks/>
            </p:cNvSpPr>
            <p:nvPr/>
          </p:nvSpPr>
          <p:spPr bwMode="auto">
            <a:xfrm>
              <a:off x="658" y="2728"/>
              <a:ext cx="810" cy="810"/>
            </a:xfrm>
            <a:custGeom>
              <a:avLst/>
              <a:gdLst>
                <a:gd name="T0" fmla="*/ 809 w 1908"/>
                <a:gd name="T1" fmla="*/ 425 h 1908"/>
                <a:gd name="T2" fmla="*/ 802 w 1908"/>
                <a:gd name="T3" fmla="*/ 487 h 1908"/>
                <a:gd name="T4" fmla="*/ 785 w 1908"/>
                <a:gd name="T5" fmla="*/ 544 h 1908"/>
                <a:gd name="T6" fmla="*/ 761 w 1908"/>
                <a:gd name="T7" fmla="*/ 598 h 1908"/>
                <a:gd name="T8" fmla="*/ 729 w 1908"/>
                <a:gd name="T9" fmla="*/ 647 h 1908"/>
                <a:gd name="T10" fmla="*/ 691 w 1908"/>
                <a:gd name="T11" fmla="*/ 691 h 1908"/>
                <a:gd name="T12" fmla="*/ 647 w 1908"/>
                <a:gd name="T13" fmla="*/ 729 h 1908"/>
                <a:gd name="T14" fmla="*/ 598 w 1908"/>
                <a:gd name="T15" fmla="*/ 761 h 1908"/>
                <a:gd name="T16" fmla="*/ 544 w 1908"/>
                <a:gd name="T17" fmla="*/ 785 h 1908"/>
                <a:gd name="T18" fmla="*/ 487 w 1908"/>
                <a:gd name="T19" fmla="*/ 802 h 1908"/>
                <a:gd name="T20" fmla="*/ 425 w 1908"/>
                <a:gd name="T21" fmla="*/ 809 h 1908"/>
                <a:gd name="T22" fmla="*/ 384 w 1908"/>
                <a:gd name="T23" fmla="*/ 809 h 1908"/>
                <a:gd name="T24" fmla="*/ 323 w 1908"/>
                <a:gd name="T25" fmla="*/ 802 h 1908"/>
                <a:gd name="T26" fmla="*/ 266 w 1908"/>
                <a:gd name="T27" fmla="*/ 785 h 1908"/>
                <a:gd name="T28" fmla="*/ 212 w 1908"/>
                <a:gd name="T29" fmla="*/ 761 h 1908"/>
                <a:gd name="T30" fmla="*/ 162 w 1908"/>
                <a:gd name="T31" fmla="*/ 729 h 1908"/>
                <a:gd name="T32" fmla="*/ 119 w 1908"/>
                <a:gd name="T33" fmla="*/ 691 h 1908"/>
                <a:gd name="T34" fmla="*/ 81 w 1908"/>
                <a:gd name="T35" fmla="*/ 647 h 1908"/>
                <a:gd name="T36" fmla="*/ 48 w 1908"/>
                <a:gd name="T37" fmla="*/ 598 h 1908"/>
                <a:gd name="T38" fmla="*/ 25 w 1908"/>
                <a:gd name="T39" fmla="*/ 544 h 1908"/>
                <a:gd name="T40" fmla="*/ 8 w 1908"/>
                <a:gd name="T41" fmla="*/ 487 h 1908"/>
                <a:gd name="T42" fmla="*/ 1 w 1908"/>
                <a:gd name="T43" fmla="*/ 425 h 1908"/>
                <a:gd name="T44" fmla="*/ 1 w 1908"/>
                <a:gd name="T45" fmla="*/ 384 h 1908"/>
                <a:gd name="T46" fmla="*/ 8 w 1908"/>
                <a:gd name="T47" fmla="*/ 323 h 1908"/>
                <a:gd name="T48" fmla="*/ 25 w 1908"/>
                <a:gd name="T49" fmla="*/ 266 h 1908"/>
                <a:gd name="T50" fmla="*/ 48 w 1908"/>
                <a:gd name="T51" fmla="*/ 212 h 1908"/>
                <a:gd name="T52" fmla="*/ 81 w 1908"/>
                <a:gd name="T53" fmla="*/ 162 h 1908"/>
                <a:gd name="T54" fmla="*/ 119 w 1908"/>
                <a:gd name="T55" fmla="*/ 119 h 1908"/>
                <a:gd name="T56" fmla="*/ 162 w 1908"/>
                <a:gd name="T57" fmla="*/ 81 h 1908"/>
                <a:gd name="T58" fmla="*/ 212 w 1908"/>
                <a:gd name="T59" fmla="*/ 48 h 1908"/>
                <a:gd name="T60" fmla="*/ 266 w 1908"/>
                <a:gd name="T61" fmla="*/ 25 h 1908"/>
                <a:gd name="T62" fmla="*/ 323 w 1908"/>
                <a:gd name="T63" fmla="*/ 8 h 1908"/>
                <a:gd name="T64" fmla="*/ 384 w 1908"/>
                <a:gd name="T65" fmla="*/ 1 h 1908"/>
                <a:gd name="T66" fmla="*/ 425 w 1908"/>
                <a:gd name="T67" fmla="*/ 1 h 1908"/>
                <a:gd name="T68" fmla="*/ 487 w 1908"/>
                <a:gd name="T69" fmla="*/ 8 h 1908"/>
                <a:gd name="T70" fmla="*/ 544 w 1908"/>
                <a:gd name="T71" fmla="*/ 25 h 1908"/>
                <a:gd name="T72" fmla="*/ 598 w 1908"/>
                <a:gd name="T73" fmla="*/ 48 h 1908"/>
                <a:gd name="T74" fmla="*/ 647 w 1908"/>
                <a:gd name="T75" fmla="*/ 81 h 1908"/>
                <a:gd name="T76" fmla="*/ 691 w 1908"/>
                <a:gd name="T77" fmla="*/ 119 h 1908"/>
                <a:gd name="T78" fmla="*/ 729 w 1908"/>
                <a:gd name="T79" fmla="*/ 162 h 1908"/>
                <a:gd name="T80" fmla="*/ 761 w 1908"/>
                <a:gd name="T81" fmla="*/ 212 h 1908"/>
                <a:gd name="T82" fmla="*/ 785 w 1908"/>
                <a:gd name="T83" fmla="*/ 266 h 1908"/>
                <a:gd name="T84" fmla="*/ 802 w 1908"/>
                <a:gd name="T85" fmla="*/ 323 h 1908"/>
                <a:gd name="T86" fmla="*/ 809 w 1908"/>
                <a:gd name="T87" fmla="*/ 384 h 190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908" h="1908">
                  <a:moveTo>
                    <a:pt x="1908" y="954"/>
                  </a:moveTo>
                  <a:lnTo>
                    <a:pt x="1908" y="954"/>
                  </a:lnTo>
                  <a:lnTo>
                    <a:pt x="1906" y="1002"/>
                  </a:lnTo>
                  <a:lnTo>
                    <a:pt x="1902" y="1052"/>
                  </a:lnTo>
                  <a:lnTo>
                    <a:pt x="1896" y="1100"/>
                  </a:lnTo>
                  <a:lnTo>
                    <a:pt x="1888" y="1146"/>
                  </a:lnTo>
                  <a:lnTo>
                    <a:pt x="1878" y="1192"/>
                  </a:lnTo>
                  <a:lnTo>
                    <a:pt x="1864" y="1238"/>
                  </a:lnTo>
                  <a:lnTo>
                    <a:pt x="1850" y="1282"/>
                  </a:lnTo>
                  <a:lnTo>
                    <a:pt x="1832" y="1326"/>
                  </a:lnTo>
                  <a:lnTo>
                    <a:pt x="1814" y="1368"/>
                  </a:lnTo>
                  <a:lnTo>
                    <a:pt x="1792" y="1408"/>
                  </a:lnTo>
                  <a:lnTo>
                    <a:pt x="1770" y="1448"/>
                  </a:lnTo>
                  <a:lnTo>
                    <a:pt x="1744" y="1488"/>
                  </a:lnTo>
                  <a:lnTo>
                    <a:pt x="1718" y="1524"/>
                  </a:lnTo>
                  <a:lnTo>
                    <a:pt x="1690" y="1560"/>
                  </a:lnTo>
                  <a:lnTo>
                    <a:pt x="1660" y="1596"/>
                  </a:lnTo>
                  <a:lnTo>
                    <a:pt x="1628" y="1628"/>
                  </a:lnTo>
                  <a:lnTo>
                    <a:pt x="1596" y="1660"/>
                  </a:lnTo>
                  <a:lnTo>
                    <a:pt x="1560" y="1690"/>
                  </a:lnTo>
                  <a:lnTo>
                    <a:pt x="1524" y="1718"/>
                  </a:lnTo>
                  <a:lnTo>
                    <a:pt x="1488" y="1744"/>
                  </a:lnTo>
                  <a:lnTo>
                    <a:pt x="1448" y="1770"/>
                  </a:lnTo>
                  <a:lnTo>
                    <a:pt x="1408" y="1792"/>
                  </a:lnTo>
                  <a:lnTo>
                    <a:pt x="1368" y="1814"/>
                  </a:lnTo>
                  <a:lnTo>
                    <a:pt x="1326" y="1832"/>
                  </a:lnTo>
                  <a:lnTo>
                    <a:pt x="1282" y="1850"/>
                  </a:lnTo>
                  <a:lnTo>
                    <a:pt x="1238" y="1864"/>
                  </a:lnTo>
                  <a:lnTo>
                    <a:pt x="1192" y="1878"/>
                  </a:lnTo>
                  <a:lnTo>
                    <a:pt x="1146" y="1888"/>
                  </a:lnTo>
                  <a:lnTo>
                    <a:pt x="1100" y="1896"/>
                  </a:lnTo>
                  <a:lnTo>
                    <a:pt x="1052" y="1902"/>
                  </a:lnTo>
                  <a:lnTo>
                    <a:pt x="1002" y="1906"/>
                  </a:lnTo>
                  <a:lnTo>
                    <a:pt x="954" y="1908"/>
                  </a:lnTo>
                  <a:lnTo>
                    <a:pt x="904" y="1906"/>
                  </a:lnTo>
                  <a:lnTo>
                    <a:pt x="856" y="1902"/>
                  </a:lnTo>
                  <a:lnTo>
                    <a:pt x="808" y="1896"/>
                  </a:lnTo>
                  <a:lnTo>
                    <a:pt x="762" y="1888"/>
                  </a:lnTo>
                  <a:lnTo>
                    <a:pt x="716" y="1878"/>
                  </a:lnTo>
                  <a:lnTo>
                    <a:pt x="670" y="1864"/>
                  </a:lnTo>
                  <a:lnTo>
                    <a:pt x="626" y="1850"/>
                  </a:lnTo>
                  <a:lnTo>
                    <a:pt x="582" y="1832"/>
                  </a:lnTo>
                  <a:lnTo>
                    <a:pt x="540" y="1814"/>
                  </a:lnTo>
                  <a:lnTo>
                    <a:pt x="500" y="1792"/>
                  </a:lnTo>
                  <a:lnTo>
                    <a:pt x="460" y="1770"/>
                  </a:lnTo>
                  <a:lnTo>
                    <a:pt x="420" y="1744"/>
                  </a:lnTo>
                  <a:lnTo>
                    <a:pt x="382" y="1718"/>
                  </a:lnTo>
                  <a:lnTo>
                    <a:pt x="346" y="1690"/>
                  </a:lnTo>
                  <a:lnTo>
                    <a:pt x="312" y="1660"/>
                  </a:lnTo>
                  <a:lnTo>
                    <a:pt x="280" y="1628"/>
                  </a:lnTo>
                  <a:lnTo>
                    <a:pt x="248" y="1596"/>
                  </a:lnTo>
                  <a:lnTo>
                    <a:pt x="218" y="1560"/>
                  </a:lnTo>
                  <a:lnTo>
                    <a:pt x="190" y="1524"/>
                  </a:lnTo>
                  <a:lnTo>
                    <a:pt x="162" y="1488"/>
                  </a:lnTo>
                  <a:lnTo>
                    <a:pt x="138" y="1448"/>
                  </a:lnTo>
                  <a:lnTo>
                    <a:pt x="114" y="1408"/>
                  </a:lnTo>
                  <a:lnTo>
                    <a:pt x="94" y="1368"/>
                  </a:lnTo>
                  <a:lnTo>
                    <a:pt x="74" y="1326"/>
                  </a:lnTo>
                  <a:lnTo>
                    <a:pt x="58" y="1282"/>
                  </a:lnTo>
                  <a:lnTo>
                    <a:pt x="42" y="1238"/>
                  </a:lnTo>
                  <a:lnTo>
                    <a:pt x="30" y="1192"/>
                  </a:lnTo>
                  <a:lnTo>
                    <a:pt x="20" y="1146"/>
                  </a:lnTo>
                  <a:lnTo>
                    <a:pt x="10" y="1100"/>
                  </a:lnTo>
                  <a:lnTo>
                    <a:pt x="4" y="1052"/>
                  </a:lnTo>
                  <a:lnTo>
                    <a:pt x="2" y="1002"/>
                  </a:lnTo>
                  <a:lnTo>
                    <a:pt x="0" y="954"/>
                  </a:lnTo>
                  <a:lnTo>
                    <a:pt x="2" y="904"/>
                  </a:lnTo>
                  <a:lnTo>
                    <a:pt x="4" y="856"/>
                  </a:lnTo>
                  <a:lnTo>
                    <a:pt x="10" y="808"/>
                  </a:lnTo>
                  <a:lnTo>
                    <a:pt x="20" y="762"/>
                  </a:lnTo>
                  <a:lnTo>
                    <a:pt x="30" y="716"/>
                  </a:lnTo>
                  <a:lnTo>
                    <a:pt x="42" y="670"/>
                  </a:lnTo>
                  <a:lnTo>
                    <a:pt x="58" y="626"/>
                  </a:lnTo>
                  <a:lnTo>
                    <a:pt x="74" y="582"/>
                  </a:lnTo>
                  <a:lnTo>
                    <a:pt x="94" y="540"/>
                  </a:lnTo>
                  <a:lnTo>
                    <a:pt x="114" y="500"/>
                  </a:lnTo>
                  <a:lnTo>
                    <a:pt x="138" y="460"/>
                  </a:lnTo>
                  <a:lnTo>
                    <a:pt x="162" y="420"/>
                  </a:lnTo>
                  <a:lnTo>
                    <a:pt x="190" y="382"/>
                  </a:lnTo>
                  <a:lnTo>
                    <a:pt x="218" y="346"/>
                  </a:lnTo>
                  <a:lnTo>
                    <a:pt x="248" y="312"/>
                  </a:lnTo>
                  <a:lnTo>
                    <a:pt x="280" y="280"/>
                  </a:lnTo>
                  <a:lnTo>
                    <a:pt x="312" y="248"/>
                  </a:lnTo>
                  <a:lnTo>
                    <a:pt x="346" y="218"/>
                  </a:lnTo>
                  <a:lnTo>
                    <a:pt x="382" y="190"/>
                  </a:lnTo>
                  <a:lnTo>
                    <a:pt x="420" y="162"/>
                  </a:lnTo>
                  <a:lnTo>
                    <a:pt x="460" y="138"/>
                  </a:lnTo>
                  <a:lnTo>
                    <a:pt x="500" y="114"/>
                  </a:lnTo>
                  <a:lnTo>
                    <a:pt x="540" y="94"/>
                  </a:lnTo>
                  <a:lnTo>
                    <a:pt x="582" y="74"/>
                  </a:lnTo>
                  <a:lnTo>
                    <a:pt x="626" y="58"/>
                  </a:lnTo>
                  <a:lnTo>
                    <a:pt x="670" y="42"/>
                  </a:lnTo>
                  <a:lnTo>
                    <a:pt x="716" y="30"/>
                  </a:lnTo>
                  <a:lnTo>
                    <a:pt x="762" y="20"/>
                  </a:lnTo>
                  <a:lnTo>
                    <a:pt x="808" y="10"/>
                  </a:lnTo>
                  <a:lnTo>
                    <a:pt x="856" y="4"/>
                  </a:lnTo>
                  <a:lnTo>
                    <a:pt x="904" y="2"/>
                  </a:lnTo>
                  <a:lnTo>
                    <a:pt x="954" y="0"/>
                  </a:lnTo>
                  <a:lnTo>
                    <a:pt x="1002" y="2"/>
                  </a:lnTo>
                  <a:lnTo>
                    <a:pt x="1052" y="4"/>
                  </a:lnTo>
                  <a:lnTo>
                    <a:pt x="1100" y="10"/>
                  </a:lnTo>
                  <a:lnTo>
                    <a:pt x="1146" y="20"/>
                  </a:lnTo>
                  <a:lnTo>
                    <a:pt x="1192" y="30"/>
                  </a:lnTo>
                  <a:lnTo>
                    <a:pt x="1238" y="42"/>
                  </a:lnTo>
                  <a:lnTo>
                    <a:pt x="1282" y="58"/>
                  </a:lnTo>
                  <a:lnTo>
                    <a:pt x="1326" y="74"/>
                  </a:lnTo>
                  <a:lnTo>
                    <a:pt x="1368" y="94"/>
                  </a:lnTo>
                  <a:lnTo>
                    <a:pt x="1408" y="114"/>
                  </a:lnTo>
                  <a:lnTo>
                    <a:pt x="1448" y="138"/>
                  </a:lnTo>
                  <a:lnTo>
                    <a:pt x="1488" y="162"/>
                  </a:lnTo>
                  <a:lnTo>
                    <a:pt x="1524" y="190"/>
                  </a:lnTo>
                  <a:lnTo>
                    <a:pt x="1560" y="218"/>
                  </a:lnTo>
                  <a:lnTo>
                    <a:pt x="1596" y="248"/>
                  </a:lnTo>
                  <a:lnTo>
                    <a:pt x="1628" y="280"/>
                  </a:lnTo>
                  <a:lnTo>
                    <a:pt x="1660" y="312"/>
                  </a:lnTo>
                  <a:lnTo>
                    <a:pt x="1690" y="346"/>
                  </a:lnTo>
                  <a:lnTo>
                    <a:pt x="1718" y="382"/>
                  </a:lnTo>
                  <a:lnTo>
                    <a:pt x="1744" y="420"/>
                  </a:lnTo>
                  <a:lnTo>
                    <a:pt x="1770" y="460"/>
                  </a:lnTo>
                  <a:lnTo>
                    <a:pt x="1792" y="500"/>
                  </a:lnTo>
                  <a:lnTo>
                    <a:pt x="1814" y="540"/>
                  </a:lnTo>
                  <a:lnTo>
                    <a:pt x="1832" y="582"/>
                  </a:lnTo>
                  <a:lnTo>
                    <a:pt x="1850" y="626"/>
                  </a:lnTo>
                  <a:lnTo>
                    <a:pt x="1864" y="670"/>
                  </a:lnTo>
                  <a:lnTo>
                    <a:pt x="1878" y="716"/>
                  </a:lnTo>
                  <a:lnTo>
                    <a:pt x="1888" y="762"/>
                  </a:lnTo>
                  <a:lnTo>
                    <a:pt x="1896" y="808"/>
                  </a:lnTo>
                  <a:lnTo>
                    <a:pt x="1902" y="856"/>
                  </a:lnTo>
                  <a:lnTo>
                    <a:pt x="1906" y="904"/>
                  </a:lnTo>
                  <a:lnTo>
                    <a:pt x="1908" y="954"/>
                  </a:lnTo>
                  <a:close/>
                </a:path>
              </a:pathLst>
            </a:custGeom>
            <a:solidFill>
              <a:srgbClr val="2F84F5"/>
            </a:solidFill>
            <a:ln>
              <a:noFill/>
            </a:ln>
            <a:effectLst>
              <a:outerShdw dist="35921" dir="2700000" algn="ctr" rotWithShape="0">
                <a:srgbClr val="808080"/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4" name="Line 138"/>
            <p:cNvSpPr>
              <a:spLocks noChangeShapeType="1"/>
            </p:cNvSpPr>
            <p:nvPr/>
          </p:nvSpPr>
          <p:spPr bwMode="auto">
            <a:xfrm>
              <a:off x="1485" y="3805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5" name="Line 139"/>
            <p:cNvSpPr>
              <a:spLocks noChangeShapeType="1"/>
            </p:cNvSpPr>
            <p:nvPr/>
          </p:nvSpPr>
          <p:spPr bwMode="auto">
            <a:xfrm>
              <a:off x="1485" y="3805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6" name="Oval 140"/>
            <p:cNvSpPr>
              <a:spLocks noChangeArrowheads="1"/>
            </p:cNvSpPr>
            <p:nvPr/>
          </p:nvSpPr>
          <p:spPr bwMode="auto">
            <a:xfrm>
              <a:off x="717" y="2783"/>
              <a:ext cx="693" cy="680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b="1">
                  <a:solidFill>
                    <a:schemeClr val="bg1"/>
                  </a:solidFill>
                </a:rPr>
                <a:t>YOUR</a:t>
              </a:r>
            </a:p>
            <a:p>
              <a:pPr algn="ctr" eaLnBrk="1" hangingPunct="1"/>
              <a:r>
                <a:rPr lang="en-GB" altLang="en-US" b="1">
                  <a:solidFill>
                    <a:schemeClr val="bg1"/>
                  </a:solidFill>
                </a:rPr>
                <a:t>TEXT</a:t>
              </a:r>
            </a:p>
            <a:p>
              <a:pPr algn="ctr" eaLnBrk="1" hangingPunct="1"/>
              <a:r>
                <a:rPr lang="en-GB" altLang="en-US" b="1">
                  <a:solidFill>
                    <a:schemeClr val="bg1"/>
                  </a:solidFill>
                </a:rPr>
                <a:t>HERE</a:t>
              </a:r>
            </a:p>
          </p:txBody>
        </p:sp>
        <p:sp>
          <p:nvSpPr>
            <p:cNvPr id="3207" name="Freeform 141"/>
            <p:cNvSpPr>
              <a:spLocks/>
            </p:cNvSpPr>
            <p:nvPr/>
          </p:nvSpPr>
          <p:spPr bwMode="auto">
            <a:xfrm>
              <a:off x="560" y="2644"/>
              <a:ext cx="251" cy="260"/>
            </a:xfrm>
            <a:custGeom>
              <a:avLst/>
              <a:gdLst>
                <a:gd name="T0" fmla="*/ 45 w 591"/>
                <a:gd name="T1" fmla="*/ 139 h 612"/>
                <a:gd name="T2" fmla="*/ 144 w 591"/>
                <a:gd name="T3" fmla="*/ 34 h 612"/>
                <a:gd name="T4" fmla="*/ 248 w 591"/>
                <a:gd name="T5" fmla="*/ 13 h 612"/>
                <a:gd name="T6" fmla="*/ 123 w 591"/>
                <a:gd name="T7" fmla="*/ 112 h 612"/>
                <a:gd name="T8" fmla="*/ 13 w 591"/>
                <a:gd name="T9" fmla="*/ 255 h 612"/>
                <a:gd name="T10" fmla="*/ 45 w 591"/>
                <a:gd name="T11" fmla="*/ 139 h 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91" h="612">
                  <a:moveTo>
                    <a:pt x="106" y="328"/>
                  </a:moveTo>
                  <a:cubicBezTo>
                    <a:pt x="164" y="230"/>
                    <a:pt x="260" y="130"/>
                    <a:pt x="339" y="80"/>
                  </a:cubicBezTo>
                  <a:cubicBezTo>
                    <a:pt x="418" y="30"/>
                    <a:pt x="591" y="0"/>
                    <a:pt x="583" y="30"/>
                  </a:cubicBezTo>
                  <a:cubicBezTo>
                    <a:pt x="575" y="60"/>
                    <a:pt x="382" y="168"/>
                    <a:pt x="290" y="263"/>
                  </a:cubicBezTo>
                  <a:cubicBezTo>
                    <a:pt x="198" y="358"/>
                    <a:pt x="62" y="590"/>
                    <a:pt x="31" y="601"/>
                  </a:cubicBezTo>
                  <a:cubicBezTo>
                    <a:pt x="0" y="612"/>
                    <a:pt x="91" y="385"/>
                    <a:pt x="106" y="328"/>
                  </a:cubicBezTo>
                  <a:close/>
                </a:path>
              </a:pathLst>
            </a:custGeom>
            <a:solidFill>
              <a:srgbClr val="FFFFFF">
                <a:alpha val="2901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8" name="Freeform 142"/>
            <p:cNvSpPr>
              <a:spLocks/>
            </p:cNvSpPr>
            <p:nvPr/>
          </p:nvSpPr>
          <p:spPr bwMode="auto">
            <a:xfrm flipH="1" flipV="1">
              <a:off x="1318" y="3362"/>
              <a:ext cx="251" cy="260"/>
            </a:xfrm>
            <a:custGeom>
              <a:avLst/>
              <a:gdLst>
                <a:gd name="T0" fmla="*/ 45 w 591"/>
                <a:gd name="T1" fmla="*/ 139 h 612"/>
                <a:gd name="T2" fmla="*/ 144 w 591"/>
                <a:gd name="T3" fmla="*/ 34 h 612"/>
                <a:gd name="T4" fmla="*/ 248 w 591"/>
                <a:gd name="T5" fmla="*/ 13 h 612"/>
                <a:gd name="T6" fmla="*/ 123 w 591"/>
                <a:gd name="T7" fmla="*/ 112 h 612"/>
                <a:gd name="T8" fmla="*/ 13 w 591"/>
                <a:gd name="T9" fmla="*/ 255 h 612"/>
                <a:gd name="T10" fmla="*/ 45 w 591"/>
                <a:gd name="T11" fmla="*/ 139 h 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91" h="612">
                  <a:moveTo>
                    <a:pt x="106" y="328"/>
                  </a:moveTo>
                  <a:cubicBezTo>
                    <a:pt x="164" y="230"/>
                    <a:pt x="260" y="130"/>
                    <a:pt x="339" y="80"/>
                  </a:cubicBezTo>
                  <a:cubicBezTo>
                    <a:pt x="418" y="30"/>
                    <a:pt x="591" y="0"/>
                    <a:pt x="583" y="30"/>
                  </a:cubicBezTo>
                  <a:cubicBezTo>
                    <a:pt x="575" y="60"/>
                    <a:pt x="382" y="168"/>
                    <a:pt x="290" y="263"/>
                  </a:cubicBezTo>
                  <a:cubicBezTo>
                    <a:pt x="198" y="358"/>
                    <a:pt x="62" y="590"/>
                    <a:pt x="31" y="601"/>
                  </a:cubicBezTo>
                  <a:cubicBezTo>
                    <a:pt x="0" y="612"/>
                    <a:pt x="91" y="385"/>
                    <a:pt x="106" y="328"/>
                  </a:cubicBezTo>
                  <a:close/>
                </a:path>
              </a:pathLst>
            </a:custGeom>
            <a:solidFill>
              <a:srgbClr val="095AC7"/>
            </a:solidFill>
            <a:ln>
              <a:noFill/>
            </a:ln>
            <a:effectLst>
              <a:outerShdw dist="35921" dir="2700000" algn="ctr" rotWithShape="0">
                <a:srgbClr val="80808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190"/>
          <p:cNvGrpSpPr>
            <a:grpSpLocks/>
          </p:cNvGrpSpPr>
          <p:nvPr/>
        </p:nvGrpSpPr>
        <p:grpSpPr bwMode="auto">
          <a:xfrm>
            <a:off x="6327775" y="3921125"/>
            <a:ext cx="2139950" cy="2139950"/>
            <a:chOff x="1394" y="674"/>
            <a:chExt cx="2972" cy="2972"/>
          </a:xfrm>
        </p:grpSpPr>
        <p:sp>
          <p:nvSpPr>
            <p:cNvPr id="3122" name="Freeform 191"/>
            <p:cNvSpPr>
              <a:spLocks/>
            </p:cNvSpPr>
            <p:nvPr/>
          </p:nvSpPr>
          <p:spPr bwMode="auto">
            <a:xfrm>
              <a:off x="1394" y="674"/>
              <a:ext cx="2972" cy="2972"/>
            </a:xfrm>
            <a:custGeom>
              <a:avLst/>
              <a:gdLst>
                <a:gd name="T0" fmla="*/ 1580 w 2972"/>
                <a:gd name="T1" fmla="*/ 106 h 2972"/>
                <a:gd name="T2" fmla="*/ 1730 w 2972"/>
                <a:gd name="T3" fmla="*/ 24 h 2972"/>
                <a:gd name="T4" fmla="*/ 1840 w 2972"/>
                <a:gd name="T5" fmla="*/ 162 h 2972"/>
                <a:gd name="T6" fmla="*/ 2006 w 2972"/>
                <a:gd name="T7" fmla="*/ 98 h 2972"/>
                <a:gd name="T8" fmla="*/ 2094 w 2972"/>
                <a:gd name="T9" fmla="*/ 244 h 2972"/>
                <a:gd name="T10" fmla="*/ 2258 w 2972"/>
                <a:gd name="T11" fmla="*/ 338 h 2972"/>
                <a:gd name="T12" fmla="*/ 2428 w 2972"/>
                <a:gd name="T13" fmla="*/ 342 h 2972"/>
                <a:gd name="T14" fmla="*/ 2456 w 2972"/>
                <a:gd name="T15" fmla="*/ 516 h 2972"/>
                <a:gd name="T16" fmla="*/ 2630 w 2972"/>
                <a:gd name="T17" fmla="*/ 544 h 2972"/>
                <a:gd name="T18" fmla="*/ 2634 w 2972"/>
                <a:gd name="T19" fmla="*/ 714 h 2972"/>
                <a:gd name="T20" fmla="*/ 2728 w 2972"/>
                <a:gd name="T21" fmla="*/ 876 h 2972"/>
                <a:gd name="T22" fmla="*/ 2874 w 2972"/>
                <a:gd name="T23" fmla="*/ 966 h 2972"/>
                <a:gd name="T24" fmla="*/ 2810 w 2972"/>
                <a:gd name="T25" fmla="*/ 1132 h 2972"/>
                <a:gd name="T26" fmla="*/ 2948 w 2972"/>
                <a:gd name="T27" fmla="*/ 1242 h 2972"/>
                <a:gd name="T28" fmla="*/ 2866 w 2972"/>
                <a:gd name="T29" fmla="*/ 1392 h 2972"/>
                <a:gd name="T30" fmla="*/ 2866 w 2972"/>
                <a:gd name="T31" fmla="*/ 1580 h 2972"/>
                <a:gd name="T32" fmla="*/ 2948 w 2972"/>
                <a:gd name="T33" fmla="*/ 1730 h 2972"/>
                <a:gd name="T34" fmla="*/ 2810 w 2972"/>
                <a:gd name="T35" fmla="*/ 1840 h 2972"/>
                <a:gd name="T36" fmla="*/ 2874 w 2972"/>
                <a:gd name="T37" fmla="*/ 2004 h 2972"/>
                <a:gd name="T38" fmla="*/ 2728 w 2972"/>
                <a:gd name="T39" fmla="*/ 2094 h 2972"/>
                <a:gd name="T40" fmla="*/ 2634 w 2972"/>
                <a:gd name="T41" fmla="*/ 2258 h 2972"/>
                <a:gd name="T42" fmla="*/ 2630 w 2972"/>
                <a:gd name="T43" fmla="*/ 2428 h 2972"/>
                <a:gd name="T44" fmla="*/ 2456 w 2972"/>
                <a:gd name="T45" fmla="*/ 2456 h 2972"/>
                <a:gd name="T46" fmla="*/ 2428 w 2972"/>
                <a:gd name="T47" fmla="*/ 2630 h 2972"/>
                <a:gd name="T48" fmla="*/ 2258 w 2972"/>
                <a:gd name="T49" fmla="*/ 2634 h 2972"/>
                <a:gd name="T50" fmla="*/ 2094 w 2972"/>
                <a:gd name="T51" fmla="*/ 2728 h 2972"/>
                <a:gd name="T52" fmla="*/ 2006 w 2972"/>
                <a:gd name="T53" fmla="*/ 2874 h 2972"/>
                <a:gd name="T54" fmla="*/ 1840 w 2972"/>
                <a:gd name="T55" fmla="*/ 2810 h 2972"/>
                <a:gd name="T56" fmla="*/ 1730 w 2972"/>
                <a:gd name="T57" fmla="*/ 2948 h 2972"/>
                <a:gd name="T58" fmla="*/ 1580 w 2972"/>
                <a:gd name="T59" fmla="*/ 2866 h 2972"/>
                <a:gd name="T60" fmla="*/ 1392 w 2972"/>
                <a:gd name="T61" fmla="*/ 2866 h 2972"/>
                <a:gd name="T62" fmla="*/ 1242 w 2972"/>
                <a:gd name="T63" fmla="*/ 2948 h 2972"/>
                <a:gd name="T64" fmla="*/ 1132 w 2972"/>
                <a:gd name="T65" fmla="*/ 2810 h 2972"/>
                <a:gd name="T66" fmla="*/ 968 w 2972"/>
                <a:gd name="T67" fmla="*/ 2874 h 2972"/>
                <a:gd name="T68" fmla="*/ 878 w 2972"/>
                <a:gd name="T69" fmla="*/ 2728 h 2972"/>
                <a:gd name="T70" fmla="*/ 714 w 2972"/>
                <a:gd name="T71" fmla="*/ 2634 h 2972"/>
                <a:gd name="T72" fmla="*/ 544 w 2972"/>
                <a:gd name="T73" fmla="*/ 2630 h 2972"/>
                <a:gd name="T74" fmla="*/ 516 w 2972"/>
                <a:gd name="T75" fmla="*/ 2456 h 2972"/>
                <a:gd name="T76" fmla="*/ 342 w 2972"/>
                <a:gd name="T77" fmla="*/ 2428 h 2972"/>
                <a:gd name="T78" fmla="*/ 338 w 2972"/>
                <a:gd name="T79" fmla="*/ 2258 h 2972"/>
                <a:gd name="T80" fmla="*/ 244 w 2972"/>
                <a:gd name="T81" fmla="*/ 2094 h 2972"/>
                <a:gd name="T82" fmla="*/ 98 w 2972"/>
                <a:gd name="T83" fmla="*/ 2004 h 2972"/>
                <a:gd name="T84" fmla="*/ 162 w 2972"/>
                <a:gd name="T85" fmla="*/ 1840 h 2972"/>
                <a:gd name="T86" fmla="*/ 24 w 2972"/>
                <a:gd name="T87" fmla="*/ 1730 h 2972"/>
                <a:gd name="T88" fmla="*/ 106 w 2972"/>
                <a:gd name="T89" fmla="*/ 1580 h 2972"/>
                <a:gd name="T90" fmla="*/ 106 w 2972"/>
                <a:gd name="T91" fmla="*/ 1392 h 2972"/>
                <a:gd name="T92" fmla="*/ 24 w 2972"/>
                <a:gd name="T93" fmla="*/ 1242 h 2972"/>
                <a:gd name="T94" fmla="*/ 162 w 2972"/>
                <a:gd name="T95" fmla="*/ 1132 h 2972"/>
                <a:gd name="T96" fmla="*/ 98 w 2972"/>
                <a:gd name="T97" fmla="*/ 966 h 2972"/>
                <a:gd name="T98" fmla="*/ 244 w 2972"/>
                <a:gd name="T99" fmla="*/ 876 h 2972"/>
                <a:gd name="T100" fmla="*/ 338 w 2972"/>
                <a:gd name="T101" fmla="*/ 714 h 2972"/>
                <a:gd name="T102" fmla="*/ 342 w 2972"/>
                <a:gd name="T103" fmla="*/ 544 h 2972"/>
                <a:gd name="T104" fmla="*/ 516 w 2972"/>
                <a:gd name="T105" fmla="*/ 516 h 2972"/>
                <a:gd name="T106" fmla="*/ 544 w 2972"/>
                <a:gd name="T107" fmla="*/ 342 h 2972"/>
                <a:gd name="T108" fmla="*/ 714 w 2972"/>
                <a:gd name="T109" fmla="*/ 338 h 2972"/>
                <a:gd name="T110" fmla="*/ 878 w 2972"/>
                <a:gd name="T111" fmla="*/ 244 h 2972"/>
                <a:gd name="T112" fmla="*/ 968 w 2972"/>
                <a:gd name="T113" fmla="*/ 98 h 2972"/>
                <a:gd name="T114" fmla="*/ 1132 w 2972"/>
                <a:gd name="T115" fmla="*/ 162 h 2972"/>
                <a:gd name="T116" fmla="*/ 1242 w 2972"/>
                <a:gd name="T117" fmla="*/ 24 h 2972"/>
                <a:gd name="T118" fmla="*/ 1392 w 2972"/>
                <a:gd name="T119" fmla="*/ 106 h 297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972" h="2972">
                  <a:moveTo>
                    <a:pt x="1462" y="14"/>
                  </a:moveTo>
                  <a:lnTo>
                    <a:pt x="1462" y="14"/>
                  </a:lnTo>
                  <a:lnTo>
                    <a:pt x="1468" y="8"/>
                  </a:lnTo>
                  <a:lnTo>
                    <a:pt x="1474" y="4"/>
                  </a:lnTo>
                  <a:lnTo>
                    <a:pt x="1480" y="2"/>
                  </a:lnTo>
                  <a:lnTo>
                    <a:pt x="1486" y="0"/>
                  </a:lnTo>
                  <a:lnTo>
                    <a:pt x="1492" y="2"/>
                  </a:lnTo>
                  <a:lnTo>
                    <a:pt x="1498" y="4"/>
                  </a:lnTo>
                  <a:lnTo>
                    <a:pt x="1504" y="8"/>
                  </a:lnTo>
                  <a:lnTo>
                    <a:pt x="1510" y="14"/>
                  </a:lnTo>
                  <a:lnTo>
                    <a:pt x="1580" y="106"/>
                  </a:lnTo>
                  <a:lnTo>
                    <a:pt x="1586" y="112"/>
                  </a:lnTo>
                  <a:lnTo>
                    <a:pt x="1592" y="116"/>
                  </a:lnTo>
                  <a:lnTo>
                    <a:pt x="1598" y="118"/>
                  </a:lnTo>
                  <a:lnTo>
                    <a:pt x="1606" y="120"/>
                  </a:lnTo>
                  <a:lnTo>
                    <a:pt x="1612" y="120"/>
                  </a:lnTo>
                  <a:lnTo>
                    <a:pt x="1620" y="118"/>
                  </a:lnTo>
                  <a:lnTo>
                    <a:pt x="1626" y="116"/>
                  </a:lnTo>
                  <a:lnTo>
                    <a:pt x="1634" y="110"/>
                  </a:lnTo>
                  <a:lnTo>
                    <a:pt x="1718" y="32"/>
                  </a:lnTo>
                  <a:lnTo>
                    <a:pt x="1724" y="28"/>
                  </a:lnTo>
                  <a:lnTo>
                    <a:pt x="1730" y="24"/>
                  </a:lnTo>
                  <a:lnTo>
                    <a:pt x="1738" y="22"/>
                  </a:lnTo>
                  <a:lnTo>
                    <a:pt x="1744" y="24"/>
                  </a:lnTo>
                  <a:lnTo>
                    <a:pt x="1750" y="26"/>
                  </a:lnTo>
                  <a:lnTo>
                    <a:pt x="1756" y="28"/>
                  </a:lnTo>
                  <a:lnTo>
                    <a:pt x="1762" y="34"/>
                  </a:lnTo>
                  <a:lnTo>
                    <a:pt x="1766" y="40"/>
                  </a:lnTo>
                  <a:lnTo>
                    <a:pt x="1818" y="142"/>
                  </a:lnTo>
                  <a:lnTo>
                    <a:pt x="1822" y="150"/>
                  </a:lnTo>
                  <a:lnTo>
                    <a:pt x="1828" y="154"/>
                  </a:lnTo>
                  <a:lnTo>
                    <a:pt x="1834" y="158"/>
                  </a:lnTo>
                  <a:lnTo>
                    <a:pt x="1840" y="162"/>
                  </a:lnTo>
                  <a:lnTo>
                    <a:pt x="1848" y="162"/>
                  </a:lnTo>
                  <a:lnTo>
                    <a:pt x="1856" y="162"/>
                  </a:lnTo>
                  <a:lnTo>
                    <a:pt x="1862" y="160"/>
                  </a:lnTo>
                  <a:lnTo>
                    <a:pt x="1870" y="156"/>
                  </a:lnTo>
                  <a:lnTo>
                    <a:pt x="1966" y="94"/>
                  </a:lnTo>
                  <a:lnTo>
                    <a:pt x="1974" y="90"/>
                  </a:lnTo>
                  <a:lnTo>
                    <a:pt x="1980" y="88"/>
                  </a:lnTo>
                  <a:lnTo>
                    <a:pt x="1988" y="88"/>
                  </a:lnTo>
                  <a:lnTo>
                    <a:pt x="1994" y="90"/>
                  </a:lnTo>
                  <a:lnTo>
                    <a:pt x="2000" y="94"/>
                  </a:lnTo>
                  <a:lnTo>
                    <a:pt x="2006" y="98"/>
                  </a:lnTo>
                  <a:lnTo>
                    <a:pt x="2010" y="104"/>
                  </a:lnTo>
                  <a:lnTo>
                    <a:pt x="2012" y="110"/>
                  </a:lnTo>
                  <a:lnTo>
                    <a:pt x="2046" y="220"/>
                  </a:lnTo>
                  <a:lnTo>
                    <a:pt x="2050" y="228"/>
                  </a:lnTo>
                  <a:lnTo>
                    <a:pt x="2054" y="234"/>
                  </a:lnTo>
                  <a:lnTo>
                    <a:pt x="2060" y="240"/>
                  </a:lnTo>
                  <a:lnTo>
                    <a:pt x="2066" y="244"/>
                  </a:lnTo>
                  <a:lnTo>
                    <a:pt x="2072" y="246"/>
                  </a:lnTo>
                  <a:lnTo>
                    <a:pt x="2080" y="246"/>
                  </a:lnTo>
                  <a:lnTo>
                    <a:pt x="2088" y="246"/>
                  </a:lnTo>
                  <a:lnTo>
                    <a:pt x="2094" y="244"/>
                  </a:lnTo>
                  <a:lnTo>
                    <a:pt x="2202" y="198"/>
                  </a:lnTo>
                  <a:lnTo>
                    <a:pt x="2208" y="196"/>
                  </a:lnTo>
                  <a:lnTo>
                    <a:pt x="2216" y="196"/>
                  </a:lnTo>
                  <a:lnTo>
                    <a:pt x="2222" y="196"/>
                  </a:lnTo>
                  <a:lnTo>
                    <a:pt x="2228" y="200"/>
                  </a:lnTo>
                  <a:lnTo>
                    <a:pt x="2234" y="204"/>
                  </a:lnTo>
                  <a:lnTo>
                    <a:pt x="2238" y="208"/>
                  </a:lnTo>
                  <a:lnTo>
                    <a:pt x="2242" y="216"/>
                  </a:lnTo>
                  <a:lnTo>
                    <a:pt x="2244" y="224"/>
                  </a:lnTo>
                  <a:lnTo>
                    <a:pt x="2258" y="338"/>
                  </a:lnTo>
                  <a:lnTo>
                    <a:pt x="2260" y="346"/>
                  </a:lnTo>
                  <a:lnTo>
                    <a:pt x="2262" y="352"/>
                  </a:lnTo>
                  <a:lnTo>
                    <a:pt x="2266" y="358"/>
                  </a:lnTo>
                  <a:lnTo>
                    <a:pt x="2272" y="362"/>
                  </a:lnTo>
                  <a:lnTo>
                    <a:pt x="2278" y="366"/>
                  </a:lnTo>
                  <a:lnTo>
                    <a:pt x="2286" y="368"/>
                  </a:lnTo>
                  <a:lnTo>
                    <a:pt x="2294" y="370"/>
                  </a:lnTo>
                  <a:lnTo>
                    <a:pt x="2302" y="368"/>
                  </a:lnTo>
                  <a:lnTo>
                    <a:pt x="2414" y="342"/>
                  </a:lnTo>
                  <a:lnTo>
                    <a:pt x="2422" y="342"/>
                  </a:lnTo>
                  <a:lnTo>
                    <a:pt x="2428" y="342"/>
                  </a:lnTo>
                  <a:lnTo>
                    <a:pt x="2436" y="344"/>
                  </a:lnTo>
                  <a:lnTo>
                    <a:pt x="2440" y="348"/>
                  </a:lnTo>
                  <a:lnTo>
                    <a:pt x="2446" y="352"/>
                  </a:lnTo>
                  <a:lnTo>
                    <a:pt x="2448" y="358"/>
                  </a:lnTo>
                  <a:lnTo>
                    <a:pt x="2450" y="366"/>
                  </a:lnTo>
                  <a:lnTo>
                    <a:pt x="2450" y="374"/>
                  </a:lnTo>
                  <a:lnTo>
                    <a:pt x="2446" y="488"/>
                  </a:lnTo>
                  <a:lnTo>
                    <a:pt x="2446" y="496"/>
                  </a:lnTo>
                  <a:lnTo>
                    <a:pt x="2448" y="504"/>
                  </a:lnTo>
                  <a:lnTo>
                    <a:pt x="2450" y="510"/>
                  </a:lnTo>
                  <a:lnTo>
                    <a:pt x="2456" y="516"/>
                  </a:lnTo>
                  <a:lnTo>
                    <a:pt x="2462" y="520"/>
                  </a:lnTo>
                  <a:lnTo>
                    <a:pt x="2468" y="524"/>
                  </a:lnTo>
                  <a:lnTo>
                    <a:pt x="2476" y="526"/>
                  </a:lnTo>
                  <a:lnTo>
                    <a:pt x="2484" y="526"/>
                  </a:lnTo>
                  <a:lnTo>
                    <a:pt x="2598" y="522"/>
                  </a:lnTo>
                  <a:lnTo>
                    <a:pt x="2606" y="522"/>
                  </a:lnTo>
                  <a:lnTo>
                    <a:pt x="2614" y="524"/>
                  </a:lnTo>
                  <a:lnTo>
                    <a:pt x="2620" y="526"/>
                  </a:lnTo>
                  <a:lnTo>
                    <a:pt x="2624" y="532"/>
                  </a:lnTo>
                  <a:lnTo>
                    <a:pt x="2628" y="536"/>
                  </a:lnTo>
                  <a:lnTo>
                    <a:pt x="2630" y="544"/>
                  </a:lnTo>
                  <a:lnTo>
                    <a:pt x="2630" y="550"/>
                  </a:lnTo>
                  <a:lnTo>
                    <a:pt x="2630" y="558"/>
                  </a:lnTo>
                  <a:lnTo>
                    <a:pt x="2604" y="670"/>
                  </a:lnTo>
                  <a:lnTo>
                    <a:pt x="2602" y="678"/>
                  </a:lnTo>
                  <a:lnTo>
                    <a:pt x="2604" y="686"/>
                  </a:lnTo>
                  <a:lnTo>
                    <a:pt x="2606" y="694"/>
                  </a:lnTo>
                  <a:lnTo>
                    <a:pt x="2610" y="700"/>
                  </a:lnTo>
                  <a:lnTo>
                    <a:pt x="2614" y="704"/>
                  </a:lnTo>
                  <a:lnTo>
                    <a:pt x="2620" y="710"/>
                  </a:lnTo>
                  <a:lnTo>
                    <a:pt x="2626" y="712"/>
                  </a:lnTo>
                  <a:lnTo>
                    <a:pt x="2634" y="714"/>
                  </a:lnTo>
                  <a:lnTo>
                    <a:pt x="2748" y="728"/>
                  </a:lnTo>
                  <a:lnTo>
                    <a:pt x="2756" y="730"/>
                  </a:lnTo>
                  <a:lnTo>
                    <a:pt x="2764" y="734"/>
                  </a:lnTo>
                  <a:lnTo>
                    <a:pt x="2768" y="738"/>
                  </a:lnTo>
                  <a:lnTo>
                    <a:pt x="2772" y="744"/>
                  </a:lnTo>
                  <a:lnTo>
                    <a:pt x="2774" y="750"/>
                  </a:lnTo>
                  <a:lnTo>
                    <a:pt x="2776" y="756"/>
                  </a:lnTo>
                  <a:lnTo>
                    <a:pt x="2776" y="764"/>
                  </a:lnTo>
                  <a:lnTo>
                    <a:pt x="2774" y="770"/>
                  </a:lnTo>
                  <a:lnTo>
                    <a:pt x="2728" y="876"/>
                  </a:lnTo>
                  <a:lnTo>
                    <a:pt x="2726" y="884"/>
                  </a:lnTo>
                  <a:lnTo>
                    <a:pt x="2726" y="892"/>
                  </a:lnTo>
                  <a:lnTo>
                    <a:pt x="2726" y="900"/>
                  </a:lnTo>
                  <a:lnTo>
                    <a:pt x="2728" y="906"/>
                  </a:lnTo>
                  <a:lnTo>
                    <a:pt x="2732" y="912"/>
                  </a:lnTo>
                  <a:lnTo>
                    <a:pt x="2738" y="918"/>
                  </a:lnTo>
                  <a:lnTo>
                    <a:pt x="2744" y="922"/>
                  </a:lnTo>
                  <a:lnTo>
                    <a:pt x="2752" y="926"/>
                  </a:lnTo>
                  <a:lnTo>
                    <a:pt x="2862" y="960"/>
                  </a:lnTo>
                  <a:lnTo>
                    <a:pt x="2868" y="962"/>
                  </a:lnTo>
                  <a:lnTo>
                    <a:pt x="2874" y="966"/>
                  </a:lnTo>
                  <a:lnTo>
                    <a:pt x="2878" y="972"/>
                  </a:lnTo>
                  <a:lnTo>
                    <a:pt x="2882" y="978"/>
                  </a:lnTo>
                  <a:lnTo>
                    <a:pt x="2884" y="984"/>
                  </a:lnTo>
                  <a:lnTo>
                    <a:pt x="2884" y="992"/>
                  </a:lnTo>
                  <a:lnTo>
                    <a:pt x="2882" y="998"/>
                  </a:lnTo>
                  <a:lnTo>
                    <a:pt x="2878" y="1006"/>
                  </a:lnTo>
                  <a:lnTo>
                    <a:pt x="2816" y="1102"/>
                  </a:lnTo>
                  <a:lnTo>
                    <a:pt x="2812" y="1110"/>
                  </a:lnTo>
                  <a:lnTo>
                    <a:pt x="2810" y="1116"/>
                  </a:lnTo>
                  <a:lnTo>
                    <a:pt x="2810" y="1124"/>
                  </a:lnTo>
                  <a:lnTo>
                    <a:pt x="2810" y="1132"/>
                  </a:lnTo>
                  <a:lnTo>
                    <a:pt x="2814" y="1138"/>
                  </a:lnTo>
                  <a:lnTo>
                    <a:pt x="2818" y="1144"/>
                  </a:lnTo>
                  <a:lnTo>
                    <a:pt x="2822" y="1150"/>
                  </a:lnTo>
                  <a:lnTo>
                    <a:pt x="2830" y="1154"/>
                  </a:lnTo>
                  <a:lnTo>
                    <a:pt x="2932" y="1206"/>
                  </a:lnTo>
                  <a:lnTo>
                    <a:pt x="2938" y="1210"/>
                  </a:lnTo>
                  <a:lnTo>
                    <a:pt x="2944" y="1216"/>
                  </a:lnTo>
                  <a:lnTo>
                    <a:pt x="2946" y="1222"/>
                  </a:lnTo>
                  <a:lnTo>
                    <a:pt x="2948" y="1228"/>
                  </a:lnTo>
                  <a:lnTo>
                    <a:pt x="2950" y="1234"/>
                  </a:lnTo>
                  <a:lnTo>
                    <a:pt x="2948" y="1242"/>
                  </a:lnTo>
                  <a:lnTo>
                    <a:pt x="2944" y="1248"/>
                  </a:lnTo>
                  <a:lnTo>
                    <a:pt x="2940" y="1254"/>
                  </a:lnTo>
                  <a:lnTo>
                    <a:pt x="2862" y="1338"/>
                  </a:lnTo>
                  <a:lnTo>
                    <a:pt x="2856" y="1344"/>
                  </a:lnTo>
                  <a:lnTo>
                    <a:pt x="2854" y="1352"/>
                  </a:lnTo>
                  <a:lnTo>
                    <a:pt x="2852" y="1360"/>
                  </a:lnTo>
                  <a:lnTo>
                    <a:pt x="2852" y="1366"/>
                  </a:lnTo>
                  <a:lnTo>
                    <a:pt x="2854" y="1374"/>
                  </a:lnTo>
                  <a:lnTo>
                    <a:pt x="2856" y="1380"/>
                  </a:lnTo>
                  <a:lnTo>
                    <a:pt x="2860" y="1386"/>
                  </a:lnTo>
                  <a:lnTo>
                    <a:pt x="2866" y="1392"/>
                  </a:lnTo>
                  <a:lnTo>
                    <a:pt x="2958" y="1462"/>
                  </a:lnTo>
                  <a:lnTo>
                    <a:pt x="2964" y="1468"/>
                  </a:lnTo>
                  <a:lnTo>
                    <a:pt x="2968" y="1474"/>
                  </a:lnTo>
                  <a:lnTo>
                    <a:pt x="2970" y="1480"/>
                  </a:lnTo>
                  <a:lnTo>
                    <a:pt x="2972" y="1486"/>
                  </a:lnTo>
                  <a:lnTo>
                    <a:pt x="2970" y="1492"/>
                  </a:lnTo>
                  <a:lnTo>
                    <a:pt x="2968" y="1498"/>
                  </a:lnTo>
                  <a:lnTo>
                    <a:pt x="2964" y="1504"/>
                  </a:lnTo>
                  <a:lnTo>
                    <a:pt x="2958" y="1510"/>
                  </a:lnTo>
                  <a:lnTo>
                    <a:pt x="2866" y="1580"/>
                  </a:lnTo>
                  <a:lnTo>
                    <a:pt x="2860" y="1586"/>
                  </a:lnTo>
                  <a:lnTo>
                    <a:pt x="2856" y="1592"/>
                  </a:lnTo>
                  <a:lnTo>
                    <a:pt x="2854" y="1598"/>
                  </a:lnTo>
                  <a:lnTo>
                    <a:pt x="2852" y="1606"/>
                  </a:lnTo>
                  <a:lnTo>
                    <a:pt x="2852" y="1612"/>
                  </a:lnTo>
                  <a:lnTo>
                    <a:pt x="2854" y="1620"/>
                  </a:lnTo>
                  <a:lnTo>
                    <a:pt x="2856" y="1626"/>
                  </a:lnTo>
                  <a:lnTo>
                    <a:pt x="2862" y="1634"/>
                  </a:lnTo>
                  <a:lnTo>
                    <a:pt x="2940" y="1718"/>
                  </a:lnTo>
                  <a:lnTo>
                    <a:pt x="2944" y="1724"/>
                  </a:lnTo>
                  <a:lnTo>
                    <a:pt x="2948" y="1730"/>
                  </a:lnTo>
                  <a:lnTo>
                    <a:pt x="2950" y="1738"/>
                  </a:lnTo>
                  <a:lnTo>
                    <a:pt x="2948" y="1744"/>
                  </a:lnTo>
                  <a:lnTo>
                    <a:pt x="2946" y="1750"/>
                  </a:lnTo>
                  <a:lnTo>
                    <a:pt x="2944" y="1756"/>
                  </a:lnTo>
                  <a:lnTo>
                    <a:pt x="2938" y="1762"/>
                  </a:lnTo>
                  <a:lnTo>
                    <a:pt x="2932" y="1766"/>
                  </a:lnTo>
                  <a:lnTo>
                    <a:pt x="2830" y="1818"/>
                  </a:lnTo>
                  <a:lnTo>
                    <a:pt x="2822" y="1822"/>
                  </a:lnTo>
                  <a:lnTo>
                    <a:pt x="2818" y="1828"/>
                  </a:lnTo>
                  <a:lnTo>
                    <a:pt x="2814" y="1834"/>
                  </a:lnTo>
                  <a:lnTo>
                    <a:pt x="2810" y="1840"/>
                  </a:lnTo>
                  <a:lnTo>
                    <a:pt x="2810" y="1848"/>
                  </a:lnTo>
                  <a:lnTo>
                    <a:pt x="2810" y="1856"/>
                  </a:lnTo>
                  <a:lnTo>
                    <a:pt x="2812" y="1862"/>
                  </a:lnTo>
                  <a:lnTo>
                    <a:pt x="2816" y="1870"/>
                  </a:lnTo>
                  <a:lnTo>
                    <a:pt x="2878" y="1966"/>
                  </a:lnTo>
                  <a:lnTo>
                    <a:pt x="2882" y="1974"/>
                  </a:lnTo>
                  <a:lnTo>
                    <a:pt x="2884" y="1980"/>
                  </a:lnTo>
                  <a:lnTo>
                    <a:pt x="2884" y="1988"/>
                  </a:lnTo>
                  <a:lnTo>
                    <a:pt x="2882" y="1994"/>
                  </a:lnTo>
                  <a:lnTo>
                    <a:pt x="2878" y="2000"/>
                  </a:lnTo>
                  <a:lnTo>
                    <a:pt x="2874" y="2004"/>
                  </a:lnTo>
                  <a:lnTo>
                    <a:pt x="2868" y="2010"/>
                  </a:lnTo>
                  <a:lnTo>
                    <a:pt x="2862" y="2012"/>
                  </a:lnTo>
                  <a:lnTo>
                    <a:pt x="2752" y="2046"/>
                  </a:lnTo>
                  <a:lnTo>
                    <a:pt x="2744" y="2050"/>
                  </a:lnTo>
                  <a:lnTo>
                    <a:pt x="2738" y="2054"/>
                  </a:lnTo>
                  <a:lnTo>
                    <a:pt x="2732" y="2060"/>
                  </a:lnTo>
                  <a:lnTo>
                    <a:pt x="2728" y="2066"/>
                  </a:lnTo>
                  <a:lnTo>
                    <a:pt x="2726" y="2072"/>
                  </a:lnTo>
                  <a:lnTo>
                    <a:pt x="2726" y="2080"/>
                  </a:lnTo>
                  <a:lnTo>
                    <a:pt x="2726" y="2088"/>
                  </a:lnTo>
                  <a:lnTo>
                    <a:pt x="2728" y="2094"/>
                  </a:lnTo>
                  <a:lnTo>
                    <a:pt x="2774" y="2202"/>
                  </a:lnTo>
                  <a:lnTo>
                    <a:pt x="2776" y="2208"/>
                  </a:lnTo>
                  <a:lnTo>
                    <a:pt x="2776" y="2216"/>
                  </a:lnTo>
                  <a:lnTo>
                    <a:pt x="2774" y="2222"/>
                  </a:lnTo>
                  <a:lnTo>
                    <a:pt x="2772" y="2228"/>
                  </a:lnTo>
                  <a:lnTo>
                    <a:pt x="2768" y="2234"/>
                  </a:lnTo>
                  <a:lnTo>
                    <a:pt x="2764" y="2238"/>
                  </a:lnTo>
                  <a:lnTo>
                    <a:pt x="2756" y="2242"/>
                  </a:lnTo>
                  <a:lnTo>
                    <a:pt x="2748" y="2242"/>
                  </a:lnTo>
                  <a:lnTo>
                    <a:pt x="2634" y="2258"/>
                  </a:lnTo>
                  <a:lnTo>
                    <a:pt x="2626" y="2260"/>
                  </a:lnTo>
                  <a:lnTo>
                    <a:pt x="2620" y="2262"/>
                  </a:lnTo>
                  <a:lnTo>
                    <a:pt x="2614" y="2266"/>
                  </a:lnTo>
                  <a:lnTo>
                    <a:pt x="2610" y="2272"/>
                  </a:lnTo>
                  <a:lnTo>
                    <a:pt x="2606" y="2278"/>
                  </a:lnTo>
                  <a:lnTo>
                    <a:pt x="2604" y="2286"/>
                  </a:lnTo>
                  <a:lnTo>
                    <a:pt x="2602" y="2294"/>
                  </a:lnTo>
                  <a:lnTo>
                    <a:pt x="2604" y="2302"/>
                  </a:lnTo>
                  <a:lnTo>
                    <a:pt x="2630" y="2414"/>
                  </a:lnTo>
                  <a:lnTo>
                    <a:pt x="2630" y="2422"/>
                  </a:lnTo>
                  <a:lnTo>
                    <a:pt x="2630" y="2428"/>
                  </a:lnTo>
                  <a:lnTo>
                    <a:pt x="2628" y="2436"/>
                  </a:lnTo>
                  <a:lnTo>
                    <a:pt x="2624" y="2440"/>
                  </a:lnTo>
                  <a:lnTo>
                    <a:pt x="2620" y="2446"/>
                  </a:lnTo>
                  <a:lnTo>
                    <a:pt x="2614" y="2448"/>
                  </a:lnTo>
                  <a:lnTo>
                    <a:pt x="2606" y="2450"/>
                  </a:lnTo>
                  <a:lnTo>
                    <a:pt x="2598" y="2450"/>
                  </a:lnTo>
                  <a:lnTo>
                    <a:pt x="2484" y="2446"/>
                  </a:lnTo>
                  <a:lnTo>
                    <a:pt x="2476" y="2446"/>
                  </a:lnTo>
                  <a:lnTo>
                    <a:pt x="2468" y="2448"/>
                  </a:lnTo>
                  <a:lnTo>
                    <a:pt x="2462" y="2450"/>
                  </a:lnTo>
                  <a:lnTo>
                    <a:pt x="2456" y="2456"/>
                  </a:lnTo>
                  <a:lnTo>
                    <a:pt x="2450" y="2462"/>
                  </a:lnTo>
                  <a:lnTo>
                    <a:pt x="2448" y="2468"/>
                  </a:lnTo>
                  <a:lnTo>
                    <a:pt x="2446" y="2476"/>
                  </a:lnTo>
                  <a:lnTo>
                    <a:pt x="2446" y="2484"/>
                  </a:lnTo>
                  <a:lnTo>
                    <a:pt x="2450" y="2598"/>
                  </a:lnTo>
                  <a:lnTo>
                    <a:pt x="2450" y="2606"/>
                  </a:lnTo>
                  <a:lnTo>
                    <a:pt x="2448" y="2612"/>
                  </a:lnTo>
                  <a:lnTo>
                    <a:pt x="2446" y="2618"/>
                  </a:lnTo>
                  <a:lnTo>
                    <a:pt x="2440" y="2624"/>
                  </a:lnTo>
                  <a:lnTo>
                    <a:pt x="2436" y="2628"/>
                  </a:lnTo>
                  <a:lnTo>
                    <a:pt x="2428" y="2630"/>
                  </a:lnTo>
                  <a:lnTo>
                    <a:pt x="2422" y="2630"/>
                  </a:lnTo>
                  <a:lnTo>
                    <a:pt x="2414" y="2630"/>
                  </a:lnTo>
                  <a:lnTo>
                    <a:pt x="2302" y="2604"/>
                  </a:lnTo>
                  <a:lnTo>
                    <a:pt x="2294" y="2602"/>
                  </a:lnTo>
                  <a:lnTo>
                    <a:pt x="2286" y="2604"/>
                  </a:lnTo>
                  <a:lnTo>
                    <a:pt x="2278" y="2606"/>
                  </a:lnTo>
                  <a:lnTo>
                    <a:pt x="2272" y="2610"/>
                  </a:lnTo>
                  <a:lnTo>
                    <a:pt x="2266" y="2614"/>
                  </a:lnTo>
                  <a:lnTo>
                    <a:pt x="2262" y="2620"/>
                  </a:lnTo>
                  <a:lnTo>
                    <a:pt x="2260" y="2626"/>
                  </a:lnTo>
                  <a:lnTo>
                    <a:pt x="2258" y="2634"/>
                  </a:lnTo>
                  <a:lnTo>
                    <a:pt x="2244" y="2748"/>
                  </a:lnTo>
                  <a:lnTo>
                    <a:pt x="2242" y="2756"/>
                  </a:lnTo>
                  <a:lnTo>
                    <a:pt x="2238" y="2762"/>
                  </a:lnTo>
                  <a:lnTo>
                    <a:pt x="2234" y="2768"/>
                  </a:lnTo>
                  <a:lnTo>
                    <a:pt x="2228" y="2772"/>
                  </a:lnTo>
                  <a:lnTo>
                    <a:pt x="2222" y="2774"/>
                  </a:lnTo>
                  <a:lnTo>
                    <a:pt x="2216" y="2776"/>
                  </a:lnTo>
                  <a:lnTo>
                    <a:pt x="2208" y="2776"/>
                  </a:lnTo>
                  <a:lnTo>
                    <a:pt x="2202" y="2772"/>
                  </a:lnTo>
                  <a:lnTo>
                    <a:pt x="2094" y="2728"/>
                  </a:lnTo>
                  <a:lnTo>
                    <a:pt x="2088" y="2726"/>
                  </a:lnTo>
                  <a:lnTo>
                    <a:pt x="2080" y="2726"/>
                  </a:lnTo>
                  <a:lnTo>
                    <a:pt x="2072" y="2726"/>
                  </a:lnTo>
                  <a:lnTo>
                    <a:pt x="2066" y="2728"/>
                  </a:lnTo>
                  <a:lnTo>
                    <a:pt x="2060" y="2732"/>
                  </a:lnTo>
                  <a:lnTo>
                    <a:pt x="2054" y="2738"/>
                  </a:lnTo>
                  <a:lnTo>
                    <a:pt x="2050" y="2744"/>
                  </a:lnTo>
                  <a:lnTo>
                    <a:pt x="2046" y="2750"/>
                  </a:lnTo>
                  <a:lnTo>
                    <a:pt x="2012" y="2862"/>
                  </a:lnTo>
                  <a:lnTo>
                    <a:pt x="2010" y="2868"/>
                  </a:lnTo>
                  <a:lnTo>
                    <a:pt x="2006" y="2874"/>
                  </a:lnTo>
                  <a:lnTo>
                    <a:pt x="2000" y="2878"/>
                  </a:lnTo>
                  <a:lnTo>
                    <a:pt x="1994" y="2882"/>
                  </a:lnTo>
                  <a:lnTo>
                    <a:pt x="1988" y="2884"/>
                  </a:lnTo>
                  <a:lnTo>
                    <a:pt x="1980" y="2884"/>
                  </a:lnTo>
                  <a:lnTo>
                    <a:pt x="1974" y="2882"/>
                  </a:lnTo>
                  <a:lnTo>
                    <a:pt x="1966" y="2878"/>
                  </a:lnTo>
                  <a:lnTo>
                    <a:pt x="1870" y="2816"/>
                  </a:lnTo>
                  <a:lnTo>
                    <a:pt x="1862" y="2812"/>
                  </a:lnTo>
                  <a:lnTo>
                    <a:pt x="1856" y="2810"/>
                  </a:lnTo>
                  <a:lnTo>
                    <a:pt x="1848" y="2810"/>
                  </a:lnTo>
                  <a:lnTo>
                    <a:pt x="1840" y="2810"/>
                  </a:lnTo>
                  <a:lnTo>
                    <a:pt x="1834" y="2812"/>
                  </a:lnTo>
                  <a:lnTo>
                    <a:pt x="1828" y="2816"/>
                  </a:lnTo>
                  <a:lnTo>
                    <a:pt x="1822" y="2822"/>
                  </a:lnTo>
                  <a:lnTo>
                    <a:pt x="1818" y="2830"/>
                  </a:lnTo>
                  <a:lnTo>
                    <a:pt x="1766" y="2932"/>
                  </a:lnTo>
                  <a:lnTo>
                    <a:pt x="1762" y="2938"/>
                  </a:lnTo>
                  <a:lnTo>
                    <a:pt x="1756" y="2944"/>
                  </a:lnTo>
                  <a:lnTo>
                    <a:pt x="1750" y="2946"/>
                  </a:lnTo>
                  <a:lnTo>
                    <a:pt x="1744" y="2948"/>
                  </a:lnTo>
                  <a:lnTo>
                    <a:pt x="1738" y="2950"/>
                  </a:lnTo>
                  <a:lnTo>
                    <a:pt x="1730" y="2948"/>
                  </a:lnTo>
                  <a:lnTo>
                    <a:pt x="1724" y="2944"/>
                  </a:lnTo>
                  <a:lnTo>
                    <a:pt x="1718" y="2940"/>
                  </a:lnTo>
                  <a:lnTo>
                    <a:pt x="1634" y="2862"/>
                  </a:lnTo>
                  <a:lnTo>
                    <a:pt x="1626" y="2856"/>
                  </a:lnTo>
                  <a:lnTo>
                    <a:pt x="1620" y="2854"/>
                  </a:lnTo>
                  <a:lnTo>
                    <a:pt x="1612" y="2852"/>
                  </a:lnTo>
                  <a:lnTo>
                    <a:pt x="1606" y="2852"/>
                  </a:lnTo>
                  <a:lnTo>
                    <a:pt x="1598" y="2854"/>
                  </a:lnTo>
                  <a:lnTo>
                    <a:pt x="1592" y="2856"/>
                  </a:lnTo>
                  <a:lnTo>
                    <a:pt x="1586" y="2860"/>
                  </a:lnTo>
                  <a:lnTo>
                    <a:pt x="1580" y="2866"/>
                  </a:lnTo>
                  <a:lnTo>
                    <a:pt x="1510" y="2958"/>
                  </a:lnTo>
                  <a:lnTo>
                    <a:pt x="1504" y="2964"/>
                  </a:lnTo>
                  <a:lnTo>
                    <a:pt x="1498" y="2968"/>
                  </a:lnTo>
                  <a:lnTo>
                    <a:pt x="1492" y="2970"/>
                  </a:lnTo>
                  <a:lnTo>
                    <a:pt x="1486" y="2972"/>
                  </a:lnTo>
                  <a:lnTo>
                    <a:pt x="1480" y="2970"/>
                  </a:lnTo>
                  <a:lnTo>
                    <a:pt x="1474" y="2968"/>
                  </a:lnTo>
                  <a:lnTo>
                    <a:pt x="1468" y="2964"/>
                  </a:lnTo>
                  <a:lnTo>
                    <a:pt x="1462" y="2958"/>
                  </a:lnTo>
                  <a:lnTo>
                    <a:pt x="1392" y="2866"/>
                  </a:lnTo>
                  <a:lnTo>
                    <a:pt x="1386" y="2860"/>
                  </a:lnTo>
                  <a:lnTo>
                    <a:pt x="1380" y="2856"/>
                  </a:lnTo>
                  <a:lnTo>
                    <a:pt x="1374" y="2854"/>
                  </a:lnTo>
                  <a:lnTo>
                    <a:pt x="1366" y="2852"/>
                  </a:lnTo>
                  <a:lnTo>
                    <a:pt x="1360" y="2852"/>
                  </a:lnTo>
                  <a:lnTo>
                    <a:pt x="1352" y="2854"/>
                  </a:lnTo>
                  <a:lnTo>
                    <a:pt x="1346" y="2856"/>
                  </a:lnTo>
                  <a:lnTo>
                    <a:pt x="1338" y="2862"/>
                  </a:lnTo>
                  <a:lnTo>
                    <a:pt x="1254" y="2940"/>
                  </a:lnTo>
                  <a:lnTo>
                    <a:pt x="1248" y="2944"/>
                  </a:lnTo>
                  <a:lnTo>
                    <a:pt x="1242" y="2948"/>
                  </a:lnTo>
                  <a:lnTo>
                    <a:pt x="1234" y="2950"/>
                  </a:lnTo>
                  <a:lnTo>
                    <a:pt x="1228" y="2948"/>
                  </a:lnTo>
                  <a:lnTo>
                    <a:pt x="1222" y="2946"/>
                  </a:lnTo>
                  <a:lnTo>
                    <a:pt x="1216" y="2944"/>
                  </a:lnTo>
                  <a:lnTo>
                    <a:pt x="1210" y="2938"/>
                  </a:lnTo>
                  <a:lnTo>
                    <a:pt x="1206" y="2932"/>
                  </a:lnTo>
                  <a:lnTo>
                    <a:pt x="1154" y="2830"/>
                  </a:lnTo>
                  <a:lnTo>
                    <a:pt x="1150" y="2822"/>
                  </a:lnTo>
                  <a:lnTo>
                    <a:pt x="1144" y="2816"/>
                  </a:lnTo>
                  <a:lnTo>
                    <a:pt x="1138" y="2812"/>
                  </a:lnTo>
                  <a:lnTo>
                    <a:pt x="1132" y="2810"/>
                  </a:lnTo>
                  <a:lnTo>
                    <a:pt x="1124" y="2810"/>
                  </a:lnTo>
                  <a:lnTo>
                    <a:pt x="1116" y="2810"/>
                  </a:lnTo>
                  <a:lnTo>
                    <a:pt x="1110" y="2812"/>
                  </a:lnTo>
                  <a:lnTo>
                    <a:pt x="1102" y="2816"/>
                  </a:lnTo>
                  <a:lnTo>
                    <a:pt x="1006" y="2878"/>
                  </a:lnTo>
                  <a:lnTo>
                    <a:pt x="998" y="2882"/>
                  </a:lnTo>
                  <a:lnTo>
                    <a:pt x="992" y="2884"/>
                  </a:lnTo>
                  <a:lnTo>
                    <a:pt x="984" y="2884"/>
                  </a:lnTo>
                  <a:lnTo>
                    <a:pt x="978" y="2882"/>
                  </a:lnTo>
                  <a:lnTo>
                    <a:pt x="972" y="2878"/>
                  </a:lnTo>
                  <a:lnTo>
                    <a:pt x="968" y="2874"/>
                  </a:lnTo>
                  <a:lnTo>
                    <a:pt x="962" y="2868"/>
                  </a:lnTo>
                  <a:lnTo>
                    <a:pt x="960" y="2862"/>
                  </a:lnTo>
                  <a:lnTo>
                    <a:pt x="926" y="2750"/>
                  </a:lnTo>
                  <a:lnTo>
                    <a:pt x="922" y="2744"/>
                  </a:lnTo>
                  <a:lnTo>
                    <a:pt x="918" y="2738"/>
                  </a:lnTo>
                  <a:lnTo>
                    <a:pt x="912" y="2732"/>
                  </a:lnTo>
                  <a:lnTo>
                    <a:pt x="906" y="2728"/>
                  </a:lnTo>
                  <a:lnTo>
                    <a:pt x="900" y="2726"/>
                  </a:lnTo>
                  <a:lnTo>
                    <a:pt x="892" y="2726"/>
                  </a:lnTo>
                  <a:lnTo>
                    <a:pt x="884" y="2726"/>
                  </a:lnTo>
                  <a:lnTo>
                    <a:pt x="878" y="2728"/>
                  </a:lnTo>
                  <a:lnTo>
                    <a:pt x="770" y="2772"/>
                  </a:lnTo>
                  <a:lnTo>
                    <a:pt x="764" y="2776"/>
                  </a:lnTo>
                  <a:lnTo>
                    <a:pt x="756" y="2776"/>
                  </a:lnTo>
                  <a:lnTo>
                    <a:pt x="750" y="2774"/>
                  </a:lnTo>
                  <a:lnTo>
                    <a:pt x="744" y="2772"/>
                  </a:lnTo>
                  <a:lnTo>
                    <a:pt x="738" y="2768"/>
                  </a:lnTo>
                  <a:lnTo>
                    <a:pt x="734" y="2762"/>
                  </a:lnTo>
                  <a:lnTo>
                    <a:pt x="730" y="2756"/>
                  </a:lnTo>
                  <a:lnTo>
                    <a:pt x="728" y="2748"/>
                  </a:lnTo>
                  <a:lnTo>
                    <a:pt x="714" y="2634"/>
                  </a:lnTo>
                  <a:lnTo>
                    <a:pt x="712" y="2626"/>
                  </a:lnTo>
                  <a:lnTo>
                    <a:pt x="710" y="2620"/>
                  </a:lnTo>
                  <a:lnTo>
                    <a:pt x="706" y="2614"/>
                  </a:lnTo>
                  <a:lnTo>
                    <a:pt x="700" y="2610"/>
                  </a:lnTo>
                  <a:lnTo>
                    <a:pt x="694" y="2606"/>
                  </a:lnTo>
                  <a:lnTo>
                    <a:pt x="686" y="2604"/>
                  </a:lnTo>
                  <a:lnTo>
                    <a:pt x="678" y="2602"/>
                  </a:lnTo>
                  <a:lnTo>
                    <a:pt x="670" y="2604"/>
                  </a:lnTo>
                  <a:lnTo>
                    <a:pt x="558" y="2630"/>
                  </a:lnTo>
                  <a:lnTo>
                    <a:pt x="550" y="2630"/>
                  </a:lnTo>
                  <a:lnTo>
                    <a:pt x="544" y="2630"/>
                  </a:lnTo>
                  <a:lnTo>
                    <a:pt x="536" y="2628"/>
                  </a:lnTo>
                  <a:lnTo>
                    <a:pt x="532" y="2624"/>
                  </a:lnTo>
                  <a:lnTo>
                    <a:pt x="526" y="2618"/>
                  </a:lnTo>
                  <a:lnTo>
                    <a:pt x="524" y="2612"/>
                  </a:lnTo>
                  <a:lnTo>
                    <a:pt x="522" y="2606"/>
                  </a:lnTo>
                  <a:lnTo>
                    <a:pt x="522" y="2598"/>
                  </a:lnTo>
                  <a:lnTo>
                    <a:pt x="526" y="2484"/>
                  </a:lnTo>
                  <a:lnTo>
                    <a:pt x="526" y="2476"/>
                  </a:lnTo>
                  <a:lnTo>
                    <a:pt x="524" y="2468"/>
                  </a:lnTo>
                  <a:lnTo>
                    <a:pt x="522" y="2462"/>
                  </a:lnTo>
                  <a:lnTo>
                    <a:pt x="516" y="2456"/>
                  </a:lnTo>
                  <a:lnTo>
                    <a:pt x="510" y="2450"/>
                  </a:lnTo>
                  <a:lnTo>
                    <a:pt x="504" y="2448"/>
                  </a:lnTo>
                  <a:lnTo>
                    <a:pt x="496" y="2446"/>
                  </a:lnTo>
                  <a:lnTo>
                    <a:pt x="488" y="2446"/>
                  </a:lnTo>
                  <a:lnTo>
                    <a:pt x="374" y="2450"/>
                  </a:lnTo>
                  <a:lnTo>
                    <a:pt x="366" y="2450"/>
                  </a:lnTo>
                  <a:lnTo>
                    <a:pt x="358" y="2448"/>
                  </a:lnTo>
                  <a:lnTo>
                    <a:pt x="352" y="2446"/>
                  </a:lnTo>
                  <a:lnTo>
                    <a:pt x="348" y="2440"/>
                  </a:lnTo>
                  <a:lnTo>
                    <a:pt x="344" y="2436"/>
                  </a:lnTo>
                  <a:lnTo>
                    <a:pt x="342" y="2428"/>
                  </a:lnTo>
                  <a:lnTo>
                    <a:pt x="342" y="2422"/>
                  </a:lnTo>
                  <a:lnTo>
                    <a:pt x="342" y="2414"/>
                  </a:lnTo>
                  <a:lnTo>
                    <a:pt x="368" y="2302"/>
                  </a:lnTo>
                  <a:lnTo>
                    <a:pt x="370" y="2294"/>
                  </a:lnTo>
                  <a:lnTo>
                    <a:pt x="368" y="2286"/>
                  </a:lnTo>
                  <a:lnTo>
                    <a:pt x="366" y="2278"/>
                  </a:lnTo>
                  <a:lnTo>
                    <a:pt x="362" y="2272"/>
                  </a:lnTo>
                  <a:lnTo>
                    <a:pt x="358" y="2266"/>
                  </a:lnTo>
                  <a:lnTo>
                    <a:pt x="352" y="2262"/>
                  </a:lnTo>
                  <a:lnTo>
                    <a:pt x="346" y="2260"/>
                  </a:lnTo>
                  <a:lnTo>
                    <a:pt x="338" y="2258"/>
                  </a:lnTo>
                  <a:lnTo>
                    <a:pt x="224" y="2242"/>
                  </a:lnTo>
                  <a:lnTo>
                    <a:pt x="216" y="2242"/>
                  </a:lnTo>
                  <a:lnTo>
                    <a:pt x="208" y="2238"/>
                  </a:lnTo>
                  <a:lnTo>
                    <a:pt x="204" y="2234"/>
                  </a:lnTo>
                  <a:lnTo>
                    <a:pt x="200" y="2228"/>
                  </a:lnTo>
                  <a:lnTo>
                    <a:pt x="198" y="2222"/>
                  </a:lnTo>
                  <a:lnTo>
                    <a:pt x="196" y="2216"/>
                  </a:lnTo>
                  <a:lnTo>
                    <a:pt x="196" y="2208"/>
                  </a:lnTo>
                  <a:lnTo>
                    <a:pt x="198" y="2202"/>
                  </a:lnTo>
                  <a:lnTo>
                    <a:pt x="244" y="2094"/>
                  </a:lnTo>
                  <a:lnTo>
                    <a:pt x="246" y="2088"/>
                  </a:lnTo>
                  <a:lnTo>
                    <a:pt x="246" y="2080"/>
                  </a:lnTo>
                  <a:lnTo>
                    <a:pt x="246" y="2072"/>
                  </a:lnTo>
                  <a:lnTo>
                    <a:pt x="244" y="2066"/>
                  </a:lnTo>
                  <a:lnTo>
                    <a:pt x="240" y="2060"/>
                  </a:lnTo>
                  <a:lnTo>
                    <a:pt x="234" y="2054"/>
                  </a:lnTo>
                  <a:lnTo>
                    <a:pt x="228" y="2050"/>
                  </a:lnTo>
                  <a:lnTo>
                    <a:pt x="220" y="2046"/>
                  </a:lnTo>
                  <a:lnTo>
                    <a:pt x="110" y="2012"/>
                  </a:lnTo>
                  <a:lnTo>
                    <a:pt x="104" y="2010"/>
                  </a:lnTo>
                  <a:lnTo>
                    <a:pt x="98" y="2004"/>
                  </a:lnTo>
                  <a:lnTo>
                    <a:pt x="94" y="2000"/>
                  </a:lnTo>
                  <a:lnTo>
                    <a:pt x="90" y="1994"/>
                  </a:lnTo>
                  <a:lnTo>
                    <a:pt x="88" y="1988"/>
                  </a:lnTo>
                  <a:lnTo>
                    <a:pt x="88" y="1980"/>
                  </a:lnTo>
                  <a:lnTo>
                    <a:pt x="90" y="1974"/>
                  </a:lnTo>
                  <a:lnTo>
                    <a:pt x="94" y="1966"/>
                  </a:lnTo>
                  <a:lnTo>
                    <a:pt x="156" y="1870"/>
                  </a:lnTo>
                  <a:lnTo>
                    <a:pt x="160" y="1862"/>
                  </a:lnTo>
                  <a:lnTo>
                    <a:pt x="162" y="1856"/>
                  </a:lnTo>
                  <a:lnTo>
                    <a:pt x="162" y="1848"/>
                  </a:lnTo>
                  <a:lnTo>
                    <a:pt x="162" y="1840"/>
                  </a:lnTo>
                  <a:lnTo>
                    <a:pt x="160" y="1834"/>
                  </a:lnTo>
                  <a:lnTo>
                    <a:pt x="154" y="1828"/>
                  </a:lnTo>
                  <a:lnTo>
                    <a:pt x="150" y="1822"/>
                  </a:lnTo>
                  <a:lnTo>
                    <a:pt x="142" y="1818"/>
                  </a:lnTo>
                  <a:lnTo>
                    <a:pt x="40" y="1766"/>
                  </a:lnTo>
                  <a:lnTo>
                    <a:pt x="34" y="1762"/>
                  </a:lnTo>
                  <a:lnTo>
                    <a:pt x="28" y="1756"/>
                  </a:lnTo>
                  <a:lnTo>
                    <a:pt x="26" y="1750"/>
                  </a:lnTo>
                  <a:lnTo>
                    <a:pt x="24" y="1744"/>
                  </a:lnTo>
                  <a:lnTo>
                    <a:pt x="22" y="1738"/>
                  </a:lnTo>
                  <a:lnTo>
                    <a:pt x="24" y="1730"/>
                  </a:lnTo>
                  <a:lnTo>
                    <a:pt x="28" y="1724"/>
                  </a:lnTo>
                  <a:lnTo>
                    <a:pt x="32" y="1718"/>
                  </a:lnTo>
                  <a:lnTo>
                    <a:pt x="110" y="1634"/>
                  </a:lnTo>
                  <a:lnTo>
                    <a:pt x="116" y="1626"/>
                  </a:lnTo>
                  <a:lnTo>
                    <a:pt x="118" y="1620"/>
                  </a:lnTo>
                  <a:lnTo>
                    <a:pt x="120" y="1612"/>
                  </a:lnTo>
                  <a:lnTo>
                    <a:pt x="120" y="1606"/>
                  </a:lnTo>
                  <a:lnTo>
                    <a:pt x="118" y="1598"/>
                  </a:lnTo>
                  <a:lnTo>
                    <a:pt x="116" y="1592"/>
                  </a:lnTo>
                  <a:lnTo>
                    <a:pt x="112" y="1586"/>
                  </a:lnTo>
                  <a:lnTo>
                    <a:pt x="106" y="1580"/>
                  </a:lnTo>
                  <a:lnTo>
                    <a:pt x="14" y="1510"/>
                  </a:lnTo>
                  <a:lnTo>
                    <a:pt x="8" y="1504"/>
                  </a:lnTo>
                  <a:lnTo>
                    <a:pt x="4" y="1498"/>
                  </a:lnTo>
                  <a:lnTo>
                    <a:pt x="2" y="1492"/>
                  </a:lnTo>
                  <a:lnTo>
                    <a:pt x="0" y="1486"/>
                  </a:lnTo>
                  <a:lnTo>
                    <a:pt x="2" y="1480"/>
                  </a:lnTo>
                  <a:lnTo>
                    <a:pt x="4" y="1474"/>
                  </a:lnTo>
                  <a:lnTo>
                    <a:pt x="8" y="1468"/>
                  </a:lnTo>
                  <a:lnTo>
                    <a:pt x="14" y="1462"/>
                  </a:lnTo>
                  <a:lnTo>
                    <a:pt x="106" y="1392"/>
                  </a:lnTo>
                  <a:lnTo>
                    <a:pt x="112" y="1386"/>
                  </a:lnTo>
                  <a:lnTo>
                    <a:pt x="116" y="1380"/>
                  </a:lnTo>
                  <a:lnTo>
                    <a:pt x="118" y="1374"/>
                  </a:lnTo>
                  <a:lnTo>
                    <a:pt x="120" y="1366"/>
                  </a:lnTo>
                  <a:lnTo>
                    <a:pt x="120" y="1360"/>
                  </a:lnTo>
                  <a:lnTo>
                    <a:pt x="118" y="1352"/>
                  </a:lnTo>
                  <a:lnTo>
                    <a:pt x="116" y="1344"/>
                  </a:lnTo>
                  <a:lnTo>
                    <a:pt x="110" y="1338"/>
                  </a:lnTo>
                  <a:lnTo>
                    <a:pt x="32" y="1254"/>
                  </a:lnTo>
                  <a:lnTo>
                    <a:pt x="28" y="1248"/>
                  </a:lnTo>
                  <a:lnTo>
                    <a:pt x="24" y="1242"/>
                  </a:lnTo>
                  <a:lnTo>
                    <a:pt x="22" y="1234"/>
                  </a:lnTo>
                  <a:lnTo>
                    <a:pt x="24" y="1228"/>
                  </a:lnTo>
                  <a:lnTo>
                    <a:pt x="26" y="1222"/>
                  </a:lnTo>
                  <a:lnTo>
                    <a:pt x="28" y="1216"/>
                  </a:lnTo>
                  <a:lnTo>
                    <a:pt x="34" y="1210"/>
                  </a:lnTo>
                  <a:lnTo>
                    <a:pt x="40" y="1206"/>
                  </a:lnTo>
                  <a:lnTo>
                    <a:pt x="142" y="1154"/>
                  </a:lnTo>
                  <a:lnTo>
                    <a:pt x="150" y="1150"/>
                  </a:lnTo>
                  <a:lnTo>
                    <a:pt x="154" y="1144"/>
                  </a:lnTo>
                  <a:lnTo>
                    <a:pt x="160" y="1138"/>
                  </a:lnTo>
                  <a:lnTo>
                    <a:pt x="162" y="1132"/>
                  </a:lnTo>
                  <a:lnTo>
                    <a:pt x="162" y="1124"/>
                  </a:lnTo>
                  <a:lnTo>
                    <a:pt x="162" y="1116"/>
                  </a:lnTo>
                  <a:lnTo>
                    <a:pt x="160" y="1110"/>
                  </a:lnTo>
                  <a:lnTo>
                    <a:pt x="156" y="1102"/>
                  </a:lnTo>
                  <a:lnTo>
                    <a:pt x="94" y="1006"/>
                  </a:lnTo>
                  <a:lnTo>
                    <a:pt x="90" y="998"/>
                  </a:lnTo>
                  <a:lnTo>
                    <a:pt x="88" y="992"/>
                  </a:lnTo>
                  <a:lnTo>
                    <a:pt x="88" y="984"/>
                  </a:lnTo>
                  <a:lnTo>
                    <a:pt x="90" y="978"/>
                  </a:lnTo>
                  <a:lnTo>
                    <a:pt x="94" y="972"/>
                  </a:lnTo>
                  <a:lnTo>
                    <a:pt x="98" y="966"/>
                  </a:lnTo>
                  <a:lnTo>
                    <a:pt x="104" y="962"/>
                  </a:lnTo>
                  <a:lnTo>
                    <a:pt x="110" y="960"/>
                  </a:lnTo>
                  <a:lnTo>
                    <a:pt x="220" y="926"/>
                  </a:lnTo>
                  <a:lnTo>
                    <a:pt x="228" y="922"/>
                  </a:lnTo>
                  <a:lnTo>
                    <a:pt x="234" y="918"/>
                  </a:lnTo>
                  <a:lnTo>
                    <a:pt x="240" y="912"/>
                  </a:lnTo>
                  <a:lnTo>
                    <a:pt x="244" y="906"/>
                  </a:lnTo>
                  <a:lnTo>
                    <a:pt x="246" y="900"/>
                  </a:lnTo>
                  <a:lnTo>
                    <a:pt x="246" y="892"/>
                  </a:lnTo>
                  <a:lnTo>
                    <a:pt x="246" y="884"/>
                  </a:lnTo>
                  <a:lnTo>
                    <a:pt x="244" y="876"/>
                  </a:lnTo>
                  <a:lnTo>
                    <a:pt x="198" y="770"/>
                  </a:lnTo>
                  <a:lnTo>
                    <a:pt x="196" y="764"/>
                  </a:lnTo>
                  <a:lnTo>
                    <a:pt x="196" y="756"/>
                  </a:lnTo>
                  <a:lnTo>
                    <a:pt x="198" y="750"/>
                  </a:lnTo>
                  <a:lnTo>
                    <a:pt x="200" y="744"/>
                  </a:lnTo>
                  <a:lnTo>
                    <a:pt x="204" y="738"/>
                  </a:lnTo>
                  <a:lnTo>
                    <a:pt x="208" y="734"/>
                  </a:lnTo>
                  <a:lnTo>
                    <a:pt x="216" y="730"/>
                  </a:lnTo>
                  <a:lnTo>
                    <a:pt x="224" y="728"/>
                  </a:lnTo>
                  <a:lnTo>
                    <a:pt x="338" y="714"/>
                  </a:lnTo>
                  <a:lnTo>
                    <a:pt x="346" y="712"/>
                  </a:lnTo>
                  <a:lnTo>
                    <a:pt x="352" y="710"/>
                  </a:lnTo>
                  <a:lnTo>
                    <a:pt x="358" y="704"/>
                  </a:lnTo>
                  <a:lnTo>
                    <a:pt x="362" y="700"/>
                  </a:lnTo>
                  <a:lnTo>
                    <a:pt x="366" y="694"/>
                  </a:lnTo>
                  <a:lnTo>
                    <a:pt x="368" y="686"/>
                  </a:lnTo>
                  <a:lnTo>
                    <a:pt x="370" y="678"/>
                  </a:lnTo>
                  <a:lnTo>
                    <a:pt x="368" y="670"/>
                  </a:lnTo>
                  <a:lnTo>
                    <a:pt x="342" y="558"/>
                  </a:lnTo>
                  <a:lnTo>
                    <a:pt x="342" y="550"/>
                  </a:lnTo>
                  <a:lnTo>
                    <a:pt x="342" y="544"/>
                  </a:lnTo>
                  <a:lnTo>
                    <a:pt x="344" y="536"/>
                  </a:lnTo>
                  <a:lnTo>
                    <a:pt x="348" y="532"/>
                  </a:lnTo>
                  <a:lnTo>
                    <a:pt x="352" y="526"/>
                  </a:lnTo>
                  <a:lnTo>
                    <a:pt x="358" y="524"/>
                  </a:lnTo>
                  <a:lnTo>
                    <a:pt x="366" y="522"/>
                  </a:lnTo>
                  <a:lnTo>
                    <a:pt x="374" y="522"/>
                  </a:lnTo>
                  <a:lnTo>
                    <a:pt x="488" y="526"/>
                  </a:lnTo>
                  <a:lnTo>
                    <a:pt x="496" y="526"/>
                  </a:lnTo>
                  <a:lnTo>
                    <a:pt x="504" y="524"/>
                  </a:lnTo>
                  <a:lnTo>
                    <a:pt x="510" y="520"/>
                  </a:lnTo>
                  <a:lnTo>
                    <a:pt x="516" y="516"/>
                  </a:lnTo>
                  <a:lnTo>
                    <a:pt x="522" y="510"/>
                  </a:lnTo>
                  <a:lnTo>
                    <a:pt x="524" y="504"/>
                  </a:lnTo>
                  <a:lnTo>
                    <a:pt x="526" y="496"/>
                  </a:lnTo>
                  <a:lnTo>
                    <a:pt x="526" y="488"/>
                  </a:lnTo>
                  <a:lnTo>
                    <a:pt x="522" y="374"/>
                  </a:lnTo>
                  <a:lnTo>
                    <a:pt x="522" y="366"/>
                  </a:lnTo>
                  <a:lnTo>
                    <a:pt x="524" y="358"/>
                  </a:lnTo>
                  <a:lnTo>
                    <a:pt x="526" y="352"/>
                  </a:lnTo>
                  <a:lnTo>
                    <a:pt x="532" y="348"/>
                  </a:lnTo>
                  <a:lnTo>
                    <a:pt x="536" y="344"/>
                  </a:lnTo>
                  <a:lnTo>
                    <a:pt x="544" y="342"/>
                  </a:lnTo>
                  <a:lnTo>
                    <a:pt x="550" y="342"/>
                  </a:lnTo>
                  <a:lnTo>
                    <a:pt x="558" y="342"/>
                  </a:lnTo>
                  <a:lnTo>
                    <a:pt x="670" y="368"/>
                  </a:lnTo>
                  <a:lnTo>
                    <a:pt x="678" y="370"/>
                  </a:lnTo>
                  <a:lnTo>
                    <a:pt x="686" y="368"/>
                  </a:lnTo>
                  <a:lnTo>
                    <a:pt x="694" y="366"/>
                  </a:lnTo>
                  <a:lnTo>
                    <a:pt x="700" y="362"/>
                  </a:lnTo>
                  <a:lnTo>
                    <a:pt x="706" y="358"/>
                  </a:lnTo>
                  <a:lnTo>
                    <a:pt x="710" y="352"/>
                  </a:lnTo>
                  <a:lnTo>
                    <a:pt x="712" y="346"/>
                  </a:lnTo>
                  <a:lnTo>
                    <a:pt x="714" y="338"/>
                  </a:lnTo>
                  <a:lnTo>
                    <a:pt x="728" y="224"/>
                  </a:lnTo>
                  <a:lnTo>
                    <a:pt x="730" y="216"/>
                  </a:lnTo>
                  <a:lnTo>
                    <a:pt x="734" y="208"/>
                  </a:lnTo>
                  <a:lnTo>
                    <a:pt x="738" y="204"/>
                  </a:lnTo>
                  <a:lnTo>
                    <a:pt x="744" y="200"/>
                  </a:lnTo>
                  <a:lnTo>
                    <a:pt x="750" y="196"/>
                  </a:lnTo>
                  <a:lnTo>
                    <a:pt x="756" y="196"/>
                  </a:lnTo>
                  <a:lnTo>
                    <a:pt x="764" y="196"/>
                  </a:lnTo>
                  <a:lnTo>
                    <a:pt x="770" y="198"/>
                  </a:lnTo>
                  <a:lnTo>
                    <a:pt x="878" y="244"/>
                  </a:lnTo>
                  <a:lnTo>
                    <a:pt x="884" y="246"/>
                  </a:lnTo>
                  <a:lnTo>
                    <a:pt x="892" y="246"/>
                  </a:lnTo>
                  <a:lnTo>
                    <a:pt x="900" y="246"/>
                  </a:lnTo>
                  <a:lnTo>
                    <a:pt x="906" y="244"/>
                  </a:lnTo>
                  <a:lnTo>
                    <a:pt x="912" y="240"/>
                  </a:lnTo>
                  <a:lnTo>
                    <a:pt x="918" y="234"/>
                  </a:lnTo>
                  <a:lnTo>
                    <a:pt x="922" y="228"/>
                  </a:lnTo>
                  <a:lnTo>
                    <a:pt x="926" y="220"/>
                  </a:lnTo>
                  <a:lnTo>
                    <a:pt x="960" y="110"/>
                  </a:lnTo>
                  <a:lnTo>
                    <a:pt x="962" y="104"/>
                  </a:lnTo>
                  <a:lnTo>
                    <a:pt x="968" y="98"/>
                  </a:lnTo>
                  <a:lnTo>
                    <a:pt x="972" y="94"/>
                  </a:lnTo>
                  <a:lnTo>
                    <a:pt x="978" y="90"/>
                  </a:lnTo>
                  <a:lnTo>
                    <a:pt x="984" y="88"/>
                  </a:lnTo>
                  <a:lnTo>
                    <a:pt x="992" y="88"/>
                  </a:lnTo>
                  <a:lnTo>
                    <a:pt x="998" y="90"/>
                  </a:lnTo>
                  <a:lnTo>
                    <a:pt x="1006" y="94"/>
                  </a:lnTo>
                  <a:lnTo>
                    <a:pt x="1102" y="156"/>
                  </a:lnTo>
                  <a:lnTo>
                    <a:pt x="1110" y="160"/>
                  </a:lnTo>
                  <a:lnTo>
                    <a:pt x="1116" y="162"/>
                  </a:lnTo>
                  <a:lnTo>
                    <a:pt x="1124" y="162"/>
                  </a:lnTo>
                  <a:lnTo>
                    <a:pt x="1132" y="162"/>
                  </a:lnTo>
                  <a:lnTo>
                    <a:pt x="1138" y="158"/>
                  </a:lnTo>
                  <a:lnTo>
                    <a:pt x="1144" y="154"/>
                  </a:lnTo>
                  <a:lnTo>
                    <a:pt x="1150" y="150"/>
                  </a:lnTo>
                  <a:lnTo>
                    <a:pt x="1154" y="142"/>
                  </a:lnTo>
                  <a:lnTo>
                    <a:pt x="1206" y="40"/>
                  </a:lnTo>
                  <a:lnTo>
                    <a:pt x="1210" y="34"/>
                  </a:lnTo>
                  <a:lnTo>
                    <a:pt x="1216" y="28"/>
                  </a:lnTo>
                  <a:lnTo>
                    <a:pt x="1222" y="26"/>
                  </a:lnTo>
                  <a:lnTo>
                    <a:pt x="1228" y="24"/>
                  </a:lnTo>
                  <a:lnTo>
                    <a:pt x="1234" y="22"/>
                  </a:lnTo>
                  <a:lnTo>
                    <a:pt x="1242" y="24"/>
                  </a:lnTo>
                  <a:lnTo>
                    <a:pt x="1248" y="28"/>
                  </a:lnTo>
                  <a:lnTo>
                    <a:pt x="1254" y="32"/>
                  </a:lnTo>
                  <a:lnTo>
                    <a:pt x="1338" y="110"/>
                  </a:lnTo>
                  <a:lnTo>
                    <a:pt x="1346" y="116"/>
                  </a:lnTo>
                  <a:lnTo>
                    <a:pt x="1352" y="118"/>
                  </a:lnTo>
                  <a:lnTo>
                    <a:pt x="1360" y="120"/>
                  </a:lnTo>
                  <a:lnTo>
                    <a:pt x="1366" y="120"/>
                  </a:lnTo>
                  <a:lnTo>
                    <a:pt x="1374" y="118"/>
                  </a:lnTo>
                  <a:lnTo>
                    <a:pt x="1380" y="116"/>
                  </a:lnTo>
                  <a:lnTo>
                    <a:pt x="1386" y="112"/>
                  </a:lnTo>
                  <a:lnTo>
                    <a:pt x="1392" y="106"/>
                  </a:lnTo>
                  <a:lnTo>
                    <a:pt x="1462" y="14"/>
                  </a:lnTo>
                  <a:close/>
                </a:path>
              </a:pathLst>
            </a:custGeom>
            <a:gradFill rotWithShape="1">
              <a:gsLst>
                <a:gs pos="0">
                  <a:srgbClr val="095AC7"/>
                </a:gs>
                <a:gs pos="100000">
                  <a:srgbClr val="1072F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192"/>
            <p:cNvSpPr>
              <a:spLocks/>
            </p:cNvSpPr>
            <p:nvPr/>
          </p:nvSpPr>
          <p:spPr bwMode="auto">
            <a:xfrm>
              <a:off x="2042" y="1324"/>
              <a:ext cx="1680" cy="1680"/>
            </a:xfrm>
            <a:custGeom>
              <a:avLst/>
              <a:gdLst>
                <a:gd name="T0" fmla="*/ 1680 w 1680"/>
                <a:gd name="T1" fmla="*/ 884 h 1680"/>
                <a:gd name="T2" fmla="*/ 1664 w 1680"/>
                <a:gd name="T3" fmla="*/ 1010 h 1680"/>
                <a:gd name="T4" fmla="*/ 1630 w 1680"/>
                <a:gd name="T5" fmla="*/ 1130 h 1680"/>
                <a:gd name="T6" fmla="*/ 1580 w 1680"/>
                <a:gd name="T7" fmla="*/ 1240 h 1680"/>
                <a:gd name="T8" fmla="*/ 1514 w 1680"/>
                <a:gd name="T9" fmla="*/ 1342 h 1680"/>
                <a:gd name="T10" fmla="*/ 1434 w 1680"/>
                <a:gd name="T11" fmla="*/ 1434 h 1680"/>
                <a:gd name="T12" fmla="*/ 1344 w 1680"/>
                <a:gd name="T13" fmla="*/ 1514 h 1680"/>
                <a:gd name="T14" fmla="*/ 1242 w 1680"/>
                <a:gd name="T15" fmla="*/ 1578 h 1680"/>
                <a:gd name="T16" fmla="*/ 1130 w 1680"/>
                <a:gd name="T17" fmla="*/ 1630 h 1680"/>
                <a:gd name="T18" fmla="*/ 1010 w 1680"/>
                <a:gd name="T19" fmla="*/ 1664 h 1680"/>
                <a:gd name="T20" fmla="*/ 884 w 1680"/>
                <a:gd name="T21" fmla="*/ 1680 h 1680"/>
                <a:gd name="T22" fmla="*/ 798 w 1680"/>
                <a:gd name="T23" fmla="*/ 1680 h 1680"/>
                <a:gd name="T24" fmla="*/ 672 w 1680"/>
                <a:gd name="T25" fmla="*/ 1664 h 1680"/>
                <a:gd name="T26" fmla="*/ 552 w 1680"/>
                <a:gd name="T27" fmla="*/ 1630 h 1680"/>
                <a:gd name="T28" fmla="*/ 440 w 1680"/>
                <a:gd name="T29" fmla="*/ 1578 h 1680"/>
                <a:gd name="T30" fmla="*/ 338 w 1680"/>
                <a:gd name="T31" fmla="*/ 1514 h 1680"/>
                <a:gd name="T32" fmla="*/ 246 w 1680"/>
                <a:gd name="T33" fmla="*/ 1434 h 1680"/>
                <a:gd name="T34" fmla="*/ 168 w 1680"/>
                <a:gd name="T35" fmla="*/ 1342 h 1680"/>
                <a:gd name="T36" fmla="*/ 102 w 1680"/>
                <a:gd name="T37" fmla="*/ 1240 h 1680"/>
                <a:gd name="T38" fmla="*/ 52 w 1680"/>
                <a:gd name="T39" fmla="*/ 1130 h 1680"/>
                <a:gd name="T40" fmla="*/ 18 w 1680"/>
                <a:gd name="T41" fmla="*/ 1010 h 1680"/>
                <a:gd name="T42" fmla="*/ 2 w 1680"/>
                <a:gd name="T43" fmla="*/ 884 h 1680"/>
                <a:gd name="T44" fmla="*/ 2 w 1680"/>
                <a:gd name="T45" fmla="*/ 796 h 1680"/>
                <a:gd name="T46" fmla="*/ 18 w 1680"/>
                <a:gd name="T47" fmla="*/ 670 h 1680"/>
                <a:gd name="T48" fmla="*/ 52 w 1680"/>
                <a:gd name="T49" fmla="*/ 552 h 1680"/>
                <a:gd name="T50" fmla="*/ 102 w 1680"/>
                <a:gd name="T51" fmla="*/ 440 h 1680"/>
                <a:gd name="T52" fmla="*/ 168 w 1680"/>
                <a:gd name="T53" fmla="*/ 338 h 1680"/>
                <a:gd name="T54" fmla="*/ 246 w 1680"/>
                <a:gd name="T55" fmla="*/ 246 h 1680"/>
                <a:gd name="T56" fmla="*/ 338 w 1680"/>
                <a:gd name="T57" fmla="*/ 168 h 1680"/>
                <a:gd name="T58" fmla="*/ 440 w 1680"/>
                <a:gd name="T59" fmla="*/ 102 h 1680"/>
                <a:gd name="T60" fmla="*/ 552 w 1680"/>
                <a:gd name="T61" fmla="*/ 52 h 1680"/>
                <a:gd name="T62" fmla="*/ 672 w 1680"/>
                <a:gd name="T63" fmla="*/ 18 h 1680"/>
                <a:gd name="T64" fmla="*/ 798 w 1680"/>
                <a:gd name="T65" fmla="*/ 2 h 1680"/>
                <a:gd name="T66" fmla="*/ 884 w 1680"/>
                <a:gd name="T67" fmla="*/ 2 h 1680"/>
                <a:gd name="T68" fmla="*/ 1010 w 1680"/>
                <a:gd name="T69" fmla="*/ 18 h 1680"/>
                <a:gd name="T70" fmla="*/ 1130 w 1680"/>
                <a:gd name="T71" fmla="*/ 52 h 1680"/>
                <a:gd name="T72" fmla="*/ 1242 w 1680"/>
                <a:gd name="T73" fmla="*/ 102 h 1680"/>
                <a:gd name="T74" fmla="*/ 1344 w 1680"/>
                <a:gd name="T75" fmla="*/ 168 h 1680"/>
                <a:gd name="T76" fmla="*/ 1434 w 1680"/>
                <a:gd name="T77" fmla="*/ 246 h 1680"/>
                <a:gd name="T78" fmla="*/ 1514 w 1680"/>
                <a:gd name="T79" fmla="*/ 338 h 1680"/>
                <a:gd name="T80" fmla="*/ 1580 w 1680"/>
                <a:gd name="T81" fmla="*/ 440 h 1680"/>
                <a:gd name="T82" fmla="*/ 1630 w 1680"/>
                <a:gd name="T83" fmla="*/ 552 h 1680"/>
                <a:gd name="T84" fmla="*/ 1664 w 1680"/>
                <a:gd name="T85" fmla="*/ 670 h 1680"/>
                <a:gd name="T86" fmla="*/ 1680 w 1680"/>
                <a:gd name="T87" fmla="*/ 796 h 168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680" h="1680">
                  <a:moveTo>
                    <a:pt x="1680" y="840"/>
                  </a:moveTo>
                  <a:lnTo>
                    <a:pt x="1680" y="840"/>
                  </a:lnTo>
                  <a:lnTo>
                    <a:pt x="1680" y="884"/>
                  </a:lnTo>
                  <a:lnTo>
                    <a:pt x="1676" y="926"/>
                  </a:lnTo>
                  <a:lnTo>
                    <a:pt x="1672" y="968"/>
                  </a:lnTo>
                  <a:lnTo>
                    <a:pt x="1664" y="1010"/>
                  </a:lnTo>
                  <a:lnTo>
                    <a:pt x="1654" y="1050"/>
                  </a:lnTo>
                  <a:lnTo>
                    <a:pt x="1642" y="1090"/>
                  </a:lnTo>
                  <a:lnTo>
                    <a:pt x="1630" y="1130"/>
                  </a:lnTo>
                  <a:lnTo>
                    <a:pt x="1614" y="1168"/>
                  </a:lnTo>
                  <a:lnTo>
                    <a:pt x="1598" y="1204"/>
                  </a:lnTo>
                  <a:lnTo>
                    <a:pt x="1580" y="1240"/>
                  </a:lnTo>
                  <a:lnTo>
                    <a:pt x="1560" y="1276"/>
                  </a:lnTo>
                  <a:lnTo>
                    <a:pt x="1538" y="1310"/>
                  </a:lnTo>
                  <a:lnTo>
                    <a:pt x="1514" y="1342"/>
                  </a:lnTo>
                  <a:lnTo>
                    <a:pt x="1488" y="1374"/>
                  </a:lnTo>
                  <a:lnTo>
                    <a:pt x="1462" y="1404"/>
                  </a:lnTo>
                  <a:lnTo>
                    <a:pt x="1434" y="1434"/>
                  </a:lnTo>
                  <a:lnTo>
                    <a:pt x="1406" y="1462"/>
                  </a:lnTo>
                  <a:lnTo>
                    <a:pt x="1376" y="1488"/>
                  </a:lnTo>
                  <a:lnTo>
                    <a:pt x="1344" y="1514"/>
                  </a:lnTo>
                  <a:lnTo>
                    <a:pt x="1310" y="1536"/>
                  </a:lnTo>
                  <a:lnTo>
                    <a:pt x="1276" y="1558"/>
                  </a:lnTo>
                  <a:lnTo>
                    <a:pt x="1242" y="1578"/>
                  </a:lnTo>
                  <a:lnTo>
                    <a:pt x="1204" y="1598"/>
                  </a:lnTo>
                  <a:lnTo>
                    <a:pt x="1168" y="1614"/>
                  </a:lnTo>
                  <a:lnTo>
                    <a:pt x="1130" y="1630"/>
                  </a:lnTo>
                  <a:lnTo>
                    <a:pt x="1090" y="1642"/>
                  </a:lnTo>
                  <a:lnTo>
                    <a:pt x="1050" y="1654"/>
                  </a:lnTo>
                  <a:lnTo>
                    <a:pt x="1010" y="1664"/>
                  </a:lnTo>
                  <a:lnTo>
                    <a:pt x="968" y="1670"/>
                  </a:lnTo>
                  <a:lnTo>
                    <a:pt x="926" y="1676"/>
                  </a:lnTo>
                  <a:lnTo>
                    <a:pt x="884" y="1680"/>
                  </a:lnTo>
                  <a:lnTo>
                    <a:pt x="840" y="1680"/>
                  </a:lnTo>
                  <a:lnTo>
                    <a:pt x="798" y="1680"/>
                  </a:lnTo>
                  <a:lnTo>
                    <a:pt x="754" y="1676"/>
                  </a:lnTo>
                  <a:lnTo>
                    <a:pt x="712" y="1670"/>
                  </a:lnTo>
                  <a:lnTo>
                    <a:pt x="672" y="1664"/>
                  </a:lnTo>
                  <a:lnTo>
                    <a:pt x="630" y="1654"/>
                  </a:lnTo>
                  <a:lnTo>
                    <a:pt x="590" y="1642"/>
                  </a:lnTo>
                  <a:lnTo>
                    <a:pt x="552" y="1630"/>
                  </a:lnTo>
                  <a:lnTo>
                    <a:pt x="514" y="1614"/>
                  </a:lnTo>
                  <a:lnTo>
                    <a:pt x="476" y="1598"/>
                  </a:lnTo>
                  <a:lnTo>
                    <a:pt x="440" y="1578"/>
                  </a:lnTo>
                  <a:lnTo>
                    <a:pt x="406" y="1558"/>
                  </a:lnTo>
                  <a:lnTo>
                    <a:pt x="372" y="1536"/>
                  </a:lnTo>
                  <a:lnTo>
                    <a:pt x="338" y="1514"/>
                  </a:lnTo>
                  <a:lnTo>
                    <a:pt x="306" y="1488"/>
                  </a:lnTo>
                  <a:lnTo>
                    <a:pt x="276" y="1462"/>
                  </a:lnTo>
                  <a:lnTo>
                    <a:pt x="246" y="1434"/>
                  </a:lnTo>
                  <a:lnTo>
                    <a:pt x="218" y="1404"/>
                  </a:lnTo>
                  <a:lnTo>
                    <a:pt x="192" y="1374"/>
                  </a:lnTo>
                  <a:lnTo>
                    <a:pt x="168" y="1342"/>
                  </a:lnTo>
                  <a:lnTo>
                    <a:pt x="144" y="1310"/>
                  </a:lnTo>
                  <a:lnTo>
                    <a:pt x="122" y="1276"/>
                  </a:lnTo>
                  <a:lnTo>
                    <a:pt x="102" y="1240"/>
                  </a:lnTo>
                  <a:lnTo>
                    <a:pt x="84" y="1204"/>
                  </a:lnTo>
                  <a:lnTo>
                    <a:pt x="66" y="1168"/>
                  </a:lnTo>
                  <a:lnTo>
                    <a:pt x="52" y="1130"/>
                  </a:lnTo>
                  <a:lnTo>
                    <a:pt x="38" y="1090"/>
                  </a:lnTo>
                  <a:lnTo>
                    <a:pt x="28" y="1050"/>
                  </a:lnTo>
                  <a:lnTo>
                    <a:pt x="18" y="1010"/>
                  </a:lnTo>
                  <a:lnTo>
                    <a:pt x="10" y="968"/>
                  </a:lnTo>
                  <a:lnTo>
                    <a:pt x="6" y="926"/>
                  </a:lnTo>
                  <a:lnTo>
                    <a:pt x="2" y="884"/>
                  </a:lnTo>
                  <a:lnTo>
                    <a:pt x="0" y="840"/>
                  </a:lnTo>
                  <a:lnTo>
                    <a:pt x="2" y="796"/>
                  </a:lnTo>
                  <a:lnTo>
                    <a:pt x="6" y="754"/>
                  </a:lnTo>
                  <a:lnTo>
                    <a:pt x="10" y="712"/>
                  </a:lnTo>
                  <a:lnTo>
                    <a:pt x="18" y="670"/>
                  </a:lnTo>
                  <a:lnTo>
                    <a:pt x="28" y="630"/>
                  </a:lnTo>
                  <a:lnTo>
                    <a:pt x="38" y="590"/>
                  </a:lnTo>
                  <a:lnTo>
                    <a:pt x="52" y="552"/>
                  </a:lnTo>
                  <a:lnTo>
                    <a:pt x="66" y="514"/>
                  </a:lnTo>
                  <a:lnTo>
                    <a:pt x="84" y="476"/>
                  </a:lnTo>
                  <a:lnTo>
                    <a:pt x="102" y="440"/>
                  </a:lnTo>
                  <a:lnTo>
                    <a:pt x="122" y="404"/>
                  </a:lnTo>
                  <a:lnTo>
                    <a:pt x="144" y="370"/>
                  </a:lnTo>
                  <a:lnTo>
                    <a:pt x="168" y="338"/>
                  </a:lnTo>
                  <a:lnTo>
                    <a:pt x="192" y="306"/>
                  </a:lnTo>
                  <a:lnTo>
                    <a:pt x="218" y="276"/>
                  </a:lnTo>
                  <a:lnTo>
                    <a:pt x="246" y="246"/>
                  </a:lnTo>
                  <a:lnTo>
                    <a:pt x="276" y="218"/>
                  </a:lnTo>
                  <a:lnTo>
                    <a:pt x="306" y="192"/>
                  </a:lnTo>
                  <a:lnTo>
                    <a:pt x="338" y="168"/>
                  </a:lnTo>
                  <a:lnTo>
                    <a:pt x="372" y="144"/>
                  </a:lnTo>
                  <a:lnTo>
                    <a:pt x="406" y="122"/>
                  </a:lnTo>
                  <a:lnTo>
                    <a:pt x="440" y="102"/>
                  </a:lnTo>
                  <a:lnTo>
                    <a:pt x="476" y="84"/>
                  </a:lnTo>
                  <a:lnTo>
                    <a:pt x="514" y="66"/>
                  </a:lnTo>
                  <a:lnTo>
                    <a:pt x="552" y="52"/>
                  </a:lnTo>
                  <a:lnTo>
                    <a:pt x="590" y="38"/>
                  </a:lnTo>
                  <a:lnTo>
                    <a:pt x="630" y="26"/>
                  </a:lnTo>
                  <a:lnTo>
                    <a:pt x="672" y="18"/>
                  </a:lnTo>
                  <a:lnTo>
                    <a:pt x="712" y="10"/>
                  </a:lnTo>
                  <a:lnTo>
                    <a:pt x="754" y="4"/>
                  </a:lnTo>
                  <a:lnTo>
                    <a:pt x="798" y="2"/>
                  </a:lnTo>
                  <a:lnTo>
                    <a:pt x="840" y="0"/>
                  </a:lnTo>
                  <a:lnTo>
                    <a:pt x="884" y="2"/>
                  </a:lnTo>
                  <a:lnTo>
                    <a:pt x="926" y="4"/>
                  </a:lnTo>
                  <a:lnTo>
                    <a:pt x="968" y="10"/>
                  </a:lnTo>
                  <a:lnTo>
                    <a:pt x="1010" y="18"/>
                  </a:lnTo>
                  <a:lnTo>
                    <a:pt x="1050" y="26"/>
                  </a:lnTo>
                  <a:lnTo>
                    <a:pt x="1090" y="38"/>
                  </a:lnTo>
                  <a:lnTo>
                    <a:pt x="1130" y="52"/>
                  </a:lnTo>
                  <a:lnTo>
                    <a:pt x="1168" y="66"/>
                  </a:lnTo>
                  <a:lnTo>
                    <a:pt x="1204" y="84"/>
                  </a:lnTo>
                  <a:lnTo>
                    <a:pt x="1242" y="102"/>
                  </a:lnTo>
                  <a:lnTo>
                    <a:pt x="1276" y="122"/>
                  </a:lnTo>
                  <a:lnTo>
                    <a:pt x="1310" y="144"/>
                  </a:lnTo>
                  <a:lnTo>
                    <a:pt x="1344" y="168"/>
                  </a:lnTo>
                  <a:lnTo>
                    <a:pt x="1376" y="192"/>
                  </a:lnTo>
                  <a:lnTo>
                    <a:pt x="1406" y="218"/>
                  </a:lnTo>
                  <a:lnTo>
                    <a:pt x="1434" y="246"/>
                  </a:lnTo>
                  <a:lnTo>
                    <a:pt x="1462" y="276"/>
                  </a:lnTo>
                  <a:lnTo>
                    <a:pt x="1488" y="306"/>
                  </a:lnTo>
                  <a:lnTo>
                    <a:pt x="1514" y="338"/>
                  </a:lnTo>
                  <a:lnTo>
                    <a:pt x="1538" y="370"/>
                  </a:lnTo>
                  <a:lnTo>
                    <a:pt x="1560" y="404"/>
                  </a:lnTo>
                  <a:lnTo>
                    <a:pt x="1580" y="440"/>
                  </a:lnTo>
                  <a:lnTo>
                    <a:pt x="1598" y="476"/>
                  </a:lnTo>
                  <a:lnTo>
                    <a:pt x="1614" y="514"/>
                  </a:lnTo>
                  <a:lnTo>
                    <a:pt x="1630" y="552"/>
                  </a:lnTo>
                  <a:lnTo>
                    <a:pt x="1642" y="590"/>
                  </a:lnTo>
                  <a:lnTo>
                    <a:pt x="1654" y="630"/>
                  </a:lnTo>
                  <a:lnTo>
                    <a:pt x="1664" y="670"/>
                  </a:lnTo>
                  <a:lnTo>
                    <a:pt x="1672" y="712"/>
                  </a:lnTo>
                  <a:lnTo>
                    <a:pt x="1676" y="754"/>
                  </a:lnTo>
                  <a:lnTo>
                    <a:pt x="1680" y="796"/>
                  </a:lnTo>
                  <a:lnTo>
                    <a:pt x="1680" y="840"/>
                  </a:lnTo>
                  <a:close/>
                </a:path>
              </a:pathLst>
            </a:custGeom>
            <a:solidFill>
              <a:srgbClr val="2F8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193"/>
            <p:cNvSpPr>
              <a:spLocks/>
            </p:cNvSpPr>
            <p:nvPr/>
          </p:nvSpPr>
          <p:spPr bwMode="auto">
            <a:xfrm>
              <a:off x="2862" y="11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194"/>
            <p:cNvSpPr>
              <a:spLocks/>
            </p:cNvSpPr>
            <p:nvPr/>
          </p:nvSpPr>
          <p:spPr bwMode="auto">
            <a:xfrm>
              <a:off x="3036" y="115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195"/>
            <p:cNvSpPr>
              <a:spLocks/>
            </p:cNvSpPr>
            <p:nvPr/>
          </p:nvSpPr>
          <p:spPr bwMode="auto">
            <a:xfrm>
              <a:off x="3204" y="120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196"/>
            <p:cNvSpPr>
              <a:spLocks/>
            </p:cNvSpPr>
            <p:nvPr/>
          </p:nvSpPr>
          <p:spPr bwMode="auto">
            <a:xfrm>
              <a:off x="3364" y="127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197"/>
            <p:cNvSpPr>
              <a:spLocks/>
            </p:cNvSpPr>
            <p:nvPr/>
          </p:nvSpPr>
          <p:spPr bwMode="auto">
            <a:xfrm>
              <a:off x="3506" y="1382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198"/>
            <p:cNvSpPr>
              <a:spLocks/>
            </p:cNvSpPr>
            <p:nvPr/>
          </p:nvSpPr>
          <p:spPr bwMode="auto">
            <a:xfrm>
              <a:off x="3628" y="150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Freeform 199"/>
            <p:cNvSpPr>
              <a:spLocks/>
            </p:cNvSpPr>
            <p:nvPr/>
          </p:nvSpPr>
          <p:spPr bwMode="auto">
            <a:xfrm>
              <a:off x="3728" y="16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200"/>
            <p:cNvSpPr>
              <a:spLocks/>
            </p:cNvSpPr>
            <p:nvPr/>
          </p:nvSpPr>
          <p:spPr bwMode="auto">
            <a:xfrm>
              <a:off x="3804" y="1802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201"/>
            <p:cNvSpPr>
              <a:spLocks/>
            </p:cNvSpPr>
            <p:nvPr/>
          </p:nvSpPr>
          <p:spPr bwMode="auto">
            <a:xfrm>
              <a:off x="3846" y="197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202"/>
            <p:cNvSpPr>
              <a:spLocks/>
            </p:cNvSpPr>
            <p:nvPr/>
          </p:nvSpPr>
          <p:spPr bwMode="auto">
            <a:xfrm>
              <a:off x="3862" y="21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203"/>
            <p:cNvSpPr>
              <a:spLocks/>
            </p:cNvSpPr>
            <p:nvPr/>
          </p:nvSpPr>
          <p:spPr bwMode="auto">
            <a:xfrm>
              <a:off x="3848" y="231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204"/>
            <p:cNvSpPr>
              <a:spLocks/>
            </p:cNvSpPr>
            <p:nvPr/>
          </p:nvSpPr>
          <p:spPr bwMode="auto">
            <a:xfrm>
              <a:off x="3804" y="248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205"/>
            <p:cNvSpPr>
              <a:spLocks/>
            </p:cNvSpPr>
            <p:nvPr/>
          </p:nvSpPr>
          <p:spPr bwMode="auto">
            <a:xfrm>
              <a:off x="3730" y="264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206"/>
            <p:cNvSpPr>
              <a:spLocks/>
            </p:cNvSpPr>
            <p:nvPr/>
          </p:nvSpPr>
          <p:spPr bwMode="auto">
            <a:xfrm>
              <a:off x="3630" y="278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Freeform 207"/>
            <p:cNvSpPr>
              <a:spLocks/>
            </p:cNvSpPr>
            <p:nvPr/>
          </p:nvSpPr>
          <p:spPr bwMode="auto">
            <a:xfrm>
              <a:off x="3506" y="290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208"/>
            <p:cNvSpPr>
              <a:spLocks/>
            </p:cNvSpPr>
            <p:nvPr/>
          </p:nvSpPr>
          <p:spPr bwMode="auto">
            <a:xfrm>
              <a:off x="2098" y="1502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0" name="Freeform 209"/>
            <p:cNvSpPr>
              <a:spLocks/>
            </p:cNvSpPr>
            <p:nvPr/>
          </p:nvSpPr>
          <p:spPr bwMode="auto">
            <a:xfrm>
              <a:off x="2522" y="120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210"/>
            <p:cNvSpPr>
              <a:spLocks/>
            </p:cNvSpPr>
            <p:nvPr/>
          </p:nvSpPr>
          <p:spPr bwMode="auto">
            <a:xfrm>
              <a:off x="2690" y="116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2" name="Freeform 211"/>
            <p:cNvSpPr>
              <a:spLocks/>
            </p:cNvSpPr>
            <p:nvPr/>
          </p:nvSpPr>
          <p:spPr bwMode="auto">
            <a:xfrm>
              <a:off x="1996" y="1642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3" name="Freeform 212"/>
            <p:cNvSpPr>
              <a:spLocks/>
            </p:cNvSpPr>
            <p:nvPr/>
          </p:nvSpPr>
          <p:spPr bwMode="auto">
            <a:xfrm>
              <a:off x="1922" y="1802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4" name="Freeform 213"/>
            <p:cNvSpPr>
              <a:spLocks/>
            </p:cNvSpPr>
            <p:nvPr/>
          </p:nvSpPr>
          <p:spPr bwMode="auto">
            <a:xfrm>
              <a:off x="1878" y="197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5" name="Freeform 214"/>
            <p:cNvSpPr>
              <a:spLocks/>
            </p:cNvSpPr>
            <p:nvPr/>
          </p:nvSpPr>
          <p:spPr bwMode="auto">
            <a:xfrm>
              <a:off x="1862" y="21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Freeform 215"/>
            <p:cNvSpPr>
              <a:spLocks/>
            </p:cNvSpPr>
            <p:nvPr/>
          </p:nvSpPr>
          <p:spPr bwMode="auto">
            <a:xfrm>
              <a:off x="1880" y="231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Freeform 216"/>
            <p:cNvSpPr>
              <a:spLocks/>
            </p:cNvSpPr>
            <p:nvPr/>
          </p:nvSpPr>
          <p:spPr bwMode="auto">
            <a:xfrm>
              <a:off x="1924" y="248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Freeform 217"/>
            <p:cNvSpPr>
              <a:spLocks/>
            </p:cNvSpPr>
            <p:nvPr/>
          </p:nvSpPr>
          <p:spPr bwMode="auto">
            <a:xfrm>
              <a:off x="1996" y="26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Freeform 218"/>
            <p:cNvSpPr>
              <a:spLocks/>
            </p:cNvSpPr>
            <p:nvPr/>
          </p:nvSpPr>
          <p:spPr bwMode="auto">
            <a:xfrm>
              <a:off x="2096" y="278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219"/>
            <p:cNvSpPr>
              <a:spLocks/>
            </p:cNvSpPr>
            <p:nvPr/>
          </p:nvSpPr>
          <p:spPr bwMode="auto">
            <a:xfrm>
              <a:off x="2218" y="291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1" name="Freeform 220"/>
            <p:cNvSpPr>
              <a:spLocks/>
            </p:cNvSpPr>
            <p:nvPr/>
          </p:nvSpPr>
          <p:spPr bwMode="auto">
            <a:xfrm>
              <a:off x="2362" y="301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2" name="Freeform 221"/>
            <p:cNvSpPr>
              <a:spLocks/>
            </p:cNvSpPr>
            <p:nvPr/>
          </p:nvSpPr>
          <p:spPr bwMode="auto">
            <a:xfrm>
              <a:off x="2522" y="308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3" name="Freeform 222"/>
            <p:cNvSpPr>
              <a:spLocks/>
            </p:cNvSpPr>
            <p:nvPr/>
          </p:nvSpPr>
          <p:spPr bwMode="auto">
            <a:xfrm>
              <a:off x="2692" y="313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Freeform 223"/>
            <p:cNvSpPr>
              <a:spLocks/>
            </p:cNvSpPr>
            <p:nvPr/>
          </p:nvSpPr>
          <p:spPr bwMode="auto">
            <a:xfrm>
              <a:off x="2862" y="31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224"/>
            <p:cNvSpPr>
              <a:spLocks/>
            </p:cNvSpPr>
            <p:nvPr/>
          </p:nvSpPr>
          <p:spPr bwMode="auto">
            <a:xfrm>
              <a:off x="3036" y="313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6" name="Freeform 225"/>
            <p:cNvSpPr>
              <a:spLocks/>
            </p:cNvSpPr>
            <p:nvPr/>
          </p:nvSpPr>
          <p:spPr bwMode="auto">
            <a:xfrm>
              <a:off x="3206" y="308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7" name="Freeform 226"/>
            <p:cNvSpPr>
              <a:spLocks/>
            </p:cNvSpPr>
            <p:nvPr/>
          </p:nvSpPr>
          <p:spPr bwMode="auto">
            <a:xfrm>
              <a:off x="3364" y="301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8" name="Freeform 227"/>
            <p:cNvSpPr>
              <a:spLocks/>
            </p:cNvSpPr>
            <p:nvPr/>
          </p:nvSpPr>
          <p:spPr bwMode="auto">
            <a:xfrm>
              <a:off x="2220" y="137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228"/>
            <p:cNvSpPr>
              <a:spLocks/>
            </p:cNvSpPr>
            <p:nvPr/>
          </p:nvSpPr>
          <p:spPr bwMode="auto">
            <a:xfrm>
              <a:off x="2364" y="127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0" name="Freeform 229"/>
            <p:cNvSpPr>
              <a:spLocks noEditPoints="1"/>
            </p:cNvSpPr>
            <p:nvPr/>
          </p:nvSpPr>
          <p:spPr bwMode="auto">
            <a:xfrm>
              <a:off x="1632" y="914"/>
              <a:ext cx="2488" cy="2488"/>
            </a:xfrm>
            <a:custGeom>
              <a:avLst/>
              <a:gdLst>
                <a:gd name="T0" fmla="*/ 1054 w 2488"/>
                <a:gd name="T1" fmla="*/ 14 h 2488"/>
                <a:gd name="T2" fmla="*/ 760 w 2488"/>
                <a:gd name="T3" fmla="*/ 98 h 2488"/>
                <a:gd name="T4" fmla="*/ 500 w 2488"/>
                <a:gd name="T5" fmla="*/ 248 h 2488"/>
                <a:gd name="T6" fmla="*/ 284 w 2488"/>
                <a:gd name="T7" fmla="*/ 452 h 2488"/>
                <a:gd name="T8" fmla="*/ 122 w 2488"/>
                <a:gd name="T9" fmla="*/ 704 h 2488"/>
                <a:gd name="T10" fmla="*/ 24 w 2488"/>
                <a:gd name="T11" fmla="*/ 994 h 2488"/>
                <a:gd name="T12" fmla="*/ 0 w 2488"/>
                <a:gd name="T13" fmla="*/ 1244 h 2488"/>
                <a:gd name="T14" fmla="*/ 38 w 2488"/>
                <a:gd name="T15" fmla="*/ 1554 h 2488"/>
                <a:gd name="T16" fmla="*/ 150 w 2488"/>
                <a:gd name="T17" fmla="*/ 1838 h 2488"/>
                <a:gd name="T18" fmla="*/ 322 w 2488"/>
                <a:gd name="T19" fmla="*/ 2080 h 2488"/>
                <a:gd name="T20" fmla="*/ 548 w 2488"/>
                <a:gd name="T21" fmla="*/ 2276 h 2488"/>
                <a:gd name="T22" fmla="*/ 816 w 2488"/>
                <a:gd name="T23" fmla="*/ 2412 h 2488"/>
                <a:gd name="T24" fmla="*/ 1116 w 2488"/>
                <a:gd name="T25" fmla="*/ 2482 h 2488"/>
                <a:gd name="T26" fmla="*/ 1370 w 2488"/>
                <a:gd name="T27" fmla="*/ 2482 h 2488"/>
                <a:gd name="T28" fmla="*/ 1672 w 2488"/>
                <a:gd name="T29" fmla="*/ 2412 h 2488"/>
                <a:gd name="T30" fmla="*/ 1938 w 2488"/>
                <a:gd name="T31" fmla="*/ 2276 h 2488"/>
                <a:gd name="T32" fmla="*/ 2164 w 2488"/>
                <a:gd name="T33" fmla="*/ 2080 h 2488"/>
                <a:gd name="T34" fmla="*/ 2338 w 2488"/>
                <a:gd name="T35" fmla="*/ 1838 h 2488"/>
                <a:gd name="T36" fmla="*/ 2448 w 2488"/>
                <a:gd name="T37" fmla="*/ 1554 h 2488"/>
                <a:gd name="T38" fmla="*/ 2488 w 2488"/>
                <a:gd name="T39" fmla="*/ 1244 h 2488"/>
                <a:gd name="T40" fmla="*/ 2462 w 2488"/>
                <a:gd name="T41" fmla="*/ 994 h 2488"/>
                <a:gd name="T42" fmla="*/ 2364 w 2488"/>
                <a:gd name="T43" fmla="*/ 704 h 2488"/>
                <a:gd name="T44" fmla="*/ 2204 w 2488"/>
                <a:gd name="T45" fmla="*/ 452 h 2488"/>
                <a:gd name="T46" fmla="*/ 1988 w 2488"/>
                <a:gd name="T47" fmla="*/ 248 h 2488"/>
                <a:gd name="T48" fmla="*/ 1728 w 2488"/>
                <a:gd name="T49" fmla="*/ 98 h 2488"/>
                <a:gd name="T50" fmla="*/ 1432 w 2488"/>
                <a:gd name="T51" fmla="*/ 14 h 2488"/>
                <a:gd name="T52" fmla="*/ 1250 w 2488"/>
                <a:gd name="T53" fmla="*/ 2420 h 2488"/>
                <a:gd name="T54" fmla="*/ 1014 w 2488"/>
                <a:gd name="T55" fmla="*/ 2396 h 2488"/>
                <a:gd name="T56" fmla="*/ 744 w 2488"/>
                <a:gd name="T57" fmla="*/ 2304 h 2488"/>
                <a:gd name="T58" fmla="*/ 506 w 2488"/>
                <a:gd name="T59" fmla="*/ 2152 h 2488"/>
                <a:gd name="T60" fmla="*/ 314 w 2488"/>
                <a:gd name="T61" fmla="*/ 1950 h 2488"/>
                <a:gd name="T62" fmla="*/ 172 w 2488"/>
                <a:gd name="T63" fmla="*/ 1706 h 2488"/>
                <a:gd name="T64" fmla="*/ 94 w 2488"/>
                <a:gd name="T65" fmla="*/ 1428 h 2488"/>
                <a:gd name="T66" fmla="*/ 82 w 2488"/>
                <a:gd name="T67" fmla="*/ 1190 h 2488"/>
                <a:gd name="T68" fmla="*/ 134 w 2488"/>
                <a:gd name="T69" fmla="*/ 902 h 2488"/>
                <a:gd name="T70" fmla="*/ 250 w 2488"/>
                <a:gd name="T71" fmla="*/ 644 h 2488"/>
                <a:gd name="T72" fmla="*/ 424 w 2488"/>
                <a:gd name="T73" fmla="*/ 422 h 2488"/>
                <a:gd name="T74" fmla="*/ 644 w 2488"/>
                <a:gd name="T75" fmla="*/ 250 h 2488"/>
                <a:gd name="T76" fmla="*/ 902 w 2488"/>
                <a:gd name="T77" fmla="*/ 132 h 2488"/>
                <a:gd name="T78" fmla="*/ 1190 w 2488"/>
                <a:gd name="T79" fmla="*/ 82 h 2488"/>
                <a:gd name="T80" fmla="*/ 1428 w 2488"/>
                <a:gd name="T81" fmla="*/ 94 h 2488"/>
                <a:gd name="T82" fmla="*/ 1706 w 2488"/>
                <a:gd name="T83" fmla="*/ 172 h 2488"/>
                <a:gd name="T84" fmla="*/ 1950 w 2488"/>
                <a:gd name="T85" fmla="*/ 312 h 2488"/>
                <a:gd name="T86" fmla="*/ 2154 w 2488"/>
                <a:gd name="T87" fmla="*/ 506 h 2488"/>
                <a:gd name="T88" fmla="*/ 2306 w 2488"/>
                <a:gd name="T89" fmla="*/ 742 h 2488"/>
                <a:gd name="T90" fmla="*/ 2396 w 2488"/>
                <a:gd name="T91" fmla="*/ 1014 h 2488"/>
                <a:gd name="T92" fmla="*/ 2420 w 2488"/>
                <a:gd name="T93" fmla="*/ 1250 h 2488"/>
                <a:gd name="T94" fmla="*/ 2384 w 2488"/>
                <a:gd name="T95" fmla="*/ 1542 h 2488"/>
                <a:gd name="T96" fmla="*/ 2280 w 2488"/>
                <a:gd name="T97" fmla="*/ 1808 h 2488"/>
                <a:gd name="T98" fmla="*/ 2116 w 2488"/>
                <a:gd name="T99" fmla="*/ 2036 h 2488"/>
                <a:gd name="T100" fmla="*/ 1904 w 2488"/>
                <a:gd name="T101" fmla="*/ 2220 h 2488"/>
                <a:gd name="T102" fmla="*/ 1652 w 2488"/>
                <a:gd name="T103" fmla="*/ 2348 h 2488"/>
                <a:gd name="T104" fmla="*/ 1370 w 2488"/>
                <a:gd name="T105" fmla="*/ 2414 h 248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488" h="2488">
                  <a:moveTo>
                    <a:pt x="1244" y="0"/>
                  </a:moveTo>
                  <a:lnTo>
                    <a:pt x="1244" y="0"/>
                  </a:lnTo>
                  <a:lnTo>
                    <a:pt x="1180" y="2"/>
                  </a:lnTo>
                  <a:lnTo>
                    <a:pt x="1116" y="6"/>
                  </a:lnTo>
                  <a:lnTo>
                    <a:pt x="1054" y="14"/>
                  </a:lnTo>
                  <a:lnTo>
                    <a:pt x="992" y="26"/>
                  </a:lnTo>
                  <a:lnTo>
                    <a:pt x="932" y="40"/>
                  </a:lnTo>
                  <a:lnTo>
                    <a:pt x="874" y="56"/>
                  </a:lnTo>
                  <a:lnTo>
                    <a:pt x="816" y="76"/>
                  </a:lnTo>
                  <a:lnTo>
                    <a:pt x="760" y="98"/>
                  </a:lnTo>
                  <a:lnTo>
                    <a:pt x="704" y="122"/>
                  </a:lnTo>
                  <a:lnTo>
                    <a:pt x="650" y="150"/>
                  </a:lnTo>
                  <a:lnTo>
                    <a:pt x="598" y="180"/>
                  </a:lnTo>
                  <a:lnTo>
                    <a:pt x="548" y="212"/>
                  </a:lnTo>
                  <a:lnTo>
                    <a:pt x="500" y="248"/>
                  </a:lnTo>
                  <a:lnTo>
                    <a:pt x="452" y="284"/>
                  </a:lnTo>
                  <a:lnTo>
                    <a:pt x="406" y="324"/>
                  </a:lnTo>
                  <a:lnTo>
                    <a:pt x="364" y="364"/>
                  </a:lnTo>
                  <a:lnTo>
                    <a:pt x="322" y="408"/>
                  </a:lnTo>
                  <a:lnTo>
                    <a:pt x="284" y="452"/>
                  </a:lnTo>
                  <a:lnTo>
                    <a:pt x="246" y="500"/>
                  </a:lnTo>
                  <a:lnTo>
                    <a:pt x="212" y="548"/>
                  </a:lnTo>
                  <a:lnTo>
                    <a:pt x="180" y="600"/>
                  </a:lnTo>
                  <a:lnTo>
                    <a:pt x="150" y="652"/>
                  </a:lnTo>
                  <a:lnTo>
                    <a:pt x="122" y="704"/>
                  </a:lnTo>
                  <a:lnTo>
                    <a:pt x="98" y="760"/>
                  </a:lnTo>
                  <a:lnTo>
                    <a:pt x="74" y="816"/>
                  </a:lnTo>
                  <a:lnTo>
                    <a:pt x="56" y="874"/>
                  </a:lnTo>
                  <a:lnTo>
                    <a:pt x="38" y="934"/>
                  </a:lnTo>
                  <a:lnTo>
                    <a:pt x="24" y="994"/>
                  </a:lnTo>
                  <a:lnTo>
                    <a:pt x="14" y="1054"/>
                  </a:lnTo>
                  <a:lnTo>
                    <a:pt x="6" y="1116"/>
                  </a:lnTo>
                  <a:lnTo>
                    <a:pt x="0" y="1180"/>
                  </a:lnTo>
                  <a:lnTo>
                    <a:pt x="0" y="1244"/>
                  </a:lnTo>
                  <a:lnTo>
                    <a:pt x="0" y="1308"/>
                  </a:lnTo>
                  <a:lnTo>
                    <a:pt x="6" y="1372"/>
                  </a:lnTo>
                  <a:lnTo>
                    <a:pt x="14" y="1434"/>
                  </a:lnTo>
                  <a:lnTo>
                    <a:pt x="24" y="1494"/>
                  </a:lnTo>
                  <a:lnTo>
                    <a:pt x="38" y="1554"/>
                  </a:lnTo>
                  <a:lnTo>
                    <a:pt x="56" y="1614"/>
                  </a:lnTo>
                  <a:lnTo>
                    <a:pt x="74" y="1672"/>
                  </a:lnTo>
                  <a:lnTo>
                    <a:pt x="98" y="1728"/>
                  </a:lnTo>
                  <a:lnTo>
                    <a:pt x="122" y="1784"/>
                  </a:lnTo>
                  <a:lnTo>
                    <a:pt x="150" y="1838"/>
                  </a:lnTo>
                  <a:lnTo>
                    <a:pt x="180" y="1890"/>
                  </a:lnTo>
                  <a:lnTo>
                    <a:pt x="212" y="1940"/>
                  </a:lnTo>
                  <a:lnTo>
                    <a:pt x="246" y="1988"/>
                  </a:lnTo>
                  <a:lnTo>
                    <a:pt x="284" y="2036"/>
                  </a:lnTo>
                  <a:lnTo>
                    <a:pt x="322" y="2080"/>
                  </a:lnTo>
                  <a:lnTo>
                    <a:pt x="364" y="2124"/>
                  </a:lnTo>
                  <a:lnTo>
                    <a:pt x="406" y="2164"/>
                  </a:lnTo>
                  <a:lnTo>
                    <a:pt x="452" y="2204"/>
                  </a:lnTo>
                  <a:lnTo>
                    <a:pt x="500" y="2240"/>
                  </a:lnTo>
                  <a:lnTo>
                    <a:pt x="548" y="2276"/>
                  </a:lnTo>
                  <a:lnTo>
                    <a:pt x="598" y="2308"/>
                  </a:lnTo>
                  <a:lnTo>
                    <a:pt x="650" y="2338"/>
                  </a:lnTo>
                  <a:lnTo>
                    <a:pt x="704" y="2366"/>
                  </a:lnTo>
                  <a:lnTo>
                    <a:pt x="760" y="2390"/>
                  </a:lnTo>
                  <a:lnTo>
                    <a:pt x="816" y="2412"/>
                  </a:lnTo>
                  <a:lnTo>
                    <a:pt x="874" y="2432"/>
                  </a:lnTo>
                  <a:lnTo>
                    <a:pt x="932" y="2448"/>
                  </a:lnTo>
                  <a:lnTo>
                    <a:pt x="992" y="2462"/>
                  </a:lnTo>
                  <a:lnTo>
                    <a:pt x="1054" y="2474"/>
                  </a:lnTo>
                  <a:lnTo>
                    <a:pt x="1116" y="2482"/>
                  </a:lnTo>
                  <a:lnTo>
                    <a:pt x="1180" y="2486"/>
                  </a:lnTo>
                  <a:lnTo>
                    <a:pt x="1244" y="2488"/>
                  </a:lnTo>
                  <a:lnTo>
                    <a:pt x="1308" y="2486"/>
                  </a:lnTo>
                  <a:lnTo>
                    <a:pt x="1370" y="2482"/>
                  </a:lnTo>
                  <a:lnTo>
                    <a:pt x="1432" y="2474"/>
                  </a:lnTo>
                  <a:lnTo>
                    <a:pt x="1494" y="2462"/>
                  </a:lnTo>
                  <a:lnTo>
                    <a:pt x="1554" y="2448"/>
                  </a:lnTo>
                  <a:lnTo>
                    <a:pt x="1614" y="2432"/>
                  </a:lnTo>
                  <a:lnTo>
                    <a:pt x="1672" y="2412"/>
                  </a:lnTo>
                  <a:lnTo>
                    <a:pt x="1728" y="2390"/>
                  </a:lnTo>
                  <a:lnTo>
                    <a:pt x="1782" y="2366"/>
                  </a:lnTo>
                  <a:lnTo>
                    <a:pt x="1836" y="2338"/>
                  </a:lnTo>
                  <a:lnTo>
                    <a:pt x="1888" y="2308"/>
                  </a:lnTo>
                  <a:lnTo>
                    <a:pt x="1938" y="2276"/>
                  </a:lnTo>
                  <a:lnTo>
                    <a:pt x="1988" y="2240"/>
                  </a:lnTo>
                  <a:lnTo>
                    <a:pt x="2034" y="2204"/>
                  </a:lnTo>
                  <a:lnTo>
                    <a:pt x="2080" y="2164"/>
                  </a:lnTo>
                  <a:lnTo>
                    <a:pt x="2122" y="2124"/>
                  </a:lnTo>
                  <a:lnTo>
                    <a:pt x="2164" y="2080"/>
                  </a:lnTo>
                  <a:lnTo>
                    <a:pt x="2204" y="2036"/>
                  </a:lnTo>
                  <a:lnTo>
                    <a:pt x="2240" y="1988"/>
                  </a:lnTo>
                  <a:lnTo>
                    <a:pt x="2274" y="1940"/>
                  </a:lnTo>
                  <a:lnTo>
                    <a:pt x="2308" y="1890"/>
                  </a:lnTo>
                  <a:lnTo>
                    <a:pt x="2338" y="1838"/>
                  </a:lnTo>
                  <a:lnTo>
                    <a:pt x="2364" y="1784"/>
                  </a:lnTo>
                  <a:lnTo>
                    <a:pt x="2390" y="1728"/>
                  </a:lnTo>
                  <a:lnTo>
                    <a:pt x="2412" y="1672"/>
                  </a:lnTo>
                  <a:lnTo>
                    <a:pt x="2432" y="1614"/>
                  </a:lnTo>
                  <a:lnTo>
                    <a:pt x="2448" y="1554"/>
                  </a:lnTo>
                  <a:lnTo>
                    <a:pt x="2462" y="1494"/>
                  </a:lnTo>
                  <a:lnTo>
                    <a:pt x="2474" y="1434"/>
                  </a:lnTo>
                  <a:lnTo>
                    <a:pt x="2480" y="1372"/>
                  </a:lnTo>
                  <a:lnTo>
                    <a:pt x="2486" y="1308"/>
                  </a:lnTo>
                  <a:lnTo>
                    <a:pt x="2488" y="1244"/>
                  </a:lnTo>
                  <a:lnTo>
                    <a:pt x="2486" y="1180"/>
                  </a:lnTo>
                  <a:lnTo>
                    <a:pt x="2480" y="1116"/>
                  </a:lnTo>
                  <a:lnTo>
                    <a:pt x="2474" y="1054"/>
                  </a:lnTo>
                  <a:lnTo>
                    <a:pt x="2462" y="994"/>
                  </a:lnTo>
                  <a:lnTo>
                    <a:pt x="2448" y="934"/>
                  </a:lnTo>
                  <a:lnTo>
                    <a:pt x="2432" y="874"/>
                  </a:lnTo>
                  <a:lnTo>
                    <a:pt x="2412" y="816"/>
                  </a:lnTo>
                  <a:lnTo>
                    <a:pt x="2390" y="760"/>
                  </a:lnTo>
                  <a:lnTo>
                    <a:pt x="2364" y="704"/>
                  </a:lnTo>
                  <a:lnTo>
                    <a:pt x="2338" y="652"/>
                  </a:lnTo>
                  <a:lnTo>
                    <a:pt x="2308" y="600"/>
                  </a:lnTo>
                  <a:lnTo>
                    <a:pt x="2274" y="548"/>
                  </a:lnTo>
                  <a:lnTo>
                    <a:pt x="2240" y="500"/>
                  </a:lnTo>
                  <a:lnTo>
                    <a:pt x="2204" y="452"/>
                  </a:lnTo>
                  <a:lnTo>
                    <a:pt x="2164" y="408"/>
                  </a:lnTo>
                  <a:lnTo>
                    <a:pt x="2122" y="364"/>
                  </a:lnTo>
                  <a:lnTo>
                    <a:pt x="2080" y="324"/>
                  </a:lnTo>
                  <a:lnTo>
                    <a:pt x="2034" y="284"/>
                  </a:lnTo>
                  <a:lnTo>
                    <a:pt x="1988" y="248"/>
                  </a:lnTo>
                  <a:lnTo>
                    <a:pt x="1938" y="212"/>
                  </a:lnTo>
                  <a:lnTo>
                    <a:pt x="1888" y="180"/>
                  </a:lnTo>
                  <a:lnTo>
                    <a:pt x="1836" y="150"/>
                  </a:lnTo>
                  <a:lnTo>
                    <a:pt x="1782" y="122"/>
                  </a:lnTo>
                  <a:lnTo>
                    <a:pt x="1728" y="98"/>
                  </a:lnTo>
                  <a:lnTo>
                    <a:pt x="1672" y="76"/>
                  </a:lnTo>
                  <a:lnTo>
                    <a:pt x="1614" y="56"/>
                  </a:lnTo>
                  <a:lnTo>
                    <a:pt x="1554" y="40"/>
                  </a:lnTo>
                  <a:lnTo>
                    <a:pt x="1494" y="26"/>
                  </a:lnTo>
                  <a:lnTo>
                    <a:pt x="1432" y="14"/>
                  </a:lnTo>
                  <a:lnTo>
                    <a:pt x="1370" y="6"/>
                  </a:lnTo>
                  <a:lnTo>
                    <a:pt x="1308" y="2"/>
                  </a:lnTo>
                  <a:lnTo>
                    <a:pt x="1244" y="0"/>
                  </a:lnTo>
                  <a:close/>
                  <a:moveTo>
                    <a:pt x="1250" y="2420"/>
                  </a:moveTo>
                  <a:lnTo>
                    <a:pt x="1250" y="2420"/>
                  </a:lnTo>
                  <a:lnTo>
                    <a:pt x="1190" y="2418"/>
                  </a:lnTo>
                  <a:lnTo>
                    <a:pt x="1130" y="2414"/>
                  </a:lnTo>
                  <a:lnTo>
                    <a:pt x="1072" y="2406"/>
                  </a:lnTo>
                  <a:lnTo>
                    <a:pt x="1014" y="2396"/>
                  </a:lnTo>
                  <a:lnTo>
                    <a:pt x="958" y="2384"/>
                  </a:lnTo>
                  <a:lnTo>
                    <a:pt x="902" y="2368"/>
                  </a:lnTo>
                  <a:lnTo>
                    <a:pt x="848" y="2348"/>
                  </a:lnTo>
                  <a:lnTo>
                    <a:pt x="796" y="2328"/>
                  </a:lnTo>
                  <a:lnTo>
                    <a:pt x="744" y="2304"/>
                  </a:lnTo>
                  <a:lnTo>
                    <a:pt x="692" y="2278"/>
                  </a:lnTo>
                  <a:lnTo>
                    <a:pt x="644" y="2250"/>
                  </a:lnTo>
                  <a:lnTo>
                    <a:pt x="596" y="2220"/>
                  </a:lnTo>
                  <a:lnTo>
                    <a:pt x="550" y="2188"/>
                  </a:lnTo>
                  <a:lnTo>
                    <a:pt x="506" y="2152"/>
                  </a:lnTo>
                  <a:lnTo>
                    <a:pt x="464" y="2116"/>
                  </a:lnTo>
                  <a:lnTo>
                    <a:pt x="424" y="2078"/>
                  </a:lnTo>
                  <a:lnTo>
                    <a:pt x="384" y="2036"/>
                  </a:lnTo>
                  <a:lnTo>
                    <a:pt x="348" y="1994"/>
                  </a:lnTo>
                  <a:lnTo>
                    <a:pt x="314" y="1950"/>
                  </a:lnTo>
                  <a:lnTo>
                    <a:pt x="280" y="1904"/>
                  </a:lnTo>
                  <a:lnTo>
                    <a:pt x="250" y="1856"/>
                  </a:lnTo>
                  <a:lnTo>
                    <a:pt x="222" y="1808"/>
                  </a:lnTo>
                  <a:lnTo>
                    <a:pt x="196" y="1758"/>
                  </a:lnTo>
                  <a:lnTo>
                    <a:pt x="172" y="1706"/>
                  </a:lnTo>
                  <a:lnTo>
                    <a:pt x="152" y="1652"/>
                  </a:lnTo>
                  <a:lnTo>
                    <a:pt x="134" y="1598"/>
                  </a:lnTo>
                  <a:lnTo>
                    <a:pt x="118" y="1542"/>
                  </a:lnTo>
                  <a:lnTo>
                    <a:pt x="104" y="1486"/>
                  </a:lnTo>
                  <a:lnTo>
                    <a:pt x="94" y="1428"/>
                  </a:lnTo>
                  <a:lnTo>
                    <a:pt x="86" y="1370"/>
                  </a:lnTo>
                  <a:lnTo>
                    <a:pt x="82" y="1310"/>
                  </a:lnTo>
                  <a:lnTo>
                    <a:pt x="80" y="1250"/>
                  </a:lnTo>
                  <a:lnTo>
                    <a:pt x="82" y="1190"/>
                  </a:lnTo>
                  <a:lnTo>
                    <a:pt x="86" y="1130"/>
                  </a:lnTo>
                  <a:lnTo>
                    <a:pt x="94" y="1072"/>
                  </a:lnTo>
                  <a:lnTo>
                    <a:pt x="104" y="1014"/>
                  </a:lnTo>
                  <a:lnTo>
                    <a:pt x="118" y="958"/>
                  </a:lnTo>
                  <a:lnTo>
                    <a:pt x="134" y="902"/>
                  </a:lnTo>
                  <a:lnTo>
                    <a:pt x="152" y="848"/>
                  </a:lnTo>
                  <a:lnTo>
                    <a:pt x="172" y="794"/>
                  </a:lnTo>
                  <a:lnTo>
                    <a:pt x="196" y="742"/>
                  </a:lnTo>
                  <a:lnTo>
                    <a:pt x="222" y="692"/>
                  </a:lnTo>
                  <a:lnTo>
                    <a:pt x="250" y="644"/>
                  </a:lnTo>
                  <a:lnTo>
                    <a:pt x="280" y="596"/>
                  </a:lnTo>
                  <a:lnTo>
                    <a:pt x="314" y="550"/>
                  </a:lnTo>
                  <a:lnTo>
                    <a:pt x="348" y="506"/>
                  </a:lnTo>
                  <a:lnTo>
                    <a:pt x="384" y="464"/>
                  </a:lnTo>
                  <a:lnTo>
                    <a:pt x="424" y="422"/>
                  </a:lnTo>
                  <a:lnTo>
                    <a:pt x="464" y="384"/>
                  </a:lnTo>
                  <a:lnTo>
                    <a:pt x="506" y="348"/>
                  </a:lnTo>
                  <a:lnTo>
                    <a:pt x="550" y="312"/>
                  </a:lnTo>
                  <a:lnTo>
                    <a:pt x="596" y="280"/>
                  </a:lnTo>
                  <a:lnTo>
                    <a:pt x="644" y="250"/>
                  </a:lnTo>
                  <a:lnTo>
                    <a:pt x="692" y="222"/>
                  </a:lnTo>
                  <a:lnTo>
                    <a:pt x="744" y="196"/>
                  </a:lnTo>
                  <a:lnTo>
                    <a:pt x="796" y="172"/>
                  </a:lnTo>
                  <a:lnTo>
                    <a:pt x="848" y="152"/>
                  </a:lnTo>
                  <a:lnTo>
                    <a:pt x="902" y="132"/>
                  </a:lnTo>
                  <a:lnTo>
                    <a:pt x="958" y="116"/>
                  </a:lnTo>
                  <a:lnTo>
                    <a:pt x="1014" y="104"/>
                  </a:lnTo>
                  <a:lnTo>
                    <a:pt x="1072" y="94"/>
                  </a:lnTo>
                  <a:lnTo>
                    <a:pt x="1130" y="86"/>
                  </a:lnTo>
                  <a:lnTo>
                    <a:pt x="1190" y="82"/>
                  </a:lnTo>
                  <a:lnTo>
                    <a:pt x="1250" y="80"/>
                  </a:lnTo>
                  <a:lnTo>
                    <a:pt x="1310" y="82"/>
                  </a:lnTo>
                  <a:lnTo>
                    <a:pt x="1370" y="86"/>
                  </a:lnTo>
                  <a:lnTo>
                    <a:pt x="1428" y="94"/>
                  </a:lnTo>
                  <a:lnTo>
                    <a:pt x="1486" y="104"/>
                  </a:lnTo>
                  <a:lnTo>
                    <a:pt x="1542" y="116"/>
                  </a:lnTo>
                  <a:lnTo>
                    <a:pt x="1598" y="132"/>
                  </a:lnTo>
                  <a:lnTo>
                    <a:pt x="1652" y="152"/>
                  </a:lnTo>
                  <a:lnTo>
                    <a:pt x="1706" y="172"/>
                  </a:lnTo>
                  <a:lnTo>
                    <a:pt x="1758" y="196"/>
                  </a:lnTo>
                  <a:lnTo>
                    <a:pt x="1808" y="222"/>
                  </a:lnTo>
                  <a:lnTo>
                    <a:pt x="1858" y="250"/>
                  </a:lnTo>
                  <a:lnTo>
                    <a:pt x="1904" y="280"/>
                  </a:lnTo>
                  <a:lnTo>
                    <a:pt x="1950" y="312"/>
                  </a:lnTo>
                  <a:lnTo>
                    <a:pt x="1994" y="348"/>
                  </a:lnTo>
                  <a:lnTo>
                    <a:pt x="2038" y="384"/>
                  </a:lnTo>
                  <a:lnTo>
                    <a:pt x="2078" y="422"/>
                  </a:lnTo>
                  <a:lnTo>
                    <a:pt x="2116" y="464"/>
                  </a:lnTo>
                  <a:lnTo>
                    <a:pt x="2154" y="506"/>
                  </a:lnTo>
                  <a:lnTo>
                    <a:pt x="2188" y="550"/>
                  </a:lnTo>
                  <a:lnTo>
                    <a:pt x="2220" y="596"/>
                  </a:lnTo>
                  <a:lnTo>
                    <a:pt x="2252" y="644"/>
                  </a:lnTo>
                  <a:lnTo>
                    <a:pt x="2280" y="692"/>
                  </a:lnTo>
                  <a:lnTo>
                    <a:pt x="2306" y="742"/>
                  </a:lnTo>
                  <a:lnTo>
                    <a:pt x="2328" y="794"/>
                  </a:lnTo>
                  <a:lnTo>
                    <a:pt x="2350" y="848"/>
                  </a:lnTo>
                  <a:lnTo>
                    <a:pt x="2368" y="902"/>
                  </a:lnTo>
                  <a:lnTo>
                    <a:pt x="2384" y="958"/>
                  </a:lnTo>
                  <a:lnTo>
                    <a:pt x="2396" y="1014"/>
                  </a:lnTo>
                  <a:lnTo>
                    <a:pt x="2406" y="1072"/>
                  </a:lnTo>
                  <a:lnTo>
                    <a:pt x="2414" y="1130"/>
                  </a:lnTo>
                  <a:lnTo>
                    <a:pt x="2418" y="1190"/>
                  </a:lnTo>
                  <a:lnTo>
                    <a:pt x="2420" y="1250"/>
                  </a:lnTo>
                  <a:lnTo>
                    <a:pt x="2418" y="1310"/>
                  </a:lnTo>
                  <a:lnTo>
                    <a:pt x="2414" y="1370"/>
                  </a:lnTo>
                  <a:lnTo>
                    <a:pt x="2406" y="1428"/>
                  </a:lnTo>
                  <a:lnTo>
                    <a:pt x="2396" y="1486"/>
                  </a:lnTo>
                  <a:lnTo>
                    <a:pt x="2384" y="1542"/>
                  </a:lnTo>
                  <a:lnTo>
                    <a:pt x="2368" y="1598"/>
                  </a:lnTo>
                  <a:lnTo>
                    <a:pt x="2350" y="1652"/>
                  </a:lnTo>
                  <a:lnTo>
                    <a:pt x="2328" y="1706"/>
                  </a:lnTo>
                  <a:lnTo>
                    <a:pt x="2306" y="1758"/>
                  </a:lnTo>
                  <a:lnTo>
                    <a:pt x="2280" y="1808"/>
                  </a:lnTo>
                  <a:lnTo>
                    <a:pt x="2252" y="1856"/>
                  </a:lnTo>
                  <a:lnTo>
                    <a:pt x="2220" y="1904"/>
                  </a:lnTo>
                  <a:lnTo>
                    <a:pt x="2188" y="1950"/>
                  </a:lnTo>
                  <a:lnTo>
                    <a:pt x="2154" y="1994"/>
                  </a:lnTo>
                  <a:lnTo>
                    <a:pt x="2116" y="2036"/>
                  </a:lnTo>
                  <a:lnTo>
                    <a:pt x="2078" y="2078"/>
                  </a:lnTo>
                  <a:lnTo>
                    <a:pt x="2038" y="2116"/>
                  </a:lnTo>
                  <a:lnTo>
                    <a:pt x="1994" y="2152"/>
                  </a:lnTo>
                  <a:lnTo>
                    <a:pt x="1950" y="2188"/>
                  </a:lnTo>
                  <a:lnTo>
                    <a:pt x="1904" y="2220"/>
                  </a:lnTo>
                  <a:lnTo>
                    <a:pt x="1858" y="2250"/>
                  </a:lnTo>
                  <a:lnTo>
                    <a:pt x="1808" y="2278"/>
                  </a:lnTo>
                  <a:lnTo>
                    <a:pt x="1758" y="2304"/>
                  </a:lnTo>
                  <a:lnTo>
                    <a:pt x="1706" y="2328"/>
                  </a:lnTo>
                  <a:lnTo>
                    <a:pt x="1652" y="2348"/>
                  </a:lnTo>
                  <a:lnTo>
                    <a:pt x="1598" y="2368"/>
                  </a:lnTo>
                  <a:lnTo>
                    <a:pt x="1542" y="2384"/>
                  </a:lnTo>
                  <a:lnTo>
                    <a:pt x="1486" y="2396"/>
                  </a:lnTo>
                  <a:lnTo>
                    <a:pt x="1428" y="2406"/>
                  </a:lnTo>
                  <a:lnTo>
                    <a:pt x="1370" y="2414"/>
                  </a:lnTo>
                  <a:lnTo>
                    <a:pt x="1310" y="2418"/>
                  </a:lnTo>
                  <a:lnTo>
                    <a:pt x="1250" y="24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1" name="Text Box 230"/>
            <p:cNvSpPr txBox="1">
              <a:spLocks noChangeArrowheads="1"/>
            </p:cNvSpPr>
            <p:nvPr/>
          </p:nvSpPr>
          <p:spPr bwMode="auto">
            <a:xfrm>
              <a:off x="2558" y="1688"/>
              <a:ext cx="256" cy="5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62" name="Oval 231"/>
            <p:cNvSpPr>
              <a:spLocks noChangeArrowheads="1"/>
            </p:cNvSpPr>
            <p:nvPr/>
          </p:nvSpPr>
          <p:spPr bwMode="auto">
            <a:xfrm>
              <a:off x="2087" y="1330"/>
              <a:ext cx="1633" cy="160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b="1">
                  <a:solidFill>
                    <a:schemeClr val="bg1"/>
                  </a:solidFill>
                </a:rPr>
                <a:t>YOUR</a:t>
              </a:r>
            </a:p>
            <a:p>
              <a:pPr algn="ctr" eaLnBrk="1" hangingPunct="1"/>
              <a:r>
                <a:rPr lang="en-GB" altLang="en-US" b="1">
                  <a:solidFill>
                    <a:schemeClr val="bg1"/>
                  </a:solidFill>
                </a:rPr>
                <a:t>TEXT</a:t>
              </a:r>
            </a:p>
            <a:p>
              <a:pPr algn="ctr" eaLnBrk="1" hangingPunct="1"/>
              <a:r>
                <a:rPr lang="en-GB" altLang="en-US" b="1">
                  <a:solidFill>
                    <a:schemeClr val="bg1"/>
                  </a:solidFill>
                </a:rPr>
                <a:t>HERE</a:t>
              </a:r>
            </a:p>
          </p:txBody>
        </p:sp>
      </p:grpSp>
      <p:grpSp>
        <p:nvGrpSpPr>
          <p:cNvPr id="3079" name="Group 315"/>
          <p:cNvGrpSpPr>
            <a:grpSpLocks/>
          </p:cNvGrpSpPr>
          <p:nvPr/>
        </p:nvGrpSpPr>
        <p:grpSpPr bwMode="auto">
          <a:xfrm>
            <a:off x="3384550" y="3975100"/>
            <a:ext cx="2208213" cy="2032000"/>
            <a:chOff x="1369" y="769"/>
            <a:chExt cx="3203" cy="2948"/>
          </a:xfrm>
        </p:grpSpPr>
        <p:grpSp>
          <p:nvGrpSpPr>
            <p:cNvPr id="3080" name="Group 273"/>
            <p:cNvGrpSpPr>
              <a:grpSpLocks/>
            </p:cNvGrpSpPr>
            <p:nvPr/>
          </p:nvGrpSpPr>
          <p:grpSpPr bwMode="auto">
            <a:xfrm>
              <a:off x="1496" y="769"/>
              <a:ext cx="2948" cy="2948"/>
              <a:chOff x="1376" y="656"/>
              <a:chExt cx="3008" cy="3008"/>
            </a:xfrm>
          </p:grpSpPr>
          <p:sp>
            <p:nvSpPr>
              <p:cNvPr id="3082" name="Freeform 274"/>
              <p:cNvSpPr>
                <a:spLocks/>
              </p:cNvSpPr>
              <p:nvPr/>
            </p:nvSpPr>
            <p:spPr bwMode="auto">
              <a:xfrm>
                <a:off x="1376" y="656"/>
                <a:ext cx="3008" cy="3008"/>
              </a:xfrm>
              <a:custGeom>
                <a:avLst/>
                <a:gdLst>
                  <a:gd name="T0" fmla="*/ 1622 w 3008"/>
                  <a:gd name="T1" fmla="*/ 156 h 3008"/>
                  <a:gd name="T2" fmla="*/ 1854 w 3008"/>
                  <a:gd name="T3" fmla="*/ 196 h 3008"/>
                  <a:gd name="T4" fmla="*/ 2076 w 3008"/>
                  <a:gd name="T5" fmla="*/ 278 h 3008"/>
                  <a:gd name="T6" fmla="*/ 2280 w 3008"/>
                  <a:gd name="T7" fmla="*/ 396 h 3008"/>
                  <a:gd name="T8" fmla="*/ 2462 w 3008"/>
                  <a:gd name="T9" fmla="*/ 546 h 3008"/>
                  <a:gd name="T10" fmla="*/ 2612 w 3008"/>
                  <a:gd name="T11" fmla="*/ 728 h 3008"/>
                  <a:gd name="T12" fmla="*/ 2730 w 3008"/>
                  <a:gd name="T13" fmla="*/ 932 h 3008"/>
                  <a:gd name="T14" fmla="*/ 2812 w 3008"/>
                  <a:gd name="T15" fmla="*/ 1154 h 3008"/>
                  <a:gd name="T16" fmla="*/ 2852 w 3008"/>
                  <a:gd name="T17" fmla="*/ 1386 h 3008"/>
                  <a:gd name="T18" fmla="*/ 2852 w 3008"/>
                  <a:gd name="T19" fmla="*/ 1622 h 3008"/>
                  <a:gd name="T20" fmla="*/ 2812 w 3008"/>
                  <a:gd name="T21" fmla="*/ 1854 h 3008"/>
                  <a:gd name="T22" fmla="*/ 2730 w 3008"/>
                  <a:gd name="T23" fmla="*/ 2076 h 3008"/>
                  <a:gd name="T24" fmla="*/ 2612 w 3008"/>
                  <a:gd name="T25" fmla="*/ 2280 h 3008"/>
                  <a:gd name="T26" fmla="*/ 2462 w 3008"/>
                  <a:gd name="T27" fmla="*/ 2462 h 3008"/>
                  <a:gd name="T28" fmla="*/ 2280 w 3008"/>
                  <a:gd name="T29" fmla="*/ 2612 h 3008"/>
                  <a:gd name="T30" fmla="*/ 2076 w 3008"/>
                  <a:gd name="T31" fmla="*/ 2730 h 3008"/>
                  <a:gd name="T32" fmla="*/ 1854 w 3008"/>
                  <a:gd name="T33" fmla="*/ 2812 h 3008"/>
                  <a:gd name="T34" fmla="*/ 1622 w 3008"/>
                  <a:gd name="T35" fmla="*/ 2852 h 3008"/>
                  <a:gd name="T36" fmla="*/ 1386 w 3008"/>
                  <a:gd name="T37" fmla="*/ 2852 h 3008"/>
                  <a:gd name="T38" fmla="*/ 1154 w 3008"/>
                  <a:gd name="T39" fmla="*/ 2812 h 3008"/>
                  <a:gd name="T40" fmla="*/ 932 w 3008"/>
                  <a:gd name="T41" fmla="*/ 2730 h 3008"/>
                  <a:gd name="T42" fmla="*/ 728 w 3008"/>
                  <a:gd name="T43" fmla="*/ 2612 h 3008"/>
                  <a:gd name="T44" fmla="*/ 546 w 3008"/>
                  <a:gd name="T45" fmla="*/ 2462 h 3008"/>
                  <a:gd name="T46" fmla="*/ 396 w 3008"/>
                  <a:gd name="T47" fmla="*/ 2280 h 3008"/>
                  <a:gd name="T48" fmla="*/ 278 w 3008"/>
                  <a:gd name="T49" fmla="*/ 2076 h 3008"/>
                  <a:gd name="T50" fmla="*/ 196 w 3008"/>
                  <a:gd name="T51" fmla="*/ 1854 h 3008"/>
                  <a:gd name="T52" fmla="*/ 156 w 3008"/>
                  <a:gd name="T53" fmla="*/ 1622 h 3008"/>
                  <a:gd name="T54" fmla="*/ 156 w 3008"/>
                  <a:gd name="T55" fmla="*/ 1386 h 3008"/>
                  <a:gd name="T56" fmla="*/ 196 w 3008"/>
                  <a:gd name="T57" fmla="*/ 1154 h 3008"/>
                  <a:gd name="T58" fmla="*/ 278 w 3008"/>
                  <a:gd name="T59" fmla="*/ 932 h 3008"/>
                  <a:gd name="T60" fmla="*/ 396 w 3008"/>
                  <a:gd name="T61" fmla="*/ 728 h 3008"/>
                  <a:gd name="T62" fmla="*/ 546 w 3008"/>
                  <a:gd name="T63" fmla="*/ 546 h 3008"/>
                  <a:gd name="T64" fmla="*/ 728 w 3008"/>
                  <a:gd name="T65" fmla="*/ 396 h 3008"/>
                  <a:gd name="T66" fmla="*/ 932 w 3008"/>
                  <a:gd name="T67" fmla="*/ 278 h 3008"/>
                  <a:gd name="T68" fmla="*/ 1154 w 3008"/>
                  <a:gd name="T69" fmla="*/ 196 h 3008"/>
                  <a:gd name="T70" fmla="*/ 1386 w 3008"/>
                  <a:gd name="T71" fmla="*/ 156 h 300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3008" h="3008">
                    <a:moveTo>
                      <a:pt x="1504" y="0"/>
                    </a:moveTo>
                    <a:lnTo>
                      <a:pt x="1622" y="156"/>
                    </a:lnTo>
                    <a:lnTo>
                      <a:pt x="1766" y="22"/>
                    </a:lnTo>
                    <a:lnTo>
                      <a:pt x="1854" y="196"/>
                    </a:lnTo>
                    <a:lnTo>
                      <a:pt x="2018" y="90"/>
                    </a:lnTo>
                    <a:lnTo>
                      <a:pt x="2076" y="278"/>
                    </a:lnTo>
                    <a:lnTo>
                      <a:pt x="2256" y="202"/>
                    </a:lnTo>
                    <a:lnTo>
                      <a:pt x="2280" y="396"/>
                    </a:lnTo>
                    <a:lnTo>
                      <a:pt x="2470" y="352"/>
                    </a:lnTo>
                    <a:lnTo>
                      <a:pt x="2462" y="546"/>
                    </a:lnTo>
                    <a:lnTo>
                      <a:pt x="2656" y="538"/>
                    </a:lnTo>
                    <a:lnTo>
                      <a:pt x="2612" y="728"/>
                    </a:lnTo>
                    <a:lnTo>
                      <a:pt x="2806" y="752"/>
                    </a:lnTo>
                    <a:lnTo>
                      <a:pt x="2730" y="932"/>
                    </a:lnTo>
                    <a:lnTo>
                      <a:pt x="2918" y="990"/>
                    </a:lnTo>
                    <a:lnTo>
                      <a:pt x="2812" y="1154"/>
                    </a:lnTo>
                    <a:lnTo>
                      <a:pt x="2986" y="1242"/>
                    </a:lnTo>
                    <a:lnTo>
                      <a:pt x="2852" y="1386"/>
                    </a:lnTo>
                    <a:lnTo>
                      <a:pt x="3008" y="1504"/>
                    </a:lnTo>
                    <a:lnTo>
                      <a:pt x="2852" y="1622"/>
                    </a:lnTo>
                    <a:lnTo>
                      <a:pt x="2986" y="1766"/>
                    </a:lnTo>
                    <a:lnTo>
                      <a:pt x="2812" y="1854"/>
                    </a:lnTo>
                    <a:lnTo>
                      <a:pt x="2918" y="2018"/>
                    </a:lnTo>
                    <a:lnTo>
                      <a:pt x="2730" y="2076"/>
                    </a:lnTo>
                    <a:lnTo>
                      <a:pt x="2806" y="2256"/>
                    </a:lnTo>
                    <a:lnTo>
                      <a:pt x="2612" y="2280"/>
                    </a:lnTo>
                    <a:lnTo>
                      <a:pt x="2656" y="2470"/>
                    </a:lnTo>
                    <a:lnTo>
                      <a:pt x="2462" y="2462"/>
                    </a:lnTo>
                    <a:lnTo>
                      <a:pt x="2470" y="2656"/>
                    </a:lnTo>
                    <a:lnTo>
                      <a:pt x="2280" y="2612"/>
                    </a:lnTo>
                    <a:lnTo>
                      <a:pt x="2256" y="2806"/>
                    </a:lnTo>
                    <a:lnTo>
                      <a:pt x="2076" y="2730"/>
                    </a:lnTo>
                    <a:lnTo>
                      <a:pt x="2018" y="2918"/>
                    </a:lnTo>
                    <a:lnTo>
                      <a:pt x="1854" y="2812"/>
                    </a:lnTo>
                    <a:lnTo>
                      <a:pt x="1766" y="2986"/>
                    </a:lnTo>
                    <a:lnTo>
                      <a:pt x="1622" y="2852"/>
                    </a:lnTo>
                    <a:lnTo>
                      <a:pt x="1504" y="3008"/>
                    </a:lnTo>
                    <a:lnTo>
                      <a:pt x="1386" y="2852"/>
                    </a:lnTo>
                    <a:lnTo>
                      <a:pt x="1242" y="2986"/>
                    </a:lnTo>
                    <a:lnTo>
                      <a:pt x="1154" y="2812"/>
                    </a:lnTo>
                    <a:lnTo>
                      <a:pt x="990" y="2918"/>
                    </a:lnTo>
                    <a:lnTo>
                      <a:pt x="932" y="2730"/>
                    </a:lnTo>
                    <a:lnTo>
                      <a:pt x="752" y="2806"/>
                    </a:lnTo>
                    <a:lnTo>
                      <a:pt x="728" y="2612"/>
                    </a:lnTo>
                    <a:lnTo>
                      <a:pt x="538" y="2656"/>
                    </a:lnTo>
                    <a:lnTo>
                      <a:pt x="546" y="2462"/>
                    </a:lnTo>
                    <a:lnTo>
                      <a:pt x="352" y="2470"/>
                    </a:lnTo>
                    <a:lnTo>
                      <a:pt x="396" y="2280"/>
                    </a:lnTo>
                    <a:lnTo>
                      <a:pt x="202" y="2256"/>
                    </a:lnTo>
                    <a:lnTo>
                      <a:pt x="278" y="2076"/>
                    </a:lnTo>
                    <a:lnTo>
                      <a:pt x="90" y="2018"/>
                    </a:lnTo>
                    <a:lnTo>
                      <a:pt x="196" y="1854"/>
                    </a:lnTo>
                    <a:lnTo>
                      <a:pt x="22" y="1766"/>
                    </a:lnTo>
                    <a:lnTo>
                      <a:pt x="156" y="1622"/>
                    </a:lnTo>
                    <a:lnTo>
                      <a:pt x="0" y="1504"/>
                    </a:lnTo>
                    <a:lnTo>
                      <a:pt x="156" y="1386"/>
                    </a:lnTo>
                    <a:lnTo>
                      <a:pt x="22" y="1242"/>
                    </a:lnTo>
                    <a:lnTo>
                      <a:pt x="196" y="1154"/>
                    </a:lnTo>
                    <a:lnTo>
                      <a:pt x="90" y="990"/>
                    </a:lnTo>
                    <a:lnTo>
                      <a:pt x="278" y="932"/>
                    </a:lnTo>
                    <a:lnTo>
                      <a:pt x="202" y="752"/>
                    </a:lnTo>
                    <a:lnTo>
                      <a:pt x="396" y="728"/>
                    </a:lnTo>
                    <a:lnTo>
                      <a:pt x="352" y="538"/>
                    </a:lnTo>
                    <a:lnTo>
                      <a:pt x="546" y="546"/>
                    </a:lnTo>
                    <a:lnTo>
                      <a:pt x="538" y="352"/>
                    </a:lnTo>
                    <a:lnTo>
                      <a:pt x="728" y="396"/>
                    </a:lnTo>
                    <a:lnTo>
                      <a:pt x="752" y="202"/>
                    </a:lnTo>
                    <a:lnTo>
                      <a:pt x="932" y="278"/>
                    </a:lnTo>
                    <a:lnTo>
                      <a:pt x="990" y="90"/>
                    </a:lnTo>
                    <a:lnTo>
                      <a:pt x="1154" y="196"/>
                    </a:lnTo>
                    <a:lnTo>
                      <a:pt x="1242" y="22"/>
                    </a:lnTo>
                    <a:lnTo>
                      <a:pt x="1386" y="156"/>
                    </a:lnTo>
                    <a:lnTo>
                      <a:pt x="150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B6D94A"/>
                  </a:gs>
                  <a:gs pos="100000">
                    <a:srgbClr val="9ABE28"/>
                  </a:gs>
                </a:gsLst>
                <a:lin ang="5400000" scaled="1"/>
              </a:gra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3" name="Freeform 275"/>
              <p:cNvSpPr>
                <a:spLocks/>
              </p:cNvSpPr>
              <p:nvPr/>
            </p:nvSpPr>
            <p:spPr bwMode="auto">
              <a:xfrm>
                <a:off x="2042" y="1324"/>
                <a:ext cx="1680" cy="1680"/>
              </a:xfrm>
              <a:custGeom>
                <a:avLst/>
                <a:gdLst>
                  <a:gd name="T0" fmla="*/ 1680 w 1680"/>
                  <a:gd name="T1" fmla="*/ 884 h 1680"/>
                  <a:gd name="T2" fmla="*/ 1664 w 1680"/>
                  <a:gd name="T3" fmla="*/ 1010 h 1680"/>
                  <a:gd name="T4" fmla="*/ 1630 w 1680"/>
                  <a:gd name="T5" fmla="*/ 1130 h 1680"/>
                  <a:gd name="T6" fmla="*/ 1580 w 1680"/>
                  <a:gd name="T7" fmla="*/ 1240 h 1680"/>
                  <a:gd name="T8" fmla="*/ 1514 w 1680"/>
                  <a:gd name="T9" fmla="*/ 1342 h 1680"/>
                  <a:gd name="T10" fmla="*/ 1434 w 1680"/>
                  <a:gd name="T11" fmla="*/ 1434 h 1680"/>
                  <a:gd name="T12" fmla="*/ 1344 w 1680"/>
                  <a:gd name="T13" fmla="*/ 1514 h 1680"/>
                  <a:gd name="T14" fmla="*/ 1242 w 1680"/>
                  <a:gd name="T15" fmla="*/ 1578 h 1680"/>
                  <a:gd name="T16" fmla="*/ 1130 w 1680"/>
                  <a:gd name="T17" fmla="*/ 1630 h 1680"/>
                  <a:gd name="T18" fmla="*/ 1010 w 1680"/>
                  <a:gd name="T19" fmla="*/ 1664 h 1680"/>
                  <a:gd name="T20" fmla="*/ 884 w 1680"/>
                  <a:gd name="T21" fmla="*/ 1680 h 1680"/>
                  <a:gd name="T22" fmla="*/ 798 w 1680"/>
                  <a:gd name="T23" fmla="*/ 1680 h 1680"/>
                  <a:gd name="T24" fmla="*/ 672 w 1680"/>
                  <a:gd name="T25" fmla="*/ 1664 h 1680"/>
                  <a:gd name="T26" fmla="*/ 552 w 1680"/>
                  <a:gd name="T27" fmla="*/ 1630 h 1680"/>
                  <a:gd name="T28" fmla="*/ 440 w 1680"/>
                  <a:gd name="T29" fmla="*/ 1578 h 1680"/>
                  <a:gd name="T30" fmla="*/ 338 w 1680"/>
                  <a:gd name="T31" fmla="*/ 1514 h 1680"/>
                  <a:gd name="T32" fmla="*/ 246 w 1680"/>
                  <a:gd name="T33" fmla="*/ 1434 h 1680"/>
                  <a:gd name="T34" fmla="*/ 168 w 1680"/>
                  <a:gd name="T35" fmla="*/ 1342 h 1680"/>
                  <a:gd name="T36" fmla="*/ 102 w 1680"/>
                  <a:gd name="T37" fmla="*/ 1240 h 1680"/>
                  <a:gd name="T38" fmla="*/ 52 w 1680"/>
                  <a:gd name="T39" fmla="*/ 1130 h 1680"/>
                  <a:gd name="T40" fmla="*/ 18 w 1680"/>
                  <a:gd name="T41" fmla="*/ 1010 h 1680"/>
                  <a:gd name="T42" fmla="*/ 2 w 1680"/>
                  <a:gd name="T43" fmla="*/ 884 h 1680"/>
                  <a:gd name="T44" fmla="*/ 2 w 1680"/>
                  <a:gd name="T45" fmla="*/ 796 h 1680"/>
                  <a:gd name="T46" fmla="*/ 18 w 1680"/>
                  <a:gd name="T47" fmla="*/ 670 h 1680"/>
                  <a:gd name="T48" fmla="*/ 52 w 1680"/>
                  <a:gd name="T49" fmla="*/ 552 h 1680"/>
                  <a:gd name="T50" fmla="*/ 102 w 1680"/>
                  <a:gd name="T51" fmla="*/ 440 h 1680"/>
                  <a:gd name="T52" fmla="*/ 168 w 1680"/>
                  <a:gd name="T53" fmla="*/ 338 h 1680"/>
                  <a:gd name="T54" fmla="*/ 246 w 1680"/>
                  <a:gd name="T55" fmla="*/ 246 h 1680"/>
                  <a:gd name="T56" fmla="*/ 338 w 1680"/>
                  <a:gd name="T57" fmla="*/ 168 h 1680"/>
                  <a:gd name="T58" fmla="*/ 440 w 1680"/>
                  <a:gd name="T59" fmla="*/ 102 h 1680"/>
                  <a:gd name="T60" fmla="*/ 552 w 1680"/>
                  <a:gd name="T61" fmla="*/ 52 h 1680"/>
                  <a:gd name="T62" fmla="*/ 672 w 1680"/>
                  <a:gd name="T63" fmla="*/ 18 h 1680"/>
                  <a:gd name="T64" fmla="*/ 798 w 1680"/>
                  <a:gd name="T65" fmla="*/ 2 h 1680"/>
                  <a:gd name="T66" fmla="*/ 884 w 1680"/>
                  <a:gd name="T67" fmla="*/ 2 h 1680"/>
                  <a:gd name="T68" fmla="*/ 1010 w 1680"/>
                  <a:gd name="T69" fmla="*/ 18 h 1680"/>
                  <a:gd name="T70" fmla="*/ 1130 w 1680"/>
                  <a:gd name="T71" fmla="*/ 52 h 1680"/>
                  <a:gd name="T72" fmla="*/ 1242 w 1680"/>
                  <a:gd name="T73" fmla="*/ 102 h 1680"/>
                  <a:gd name="T74" fmla="*/ 1344 w 1680"/>
                  <a:gd name="T75" fmla="*/ 168 h 1680"/>
                  <a:gd name="T76" fmla="*/ 1434 w 1680"/>
                  <a:gd name="T77" fmla="*/ 246 h 1680"/>
                  <a:gd name="T78" fmla="*/ 1514 w 1680"/>
                  <a:gd name="T79" fmla="*/ 338 h 1680"/>
                  <a:gd name="T80" fmla="*/ 1580 w 1680"/>
                  <a:gd name="T81" fmla="*/ 440 h 1680"/>
                  <a:gd name="T82" fmla="*/ 1630 w 1680"/>
                  <a:gd name="T83" fmla="*/ 552 h 1680"/>
                  <a:gd name="T84" fmla="*/ 1664 w 1680"/>
                  <a:gd name="T85" fmla="*/ 670 h 1680"/>
                  <a:gd name="T86" fmla="*/ 1680 w 1680"/>
                  <a:gd name="T87" fmla="*/ 796 h 168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1680" h="1680">
                    <a:moveTo>
                      <a:pt x="1680" y="840"/>
                    </a:moveTo>
                    <a:lnTo>
                      <a:pt x="1680" y="840"/>
                    </a:lnTo>
                    <a:lnTo>
                      <a:pt x="1680" y="884"/>
                    </a:lnTo>
                    <a:lnTo>
                      <a:pt x="1676" y="926"/>
                    </a:lnTo>
                    <a:lnTo>
                      <a:pt x="1672" y="968"/>
                    </a:lnTo>
                    <a:lnTo>
                      <a:pt x="1664" y="1010"/>
                    </a:lnTo>
                    <a:lnTo>
                      <a:pt x="1654" y="1050"/>
                    </a:lnTo>
                    <a:lnTo>
                      <a:pt x="1642" y="1090"/>
                    </a:lnTo>
                    <a:lnTo>
                      <a:pt x="1630" y="1130"/>
                    </a:lnTo>
                    <a:lnTo>
                      <a:pt x="1614" y="1168"/>
                    </a:lnTo>
                    <a:lnTo>
                      <a:pt x="1598" y="1204"/>
                    </a:lnTo>
                    <a:lnTo>
                      <a:pt x="1580" y="1240"/>
                    </a:lnTo>
                    <a:lnTo>
                      <a:pt x="1560" y="1276"/>
                    </a:lnTo>
                    <a:lnTo>
                      <a:pt x="1538" y="1310"/>
                    </a:lnTo>
                    <a:lnTo>
                      <a:pt x="1514" y="1342"/>
                    </a:lnTo>
                    <a:lnTo>
                      <a:pt x="1488" y="1374"/>
                    </a:lnTo>
                    <a:lnTo>
                      <a:pt x="1462" y="1404"/>
                    </a:lnTo>
                    <a:lnTo>
                      <a:pt x="1434" y="1434"/>
                    </a:lnTo>
                    <a:lnTo>
                      <a:pt x="1406" y="1462"/>
                    </a:lnTo>
                    <a:lnTo>
                      <a:pt x="1376" y="1488"/>
                    </a:lnTo>
                    <a:lnTo>
                      <a:pt x="1344" y="1514"/>
                    </a:lnTo>
                    <a:lnTo>
                      <a:pt x="1310" y="1536"/>
                    </a:lnTo>
                    <a:lnTo>
                      <a:pt x="1276" y="1558"/>
                    </a:lnTo>
                    <a:lnTo>
                      <a:pt x="1242" y="1578"/>
                    </a:lnTo>
                    <a:lnTo>
                      <a:pt x="1204" y="1598"/>
                    </a:lnTo>
                    <a:lnTo>
                      <a:pt x="1168" y="1614"/>
                    </a:lnTo>
                    <a:lnTo>
                      <a:pt x="1130" y="1630"/>
                    </a:lnTo>
                    <a:lnTo>
                      <a:pt x="1090" y="1642"/>
                    </a:lnTo>
                    <a:lnTo>
                      <a:pt x="1050" y="1654"/>
                    </a:lnTo>
                    <a:lnTo>
                      <a:pt x="1010" y="1664"/>
                    </a:lnTo>
                    <a:lnTo>
                      <a:pt x="968" y="1670"/>
                    </a:lnTo>
                    <a:lnTo>
                      <a:pt x="926" y="1676"/>
                    </a:lnTo>
                    <a:lnTo>
                      <a:pt x="884" y="1680"/>
                    </a:lnTo>
                    <a:lnTo>
                      <a:pt x="840" y="1680"/>
                    </a:lnTo>
                    <a:lnTo>
                      <a:pt x="798" y="1680"/>
                    </a:lnTo>
                    <a:lnTo>
                      <a:pt x="754" y="1676"/>
                    </a:lnTo>
                    <a:lnTo>
                      <a:pt x="712" y="1670"/>
                    </a:lnTo>
                    <a:lnTo>
                      <a:pt x="672" y="1664"/>
                    </a:lnTo>
                    <a:lnTo>
                      <a:pt x="630" y="1654"/>
                    </a:lnTo>
                    <a:lnTo>
                      <a:pt x="590" y="1642"/>
                    </a:lnTo>
                    <a:lnTo>
                      <a:pt x="552" y="1630"/>
                    </a:lnTo>
                    <a:lnTo>
                      <a:pt x="514" y="1614"/>
                    </a:lnTo>
                    <a:lnTo>
                      <a:pt x="476" y="1598"/>
                    </a:lnTo>
                    <a:lnTo>
                      <a:pt x="440" y="1578"/>
                    </a:lnTo>
                    <a:lnTo>
                      <a:pt x="406" y="1558"/>
                    </a:lnTo>
                    <a:lnTo>
                      <a:pt x="372" y="1536"/>
                    </a:lnTo>
                    <a:lnTo>
                      <a:pt x="338" y="1514"/>
                    </a:lnTo>
                    <a:lnTo>
                      <a:pt x="306" y="1488"/>
                    </a:lnTo>
                    <a:lnTo>
                      <a:pt x="276" y="1462"/>
                    </a:lnTo>
                    <a:lnTo>
                      <a:pt x="246" y="1434"/>
                    </a:lnTo>
                    <a:lnTo>
                      <a:pt x="218" y="1404"/>
                    </a:lnTo>
                    <a:lnTo>
                      <a:pt x="192" y="1374"/>
                    </a:lnTo>
                    <a:lnTo>
                      <a:pt x="168" y="1342"/>
                    </a:lnTo>
                    <a:lnTo>
                      <a:pt x="144" y="1310"/>
                    </a:lnTo>
                    <a:lnTo>
                      <a:pt x="122" y="1276"/>
                    </a:lnTo>
                    <a:lnTo>
                      <a:pt x="102" y="1240"/>
                    </a:lnTo>
                    <a:lnTo>
                      <a:pt x="84" y="1204"/>
                    </a:lnTo>
                    <a:lnTo>
                      <a:pt x="66" y="1168"/>
                    </a:lnTo>
                    <a:lnTo>
                      <a:pt x="52" y="1130"/>
                    </a:lnTo>
                    <a:lnTo>
                      <a:pt x="38" y="1090"/>
                    </a:lnTo>
                    <a:lnTo>
                      <a:pt x="28" y="1050"/>
                    </a:lnTo>
                    <a:lnTo>
                      <a:pt x="18" y="1010"/>
                    </a:lnTo>
                    <a:lnTo>
                      <a:pt x="10" y="968"/>
                    </a:lnTo>
                    <a:lnTo>
                      <a:pt x="6" y="926"/>
                    </a:lnTo>
                    <a:lnTo>
                      <a:pt x="2" y="884"/>
                    </a:lnTo>
                    <a:lnTo>
                      <a:pt x="0" y="840"/>
                    </a:lnTo>
                    <a:lnTo>
                      <a:pt x="2" y="796"/>
                    </a:lnTo>
                    <a:lnTo>
                      <a:pt x="6" y="754"/>
                    </a:lnTo>
                    <a:lnTo>
                      <a:pt x="10" y="712"/>
                    </a:lnTo>
                    <a:lnTo>
                      <a:pt x="18" y="670"/>
                    </a:lnTo>
                    <a:lnTo>
                      <a:pt x="28" y="630"/>
                    </a:lnTo>
                    <a:lnTo>
                      <a:pt x="38" y="590"/>
                    </a:lnTo>
                    <a:lnTo>
                      <a:pt x="52" y="552"/>
                    </a:lnTo>
                    <a:lnTo>
                      <a:pt x="66" y="514"/>
                    </a:lnTo>
                    <a:lnTo>
                      <a:pt x="84" y="476"/>
                    </a:lnTo>
                    <a:lnTo>
                      <a:pt x="102" y="440"/>
                    </a:lnTo>
                    <a:lnTo>
                      <a:pt x="122" y="404"/>
                    </a:lnTo>
                    <a:lnTo>
                      <a:pt x="144" y="370"/>
                    </a:lnTo>
                    <a:lnTo>
                      <a:pt x="168" y="338"/>
                    </a:lnTo>
                    <a:lnTo>
                      <a:pt x="192" y="306"/>
                    </a:lnTo>
                    <a:lnTo>
                      <a:pt x="218" y="276"/>
                    </a:lnTo>
                    <a:lnTo>
                      <a:pt x="246" y="246"/>
                    </a:lnTo>
                    <a:lnTo>
                      <a:pt x="276" y="218"/>
                    </a:lnTo>
                    <a:lnTo>
                      <a:pt x="306" y="192"/>
                    </a:lnTo>
                    <a:lnTo>
                      <a:pt x="338" y="168"/>
                    </a:lnTo>
                    <a:lnTo>
                      <a:pt x="372" y="144"/>
                    </a:lnTo>
                    <a:lnTo>
                      <a:pt x="406" y="122"/>
                    </a:lnTo>
                    <a:lnTo>
                      <a:pt x="440" y="102"/>
                    </a:lnTo>
                    <a:lnTo>
                      <a:pt x="476" y="84"/>
                    </a:lnTo>
                    <a:lnTo>
                      <a:pt x="514" y="66"/>
                    </a:lnTo>
                    <a:lnTo>
                      <a:pt x="552" y="52"/>
                    </a:lnTo>
                    <a:lnTo>
                      <a:pt x="590" y="38"/>
                    </a:lnTo>
                    <a:lnTo>
                      <a:pt x="630" y="26"/>
                    </a:lnTo>
                    <a:lnTo>
                      <a:pt x="672" y="18"/>
                    </a:lnTo>
                    <a:lnTo>
                      <a:pt x="712" y="10"/>
                    </a:lnTo>
                    <a:lnTo>
                      <a:pt x="754" y="4"/>
                    </a:lnTo>
                    <a:lnTo>
                      <a:pt x="798" y="2"/>
                    </a:lnTo>
                    <a:lnTo>
                      <a:pt x="840" y="0"/>
                    </a:lnTo>
                    <a:lnTo>
                      <a:pt x="884" y="2"/>
                    </a:lnTo>
                    <a:lnTo>
                      <a:pt x="926" y="4"/>
                    </a:lnTo>
                    <a:lnTo>
                      <a:pt x="968" y="10"/>
                    </a:lnTo>
                    <a:lnTo>
                      <a:pt x="1010" y="18"/>
                    </a:lnTo>
                    <a:lnTo>
                      <a:pt x="1050" y="26"/>
                    </a:lnTo>
                    <a:lnTo>
                      <a:pt x="1090" y="38"/>
                    </a:lnTo>
                    <a:lnTo>
                      <a:pt x="1130" y="52"/>
                    </a:lnTo>
                    <a:lnTo>
                      <a:pt x="1168" y="66"/>
                    </a:lnTo>
                    <a:lnTo>
                      <a:pt x="1204" y="84"/>
                    </a:lnTo>
                    <a:lnTo>
                      <a:pt x="1242" y="102"/>
                    </a:lnTo>
                    <a:lnTo>
                      <a:pt x="1276" y="122"/>
                    </a:lnTo>
                    <a:lnTo>
                      <a:pt x="1310" y="144"/>
                    </a:lnTo>
                    <a:lnTo>
                      <a:pt x="1344" y="168"/>
                    </a:lnTo>
                    <a:lnTo>
                      <a:pt x="1376" y="192"/>
                    </a:lnTo>
                    <a:lnTo>
                      <a:pt x="1406" y="218"/>
                    </a:lnTo>
                    <a:lnTo>
                      <a:pt x="1434" y="246"/>
                    </a:lnTo>
                    <a:lnTo>
                      <a:pt x="1462" y="276"/>
                    </a:lnTo>
                    <a:lnTo>
                      <a:pt x="1488" y="306"/>
                    </a:lnTo>
                    <a:lnTo>
                      <a:pt x="1514" y="338"/>
                    </a:lnTo>
                    <a:lnTo>
                      <a:pt x="1538" y="370"/>
                    </a:lnTo>
                    <a:lnTo>
                      <a:pt x="1560" y="404"/>
                    </a:lnTo>
                    <a:lnTo>
                      <a:pt x="1580" y="440"/>
                    </a:lnTo>
                    <a:lnTo>
                      <a:pt x="1598" y="476"/>
                    </a:lnTo>
                    <a:lnTo>
                      <a:pt x="1614" y="514"/>
                    </a:lnTo>
                    <a:lnTo>
                      <a:pt x="1630" y="552"/>
                    </a:lnTo>
                    <a:lnTo>
                      <a:pt x="1642" y="590"/>
                    </a:lnTo>
                    <a:lnTo>
                      <a:pt x="1654" y="630"/>
                    </a:lnTo>
                    <a:lnTo>
                      <a:pt x="1664" y="670"/>
                    </a:lnTo>
                    <a:lnTo>
                      <a:pt x="1672" y="712"/>
                    </a:lnTo>
                    <a:lnTo>
                      <a:pt x="1676" y="754"/>
                    </a:lnTo>
                    <a:lnTo>
                      <a:pt x="1680" y="796"/>
                    </a:lnTo>
                    <a:lnTo>
                      <a:pt x="1680" y="840"/>
                    </a:lnTo>
                    <a:close/>
                  </a:path>
                </a:pathLst>
              </a:custGeom>
              <a:solidFill>
                <a:schemeClr val="hlink"/>
              </a:solidFill>
              <a:ln w="1270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4" name="Freeform 276"/>
              <p:cNvSpPr>
                <a:spLocks/>
              </p:cNvSpPr>
              <p:nvPr/>
            </p:nvSpPr>
            <p:spPr bwMode="auto">
              <a:xfrm>
                <a:off x="2862" y="1144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40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40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40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40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5" name="Freeform 277"/>
              <p:cNvSpPr>
                <a:spLocks/>
              </p:cNvSpPr>
              <p:nvPr/>
            </p:nvSpPr>
            <p:spPr bwMode="auto">
              <a:xfrm>
                <a:off x="3036" y="1156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40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40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40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40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6" name="Freeform 278"/>
              <p:cNvSpPr>
                <a:spLocks/>
              </p:cNvSpPr>
              <p:nvPr/>
            </p:nvSpPr>
            <p:spPr bwMode="auto">
              <a:xfrm>
                <a:off x="3204" y="1204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40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40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40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40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7" name="Freeform 279"/>
              <p:cNvSpPr>
                <a:spLocks/>
              </p:cNvSpPr>
              <p:nvPr/>
            </p:nvSpPr>
            <p:spPr bwMode="auto">
              <a:xfrm>
                <a:off x="3364" y="1276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8" name="Freeform 280"/>
              <p:cNvSpPr>
                <a:spLocks/>
              </p:cNvSpPr>
              <p:nvPr/>
            </p:nvSpPr>
            <p:spPr bwMode="auto">
              <a:xfrm>
                <a:off x="3506" y="1382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9" name="Freeform 281"/>
              <p:cNvSpPr>
                <a:spLocks/>
              </p:cNvSpPr>
              <p:nvPr/>
            </p:nvSpPr>
            <p:spPr bwMode="auto">
              <a:xfrm>
                <a:off x="3628" y="1500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0" name="Freeform 282"/>
              <p:cNvSpPr>
                <a:spLocks/>
              </p:cNvSpPr>
              <p:nvPr/>
            </p:nvSpPr>
            <p:spPr bwMode="auto">
              <a:xfrm>
                <a:off x="3728" y="1644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" name="Freeform 283"/>
              <p:cNvSpPr>
                <a:spLocks/>
              </p:cNvSpPr>
              <p:nvPr/>
            </p:nvSpPr>
            <p:spPr bwMode="auto">
              <a:xfrm>
                <a:off x="3804" y="1802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0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0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0"/>
                    </a:lnTo>
                    <a:lnTo>
                      <a:pt x="20" y="0"/>
                    </a:lnTo>
                    <a:lnTo>
                      <a:pt x="28" y="0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2" name="Freeform 284"/>
              <p:cNvSpPr>
                <a:spLocks/>
              </p:cNvSpPr>
              <p:nvPr/>
            </p:nvSpPr>
            <p:spPr bwMode="auto">
              <a:xfrm>
                <a:off x="3846" y="1970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40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0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0 h 40"/>
                  <a:gd name="T36" fmla="*/ 34 w 40"/>
                  <a:gd name="T37" fmla="*/ 6 h 40"/>
                  <a:gd name="T38" fmla="*/ 40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40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0"/>
                    </a:lnTo>
                    <a:lnTo>
                      <a:pt x="20" y="0"/>
                    </a:lnTo>
                    <a:lnTo>
                      <a:pt x="28" y="0"/>
                    </a:lnTo>
                    <a:lnTo>
                      <a:pt x="34" y="6"/>
                    </a:lnTo>
                    <a:lnTo>
                      <a:pt x="40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3" name="Freeform 285"/>
              <p:cNvSpPr>
                <a:spLocks/>
              </p:cNvSpPr>
              <p:nvPr/>
            </p:nvSpPr>
            <p:spPr bwMode="auto">
              <a:xfrm>
                <a:off x="3862" y="2144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40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40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40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40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4" name="Freeform 286"/>
              <p:cNvSpPr>
                <a:spLocks/>
              </p:cNvSpPr>
              <p:nvPr/>
            </p:nvSpPr>
            <p:spPr bwMode="auto">
              <a:xfrm>
                <a:off x="3848" y="2318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0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0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0"/>
                    </a:lnTo>
                    <a:lnTo>
                      <a:pt x="20" y="0"/>
                    </a:lnTo>
                    <a:lnTo>
                      <a:pt x="28" y="0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5" name="Freeform 287"/>
              <p:cNvSpPr>
                <a:spLocks/>
              </p:cNvSpPr>
              <p:nvPr/>
            </p:nvSpPr>
            <p:spPr bwMode="auto">
              <a:xfrm>
                <a:off x="3804" y="2484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6" name="Freeform 288"/>
              <p:cNvSpPr>
                <a:spLocks/>
              </p:cNvSpPr>
              <p:nvPr/>
            </p:nvSpPr>
            <p:spPr bwMode="auto">
              <a:xfrm>
                <a:off x="3730" y="2648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0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0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0" y="28"/>
                    </a:lnTo>
                    <a:lnTo>
                      <a:pt x="0" y="20"/>
                    </a:lnTo>
                    <a:lnTo>
                      <a:pt x="0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7" name="Freeform 289"/>
              <p:cNvSpPr>
                <a:spLocks/>
              </p:cNvSpPr>
              <p:nvPr/>
            </p:nvSpPr>
            <p:spPr bwMode="auto">
              <a:xfrm>
                <a:off x="3630" y="2786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0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0 w 40"/>
                  <a:gd name="T25" fmla="*/ 12 h 40"/>
                  <a:gd name="T26" fmla="*/ 6 w 40"/>
                  <a:gd name="T27" fmla="*/ 6 h 40"/>
                  <a:gd name="T28" fmla="*/ 12 w 40"/>
                  <a:gd name="T29" fmla="*/ 0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0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0" y="28"/>
                    </a:lnTo>
                    <a:lnTo>
                      <a:pt x="0" y="20"/>
                    </a:lnTo>
                    <a:lnTo>
                      <a:pt x="0" y="12"/>
                    </a:lnTo>
                    <a:lnTo>
                      <a:pt x="6" y="6"/>
                    </a:lnTo>
                    <a:lnTo>
                      <a:pt x="12" y="0"/>
                    </a:lnTo>
                    <a:lnTo>
                      <a:pt x="20" y="0"/>
                    </a:lnTo>
                    <a:lnTo>
                      <a:pt x="28" y="0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8" name="Freeform 290"/>
              <p:cNvSpPr>
                <a:spLocks/>
              </p:cNvSpPr>
              <p:nvPr/>
            </p:nvSpPr>
            <p:spPr bwMode="auto">
              <a:xfrm>
                <a:off x="3506" y="2908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40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40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40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40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9" name="Freeform 291"/>
              <p:cNvSpPr>
                <a:spLocks/>
              </p:cNvSpPr>
              <p:nvPr/>
            </p:nvSpPr>
            <p:spPr bwMode="auto">
              <a:xfrm>
                <a:off x="2098" y="1502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0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0 w 40"/>
                  <a:gd name="T25" fmla="*/ 12 h 40"/>
                  <a:gd name="T26" fmla="*/ 6 w 40"/>
                  <a:gd name="T27" fmla="*/ 6 h 40"/>
                  <a:gd name="T28" fmla="*/ 12 w 40"/>
                  <a:gd name="T29" fmla="*/ 0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0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0" y="28"/>
                    </a:lnTo>
                    <a:lnTo>
                      <a:pt x="0" y="20"/>
                    </a:lnTo>
                    <a:lnTo>
                      <a:pt x="0" y="12"/>
                    </a:lnTo>
                    <a:lnTo>
                      <a:pt x="6" y="6"/>
                    </a:lnTo>
                    <a:lnTo>
                      <a:pt x="12" y="0"/>
                    </a:lnTo>
                    <a:lnTo>
                      <a:pt x="20" y="0"/>
                    </a:lnTo>
                    <a:lnTo>
                      <a:pt x="28" y="0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0" name="Freeform 292"/>
              <p:cNvSpPr>
                <a:spLocks/>
              </p:cNvSpPr>
              <p:nvPr/>
            </p:nvSpPr>
            <p:spPr bwMode="auto">
              <a:xfrm>
                <a:off x="2522" y="1204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0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0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0" y="28"/>
                    </a:lnTo>
                    <a:lnTo>
                      <a:pt x="0" y="20"/>
                    </a:lnTo>
                    <a:lnTo>
                      <a:pt x="0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1" name="Freeform 293"/>
              <p:cNvSpPr>
                <a:spLocks/>
              </p:cNvSpPr>
              <p:nvPr/>
            </p:nvSpPr>
            <p:spPr bwMode="auto">
              <a:xfrm>
                <a:off x="2690" y="1160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40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40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40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40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2" name="Freeform 294"/>
              <p:cNvSpPr>
                <a:spLocks/>
              </p:cNvSpPr>
              <p:nvPr/>
            </p:nvSpPr>
            <p:spPr bwMode="auto">
              <a:xfrm>
                <a:off x="1996" y="1642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40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40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40"/>
                    </a:lnTo>
                    <a:lnTo>
                      <a:pt x="20" y="40"/>
                    </a:lnTo>
                    <a:lnTo>
                      <a:pt x="12" y="40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3" name="Freeform 295"/>
              <p:cNvSpPr>
                <a:spLocks/>
              </p:cNvSpPr>
              <p:nvPr/>
            </p:nvSpPr>
            <p:spPr bwMode="auto">
              <a:xfrm>
                <a:off x="1922" y="1802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40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0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0 h 40"/>
                  <a:gd name="T36" fmla="*/ 34 w 40"/>
                  <a:gd name="T37" fmla="*/ 6 h 40"/>
                  <a:gd name="T38" fmla="*/ 40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40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0"/>
                    </a:lnTo>
                    <a:lnTo>
                      <a:pt x="20" y="0"/>
                    </a:lnTo>
                    <a:lnTo>
                      <a:pt x="28" y="0"/>
                    </a:lnTo>
                    <a:lnTo>
                      <a:pt x="34" y="6"/>
                    </a:lnTo>
                    <a:lnTo>
                      <a:pt x="40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4" name="Freeform 296"/>
              <p:cNvSpPr>
                <a:spLocks/>
              </p:cNvSpPr>
              <p:nvPr/>
            </p:nvSpPr>
            <p:spPr bwMode="auto">
              <a:xfrm>
                <a:off x="1878" y="1970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0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0 w 40"/>
                  <a:gd name="T25" fmla="*/ 12 h 40"/>
                  <a:gd name="T26" fmla="*/ 6 w 40"/>
                  <a:gd name="T27" fmla="*/ 6 h 40"/>
                  <a:gd name="T28" fmla="*/ 12 w 40"/>
                  <a:gd name="T29" fmla="*/ 0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0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0" y="28"/>
                    </a:lnTo>
                    <a:lnTo>
                      <a:pt x="0" y="20"/>
                    </a:lnTo>
                    <a:lnTo>
                      <a:pt x="0" y="12"/>
                    </a:lnTo>
                    <a:lnTo>
                      <a:pt x="6" y="6"/>
                    </a:lnTo>
                    <a:lnTo>
                      <a:pt x="12" y="0"/>
                    </a:lnTo>
                    <a:lnTo>
                      <a:pt x="20" y="0"/>
                    </a:lnTo>
                    <a:lnTo>
                      <a:pt x="28" y="0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5" name="Freeform 297"/>
              <p:cNvSpPr>
                <a:spLocks/>
              </p:cNvSpPr>
              <p:nvPr/>
            </p:nvSpPr>
            <p:spPr bwMode="auto">
              <a:xfrm>
                <a:off x="1862" y="2144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40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40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40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40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6" name="Freeform 298"/>
              <p:cNvSpPr>
                <a:spLocks/>
              </p:cNvSpPr>
              <p:nvPr/>
            </p:nvSpPr>
            <p:spPr bwMode="auto">
              <a:xfrm>
                <a:off x="1880" y="2318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40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40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40"/>
                    </a:lnTo>
                    <a:lnTo>
                      <a:pt x="20" y="40"/>
                    </a:lnTo>
                    <a:lnTo>
                      <a:pt x="12" y="40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7" name="Freeform 299"/>
              <p:cNvSpPr>
                <a:spLocks/>
              </p:cNvSpPr>
              <p:nvPr/>
            </p:nvSpPr>
            <p:spPr bwMode="auto">
              <a:xfrm>
                <a:off x="1924" y="2486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40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40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40"/>
                    </a:lnTo>
                    <a:lnTo>
                      <a:pt x="20" y="40"/>
                    </a:lnTo>
                    <a:lnTo>
                      <a:pt x="12" y="40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8" name="Freeform 300"/>
              <p:cNvSpPr>
                <a:spLocks/>
              </p:cNvSpPr>
              <p:nvPr/>
            </p:nvSpPr>
            <p:spPr bwMode="auto">
              <a:xfrm>
                <a:off x="1996" y="2644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9" name="Freeform 301"/>
              <p:cNvSpPr>
                <a:spLocks/>
              </p:cNvSpPr>
              <p:nvPr/>
            </p:nvSpPr>
            <p:spPr bwMode="auto">
              <a:xfrm>
                <a:off x="2096" y="2786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40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40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40"/>
                    </a:lnTo>
                    <a:lnTo>
                      <a:pt x="20" y="40"/>
                    </a:lnTo>
                    <a:lnTo>
                      <a:pt x="12" y="40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0" name="Freeform 302"/>
              <p:cNvSpPr>
                <a:spLocks/>
              </p:cNvSpPr>
              <p:nvPr/>
            </p:nvSpPr>
            <p:spPr bwMode="auto">
              <a:xfrm>
                <a:off x="2218" y="2910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40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0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0 h 40"/>
                  <a:gd name="T36" fmla="*/ 34 w 40"/>
                  <a:gd name="T37" fmla="*/ 6 h 40"/>
                  <a:gd name="T38" fmla="*/ 40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40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0"/>
                    </a:lnTo>
                    <a:lnTo>
                      <a:pt x="20" y="0"/>
                    </a:lnTo>
                    <a:lnTo>
                      <a:pt x="28" y="0"/>
                    </a:lnTo>
                    <a:lnTo>
                      <a:pt x="34" y="6"/>
                    </a:lnTo>
                    <a:lnTo>
                      <a:pt x="40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1" name="Freeform 303"/>
              <p:cNvSpPr>
                <a:spLocks/>
              </p:cNvSpPr>
              <p:nvPr/>
            </p:nvSpPr>
            <p:spPr bwMode="auto">
              <a:xfrm>
                <a:off x="2362" y="3010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40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0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0 h 40"/>
                  <a:gd name="T36" fmla="*/ 34 w 40"/>
                  <a:gd name="T37" fmla="*/ 6 h 40"/>
                  <a:gd name="T38" fmla="*/ 40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40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0"/>
                    </a:lnTo>
                    <a:lnTo>
                      <a:pt x="20" y="0"/>
                    </a:lnTo>
                    <a:lnTo>
                      <a:pt x="28" y="0"/>
                    </a:lnTo>
                    <a:lnTo>
                      <a:pt x="34" y="6"/>
                    </a:lnTo>
                    <a:lnTo>
                      <a:pt x="40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" name="Freeform 304"/>
              <p:cNvSpPr>
                <a:spLocks/>
              </p:cNvSpPr>
              <p:nvPr/>
            </p:nvSpPr>
            <p:spPr bwMode="auto">
              <a:xfrm>
                <a:off x="2522" y="3084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40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40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40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40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" name="Freeform 305"/>
              <p:cNvSpPr>
                <a:spLocks/>
              </p:cNvSpPr>
              <p:nvPr/>
            </p:nvSpPr>
            <p:spPr bwMode="auto">
              <a:xfrm>
                <a:off x="2692" y="3130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0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0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0"/>
                    </a:lnTo>
                    <a:lnTo>
                      <a:pt x="20" y="0"/>
                    </a:lnTo>
                    <a:lnTo>
                      <a:pt x="28" y="0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" name="Freeform 306"/>
              <p:cNvSpPr>
                <a:spLocks/>
              </p:cNvSpPr>
              <p:nvPr/>
            </p:nvSpPr>
            <p:spPr bwMode="auto">
              <a:xfrm>
                <a:off x="2862" y="3144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40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40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40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40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" name="Freeform 307"/>
              <p:cNvSpPr>
                <a:spLocks/>
              </p:cNvSpPr>
              <p:nvPr/>
            </p:nvSpPr>
            <p:spPr bwMode="auto">
              <a:xfrm>
                <a:off x="3036" y="3130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40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40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40"/>
                    </a:lnTo>
                    <a:lnTo>
                      <a:pt x="20" y="40"/>
                    </a:lnTo>
                    <a:lnTo>
                      <a:pt x="12" y="40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" name="Freeform 308"/>
              <p:cNvSpPr>
                <a:spLocks/>
              </p:cNvSpPr>
              <p:nvPr/>
            </p:nvSpPr>
            <p:spPr bwMode="auto">
              <a:xfrm>
                <a:off x="3206" y="3086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0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0 w 40"/>
                  <a:gd name="T25" fmla="*/ 12 h 40"/>
                  <a:gd name="T26" fmla="*/ 6 w 40"/>
                  <a:gd name="T27" fmla="*/ 6 h 40"/>
                  <a:gd name="T28" fmla="*/ 12 w 40"/>
                  <a:gd name="T29" fmla="*/ 0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0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0" y="28"/>
                    </a:lnTo>
                    <a:lnTo>
                      <a:pt x="0" y="20"/>
                    </a:lnTo>
                    <a:lnTo>
                      <a:pt x="0" y="12"/>
                    </a:lnTo>
                    <a:lnTo>
                      <a:pt x="6" y="6"/>
                    </a:lnTo>
                    <a:lnTo>
                      <a:pt x="12" y="0"/>
                    </a:lnTo>
                    <a:lnTo>
                      <a:pt x="20" y="0"/>
                    </a:lnTo>
                    <a:lnTo>
                      <a:pt x="28" y="0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" name="Freeform 309"/>
              <p:cNvSpPr>
                <a:spLocks/>
              </p:cNvSpPr>
              <p:nvPr/>
            </p:nvSpPr>
            <p:spPr bwMode="auto">
              <a:xfrm>
                <a:off x="3364" y="3010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0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0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0"/>
                    </a:lnTo>
                    <a:lnTo>
                      <a:pt x="20" y="0"/>
                    </a:lnTo>
                    <a:lnTo>
                      <a:pt x="28" y="0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8" name="Freeform 310"/>
              <p:cNvSpPr>
                <a:spLocks/>
              </p:cNvSpPr>
              <p:nvPr/>
            </p:nvSpPr>
            <p:spPr bwMode="auto">
              <a:xfrm>
                <a:off x="2220" y="1378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40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40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2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2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40"/>
                    </a:lnTo>
                    <a:lnTo>
                      <a:pt x="20" y="40"/>
                    </a:lnTo>
                    <a:lnTo>
                      <a:pt x="12" y="40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2"/>
                    </a:lnTo>
                    <a:lnTo>
                      <a:pt x="20" y="0"/>
                    </a:lnTo>
                    <a:lnTo>
                      <a:pt x="28" y="2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9" name="Freeform 311"/>
              <p:cNvSpPr>
                <a:spLocks/>
              </p:cNvSpPr>
              <p:nvPr/>
            </p:nvSpPr>
            <p:spPr bwMode="auto">
              <a:xfrm>
                <a:off x="2364" y="1278"/>
                <a:ext cx="40" cy="40"/>
              </a:xfrm>
              <a:custGeom>
                <a:avLst/>
                <a:gdLst>
                  <a:gd name="T0" fmla="*/ 40 w 40"/>
                  <a:gd name="T1" fmla="*/ 20 h 40"/>
                  <a:gd name="T2" fmla="*/ 40 w 40"/>
                  <a:gd name="T3" fmla="*/ 20 h 40"/>
                  <a:gd name="T4" fmla="*/ 38 w 40"/>
                  <a:gd name="T5" fmla="*/ 28 h 40"/>
                  <a:gd name="T6" fmla="*/ 34 w 40"/>
                  <a:gd name="T7" fmla="*/ 34 h 40"/>
                  <a:gd name="T8" fmla="*/ 28 w 40"/>
                  <a:gd name="T9" fmla="*/ 38 h 40"/>
                  <a:gd name="T10" fmla="*/ 20 w 40"/>
                  <a:gd name="T11" fmla="*/ 40 h 40"/>
                  <a:gd name="T12" fmla="*/ 20 w 40"/>
                  <a:gd name="T13" fmla="*/ 40 h 40"/>
                  <a:gd name="T14" fmla="*/ 12 w 40"/>
                  <a:gd name="T15" fmla="*/ 38 h 40"/>
                  <a:gd name="T16" fmla="*/ 6 w 40"/>
                  <a:gd name="T17" fmla="*/ 34 h 40"/>
                  <a:gd name="T18" fmla="*/ 2 w 40"/>
                  <a:gd name="T19" fmla="*/ 28 h 40"/>
                  <a:gd name="T20" fmla="*/ 0 w 40"/>
                  <a:gd name="T21" fmla="*/ 20 h 40"/>
                  <a:gd name="T22" fmla="*/ 0 w 40"/>
                  <a:gd name="T23" fmla="*/ 20 h 40"/>
                  <a:gd name="T24" fmla="*/ 2 w 40"/>
                  <a:gd name="T25" fmla="*/ 12 h 40"/>
                  <a:gd name="T26" fmla="*/ 6 w 40"/>
                  <a:gd name="T27" fmla="*/ 6 h 40"/>
                  <a:gd name="T28" fmla="*/ 12 w 40"/>
                  <a:gd name="T29" fmla="*/ 0 h 40"/>
                  <a:gd name="T30" fmla="*/ 20 w 40"/>
                  <a:gd name="T31" fmla="*/ 0 h 40"/>
                  <a:gd name="T32" fmla="*/ 20 w 40"/>
                  <a:gd name="T33" fmla="*/ 0 h 40"/>
                  <a:gd name="T34" fmla="*/ 28 w 40"/>
                  <a:gd name="T35" fmla="*/ 0 h 40"/>
                  <a:gd name="T36" fmla="*/ 34 w 40"/>
                  <a:gd name="T37" fmla="*/ 6 h 40"/>
                  <a:gd name="T38" fmla="*/ 38 w 40"/>
                  <a:gd name="T39" fmla="*/ 12 h 40"/>
                  <a:gd name="T40" fmla="*/ 40 w 40"/>
                  <a:gd name="T41" fmla="*/ 20 h 40"/>
                  <a:gd name="T42" fmla="*/ 40 w 40"/>
                  <a:gd name="T43" fmla="*/ 20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" h="40">
                    <a:moveTo>
                      <a:pt x="40" y="20"/>
                    </a:moveTo>
                    <a:lnTo>
                      <a:pt x="40" y="20"/>
                    </a:lnTo>
                    <a:lnTo>
                      <a:pt x="38" y="28"/>
                    </a:lnTo>
                    <a:lnTo>
                      <a:pt x="34" y="34"/>
                    </a:lnTo>
                    <a:lnTo>
                      <a:pt x="28" y="38"/>
                    </a:lnTo>
                    <a:lnTo>
                      <a:pt x="20" y="40"/>
                    </a:lnTo>
                    <a:lnTo>
                      <a:pt x="12" y="38"/>
                    </a:lnTo>
                    <a:lnTo>
                      <a:pt x="6" y="34"/>
                    </a:lnTo>
                    <a:lnTo>
                      <a:pt x="2" y="28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6" y="6"/>
                    </a:lnTo>
                    <a:lnTo>
                      <a:pt x="12" y="0"/>
                    </a:lnTo>
                    <a:lnTo>
                      <a:pt x="20" y="0"/>
                    </a:lnTo>
                    <a:lnTo>
                      <a:pt x="28" y="0"/>
                    </a:lnTo>
                    <a:lnTo>
                      <a:pt x="34" y="6"/>
                    </a:lnTo>
                    <a:lnTo>
                      <a:pt x="38" y="12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0" name="Freeform 312"/>
              <p:cNvSpPr>
                <a:spLocks noEditPoints="1"/>
              </p:cNvSpPr>
              <p:nvPr/>
            </p:nvSpPr>
            <p:spPr bwMode="auto">
              <a:xfrm>
                <a:off x="1632" y="914"/>
                <a:ext cx="2488" cy="2488"/>
              </a:xfrm>
              <a:custGeom>
                <a:avLst/>
                <a:gdLst>
                  <a:gd name="T0" fmla="*/ 1054 w 2488"/>
                  <a:gd name="T1" fmla="*/ 14 h 2488"/>
                  <a:gd name="T2" fmla="*/ 760 w 2488"/>
                  <a:gd name="T3" fmla="*/ 98 h 2488"/>
                  <a:gd name="T4" fmla="*/ 500 w 2488"/>
                  <a:gd name="T5" fmla="*/ 248 h 2488"/>
                  <a:gd name="T6" fmla="*/ 284 w 2488"/>
                  <a:gd name="T7" fmla="*/ 452 h 2488"/>
                  <a:gd name="T8" fmla="*/ 122 w 2488"/>
                  <a:gd name="T9" fmla="*/ 704 h 2488"/>
                  <a:gd name="T10" fmla="*/ 24 w 2488"/>
                  <a:gd name="T11" fmla="*/ 994 h 2488"/>
                  <a:gd name="T12" fmla="*/ 0 w 2488"/>
                  <a:gd name="T13" fmla="*/ 1244 h 2488"/>
                  <a:gd name="T14" fmla="*/ 38 w 2488"/>
                  <a:gd name="T15" fmla="*/ 1554 h 2488"/>
                  <a:gd name="T16" fmla="*/ 150 w 2488"/>
                  <a:gd name="T17" fmla="*/ 1838 h 2488"/>
                  <a:gd name="T18" fmla="*/ 322 w 2488"/>
                  <a:gd name="T19" fmla="*/ 2080 h 2488"/>
                  <a:gd name="T20" fmla="*/ 548 w 2488"/>
                  <a:gd name="T21" fmla="*/ 2276 h 2488"/>
                  <a:gd name="T22" fmla="*/ 816 w 2488"/>
                  <a:gd name="T23" fmla="*/ 2412 h 2488"/>
                  <a:gd name="T24" fmla="*/ 1116 w 2488"/>
                  <a:gd name="T25" fmla="*/ 2482 h 2488"/>
                  <a:gd name="T26" fmla="*/ 1370 w 2488"/>
                  <a:gd name="T27" fmla="*/ 2482 h 2488"/>
                  <a:gd name="T28" fmla="*/ 1672 w 2488"/>
                  <a:gd name="T29" fmla="*/ 2412 h 2488"/>
                  <a:gd name="T30" fmla="*/ 1938 w 2488"/>
                  <a:gd name="T31" fmla="*/ 2276 h 2488"/>
                  <a:gd name="T32" fmla="*/ 2164 w 2488"/>
                  <a:gd name="T33" fmla="*/ 2080 h 2488"/>
                  <a:gd name="T34" fmla="*/ 2338 w 2488"/>
                  <a:gd name="T35" fmla="*/ 1838 h 2488"/>
                  <a:gd name="T36" fmla="*/ 2448 w 2488"/>
                  <a:gd name="T37" fmla="*/ 1554 h 2488"/>
                  <a:gd name="T38" fmla="*/ 2488 w 2488"/>
                  <a:gd name="T39" fmla="*/ 1244 h 2488"/>
                  <a:gd name="T40" fmla="*/ 2462 w 2488"/>
                  <a:gd name="T41" fmla="*/ 994 h 2488"/>
                  <a:gd name="T42" fmla="*/ 2364 w 2488"/>
                  <a:gd name="T43" fmla="*/ 704 h 2488"/>
                  <a:gd name="T44" fmla="*/ 2204 w 2488"/>
                  <a:gd name="T45" fmla="*/ 452 h 2488"/>
                  <a:gd name="T46" fmla="*/ 1988 w 2488"/>
                  <a:gd name="T47" fmla="*/ 248 h 2488"/>
                  <a:gd name="T48" fmla="*/ 1728 w 2488"/>
                  <a:gd name="T49" fmla="*/ 98 h 2488"/>
                  <a:gd name="T50" fmla="*/ 1432 w 2488"/>
                  <a:gd name="T51" fmla="*/ 14 h 2488"/>
                  <a:gd name="T52" fmla="*/ 1250 w 2488"/>
                  <a:gd name="T53" fmla="*/ 2420 h 2488"/>
                  <a:gd name="T54" fmla="*/ 1014 w 2488"/>
                  <a:gd name="T55" fmla="*/ 2396 h 2488"/>
                  <a:gd name="T56" fmla="*/ 744 w 2488"/>
                  <a:gd name="T57" fmla="*/ 2304 h 2488"/>
                  <a:gd name="T58" fmla="*/ 506 w 2488"/>
                  <a:gd name="T59" fmla="*/ 2152 h 2488"/>
                  <a:gd name="T60" fmla="*/ 314 w 2488"/>
                  <a:gd name="T61" fmla="*/ 1950 h 2488"/>
                  <a:gd name="T62" fmla="*/ 172 w 2488"/>
                  <a:gd name="T63" fmla="*/ 1706 h 2488"/>
                  <a:gd name="T64" fmla="*/ 94 w 2488"/>
                  <a:gd name="T65" fmla="*/ 1428 h 2488"/>
                  <a:gd name="T66" fmla="*/ 82 w 2488"/>
                  <a:gd name="T67" fmla="*/ 1190 h 2488"/>
                  <a:gd name="T68" fmla="*/ 134 w 2488"/>
                  <a:gd name="T69" fmla="*/ 902 h 2488"/>
                  <a:gd name="T70" fmla="*/ 250 w 2488"/>
                  <a:gd name="T71" fmla="*/ 644 h 2488"/>
                  <a:gd name="T72" fmla="*/ 424 w 2488"/>
                  <a:gd name="T73" fmla="*/ 422 h 2488"/>
                  <a:gd name="T74" fmla="*/ 644 w 2488"/>
                  <a:gd name="T75" fmla="*/ 250 h 2488"/>
                  <a:gd name="T76" fmla="*/ 902 w 2488"/>
                  <a:gd name="T77" fmla="*/ 132 h 2488"/>
                  <a:gd name="T78" fmla="*/ 1190 w 2488"/>
                  <a:gd name="T79" fmla="*/ 82 h 2488"/>
                  <a:gd name="T80" fmla="*/ 1428 w 2488"/>
                  <a:gd name="T81" fmla="*/ 94 h 2488"/>
                  <a:gd name="T82" fmla="*/ 1706 w 2488"/>
                  <a:gd name="T83" fmla="*/ 172 h 2488"/>
                  <a:gd name="T84" fmla="*/ 1950 w 2488"/>
                  <a:gd name="T85" fmla="*/ 312 h 2488"/>
                  <a:gd name="T86" fmla="*/ 2154 w 2488"/>
                  <a:gd name="T87" fmla="*/ 506 h 2488"/>
                  <a:gd name="T88" fmla="*/ 2306 w 2488"/>
                  <a:gd name="T89" fmla="*/ 742 h 2488"/>
                  <a:gd name="T90" fmla="*/ 2396 w 2488"/>
                  <a:gd name="T91" fmla="*/ 1014 h 2488"/>
                  <a:gd name="T92" fmla="*/ 2420 w 2488"/>
                  <a:gd name="T93" fmla="*/ 1250 h 2488"/>
                  <a:gd name="T94" fmla="*/ 2384 w 2488"/>
                  <a:gd name="T95" fmla="*/ 1542 h 2488"/>
                  <a:gd name="T96" fmla="*/ 2280 w 2488"/>
                  <a:gd name="T97" fmla="*/ 1808 h 2488"/>
                  <a:gd name="T98" fmla="*/ 2116 w 2488"/>
                  <a:gd name="T99" fmla="*/ 2036 h 2488"/>
                  <a:gd name="T100" fmla="*/ 1904 w 2488"/>
                  <a:gd name="T101" fmla="*/ 2220 h 2488"/>
                  <a:gd name="T102" fmla="*/ 1652 w 2488"/>
                  <a:gd name="T103" fmla="*/ 2348 h 2488"/>
                  <a:gd name="T104" fmla="*/ 1370 w 2488"/>
                  <a:gd name="T105" fmla="*/ 2414 h 248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2488" h="2488">
                    <a:moveTo>
                      <a:pt x="1244" y="0"/>
                    </a:moveTo>
                    <a:lnTo>
                      <a:pt x="1244" y="0"/>
                    </a:lnTo>
                    <a:lnTo>
                      <a:pt x="1180" y="2"/>
                    </a:lnTo>
                    <a:lnTo>
                      <a:pt x="1116" y="6"/>
                    </a:lnTo>
                    <a:lnTo>
                      <a:pt x="1054" y="14"/>
                    </a:lnTo>
                    <a:lnTo>
                      <a:pt x="992" y="26"/>
                    </a:lnTo>
                    <a:lnTo>
                      <a:pt x="932" y="40"/>
                    </a:lnTo>
                    <a:lnTo>
                      <a:pt x="874" y="56"/>
                    </a:lnTo>
                    <a:lnTo>
                      <a:pt x="816" y="76"/>
                    </a:lnTo>
                    <a:lnTo>
                      <a:pt x="760" y="98"/>
                    </a:lnTo>
                    <a:lnTo>
                      <a:pt x="704" y="122"/>
                    </a:lnTo>
                    <a:lnTo>
                      <a:pt x="650" y="150"/>
                    </a:lnTo>
                    <a:lnTo>
                      <a:pt x="598" y="180"/>
                    </a:lnTo>
                    <a:lnTo>
                      <a:pt x="548" y="212"/>
                    </a:lnTo>
                    <a:lnTo>
                      <a:pt x="500" y="248"/>
                    </a:lnTo>
                    <a:lnTo>
                      <a:pt x="452" y="284"/>
                    </a:lnTo>
                    <a:lnTo>
                      <a:pt x="406" y="324"/>
                    </a:lnTo>
                    <a:lnTo>
                      <a:pt x="364" y="364"/>
                    </a:lnTo>
                    <a:lnTo>
                      <a:pt x="322" y="408"/>
                    </a:lnTo>
                    <a:lnTo>
                      <a:pt x="284" y="452"/>
                    </a:lnTo>
                    <a:lnTo>
                      <a:pt x="246" y="500"/>
                    </a:lnTo>
                    <a:lnTo>
                      <a:pt x="212" y="548"/>
                    </a:lnTo>
                    <a:lnTo>
                      <a:pt x="180" y="600"/>
                    </a:lnTo>
                    <a:lnTo>
                      <a:pt x="150" y="652"/>
                    </a:lnTo>
                    <a:lnTo>
                      <a:pt x="122" y="704"/>
                    </a:lnTo>
                    <a:lnTo>
                      <a:pt x="98" y="760"/>
                    </a:lnTo>
                    <a:lnTo>
                      <a:pt x="74" y="816"/>
                    </a:lnTo>
                    <a:lnTo>
                      <a:pt x="56" y="874"/>
                    </a:lnTo>
                    <a:lnTo>
                      <a:pt x="38" y="934"/>
                    </a:lnTo>
                    <a:lnTo>
                      <a:pt x="24" y="994"/>
                    </a:lnTo>
                    <a:lnTo>
                      <a:pt x="14" y="1054"/>
                    </a:lnTo>
                    <a:lnTo>
                      <a:pt x="6" y="1116"/>
                    </a:lnTo>
                    <a:lnTo>
                      <a:pt x="0" y="1180"/>
                    </a:lnTo>
                    <a:lnTo>
                      <a:pt x="0" y="1244"/>
                    </a:lnTo>
                    <a:lnTo>
                      <a:pt x="0" y="1308"/>
                    </a:lnTo>
                    <a:lnTo>
                      <a:pt x="6" y="1372"/>
                    </a:lnTo>
                    <a:lnTo>
                      <a:pt x="14" y="1434"/>
                    </a:lnTo>
                    <a:lnTo>
                      <a:pt x="24" y="1494"/>
                    </a:lnTo>
                    <a:lnTo>
                      <a:pt x="38" y="1554"/>
                    </a:lnTo>
                    <a:lnTo>
                      <a:pt x="56" y="1614"/>
                    </a:lnTo>
                    <a:lnTo>
                      <a:pt x="74" y="1672"/>
                    </a:lnTo>
                    <a:lnTo>
                      <a:pt x="98" y="1728"/>
                    </a:lnTo>
                    <a:lnTo>
                      <a:pt x="122" y="1784"/>
                    </a:lnTo>
                    <a:lnTo>
                      <a:pt x="150" y="1838"/>
                    </a:lnTo>
                    <a:lnTo>
                      <a:pt x="180" y="1890"/>
                    </a:lnTo>
                    <a:lnTo>
                      <a:pt x="212" y="1940"/>
                    </a:lnTo>
                    <a:lnTo>
                      <a:pt x="246" y="1988"/>
                    </a:lnTo>
                    <a:lnTo>
                      <a:pt x="284" y="2036"/>
                    </a:lnTo>
                    <a:lnTo>
                      <a:pt x="322" y="2080"/>
                    </a:lnTo>
                    <a:lnTo>
                      <a:pt x="364" y="2124"/>
                    </a:lnTo>
                    <a:lnTo>
                      <a:pt x="406" y="2164"/>
                    </a:lnTo>
                    <a:lnTo>
                      <a:pt x="452" y="2204"/>
                    </a:lnTo>
                    <a:lnTo>
                      <a:pt x="500" y="2240"/>
                    </a:lnTo>
                    <a:lnTo>
                      <a:pt x="548" y="2276"/>
                    </a:lnTo>
                    <a:lnTo>
                      <a:pt x="598" y="2308"/>
                    </a:lnTo>
                    <a:lnTo>
                      <a:pt x="650" y="2338"/>
                    </a:lnTo>
                    <a:lnTo>
                      <a:pt x="704" y="2366"/>
                    </a:lnTo>
                    <a:lnTo>
                      <a:pt x="760" y="2390"/>
                    </a:lnTo>
                    <a:lnTo>
                      <a:pt x="816" y="2412"/>
                    </a:lnTo>
                    <a:lnTo>
                      <a:pt x="874" y="2432"/>
                    </a:lnTo>
                    <a:lnTo>
                      <a:pt x="932" y="2448"/>
                    </a:lnTo>
                    <a:lnTo>
                      <a:pt x="992" y="2462"/>
                    </a:lnTo>
                    <a:lnTo>
                      <a:pt x="1054" y="2474"/>
                    </a:lnTo>
                    <a:lnTo>
                      <a:pt x="1116" y="2482"/>
                    </a:lnTo>
                    <a:lnTo>
                      <a:pt x="1180" y="2486"/>
                    </a:lnTo>
                    <a:lnTo>
                      <a:pt x="1244" y="2488"/>
                    </a:lnTo>
                    <a:lnTo>
                      <a:pt x="1308" y="2486"/>
                    </a:lnTo>
                    <a:lnTo>
                      <a:pt x="1370" y="2482"/>
                    </a:lnTo>
                    <a:lnTo>
                      <a:pt x="1432" y="2474"/>
                    </a:lnTo>
                    <a:lnTo>
                      <a:pt x="1494" y="2462"/>
                    </a:lnTo>
                    <a:lnTo>
                      <a:pt x="1554" y="2448"/>
                    </a:lnTo>
                    <a:lnTo>
                      <a:pt x="1614" y="2432"/>
                    </a:lnTo>
                    <a:lnTo>
                      <a:pt x="1672" y="2412"/>
                    </a:lnTo>
                    <a:lnTo>
                      <a:pt x="1728" y="2390"/>
                    </a:lnTo>
                    <a:lnTo>
                      <a:pt x="1782" y="2366"/>
                    </a:lnTo>
                    <a:lnTo>
                      <a:pt x="1836" y="2338"/>
                    </a:lnTo>
                    <a:lnTo>
                      <a:pt x="1888" y="2308"/>
                    </a:lnTo>
                    <a:lnTo>
                      <a:pt x="1938" y="2276"/>
                    </a:lnTo>
                    <a:lnTo>
                      <a:pt x="1988" y="2240"/>
                    </a:lnTo>
                    <a:lnTo>
                      <a:pt x="2034" y="2204"/>
                    </a:lnTo>
                    <a:lnTo>
                      <a:pt x="2080" y="2164"/>
                    </a:lnTo>
                    <a:lnTo>
                      <a:pt x="2122" y="2124"/>
                    </a:lnTo>
                    <a:lnTo>
                      <a:pt x="2164" y="2080"/>
                    </a:lnTo>
                    <a:lnTo>
                      <a:pt x="2204" y="2036"/>
                    </a:lnTo>
                    <a:lnTo>
                      <a:pt x="2240" y="1988"/>
                    </a:lnTo>
                    <a:lnTo>
                      <a:pt x="2274" y="1940"/>
                    </a:lnTo>
                    <a:lnTo>
                      <a:pt x="2308" y="1890"/>
                    </a:lnTo>
                    <a:lnTo>
                      <a:pt x="2338" y="1838"/>
                    </a:lnTo>
                    <a:lnTo>
                      <a:pt x="2364" y="1784"/>
                    </a:lnTo>
                    <a:lnTo>
                      <a:pt x="2390" y="1728"/>
                    </a:lnTo>
                    <a:lnTo>
                      <a:pt x="2412" y="1672"/>
                    </a:lnTo>
                    <a:lnTo>
                      <a:pt x="2432" y="1614"/>
                    </a:lnTo>
                    <a:lnTo>
                      <a:pt x="2448" y="1554"/>
                    </a:lnTo>
                    <a:lnTo>
                      <a:pt x="2462" y="1494"/>
                    </a:lnTo>
                    <a:lnTo>
                      <a:pt x="2474" y="1434"/>
                    </a:lnTo>
                    <a:lnTo>
                      <a:pt x="2480" y="1372"/>
                    </a:lnTo>
                    <a:lnTo>
                      <a:pt x="2486" y="1308"/>
                    </a:lnTo>
                    <a:lnTo>
                      <a:pt x="2488" y="1244"/>
                    </a:lnTo>
                    <a:lnTo>
                      <a:pt x="2486" y="1180"/>
                    </a:lnTo>
                    <a:lnTo>
                      <a:pt x="2480" y="1116"/>
                    </a:lnTo>
                    <a:lnTo>
                      <a:pt x="2474" y="1054"/>
                    </a:lnTo>
                    <a:lnTo>
                      <a:pt x="2462" y="994"/>
                    </a:lnTo>
                    <a:lnTo>
                      <a:pt x="2448" y="934"/>
                    </a:lnTo>
                    <a:lnTo>
                      <a:pt x="2432" y="874"/>
                    </a:lnTo>
                    <a:lnTo>
                      <a:pt x="2412" y="816"/>
                    </a:lnTo>
                    <a:lnTo>
                      <a:pt x="2390" y="760"/>
                    </a:lnTo>
                    <a:lnTo>
                      <a:pt x="2364" y="704"/>
                    </a:lnTo>
                    <a:lnTo>
                      <a:pt x="2338" y="652"/>
                    </a:lnTo>
                    <a:lnTo>
                      <a:pt x="2308" y="600"/>
                    </a:lnTo>
                    <a:lnTo>
                      <a:pt x="2274" y="548"/>
                    </a:lnTo>
                    <a:lnTo>
                      <a:pt x="2240" y="500"/>
                    </a:lnTo>
                    <a:lnTo>
                      <a:pt x="2204" y="452"/>
                    </a:lnTo>
                    <a:lnTo>
                      <a:pt x="2164" y="408"/>
                    </a:lnTo>
                    <a:lnTo>
                      <a:pt x="2122" y="364"/>
                    </a:lnTo>
                    <a:lnTo>
                      <a:pt x="2080" y="324"/>
                    </a:lnTo>
                    <a:lnTo>
                      <a:pt x="2034" y="284"/>
                    </a:lnTo>
                    <a:lnTo>
                      <a:pt x="1988" y="248"/>
                    </a:lnTo>
                    <a:lnTo>
                      <a:pt x="1938" y="212"/>
                    </a:lnTo>
                    <a:lnTo>
                      <a:pt x="1888" y="180"/>
                    </a:lnTo>
                    <a:lnTo>
                      <a:pt x="1836" y="150"/>
                    </a:lnTo>
                    <a:lnTo>
                      <a:pt x="1782" y="122"/>
                    </a:lnTo>
                    <a:lnTo>
                      <a:pt x="1728" y="98"/>
                    </a:lnTo>
                    <a:lnTo>
                      <a:pt x="1672" y="76"/>
                    </a:lnTo>
                    <a:lnTo>
                      <a:pt x="1614" y="56"/>
                    </a:lnTo>
                    <a:lnTo>
                      <a:pt x="1554" y="40"/>
                    </a:lnTo>
                    <a:lnTo>
                      <a:pt x="1494" y="26"/>
                    </a:lnTo>
                    <a:lnTo>
                      <a:pt x="1432" y="14"/>
                    </a:lnTo>
                    <a:lnTo>
                      <a:pt x="1370" y="6"/>
                    </a:lnTo>
                    <a:lnTo>
                      <a:pt x="1308" y="2"/>
                    </a:lnTo>
                    <a:lnTo>
                      <a:pt x="1244" y="0"/>
                    </a:lnTo>
                    <a:close/>
                    <a:moveTo>
                      <a:pt x="1250" y="2420"/>
                    </a:moveTo>
                    <a:lnTo>
                      <a:pt x="1250" y="2420"/>
                    </a:lnTo>
                    <a:lnTo>
                      <a:pt x="1190" y="2418"/>
                    </a:lnTo>
                    <a:lnTo>
                      <a:pt x="1130" y="2414"/>
                    </a:lnTo>
                    <a:lnTo>
                      <a:pt x="1072" y="2406"/>
                    </a:lnTo>
                    <a:lnTo>
                      <a:pt x="1014" y="2396"/>
                    </a:lnTo>
                    <a:lnTo>
                      <a:pt x="958" y="2384"/>
                    </a:lnTo>
                    <a:lnTo>
                      <a:pt x="902" y="2368"/>
                    </a:lnTo>
                    <a:lnTo>
                      <a:pt x="848" y="2348"/>
                    </a:lnTo>
                    <a:lnTo>
                      <a:pt x="796" y="2328"/>
                    </a:lnTo>
                    <a:lnTo>
                      <a:pt x="744" y="2304"/>
                    </a:lnTo>
                    <a:lnTo>
                      <a:pt x="692" y="2278"/>
                    </a:lnTo>
                    <a:lnTo>
                      <a:pt x="644" y="2250"/>
                    </a:lnTo>
                    <a:lnTo>
                      <a:pt x="596" y="2220"/>
                    </a:lnTo>
                    <a:lnTo>
                      <a:pt x="550" y="2188"/>
                    </a:lnTo>
                    <a:lnTo>
                      <a:pt x="506" y="2152"/>
                    </a:lnTo>
                    <a:lnTo>
                      <a:pt x="464" y="2116"/>
                    </a:lnTo>
                    <a:lnTo>
                      <a:pt x="424" y="2078"/>
                    </a:lnTo>
                    <a:lnTo>
                      <a:pt x="384" y="2036"/>
                    </a:lnTo>
                    <a:lnTo>
                      <a:pt x="348" y="1994"/>
                    </a:lnTo>
                    <a:lnTo>
                      <a:pt x="314" y="1950"/>
                    </a:lnTo>
                    <a:lnTo>
                      <a:pt x="280" y="1904"/>
                    </a:lnTo>
                    <a:lnTo>
                      <a:pt x="250" y="1856"/>
                    </a:lnTo>
                    <a:lnTo>
                      <a:pt x="222" y="1808"/>
                    </a:lnTo>
                    <a:lnTo>
                      <a:pt x="196" y="1758"/>
                    </a:lnTo>
                    <a:lnTo>
                      <a:pt x="172" y="1706"/>
                    </a:lnTo>
                    <a:lnTo>
                      <a:pt x="152" y="1652"/>
                    </a:lnTo>
                    <a:lnTo>
                      <a:pt x="134" y="1598"/>
                    </a:lnTo>
                    <a:lnTo>
                      <a:pt x="118" y="1542"/>
                    </a:lnTo>
                    <a:lnTo>
                      <a:pt x="104" y="1486"/>
                    </a:lnTo>
                    <a:lnTo>
                      <a:pt x="94" y="1428"/>
                    </a:lnTo>
                    <a:lnTo>
                      <a:pt x="86" y="1370"/>
                    </a:lnTo>
                    <a:lnTo>
                      <a:pt x="82" y="1310"/>
                    </a:lnTo>
                    <a:lnTo>
                      <a:pt x="80" y="1250"/>
                    </a:lnTo>
                    <a:lnTo>
                      <a:pt x="82" y="1190"/>
                    </a:lnTo>
                    <a:lnTo>
                      <a:pt x="86" y="1130"/>
                    </a:lnTo>
                    <a:lnTo>
                      <a:pt x="94" y="1072"/>
                    </a:lnTo>
                    <a:lnTo>
                      <a:pt x="104" y="1014"/>
                    </a:lnTo>
                    <a:lnTo>
                      <a:pt x="118" y="958"/>
                    </a:lnTo>
                    <a:lnTo>
                      <a:pt x="134" y="902"/>
                    </a:lnTo>
                    <a:lnTo>
                      <a:pt x="152" y="848"/>
                    </a:lnTo>
                    <a:lnTo>
                      <a:pt x="172" y="794"/>
                    </a:lnTo>
                    <a:lnTo>
                      <a:pt x="196" y="742"/>
                    </a:lnTo>
                    <a:lnTo>
                      <a:pt x="222" y="692"/>
                    </a:lnTo>
                    <a:lnTo>
                      <a:pt x="250" y="644"/>
                    </a:lnTo>
                    <a:lnTo>
                      <a:pt x="280" y="596"/>
                    </a:lnTo>
                    <a:lnTo>
                      <a:pt x="314" y="550"/>
                    </a:lnTo>
                    <a:lnTo>
                      <a:pt x="348" y="506"/>
                    </a:lnTo>
                    <a:lnTo>
                      <a:pt x="384" y="464"/>
                    </a:lnTo>
                    <a:lnTo>
                      <a:pt x="424" y="422"/>
                    </a:lnTo>
                    <a:lnTo>
                      <a:pt x="464" y="384"/>
                    </a:lnTo>
                    <a:lnTo>
                      <a:pt x="506" y="348"/>
                    </a:lnTo>
                    <a:lnTo>
                      <a:pt x="550" y="312"/>
                    </a:lnTo>
                    <a:lnTo>
                      <a:pt x="596" y="280"/>
                    </a:lnTo>
                    <a:lnTo>
                      <a:pt x="644" y="250"/>
                    </a:lnTo>
                    <a:lnTo>
                      <a:pt x="692" y="222"/>
                    </a:lnTo>
                    <a:lnTo>
                      <a:pt x="744" y="196"/>
                    </a:lnTo>
                    <a:lnTo>
                      <a:pt x="796" y="172"/>
                    </a:lnTo>
                    <a:lnTo>
                      <a:pt x="848" y="152"/>
                    </a:lnTo>
                    <a:lnTo>
                      <a:pt x="902" y="132"/>
                    </a:lnTo>
                    <a:lnTo>
                      <a:pt x="958" y="116"/>
                    </a:lnTo>
                    <a:lnTo>
                      <a:pt x="1014" y="104"/>
                    </a:lnTo>
                    <a:lnTo>
                      <a:pt x="1072" y="94"/>
                    </a:lnTo>
                    <a:lnTo>
                      <a:pt x="1130" y="86"/>
                    </a:lnTo>
                    <a:lnTo>
                      <a:pt x="1190" y="82"/>
                    </a:lnTo>
                    <a:lnTo>
                      <a:pt x="1250" y="80"/>
                    </a:lnTo>
                    <a:lnTo>
                      <a:pt x="1310" y="82"/>
                    </a:lnTo>
                    <a:lnTo>
                      <a:pt x="1370" y="86"/>
                    </a:lnTo>
                    <a:lnTo>
                      <a:pt x="1428" y="94"/>
                    </a:lnTo>
                    <a:lnTo>
                      <a:pt x="1486" y="104"/>
                    </a:lnTo>
                    <a:lnTo>
                      <a:pt x="1542" y="116"/>
                    </a:lnTo>
                    <a:lnTo>
                      <a:pt x="1598" y="132"/>
                    </a:lnTo>
                    <a:lnTo>
                      <a:pt x="1652" y="152"/>
                    </a:lnTo>
                    <a:lnTo>
                      <a:pt x="1706" y="172"/>
                    </a:lnTo>
                    <a:lnTo>
                      <a:pt x="1758" y="196"/>
                    </a:lnTo>
                    <a:lnTo>
                      <a:pt x="1808" y="222"/>
                    </a:lnTo>
                    <a:lnTo>
                      <a:pt x="1858" y="250"/>
                    </a:lnTo>
                    <a:lnTo>
                      <a:pt x="1904" y="280"/>
                    </a:lnTo>
                    <a:lnTo>
                      <a:pt x="1950" y="312"/>
                    </a:lnTo>
                    <a:lnTo>
                      <a:pt x="1994" y="348"/>
                    </a:lnTo>
                    <a:lnTo>
                      <a:pt x="2038" y="384"/>
                    </a:lnTo>
                    <a:lnTo>
                      <a:pt x="2078" y="422"/>
                    </a:lnTo>
                    <a:lnTo>
                      <a:pt x="2116" y="464"/>
                    </a:lnTo>
                    <a:lnTo>
                      <a:pt x="2154" y="506"/>
                    </a:lnTo>
                    <a:lnTo>
                      <a:pt x="2188" y="550"/>
                    </a:lnTo>
                    <a:lnTo>
                      <a:pt x="2220" y="596"/>
                    </a:lnTo>
                    <a:lnTo>
                      <a:pt x="2252" y="644"/>
                    </a:lnTo>
                    <a:lnTo>
                      <a:pt x="2280" y="692"/>
                    </a:lnTo>
                    <a:lnTo>
                      <a:pt x="2306" y="742"/>
                    </a:lnTo>
                    <a:lnTo>
                      <a:pt x="2328" y="794"/>
                    </a:lnTo>
                    <a:lnTo>
                      <a:pt x="2350" y="848"/>
                    </a:lnTo>
                    <a:lnTo>
                      <a:pt x="2368" y="902"/>
                    </a:lnTo>
                    <a:lnTo>
                      <a:pt x="2384" y="958"/>
                    </a:lnTo>
                    <a:lnTo>
                      <a:pt x="2396" y="1014"/>
                    </a:lnTo>
                    <a:lnTo>
                      <a:pt x="2406" y="1072"/>
                    </a:lnTo>
                    <a:lnTo>
                      <a:pt x="2414" y="1130"/>
                    </a:lnTo>
                    <a:lnTo>
                      <a:pt x="2418" y="1190"/>
                    </a:lnTo>
                    <a:lnTo>
                      <a:pt x="2420" y="1250"/>
                    </a:lnTo>
                    <a:lnTo>
                      <a:pt x="2418" y="1310"/>
                    </a:lnTo>
                    <a:lnTo>
                      <a:pt x="2414" y="1370"/>
                    </a:lnTo>
                    <a:lnTo>
                      <a:pt x="2406" y="1428"/>
                    </a:lnTo>
                    <a:lnTo>
                      <a:pt x="2396" y="1486"/>
                    </a:lnTo>
                    <a:lnTo>
                      <a:pt x="2384" y="1542"/>
                    </a:lnTo>
                    <a:lnTo>
                      <a:pt x="2368" y="1598"/>
                    </a:lnTo>
                    <a:lnTo>
                      <a:pt x="2350" y="1652"/>
                    </a:lnTo>
                    <a:lnTo>
                      <a:pt x="2328" y="1706"/>
                    </a:lnTo>
                    <a:lnTo>
                      <a:pt x="2306" y="1758"/>
                    </a:lnTo>
                    <a:lnTo>
                      <a:pt x="2280" y="1808"/>
                    </a:lnTo>
                    <a:lnTo>
                      <a:pt x="2252" y="1856"/>
                    </a:lnTo>
                    <a:lnTo>
                      <a:pt x="2220" y="1904"/>
                    </a:lnTo>
                    <a:lnTo>
                      <a:pt x="2188" y="1950"/>
                    </a:lnTo>
                    <a:lnTo>
                      <a:pt x="2154" y="1994"/>
                    </a:lnTo>
                    <a:lnTo>
                      <a:pt x="2116" y="2036"/>
                    </a:lnTo>
                    <a:lnTo>
                      <a:pt x="2078" y="2078"/>
                    </a:lnTo>
                    <a:lnTo>
                      <a:pt x="2038" y="2116"/>
                    </a:lnTo>
                    <a:lnTo>
                      <a:pt x="1994" y="2152"/>
                    </a:lnTo>
                    <a:lnTo>
                      <a:pt x="1950" y="2188"/>
                    </a:lnTo>
                    <a:lnTo>
                      <a:pt x="1904" y="2220"/>
                    </a:lnTo>
                    <a:lnTo>
                      <a:pt x="1858" y="2250"/>
                    </a:lnTo>
                    <a:lnTo>
                      <a:pt x="1808" y="2278"/>
                    </a:lnTo>
                    <a:lnTo>
                      <a:pt x="1758" y="2304"/>
                    </a:lnTo>
                    <a:lnTo>
                      <a:pt x="1706" y="2328"/>
                    </a:lnTo>
                    <a:lnTo>
                      <a:pt x="1652" y="2348"/>
                    </a:lnTo>
                    <a:lnTo>
                      <a:pt x="1598" y="2368"/>
                    </a:lnTo>
                    <a:lnTo>
                      <a:pt x="1542" y="2384"/>
                    </a:lnTo>
                    <a:lnTo>
                      <a:pt x="1486" y="2396"/>
                    </a:lnTo>
                    <a:lnTo>
                      <a:pt x="1428" y="2406"/>
                    </a:lnTo>
                    <a:lnTo>
                      <a:pt x="1370" y="2414"/>
                    </a:lnTo>
                    <a:lnTo>
                      <a:pt x="1310" y="2418"/>
                    </a:lnTo>
                    <a:lnTo>
                      <a:pt x="1250" y="2420"/>
                    </a:lnTo>
                    <a:close/>
                  </a:path>
                </a:pathLst>
              </a:custGeom>
              <a:solidFill>
                <a:srgbClr val="EDB329"/>
              </a:solidFill>
              <a:ln w="12700">
                <a:solidFill>
                  <a:srgbClr val="EAEAEA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1" name="Oval 313"/>
              <p:cNvSpPr>
                <a:spLocks noChangeArrowheads="1"/>
              </p:cNvSpPr>
              <p:nvPr/>
            </p:nvSpPr>
            <p:spPr bwMode="auto">
              <a:xfrm>
                <a:off x="2087" y="1330"/>
                <a:ext cx="1633" cy="1604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sz="4000" b="1">
                  <a:solidFill>
                    <a:srgbClr val="3A1D00"/>
                  </a:solidFill>
                </a:endParaRPr>
              </a:p>
            </p:txBody>
          </p:sp>
        </p:grpSp>
        <p:sp>
          <p:nvSpPr>
            <p:cNvPr id="3081" name="Rectangle 314"/>
            <p:cNvSpPr>
              <a:spLocks noChangeArrowheads="1"/>
            </p:cNvSpPr>
            <p:nvPr/>
          </p:nvSpPr>
          <p:spPr bwMode="auto">
            <a:xfrm>
              <a:off x="1369" y="1907"/>
              <a:ext cx="3203" cy="672"/>
            </a:xfrm>
            <a:prstGeom prst="rect">
              <a:avLst/>
            </a:prstGeom>
            <a:gradFill rotWithShape="1">
              <a:gsLst>
                <a:gs pos="0">
                  <a:srgbClr val="D3E890"/>
                </a:gs>
                <a:gs pos="100000">
                  <a:srgbClr val="9ABE28"/>
                </a:gs>
              </a:gsLst>
              <a:lin ang="2700000" scaled="1"/>
            </a:gradFill>
            <a:ln w="9525">
              <a:solidFill>
                <a:srgbClr val="7038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600" b="1">
                  <a:solidFill>
                    <a:srgbClr val="3A1D00"/>
                  </a:solidFill>
                </a:rPr>
                <a:t>STAR PERFORMER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50"/>
          <p:cNvGrpSpPr>
            <a:grpSpLocks/>
          </p:cNvGrpSpPr>
          <p:nvPr/>
        </p:nvGrpSpPr>
        <p:grpSpPr bwMode="auto">
          <a:xfrm>
            <a:off x="2239963" y="1001713"/>
            <a:ext cx="4664075" cy="4854575"/>
            <a:chOff x="1411" y="631"/>
            <a:chExt cx="2938" cy="3058"/>
          </a:xfrm>
        </p:grpSpPr>
        <p:sp>
          <p:nvSpPr>
            <p:cNvPr id="5123" name="AutoShape 5"/>
            <p:cNvSpPr>
              <a:spLocks noChangeAspect="1" noChangeArrowheads="1" noTextEdit="1"/>
            </p:cNvSpPr>
            <p:nvPr/>
          </p:nvSpPr>
          <p:spPr bwMode="auto">
            <a:xfrm>
              <a:off x="1411" y="631"/>
              <a:ext cx="2938" cy="3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4" name="Freeform 7"/>
            <p:cNvSpPr>
              <a:spLocks/>
            </p:cNvSpPr>
            <p:nvPr/>
          </p:nvSpPr>
          <p:spPr bwMode="auto">
            <a:xfrm>
              <a:off x="1411" y="631"/>
              <a:ext cx="2938" cy="3034"/>
            </a:xfrm>
            <a:custGeom>
              <a:avLst/>
              <a:gdLst>
                <a:gd name="T0" fmla="*/ 1392 w 2938"/>
                <a:gd name="T1" fmla="*/ 0 h 3034"/>
                <a:gd name="T2" fmla="*/ 1528 w 2938"/>
                <a:gd name="T3" fmla="*/ 24 h 3034"/>
                <a:gd name="T4" fmla="*/ 1672 w 2938"/>
                <a:gd name="T5" fmla="*/ 94 h 3034"/>
                <a:gd name="T6" fmla="*/ 1804 w 2938"/>
                <a:gd name="T7" fmla="*/ 188 h 3034"/>
                <a:gd name="T8" fmla="*/ 1864 w 2938"/>
                <a:gd name="T9" fmla="*/ 218 h 3034"/>
                <a:gd name="T10" fmla="*/ 2132 w 2938"/>
                <a:gd name="T11" fmla="*/ 264 h 3034"/>
                <a:gd name="T12" fmla="*/ 2322 w 2938"/>
                <a:gd name="T13" fmla="*/ 310 h 3034"/>
                <a:gd name="T14" fmla="*/ 2490 w 2938"/>
                <a:gd name="T15" fmla="*/ 394 h 3034"/>
                <a:gd name="T16" fmla="*/ 2556 w 2938"/>
                <a:gd name="T17" fmla="*/ 458 h 3034"/>
                <a:gd name="T18" fmla="*/ 2602 w 2938"/>
                <a:gd name="T19" fmla="*/ 538 h 3034"/>
                <a:gd name="T20" fmla="*/ 2646 w 2938"/>
                <a:gd name="T21" fmla="*/ 712 h 3034"/>
                <a:gd name="T22" fmla="*/ 2692 w 2938"/>
                <a:gd name="T23" fmla="*/ 960 h 3034"/>
                <a:gd name="T24" fmla="*/ 2728 w 2938"/>
                <a:gd name="T25" fmla="*/ 1076 h 3034"/>
                <a:gd name="T26" fmla="*/ 2816 w 2938"/>
                <a:gd name="T27" fmla="*/ 1198 h 3034"/>
                <a:gd name="T28" fmla="*/ 2892 w 2938"/>
                <a:gd name="T29" fmla="*/ 1302 h 3034"/>
                <a:gd name="T30" fmla="*/ 2936 w 2938"/>
                <a:gd name="T31" fmla="*/ 1462 h 3034"/>
                <a:gd name="T32" fmla="*/ 2934 w 2938"/>
                <a:gd name="T33" fmla="*/ 1642 h 3034"/>
                <a:gd name="T34" fmla="*/ 2920 w 2938"/>
                <a:gd name="T35" fmla="*/ 1932 h 3034"/>
                <a:gd name="T36" fmla="*/ 2890 w 2938"/>
                <a:gd name="T37" fmla="*/ 2106 h 3034"/>
                <a:gd name="T38" fmla="*/ 2848 w 2938"/>
                <a:gd name="T39" fmla="*/ 2218 h 3034"/>
                <a:gd name="T40" fmla="*/ 2748 w 2938"/>
                <a:gd name="T41" fmla="*/ 2350 h 3034"/>
                <a:gd name="T42" fmla="*/ 2628 w 2938"/>
                <a:gd name="T43" fmla="*/ 2446 h 3034"/>
                <a:gd name="T44" fmla="*/ 2458 w 2938"/>
                <a:gd name="T45" fmla="*/ 2564 h 3034"/>
                <a:gd name="T46" fmla="*/ 2396 w 2938"/>
                <a:gd name="T47" fmla="*/ 2632 h 3034"/>
                <a:gd name="T48" fmla="*/ 2288 w 2938"/>
                <a:gd name="T49" fmla="*/ 2812 h 3034"/>
                <a:gd name="T50" fmla="*/ 2202 w 2938"/>
                <a:gd name="T51" fmla="*/ 2930 h 3034"/>
                <a:gd name="T52" fmla="*/ 2080 w 2938"/>
                <a:gd name="T53" fmla="*/ 3014 h 3034"/>
                <a:gd name="T54" fmla="*/ 2022 w 2938"/>
                <a:gd name="T55" fmla="*/ 3030 h 3034"/>
                <a:gd name="T56" fmla="*/ 1892 w 2938"/>
                <a:gd name="T57" fmla="*/ 3028 h 3034"/>
                <a:gd name="T58" fmla="*/ 1656 w 2938"/>
                <a:gd name="T59" fmla="*/ 2960 h 3034"/>
                <a:gd name="T60" fmla="*/ 1494 w 2938"/>
                <a:gd name="T61" fmla="*/ 2924 h 3034"/>
                <a:gd name="T62" fmla="*/ 1340 w 2938"/>
                <a:gd name="T63" fmla="*/ 2928 h 3034"/>
                <a:gd name="T64" fmla="*/ 966 w 2938"/>
                <a:gd name="T65" fmla="*/ 2974 h 3034"/>
                <a:gd name="T66" fmla="*/ 778 w 2938"/>
                <a:gd name="T67" fmla="*/ 2966 h 3034"/>
                <a:gd name="T68" fmla="*/ 676 w 2938"/>
                <a:gd name="T69" fmla="*/ 2938 h 3034"/>
                <a:gd name="T70" fmla="*/ 576 w 2938"/>
                <a:gd name="T71" fmla="*/ 2884 h 3034"/>
                <a:gd name="T72" fmla="*/ 502 w 2938"/>
                <a:gd name="T73" fmla="*/ 2824 h 3034"/>
                <a:gd name="T74" fmla="*/ 418 w 2938"/>
                <a:gd name="T75" fmla="*/ 2734 h 3034"/>
                <a:gd name="T76" fmla="*/ 342 w 2938"/>
                <a:gd name="T77" fmla="*/ 2606 h 3034"/>
                <a:gd name="T78" fmla="*/ 294 w 2938"/>
                <a:gd name="T79" fmla="*/ 2432 h 3034"/>
                <a:gd name="T80" fmla="*/ 246 w 2938"/>
                <a:gd name="T81" fmla="*/ 2188 h 3034"/>
                <a:gd name="T82" fmla="*/ 160 w 2938"/>
                <a:gd name="T83" fmla="*/ 1948 h 3034"/>
                <a:gd name="T84" fmla="*/ 54 w 2938"/>
                <a:gd name="T85" fmla="*/ 1610 h 3034"/>
                <a:gd name="T86" fmla="*/ 4 w 2938"/>
                <a:gd name="T87" fmla="*/ 1340 h 3034"/>
                <a:gd name="T88" fmla="*/ 4 w 2938"/>
                <a:gd name="T89" fmla="*/ 1156 h 3034"/>
                <a:gd name="T90" fmla="*/ 28 w 2938"/>
                <a:gd name="T91" fmla="*/ 1050 h 3034"/>
                <a:gd name="T92" fmla="*/ 80 w 2938"/>
                <a:gd name="T93" fmla="*/ 938 h 3034"/>
                <a:gd name="T94" fmla="*/ 176 w 2938"/>
                <a:gd name="T95" fmla="*/ 850 h 3034"/>
                <a:gd name="T96" fmla="*/ 372 w 2938"/>
                <a:gd name="T97" fmla="*/ 724 h 3034"/>
                <a:gd name="T98" fmla="*/ 624 w 2938"/>
                <a:gd name="T99" fmla="*/ 506 h 3034"/>
                <a:gd name="T100" fmla="*/ 912 w 2938"/>
                <a:gd name="T101" fmla="*/ 228 h 3034"/>
                <a:gd name="T102" fmla="*/ 1096 w 2938"/>
                <a:gd name="T103" fmla="*/ 88 h 3034"/>
                <a:gd name="T104" fmla="*/ 1242 w 2938"/>
                <a:gd name="T105" fmla="*/ 22 h 3034"/>
                <a:gd name="T106" fmla="*/ 1340 w 2938"/>
                <a:gd name="T107" fmla="*/ 2 h 303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938" h="3034">
                  <a:moveTo>
                    <a:pt x="1340" y="2"/>
                  </a:moveTo>
                  <a:lnTo>
                    <a:pt x="1340" y="2"/>
                  </a:lnTo>
                  <a:lnTo>
                    <a:pt x="1366" y="0"/>
                  </a:lnTo>
                  <a:lnTo>
                    <a:pt x="1392" y="0"/>
                  </a:lnTo>
                  <a:lnTo>
                    <a:pt x="1416" y="2"/>
                  </a:lnTo>
                  <a:lnTo>
                    <a:pt x="1440" y="4"/>
                  </a:lnTo>
                  <a:lnTo>
                    <a:pt x="1486" y="12"/>
                  </a:lnTo>
                  <a:lnTo>
                    <a:pt x="1528" y="24"/>
                  </a:lnTo>
                  <a:lnTo>
                    <a:pt x="1568" y="38"/>
                  </a:lnTo>
                  <a:lnTo>
                    <a:pt x="1606" y="56"/>
                  </a:lnTo>
                  <a:lnTo>
                    <a:pt x="1640" y="74"/>
                  </a:lnTo>
                  <a:lnTo>
                    <a:pt x="1672" y="94"/>
                  </a:lnTo>
                  <a:lnTo>
                    <a:pt x="1702" y="114"/>
                  </a:lnTo>
                  <a:lnTo>
                    <a:pt x="1730" y="134"/>
                  </a:lnTo>
                  <a:lnTo>
                    <a:pt x="1782" y="172"/>
                  </a:lnTo>
                  <a:lnTo>
                    <a:pt x="1804" y="188"/>
                  </a:lnTo>
                  <a:lnTo>
                    <a:pt x="1826" y="202"/>
                  </a:lnTo>
                  <a:lnTo>
                    <a:pt x="1846" y="212"/>
                  </a:lnTo>
                  <a:lnTo>
                    <a:pt x="1864" y="218"/>
                  </a:lnTo>
                  <a:lnTo>
                    <a:pt x="1904" y="226"/>
                  </a:lnTo>
                  <a:lnTo>
                    <a:pt x="1946" y="234"/>
                  </a:lnTo>
                  <a:lnTo>
                    <a:pt x="2036" y="248"/>
                  </a:lnTo>
                  <a:lnTo>
                    <a:pt x="2132" y="264"/>
                  </a:lnTo>
                  <a:lnTo>
                    <a:pt x="2180" y="274"/>
                  </a:lnTo>
                  <a:lnTo>
                    <a:pt x="2228" y="284"/>
                  </a:lnTo>
                  <a:lnTo>
                    <a:pt x="2276" y="296"/>
                  </a:lnTo>
                  <a:lnTo>
                    <a:pt x="2322" y="310"/>
                  </a:lnTo>
                  <a:lnTo>
                    <a:pt x="2368" y="326"/>
                  </a:lnTo>
                  <a:lnTo>
                    <a:pt x="2410" y="346"/>
                  </a:lnTo>
                  <a:lnTo>
                    <a:pt x="2452" y="368"/>
                  </a:lnTo>
                  <a:lnTo>
                    <a:pt x="2490" y="394"/>
                  </a:lnTo>
                  <a:lnTo>
                    <a:pt x="2508" y="408"/>
                  </a:lnTo>
                  <a:lnTo>
                    <a:pt x="2524" y="424"/>
                  </a:lnTo>
                  <a:lnTo>
                    <a:pt x="2540" y="440"/>
                  </a:lnTo>
                  <a:lnTo>
                    <a:pt x="2556" y="458"/>
                  </a:lnTo>
                  <a:lnTo>
                    <a:pt x="2574" y="482"/>
                  </a:lnTo>
                  <a:lnTo>
                    <a:pt x="2588" y="510"/>
                  </a:lnTo>
                  <a:lnTo>
                    <a:pt x="2602" y="538"/>
                  </a:lnTo>
                  <a:lnTo>
                    <a:pt x="2612" y="570"/>
                  </a:lnTo>
                  <a:lnTo>
                    <a:pt x="2622" y="602"/>
                  </a:lnTo>
                  <a:lnTo>
                    <a:pt x="2630" y="638"/>
                  </a:lnTo>
                  <a:lnTo>
                    <a:pt x="2646" y="712"/>
                  </a:lnTo>
                  <a:lnTo>
                    <a:pt x="2658" y="790"/>
                  </a:lnTo>
                  <a:lnTo>
                    <a:pt x="2674" y="874"/>
                  </a:lnTo>
                  <a:lnTo>
                    <a:pt x="2682" y="916"/>
                  </a:lnTo>
                  <a:lnTo>
                    <a:pt x="2692" y="960"/>
                  </a:lnTo>
                  <a:lnTo>
                    <a:pt x="2702" y="1002"/>
                  </a:lnTo>
                  <a:lnTo>
                    <a:pt x="2716" y="1046"/>
                  </a:lnTo>
                  <a:lnTo>
                    <a:pt x="2728" y="1076"/>
                  </a:lnTo>
                  <a:lnTo>
                    <a:pt x="2742" y="1104"/>
                  </a:lnTo>
                  <a:lnTo>
                    <a:pt x="2760" y="1130"/>
                  </a:lnTo>
                  <a:lnTo>
                    <a:pt x="2778" y="1152"/>
                  </a:lnTo>
                  <a:lnTo>
                    <a:pt x="2816" y="1198"/>
                  </a:lnTo>
                  <a:lnTo>
                    <a:pt x="2836" y="1222"/>
                  </a:lnTo>
                  <a:lnTo>
                    <a:pt x="2856" y="1246"/>
                  </a:lnTo>
                  <a:lnTo>
                    <a:pt x="2874" y="1272"/>
                  </a:lnTo>
                  <a:lnTo>
                    <a:pt x="2892" y="1302"/>
                  </a:lnTo>
                  <a:lnTo>
                    <a:pt x="2906" y="1336"/>
                  </a:lnTo>
                  <a:lnTo>
                    <a:pt x="2920" y="1372"/>
                  </a:lnTo>
                  <a:lnTo>
                    <a:pt x="2930" y="1414"/>
                  </a:lnTo>
                  <a:lnTo>
                    <a:pt x="2936" y="1462"/>
                  </a:lnTo>
                  <a:lnTo>
                    <a:pt x="2938" y="1516"/>
                  </a:lnTo>
                  <a:lnTo>
                    <a:pt x="2936" y="1578"/>
                  </a:lnTo>
                  <a:lnTo>
                    <a:pt x="2934" y="1642"/>
                  </a:lnTo>
                  <a:lnTo>
                    <a:pt x="2932" y="1716"/>
                  </a:lnTo>
                  <a:lnTo>
                    <a:pt x="2928" y="1800"/>
                  </a:lnTo>
                  <a:lnTo>
                    <a:pt x="2924" y="1888"/>
                  </a:lnTo>
                  <a:lnTo>
                    <a:pt x="2920" y="1932"/>
                  </a:lnTo>
                  <a:lnTo>
                    <a:pt x="2914" y="1978"/>
                  </a:lnTo>
                  <a:lnTo>
                    <a:pt x="2908" y="2022"/>
                  </a:lnTo>
                  <a:lnTo>
                    <a:pt x="2900" y="2064"/>
                  </a:lnTo>
                  <a:lnTo>
                    <a:pt x="2890" y="2106"/>
                  </a:lnTo>
                  <a:lnTo>
                    <a:pt x="2878" y="2146"/>
                  </a:lnTo>
                  <a:lnTo>
                    <a:pt x="2864" y="2184"/>
                  </a:lnTo>
                  <a:lnTo>
                    <a:pt x="2848" y="2218"/>
                  </a:lnTo>
                  <a:lnTo>
                    <a:pt x="2826" y="2256"/>
                  </a:lnTo>
                  <a:lnTo>
                    <a:pt x="2802" y="2290"/>
                  </a:lnTo>
                  <a:lnTo>
                    <a:pt x="2776" y="2320"/>
                  </a:lnTo>
                  <a:lnTo>
                    <a:pt x="2748" y="2350"/>
                  </a:lnTo>
                  <a:lnTo>
                    <a:pt x="2718" y="2376"/>
                  </a:lnTo>
                  <a:lnTo>
                    <a:pt x="2688" y="2400"/>
                  </a:lnTo>
                  <a:lnTo>
                    <a:pt x="2658" y="2424"/>
                  </a:lnTo>
                  <a:lnTo>
                    <a:pt x="2628" y="2446"/>
                  </a:lnTo>
                  <a:lnTo>
                    <a:pt x="2566" y="2486"/>
                  </a:lnTo>
                  <a:lnTo>
                    <a:pt x="2510" y="2526"/>
                  </a:lnTo>
                  <a:lnTo>
                    <a:pt x="2482" y="2544"/>
                  </a:lnTo>
                  <a:lnTo>
                    <a:pt x="2458" y="2564"/>
                  </a:lnTo>
                  <a:lnTo>
                    <a:pt x="2436" y="2584"/>
                  </a:lnTo>
                  <a:lnTo>
                    <a:pt x="2416" y="2606"/>
                  </a:lnTo>
                  <a:lnTo>
                    <a:pt x="2396" y="2632"/>
                  </a:lnTo>
                  <a:lnTo>
                    <a:pt x="2378" y="2658"/>
                  </a:lnTo>
                  <a:lnTo>
                    <a:pt x="2342" y="2718"/>
                  </a:lnTo>
                  <a:lnTo>
                    <a:pt x="2308" y="2782"/>
                  </a:lnTo>
                  <a:lnTo>
                    <a:pt x="2288" y="2812"/>
                  </a:lnTo>
                  <a:lnTo>
                    <a:pt x="2270" y="2844"/>
                  </a:lnTo>
                  <a:lnTo>
                    <a:pt x="2248" y="2874"/>
                  </a:lnTo>
                  <a:lnTo>
                    <a:pt x="2226" y="2902"/>
                  </a:lnTo>
                  <a:lnTo>
                    <a:pt x="2202" y="2930"/>
                  </a:lnTo>
                  <a:lnTo>
                    <a:pt x="2176" y="2956"/>
                  </a:lnTo>
                  <a:lnTo>
                    <a:pt x="2146" y="2978"/>
                  </a:lnTo>
                  <a:lnTo>
                    <a:pt x="2114" y="2998"/>
                  </a:lnTo>
                  <a:lnTo>
                    <a:pt x="2080" y="3014"/>
                  </a:lnTo>
                  <a:lnTo>
                    <a:pt x="2060" y="3020"/>
                  </a:lnTo>
                  <a:lnTo>
                    <a:pt x="2040" y="3026"/>
                  </a:lnTo>
                  <a:lnTo>
                    <a:pt x="2022" y="3030"/>
                  </a:lnTo>
                  <a:lnTo>
                    <a:pt x="2004" y="3032"/>
                  </a:lnTo>
                  <a:lnTo>
                    <a:pt x="1968" y="3034"/>
                  </a:lnTo>
                  <a:lnTo>
                    <a:pt x="1930" y="3032"/>
                  </a:lnTo>
                  <a:lnTo>
                    <a:pt x="1892" y="3028"/>
                  </a:lnTo>
                  <a:lnTo>
                    <a:pt x="1854" y="3020"/>
                  </a:lnTo>
                  <a:lnTo>
                    <a:pt x="1814" y="3010"/>
                  </a:lnTo>
                  <a:lnTo>
                    <a:pt x="1736" y="2986"/>
                  </a:lnTo>
                  <a:lnTo>
                    <a:pt x="1656" y="2960"/>
                  </a:lnTo>
                  <a:lnTo>
                    <a:pt x="1616" y="2948"/>
                  </a:lnTo>
                  <a:lnTo>
                    <a:pt x="1574" y="2938"/>
                  </a:lnTo>
                  <a:lnTo>
                    <a:pt x="1534" y="2930"/>
                  </a:lnTo>
                  <a:lnTo>
                    <a:pt x="1494" y="2924"/>
                  </a:lnTo>
                  <a:lnTo>
                    <a:pt x="1452" y="2922"/>
                  </a:lnTo>
                  <a:lnTo>
                    <a:pt x="1412" y="2922"/>
                  </a:lnTo>
                  <a:lnTo>
                    <a:pt x="1340" y="2928"/>
                  </a:lnTo>
                  <a:lnTo>
                    <a:pt x="1272" y="2936"/>
                  </a:lnTo>
                  <a:lnTo>
                    <a:pt x="1144" y="2954"/>
                  </a:lnTo>
                  <a:lnTo>
                    <a:pt x="1024" y="2968"/>
                  </a:lnTo>
                  <a:lnTo>
                    <a:pt x="966" y="2974"/>
                  </a:lnTo>
                  <a:lnTo>
                    <a:pt x="912" y="2976"/>
                  </a:lnTo>
                  <a:lnTo>
                    <a:pt x="858" y="2976"/>
                  </a:lnTo>
                  <a:lnTo>
                    <a:pt x="804" y="2970"/>
                  </a:lnTo>
                  <a:lnTo>
                    <a:pt x="778" y="2966"/>
                  </a:lnTo>
                  <a:lnTo>
                    <a:pt x="754" y="2962"/>
                  </a:lnTo>
                  <a:lnTo>
                    <a:pt x="728" y="2954"/>
                  </a:lnTo>
                  <a:lnTo>
                    <a:pt x="702" y="2946"/>
                  </a:lnTo>
                  <a:lnTo>
                    <a:pt x="676" y="2938"/>
                  </a:lnTo>
                  <a:lnTo>
                    <a:pt x="652" y="2926"/>
                  </a:lnTo>
                  <a:lnTo>
                    <a:pt x="626" y="2914"/>
                  </a:lnTo>
                  <a:lnTo>
                    <a:pt x="602" y="2900"/>
                  </a:lnTo>
                  <a:lnTo>
                    <a:pt x="576" y="2884"/>
                  </a:lnTo>
                  <a:lnTo>
                    <a:pt x="552" y="2866"/>
                  </a:lnTo>
                  <a:lnTo>
                    <a:pt x="528" y="2846"/>
                  </a:lnTo>
                  <a:lnTo>
                    <a:pt x="502" y="2824"/>
                  </a:lnTo>
                  <a:lnTo>
                    <a:pt x="478" y="2800"/>
                  </a:lnTo>
                  <a:lnTo>
                    <a:pt x="456" y="2778"/>
                  </a:lnTo>
                  <a:lnTo>
                    <a:pt x="436" y="2756"/>
                  </a:lnTo>
                  <a:lnTo>
                    <a:pt x="418" y="2734"/>
                  </a:lnTo>
                  <a:lnTo>
                    <a:pt x="402" y="2712"/>
                  </a:lnTo>
                  <a:lnTo>
                    <a:pt x="386" y="2690"/>
                  </a:lnTo>
                  <a:lnTo>
                    <a:pt x="362" y="2648"/>
                  </a:lnTo>
                  <a:lnTo>
                    <a:pt x="342" y="2606"/>
                  </a:lnTo>
                  <a:lnTo>
                    <a:pt x="324" y="2562"/>
                  </a:lnTo>
                  <a:lnTo>
                    <a:pt x="312" y="2520"/>
                  </a:lnTo>
                  <a:lnTo>
                    <a:pt x="302" y="2476"/>
                  </a:lnTo>
                  <a:lnTo>
                    <a:pt x="294" y="2432"/>
                  </a:lnTo>
                  <a:lnTo>
                    <a:pt x="286" y="2388"/>
                  </a:lnTo>
                  <a:lnTo>
                    <a:pt x="268" y="2292"/>
                  </a:lnTo>
                  <a:lnTo>
                    <a:pt x="258" y="2240"/>
                  </a:lnTo>
                  <a:lnTo>
                    <a:pt x="246" y="2188"/>
                  </a:lnTo>
                  <a:lnTo>
                    <a:pt x="228" y="2132"/>
                  </a:lnTo>
                  <a:lnTo>
                    <a:pt x="208" y="2074"/>
                  </a:lnTo>
                  <a:lnTo>
                    <a:pt x="160" y="1948"/>
                  </a:lnTo>
                  <a:lnTo>
                    <a:pt x="114" y="1816"/>
                  </a:lnTo>
                  <a:lnTo>
                    <a:pt x="94" y="1748"/>
                  </a:lnTo>
                  <a:lnTo>
                    <a:pt x="72" y="1678"/>
                  </a:lnTo>
                  <a:lnTo>
                    <a:pt x="54" y="1610"/>
                  </a:lnTo>
                  <a:lnTo>
                    <a:pt x="38" y="1540"/>
                  </a:lnTo>
                  <a:lnTo>
                    <a:pt x="24" y="1472"/>
                  </a:lnTo>
                  <a:lnTo>
                    <a:pt x="12" y="1404"/>
                  </a:lnTo>
                  <a:lnTo>
                    <a:pt x="4" y="1340"/>
                  </a:lnTo>
                  <a:lnTo>
                    <a:pt x="0" y="1276"/>
                  </a:lnTo>
                  <a:lnTo>
                    <a:pt x="0" y="1214"/>
                  </a:lnTo>
                  <a:lnTo>
                    <a:pt x="2" y="1186"/>
                  </a:lnTo>
                  <a:lnTo>
                    <a:pt x="4" y="1156"/>
                  </a:lnTo>
                  <a:lnTo>
                    <a:pt x="8" y="1128"/>
                  </a:lnTo>
                  <a:lnTo>
                    <a:pt x="14" y="1102"/>
                  </a:lnTo>
                  <a:lnTo>
                    <a:pt x="20" y="1076"/>
                  </a:lnTo>
                  <a:lnTo>
                    <a:pt x="28" y="1050"/>
                  </a:lnTo>
                  <a:lnTo>
                    <a:pt x="44" y="1006"/>
                  </a:lnTo>
                  <a:lnTo>
                    <a:pt x="62" y="970"/>
                  </a:lnTo>
                  <a:lnTo>
                    <a:pt x="80" y="938"/>
                  </a:lnTo>
                  <a:lnTo>
                    <a:pt x="100" y="912"/>
                  </a:lnTo>
                  <a:lnTo>
                    <a:pt x="122" y="890"/>
                  </a:lnTo>
                  <a:lnTo>
                    <a:pt x="148" y="870"/>
                  </a:lnTo>
                  <a:lnTo>
                    <a:pt x="176" y="850"/>
                  </a:lnTo>
                  <a:lnTo>
                    <a:pt x="206" y="830"/>
                  </a:lnTo>
                  <a:lnTo>
                    <a:pt x="280" y="786"/>
                  </a:lnTo>
                  <a:lnTo>
                    <a:pt x="322" y="758"/>
                  </a:lnTo>
                  <a:lnTo>
                    <a:pt x="372" y="724"/>
                  </a:lnTo>
                  <a:lnTo>
                    <a:pt x="426" y="682"/>
                  </a:lnTo>
                  <a:lnTo>
                    <a:pt x="484" y="634"/>
                  </a:lnTo>
                  <a:lnTo>
                    <a:pt x="552" y="576"/>
                  </a:lnTo>
                  <a:lnTo>
                    <a:pt x="624" y="506"/>
                  </a:lnTo>
                  <a:lnTo>
                    <a:pt x="782" y="348"/>
                  </a:lnTo>
                  <a:lnTo>
                    <a:pt x="868" y="268"/>
                  </a:lnTo>
                  <a:lnTo>
                    <a:pt x="912" y="228"/>
                  </a:lnTo>
                  <a:lnTo>
                    <a:pt x="956" y="188"/>
                  </a:lnTo>
                  <a:lnTo>
                    <a:pt x="1002" y="152"/>
                  </a:lnTo>
                  <a:lnTo>
                    <a:pt x="1050" y="120"/>
                  </a:lnTo>
                  <a:lnTo>
                    <a:pt x="1096" y="88"/>
                  </a:lnTo>
                  <a:lnTo>
                    <a:pt x="1144" y="62"/>
                  </a:lnTo>
                  <a:lnTo>
                    <a:pt x="1194" y="40"/>
                  </a:lnTo>
                  <a:lnTo>
                    <a:pt x="1218" y="30"/>
                  </a:lnTo>
                  <a:lnTo>
                    <a:pt x="1242" y="22"/>
                  </a:lnTo>
                  <a:lnTo>
                    <a:pt x="1266" y="14"/>
                  </a:lnTo>
                  <a:lnTo>
                    <a:pt x="1290" y="8"/>
                  </a:lnTo>
                  <a:lnTo>
                    <a:pt x="1316" y="4"/>
                  </a:lnTo>
                  <a:lnTo>
                    <a:pt x="1340" y="2"/>
                  </a:lnTo>
                  <a:close/>
                </a:path>
              </a:pathLst>
            </a:custGeom>
            <a:gradFill rotWithShape="1">
              <a:gsLst>
                <a:gs pos="0">
                  <a:srgbClr val="8C0000"/>
                </a:gs>
                <a:gs pos="50000">
                  <a:srgbClr val="990000"/>
                </a:gs>
                <a:gs pos="100000">
                  <a:srgbClr val="8C0000"/>
                </a:gs>
              </a:gsLst>
              <a:lin ang="18900000" scaled="1"/>
            </a:gradFill>
            <a:ln>
              <a:noFill/>
            </a:ln>
            <a:effectLst>
              <a:outerShdw dist="35921" dir="2700000" algn="ctr" rotWithShape="0">
                <a:srgbClr val="80808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5" name="Freeform 8"/>
            <p:cNvSpPr>
              <a:spLocks/>
            </p:cNvSpPr>
            <p:nvPr/>
          </p:nvSpPr>
          <p:spPr bwMode="auto">
            <a:xfrm>
              <a:off x="1781" y="1037"/>
              <a:ext cx="2232" cy="2296"/>
            </a:xfrm>
            <a:custGeom>
              <a:avLst/>
              <a:gdLst>
                <a:gd name="T0" fmla="*/ 2232 w 2232"/>
                <a:gd name="T1" fmla="*/ 1208 h 2296"/>
                <a:gd name="T2" fmla="*/ 2210 w 2232"/>
                <a:gd name="T3" fmla="*/ 1380 h 2296"/>
                <a:gd name="T4" fmla="*/ 2164 w 2232"/>
                <a:gd name="T5" fmla="*/ 1542 h 2296"/>
                <a:gd name="T6" fmla="*/ 2098 w 2232"/>
                <a:gd name="T7" fmla="*/ 1696 h 2296"/>
                <a:gd name="T8" fmla="*/ 2012 w 2232"/>
                <a:gd name="T9" fmla="*/ 1836 h 2296"/>
                <a:gd name="T10" fmla="*/ 1906 w 2232"/>
                <a:gd name="T11" fmla="*/ 1960 h 2296"/>
                <a:gd name="T12" fmla="*/ 1784 w 2232"/>
                <a:gd name="T13" fmla="*/ 2068 h 2296"/>
                <a:gd name="T14" fmla="*/ 1648 w 2232"/>
                <a:gd name="T15" fmla="*/ 2158 h 2296"/>
                <a:gd name="T16" fmla="*/ 1500 w 2232"/>
                <a:gd name="T17" fmla="*/ 2226 h 2296"/>
                <a:gd name="T18" fmla="*/ 1342 w 2232"/>
                <a:gd name="T19" fmla="*/ 2272 h 2296"/>
                <a:gd name="T20" fmla="*/ 1174 w 2232"/>
                <a:gd name="T21" fmla="*/ 2294 h 2296"/>
                <a:gd name="T22" fmla="*/ 1060 w 2232"/>
                <a:gd name="T23" fmla="*/ 2294 h 2296"/>
                <a:gd name="T24" fmla="*/ 892 w 2232"/>
                <a:gd name="T25" fmla="*/ 2272 h 2296"/>
                <a:gd name="T26" fmla="*/ 732 w 2232"/>
                <a:gd name="T27" fmla="*/ 2226 h 2296"/>
                <a:gd name="T28" fmla="*/ 584 w 2232"/>
                <a:gd name="T29" fmla="*/ 2158 h 2296"/>
                <a:gd name="T30" fmla="*/ 448 w 2232"/>
                <a:gd name="T31" fmla="*/ 2068 h 2296"/>
                <a:gd name="T32" fmla="*/ 328 w 2232"/>
                <a:gd name="T33" fmla="*/ 1960 h 2296"/>
                <a:gd name="T34" fmla="*/ 222 w 2232"/>
                <a:gd name="T35" fmla="*/ 1836 h 2296"/>
                <a:gd name="T36" fmla="*/ 136 w 2232"/>
                <a:gd name="T37" fmla="*/ 1696 h 2296"/>
                <a:gd name="T38" fmla="*/ 68 w 2232"/>
                <a:gd name="T39" fmla="*/ 1542 h 2296"/>
                <a:gd name="T40" fmla="*/ 24 w 2232"/>
                <a:gd name="T41" fmla="*/ 1380 h 2296"/>
                <a:gd name="T42" fmla="*/ 2 w 2232"/>
                <a:gd name="T43" fmla="*/ 1208 h 2296"/>
                <a:gd name="T44" fmla="*/ 2 w 2232"/>
                <a:gd name="T45" fmla="*/ 1090 h 2296"/>
                <a:gd name="T46" fmla="*/ 24 w 2232"/>
                <a:gd name="T47" fmla="*/ 916 h 2296"/>
                <a:gd name="T48" fmla="*/ 68 w 2232"/>
                <a:gd name="T49" fmla="*/ 754 h 2296"/>
                <a:gd name="T50" fmla="*/ 136 w 2232"/>
                <a:gd name="T51" fmla="*/ 600 h 2296"/>
                <a:gd name="T52" fmla="*/ 222 w 2232"/>
                <a:gd name="T53" fmla="*/ 462 h 2296"/>
                <a:gd name="T54" fmla="*/ 328 w 2232"/>
                <a:gd name="T55" fmla="*/ 336 h 2296"/>
                <a:gd name="T56" fmla="*/ 448 w 2232"/>
                <a:gd name="T57" fmla="*/ 228 h 2296"/>
                <a:gd name="T58" fmla="*/ 584 w 2232"/>
                <a:gd name="T59" fmla="*/ 138 h 2296"/>
                <a:gd name="T60" fmla="*/ 732 w 2232"/>
                <a:gd name="T61" fmla="*/ 70 h 2296"/>
                <a:gd name="T62" fmla="*/ 892 w 2232"/>
                <a:gd name="T63" fmla="*/ 24 h 2296"/>
                <a:gd name="T64" fmla="*/ 1060 w 2232"/>
                <a:gd name="T65" fmla="*/ 2 h 2296"/>
                <a:gd name="T66" fmla="*/ 1174 w 2232"/>
                <a:gd name="T67" fmla="*/ 2 h 2296"/>
                <a:gd name="T68" fmla="*/ 1342 w 2232"/>
                <a:gd name="T69" fmla="*/ 24 h 2296"/>
                <a:gd name="T70" fmla="*/ 1500 w 2232"/>
                <a:gd name="T71" fmla="*/ 70 h 2296"/>
                <a:gd name="T72" fmla="*/ 1648 w 2232"/>
                <a:gd name="T73" fmla="*/ 138 h 2296"/>
                <a:gd name="T74" fmla="*/ 1784 w 2232"/>
                <a:gd name="T75" fmla="*/ 228 h 2296"/>
                <a:gd name="T76" fmla="*/ 1906 w 2232"/>
                <a:gd name="T77" fmla="*/ 336 h 2296"/>
                <a:gd name="T78" fmla="*/ 2012 w 2232"/>
                <a:gd name="T79" fmla="*/ 462 h 2296"/>
                <a:gd name="T80" fmla="*/ 2098 w 2232"/>
                <a:gd name="T81" fmla="*/ 600 h 2296"/>
                <a:gd name="T82" fmla="*/ 2164 w 2232"/>
                <a:gd name="T83" fmla="*/ 754 h 2296"/>
                <a:gd name="T84" fmla="*/ 2210 w 2232"/>
                <a:gd name="T85" fmla="*/ 916 h 2296"/>
                <a:gd name="T86" fmla="*/ 2232 w 2232"/>
                <a:gd name="T87" fmla="*/ 1090 h 229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232" h="2296">
                  <a:moveTo>
                    <a:pt x="2232" y="1148"/>
                  </a:moveTo>
                  <a:lnTo>
                    <a:pt x="2232" y="1148"/>
                  </a:lnTo>
                  <a:lnTo>
                    <a:pt x="2232" y="1208"/>
                  </a:lnTo>
                  <a:lnTo>
                    <a:pt x="2226" y="1266"/>
                  </a:lnTo>
                  <a:lnTo>
                    <a:pt x="2220" y="1324"/>
                  </a:lnTo>
                  <a:lnTo>
                    <a:pt x="2210" y="1380"/>
                  </a:lnTo>
                  <a:lnTo>
                    <a:pt x="2198" y="1436"/>
                  </a:lnTo>
                  <a:lnTo>
                    <a:pt x="2182" y="1490"/>
                  </a:lnTo>
                  <a:lnTo>
                    <a:pt x="2164" y="1542"/>
                  </a:lnTo>
                  <a:lnTo>
                    <a:pt x="2146" y="1596"/>
                  </a:lnTo>
                  <a:lnTo>
                    <a:pt x="2122" y="1646"/>
                  </a:lnTo>
                  <a:lnTo>
                    <a:pt x="2098" y="1696"/>
                  </a:lnTo>
                  <a:lnTo>
                    <a:pt x="2072" y="1744"/>
                  </a:lnTo>
                  <a:lnTo>
                    <a:pt x="2042" y="1790"/>
                  </a:lnTo>
                  <a:lnTo>
                    <a:pt x="2012" y="1836"/>
                  </a:lnTo>
                  <a:lnTo>
                    <a:pt x="1978" y="1878"/>
                  </a:lnTo>
                  <a:lnTo>
                    <a:pt x="1942" y="1920"/>
                  </a:lnTo>
                  <a:lnTo>
                    <a:pt x="1906" y="1960"/>
                  </a:lnTo>
                  <a:lnTo>
                    <a:pt x="1868" y="1998"/>
                  </a:lnTo>
                  <a:lnTo>
                    <a:pt x="1826" y="2034"/>
                  </a:lnTo>
                  <a:lnTo>
                    <a:pt x="1784" y="2068"/>
                  </a:lnTo>
                  <a:lnTo>
                    <a:pt x="1740" y="2100"/>
                  </a:lnTo>
                  <a:lnTo>
                    <a:pt x="1696" y="2130"/>
                  </a:lnTo>
                  <a:lnTo>
                    <a:pt x="1648" y="2158"/>
                  </a:lnTo>
                  <a:lnTo>
                    <a:pt x="1600" y="2182"/>
                  </a:lnTo>
                  <a:lnTo>
                    <a:pt x="1552" y="2206"/>
                  </a:lnTo>
                  <a:lnTo>
                    <a:pt x="1500" y="2226"/>
                  </a:lnTo>
                  <a:lnTo>
                    <a:pt x="1448" y="2244"/>
                  </a:lnTo>
                  <a:lnTo>
                    <a:pt x="1396" y="2260"/>
                  </a:lnTo>
                  <a:lnTo>
                    <a:pt x="1342" y="2272"/>
                  </a:lnTo>
                  <a:lnTo>
                    <a:pt x="1286" y="2282"/>
                  </a:lnTo>
                  <a:lnTo>
                    <a:pt x="1230" y="2290"/>
                  </a:lnTo>
                  <a:lnTo>
                    <a:pt x="1174" y="2294"/>
                  </a:lnTo>
                  <a:lnTo>
                    <a:pt x="1116" y="2296"/>
                  </a:lnTo>
                  <a:lnTo>
                    <a:pt x="1060" y="2294"/>
                  </a:lnTo>
                  <a:lnTo>
                    <a:pt x="1002" y="2290"/>
                  </a:lnTo>
                  <a:lnTo>
                    <a:pt x="946" y="2282"/>
                  </a:lnTo>
                  <a:lnTo>
                    <a:pt x="892" y="2272"/>
                  </a:lnTo>
                  <a:lnTo>
                    <a:pt x="838" y="2260"/>
                  </a:lnTo>
                  <a:lnTo>
                    <a:pt x="784" y="2244"/>
                  </a:lnTo>
                  <a:lnTo>
                    <a:pt x="732" y="2226"/>
                  </a:lnTo>
                  <a:lnTo>
                    <a:pt x="682" y="2206"/>
                  </a:lnTo>
                  <a:lnTo>
                    <a:pt x="632" y="2182"/>
                  </a:lnTo>
                  <a:lnTo>
                    <a:pt x="584" y="2158"/>
                  </a:lnTo>
                  <a:lnTo>
                    <a:pt x="538" y="2130"/>
                  </a:lnTo>
                  <a:lnTo>
                    <a:pt x="492" y="2100"/>
                  </a:lnTo>
                  <a:lnTo>
                    <a:pt x="448" y="2068"/>
                  </a:lnTo>
                  <a:lnTo>
                    <a:pt x="406" y="2034"/>
                  </a:lnTo>
                  <a:lnTo>
                    <a:pt x="366" y="1998"/>
                  </a:lnTo>
                  <a:lnTo>
                    <a:pt x="328" y="1960"/>
                  </a:lnTo>
                  <a:lnTo>
                    <a:pt x="290" y="1920"/>
                  </a:lnTo>
                  <a:lnTo>
                    <a:pt x="256" y="1878"/>
                  </a:lnTo>
                  <a:lnTo>
                    <a:pt x="222" y="1836"/>
                  </a:lnTo>
                  <a:lnTo>
                    <a:pt x="192" y="1790"/>
                  </a:lnTo>
                  <a:lnTo>
                    <a:pt x="162" y="1744"/>
                  </a:lnTo>
                  <a:lnTo>
                    <a:pt x="136" y="1696"/>
                  </a:lnTo>
                  <a:lnTo>
                    <a:pt x="110" y="1646"/>
                  </a:lnTo>
                  <a:lnTo>
                    <a:pt x="88" y="1596"/>
                  </a:lnTo>
                  <a:lnTo>
                    <a:pt x="68" y="1542"/>
                  </a:lnTo>
                  <a:lnTo>
                    <a:pt x="50" y="1490"/>
                  </a:lnTo>
                  <a:lnTo>
                    <a:pt x="36" y="1436"/>
                  </a:lnTo>
                  <a:lnTo>
                    <a:pt x="24" y="1380"/>
                  </a:lnTo>
                  <a:lnTo>
                    <a:pt x="14" y="1324"/>
                  </a:lnTo>
                  <a:lnTo>
                    <a:pt x="6" y="1266"/>
                  </a:lnTo>
                  <a:lnTo>
                    <a:pt x="2" y="1208"/>
                  </a:lnTo>
                  <a:lnTo>
                    <a:pt x="0" y="1148"/>
                  </a:lnTo>
                  <a:lnTo>
                    <a:pt x="2" y="1090"/>
                  </a:lnTo>
                  <a:lnTo>
                    <a:pt x="6" y="1030"/>
                  </a:lnTo>
                  <a:lnTo>
                    <a:pt x="14" y="974"/>
                  </a:lnTo>
                  <a:lnTo>
                    <a:pt x="24" y="916"/>
                  </a:lnTo>
                  <a:lnTo>
                    <a:pt x="36" y="862"/>
                  </a:lnTo>
                  <a:lnTo>
                    <a:pt x="50" y="806"/>
                  </a:lnTo>
                  <a:lnTo>
                    <a:pt x="68" y="754"/>
                  </a:lnTo>
                  <a:lnTo>
                    <a:pt x="88" y="702"/>
                  </a:lnTo>
                  <a:lnTo>
                    <a:pt x="110" y="650"/>
                  </a:lnTo>
                  <a:lnTo>
                    <a:pt x="136" y="600"/>
                  </a:lnTo>
                  <a:lnTo>
                    <a:pt x="162" y="552"/>
                  </a:lnTo>
                  <a:lnTo>
                    <a:pt x="192" y="506"/>
                  </a:lnTo>
                  <a:lnTo>
                    <a:pt x="222" y="462"/>
                  </a:lnTo>
                  <a:lnTo>
                    <a:pt x="256" y="418"/>
                  </a:lnTo>
                  <a:lnTo>
                    <a:pt x="290" y="376"/>
                  </a:lnTo>
                  <a:lnTo>
                    <a:pt x="328" y="336"/>
                  </a:lnTo>
                  <a:lnTo>
                    <a:pt x="366" y="298"/>
                  </a:lnTo>
                  <a:lnTo>
                    <a:pt x="406" y="262"/>
                  </a:lnTo>
                  <a:lnTo>
                    <a:pt x="448" y="228"/>
                  </a:lnTo>
                  <a:lnTo>
                    <a:pt x="492" y="196"/>
                  </a:lnTo>
                  <a:lnTo>
                    <a:pt x="538" y="166"/>
                  </a:lnTo>
                  <a:lnTo>
                    <a:pt x="584" y="138"/>
                  </a:lnTo>
                  <a:lnTo>
                    <a:pt x="632" y="114"/>
                  </a:lnTo>
                  <a:lnTo>
                    <a:pt x="682" y="90"/>
                  </a:lnTo>
                  <a:lnTo>
                    <a:pt x="732" y="70"/>
                  </a:lnTo>
                  <a:lnTo>
                    <a:pt x="784" y="52"/>
                  </a:lnTo>
                  <a:lnTo>
                    <a:pt x="838" y="36"/>
                  </a:lnTo>
                  <a:lnTo>
                    <a:pt x="892" y="24"/>
                  </a:lnTo>
                  <a:lnTo>
                    <a:pt x="946" y="14"/>
                  </a:lnTo>
                  <a:lnTo>
                    <a:pt x="1002" y="6"/>
                  </a:lnTo>
                  <a:lnTo>
                    <a:pt x="1060" y="2"/>
                  </a:lnTo>
                  <a:lnTo>
                    <a:pt x="1116" y="0"/>
                  </a:lnTo>
                  <a:lnTo>
                    <a:pt x="1174" y="2"/>
                  </a:lnTo>
                  <a:lnTo>
                    <a:pt x="1230" y="6"/>
                  </a:lnTo>
                  <a:lnTo>
                    <a:pt x="1286" y="14"/>
                  </a:lnTo>
                  <a:lnTo>
                    <a:pt x="1342" y="24"/>
                  </a:lnTo>
                  <a:lnTo>
                    <a:pt x="1396" y="36"/>
                  </a:lnTo>
                  <a:lnTo>
                    <a:pt x="1448" y="52"/>
                  </a:lnTo>
                  <a:lnTo>
                    <a:pt x="1500" y="70"/>
                  </a:lnTo>
                  <a:lnTo>
                    <a:pt x="1552" y="90"/>
                  </a:lnTo>
                  <a:lnTo>
                    <a:pt x="1600" y="114"/>
                  </a:lnTo>
                  <a:lnTo>
                    <a:pt x="1648" y="138"/>
                  </a:lnTo>
                  <a:lnTo>
                    <a:pt x="1696" y="166"/>
                  </a:lnTo>
                  <a:lnTo>
                    <a:pt x="1740" y="196"/>
                  </a:lnTo>
                  <a:lnTo>
                    <a:pt x="1784" y="228"/>
                  </a:lnTo>
                  <a:lnTo>
                    <a:pt x="1826" y="262"/>
                  </a:lnTo>
                  <a:lnTo>
                    <a:pt x="1868" y="298"/>
                  </a:lnTo>
                  <a:lnTo>
                    <a:pt x="1906" y="336"/>
                  </a:lnTo>
                  <a:lnTo>
                    <a:pt x="1942" y="376"/>
                  </a:lnTo>
                  <a:lnTo>
                    <a:pt x="1978" y="418"/>
                  </a:lnTo>
                  <a:lnTo>
                    <a:pt x="2012" y="462"/>
                  </a:lnTo>
                  <a:lnTo>
                    <a:pt x="2042" y="506"/>
                  </a:lnTo>
                  <a:lnTo>
                    <a:pt x="2072" y="552"/>
                  </a:lnTo>
                  <a:lnTo>
                    <a:pt x="2098" y="600"/>
                  </a:lnTo>
                  <a:lnTo>
                    <a:pt x="2122" y="650"/>
                  </a:lnTo>
                  <a:lnTo>
                    <a:pt x="2146" y="702"/>
                  </a:lnTo>
                  <a:lnTo>
                    <a:pt x="2164" y="754"/>
                  </a:lnTo>
                  <a:lnTo>
                    <a:pt x="2182" y="806"/>
                  </a:lnTo>
                  <a:lnTo>
                    <a:pt x="2198" y="862"/>
                  </a:lnTo>
                  <a:lnTo>
                    <a:pt x="2210" y="916"/>
                  </a:lnTo>
                  <a:lnTo>
                    <a:pt x="2220" y="974"/>
                  </a:lnTo>
                  <a:lnTo>
                    <a:pt x="2226" y="1030"/>
                  </a:lnTo>
                  <a:lnTo>
                    <a:pt x="2232" y="1090"/>
                  </a:lnTo>
                  <a:lnTo>
                    <a:pt x="2232" y="1148"/>
                  </a:lnTo>
                  <a:close/>
                </a:path>
              </a:pathLst>
            </a:custGeom>
            <a:noFill/>
            <a:ln w="12700">
              <a:solidFill>
                <a:srgbClr val="EDB329"/>
              </a:solidFill>
              <a:prstDash val="solid"/>
              <a:round/>
              <a:headEnd/>
              <a:tailEnd/>
            </a:ln>
            <a:effectLst>
              <a:outerShdw dist="28398" dir="1593903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6" name="Line 9"/>
            <p:cNvSpPr>
              <a:spLocks noChangeShapeType="1"/>
            </p:cNvSpPr>
            <p:nvPr/>
          </p:nvSpPr>
          <p:spPr bwMode="auto">
            <a:xfrm>
              <a:off x="2351" y="3689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Line 10"/>
            <p:cNvSpPr>
              <a:spLocks noChangeShapeType="1"/>
            </p:cNvSpPr>
            <p:nvPr/>
          </p:nvSpPr>
          <p:spPr bwMode="auto">
            <a:xfrm>
              <a:off x="2351" y="3689"/>
              <a:ext cx="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Freeform 11"/>
            <p:cNvSpPr>
              <a:spLocks/>
            </p:cNvSpPr>
            <p:nvPr/>
          </p:nvSpPr>
          <p:spPr bwMode="auto">
            <a:xfrm>
              <a:off x="2029" y="1313"/>
              <a:ext cx="1736" cy="1744"/>
            </a:xfrm>
            <a:custGeom>
              <a:avLst/>
              <a:gdLst>
                <a:gd name="T0" fmla="*/ 1736 w 1736"/>
                <a:gd name="T1" fmla="*/ 918 h 1744"/>
                <a:gd name="T2" fmla="*/ 1720 w 1736"/>
                <a:gd name="T3" fmla="*/ 1048 h 1744"/>
                <a:gd name="T4" fmla="*/ 1684 w 1736"/>
                <a:gd name="T5" fmla="*/ 1172 h 1744"/>
                <a:gd name="T6" fmla="*/ 1632 w 1736"/>
                <a:gd name="T7" fmla="*/ 1288 h 1744"/>
                <a:gd name="T8" fmla="*/ 1564 w 1736"/>
                <a:gd name="T9" fmla="*/ 1394 h 1744"/>
                <a:gd name="T10" fmla="*/ 1482 w 1736"/>
                <a:gd name="T11" fmla="*/ 1488 h 1744"/>
                <a:gd name="T12" fmla="*/ 1388 w 1736"/>
                <a:gd name="T13" fmla="*/ 1570 h 1744"/>
                <a:gd name="T14" fmla="*/ 1282 w 1736"/>
                <a:gd name="T15" fmla="*/ 1638 h 1744"/>
                <a:gd name="T16" fmla="*/ 1168 w 1736"/>
                <a:gd name="T17" fmla="*/ 1692 h 1744"/>
                <a:gd name="T18" fmla="*/ 1044 w 1736"/>
                <a:gd name="T19" fmla="*/ 1726 h 1744"/>
                <a:gd name="T20" fmla="*/ 914 w 1736"/>
                <a:gd name="T21" fmla="*/ 1744 h 1744"/>
                <a:gd name="T22" fmla="*/ 824 w 1736"/>
                <a:gd name="T23" fmla="*/ 1744 h 1744"/>
                <a:gd name="T24" fmla="*/ 694 w 1736"/>
                <a:gd name="T25" fmla="*/ 1726 h 1744"/>
                <a:gd name="T26" fmla="*/ 570 w 1736"/>
                <a:gd name="T27" fmla="*/ 1692 h 1744"/>
                <a:gd name="T28" fmla="*/ 454 w 1736"/>
                <a:gd name="T29" fmla="*/ 1638 h 1744"/>
                <a:gd name="T30" fmla="*/ 350 w 1736"/>
                <a:gd name="T31" fmla="*/ 1570 h 1744"/>
                <a:gd name="T32" fmla="*/ 254 w 1736"/>
                <a:gd name="T33" fmla="*/ 1488 h 1744"/>
                <a:gd name="T34" fmla="*/ 174 w 1736"/>
                <a:gd name="T35" fmla="*/ 1394 h 1744"/>
                <a:gd name="T36" fmla="*/ 106 w 1736"/>
                <a:gd name="T37" fmla="*/ 1288 h 1744"/>
                <a:gd name="T38" fmla="*/ 54 w 1736"/>
                <a:gd name="T39" fmla="*/ 1172 h 1744"/>
                <a:gd name="T40" fmla="*/ 18 w 1736"/>
                <a:gd name="T41" fmla="*/ 1048 h 1744"/>
                <a:gd name="T42" fmla="*/ 2 w 1736"/>
                <a:gd name="T43" fmla="*/ 918 h 1744"/>
                <a:gd name="T44" fmla="*/ 2 w 1736"/>
                <a:gd name="T45" fmla="*/ 828 h 1744"/>
                <a:gd name="T46" fmla="*/ 18 w 1736"/>
                <a:gd name="T47" fmla="*/ 696 h 1744"/>
                <a:gd name="T48" fmla="*/ 54 w 1736"/>
                <a:gd name="T49" fmla="*/ 572 h 1744"/>
                <a:gd name="T50" fmla="*/ 106 w 1736"/>
                <a:gd name="T51" fmla="*/ 456 h 1744"/>
                <a:gd name="T52" fmla="*/ 174 w 1736"/>
                <a:gd name="T53" fmla="*/ 350 h 1744"/>
                <a:gd name="T54" fmla="*/ 254 w 1736"/>
                <a:gd name="T55" fmla="*/ 256 h 1744"/>
                <a:gd name="T56" fmla="*/ 350 w 1736"/>
                <a:gd name="T57" fmla="*/ 174 h 1744"/>
                <a:gd name="T58" fmla="*/ 454 w 1736"/>
                <a:gd name="T59" fmla="*/ 106 h 1744"/>
                <a:gd name="T60" fmla="*/ 570 w 1736"/>
                <a:gd name="T61" fmla="*/ 54 h 1744"/>
                <a:gd name="T62" fmla="*/ 694 w 1736"/>
                <a:gd name="T63" fmla="*/ 18 h 1744"/>
                <a:gd name="T64" fmla="*/ 824 w 1736"/>
                <a:gd name="T65" fmla="*/ 2 h 1744"/>
                <a:gd name="T66" fmla="*/ 914 w 1736"/>
                <a:gd name="T67" fmla="*/ 2 h 1744"/>
                <a:gd name="T68" fmla="*/ 1044 w 1736"/>
                <a:gd name="T69" fmla="*/ 18 h 1744"/>
                <a:gd name="T70" fmla="*/ 1168 w 1736"/>
                <a:gd name="T71" fmla="*/ 54 h 1744"/>
                <a:gd name="T72" fmla="*/ 1282 w 1736"/>
                <a:gd name="T73" fmla="*/ 106 h 1744"/>
                <a:gd name="T74" fmla="*/ 1388 w 1736"/>
                <a:gd name="T75" fmla="*/ 174 h 1744"/>
                <a:gd name="T76" fmla="*/ 1482 w 1736"/>
                <a:gd name="T77" fmla="*/ 256 h 1744"/>
                <a:gd name="T78" fmla="*/ 1564 w 1736"/>
                <a:gd name="T79" fmla="*/ 350 h 1744"/>
                <a:gd name="T80" fmla="*/ 1632 w 1736"/>
                <a:gd name="T81" fmla="*/ 456 h 1744"/>
                <a:gd name="T82" fmla="*/ 1684 w 1736"/>
                <a:gd name="T83" fmla="*/ 572 h 1744"/>
                <a:gd name="T84" fmla="*/ 1720 w 1736"/>
                <a:gd name="T85" fmla="*/ 696 h 1744"/>
                <a:gd name="T86" fmla="*/ 1736 w 1736"/>
                <a:gd name="T87" fmla="*/ 828 h 174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736" h="1744">
                  <a:moveTo>
                    <a:pt x="1736" y="872"/>
                  </a:moveTo>
                  <a:lnTo>
                    <a:pt x="1736" y="872"/>
                  </a:lnTo>
                  <a:lnTo>
                    <a:pt x="1736" y="918"/>
                  </a:lnTo>
                  <a:lnTo>
                    <a:pt x="1732" y="962"/>
                  </a:lnTo>
                  <a:lnTo>
                    <a:pt x="1726" y="1004"/>
                  </a:lnTo>
                  <a:lnTo>
                    <a:pt x="1720" y="1048"/>
                  </a:lnTo>
                  <a:lnTo>
                    <a:pt x="1710" y="1090"/>
                  </a:lnTo>
                  <a:lnTo>
                    <a:pt x="1698" y="1132"/>
                  </a:lnTo>
                  <a:lnTo>
                    <a:pt x="1684" y="1172"/>
                  </a:lnTo>
                  <a:lnTo>
                    <a:pt x="1668" y="1212"/>
                  </a:lnTo>
                  <a:lnTo>
                    <a:pt x="1652" y="1250"/>
                  </a:lnTo>
                  <a:lnTo>
                    <a:pt x="1632" y="1288"/>
                  </a:lnTo>
                  <a:lnTo>
                    <a:pt x="1612" y="1324"/>
                  </a:lnTo>
                  <a:lnTo>
                    <a:pt x="1588" y="1360"/>
                  </a:lnTo>
                  <a:lnTo>
                    <a:pt x="1564" y="1394"/>
                  </a:lnTo>
                  <a:lnTo>
                    <a:pt x="1538" y="1426"/>
                  </a:lnTo>
                  <a:lnTo>
                    <a:pt x="1512" y="1458"/>
                  </a:lnTo>
                  <a:lnTo>
                    <a:pt x="1482" y="1488"/>
                  </a:lnTo>
                  <a:lnTo>
                    <a:pt x="1452" y="1518"/>
                  </a:lnTo>
                  <a:lnTo>
                    <a:pt x="1420" y="1546"/>
                  </a:lnTo>
                  <a:lnTo>
                    <a:pt x="1388" y="1570"/>
                  </a:lnTo>
                  <a:lnTo>
                    <a:pt x="1354" y="1596"/>
                  </a:lnTo>
                  <a:lnTo>
                    <a:pt x="1318" y="1618"/>
                  </a:lnTo>
                  <a:lnTo>
                    <a:pt x="1282" y="1638"/>
                  </a:lnTo>
                  <a:lnTo>
                    <a:pt x="1246" y="1658"/>
                  </a:lnTo>
                  <a:lnTo>
                    <a:pt x="1206" y="1676"/>
                  </a:lnTo>
                  <a:lnTo>
                    <a:pt x="1168" y="1692"/>
                  </a:lnTo>
                  <a:lnTo>
                    <a:pt x="1126" y="1704"/>
                  </a:lnTo>
                  <a:lnTo>
                    <a:pt x="1086" y="1716"/>
                  </a:lnTo>
                  <a:lnTo>
                    <a:pt x="1044" y="1726"/>
                  </a:lnTo>
                  <a:lnTo>
                    <a:pt x="1000" y="1734"/>
                  </a:lnTo>
                  <a:lnTo>
                    <a:pt x="958" y="1740"/>
                  </a:lnTo>
                  <a:lnTo>
                    <a:pt x="914" y="1744"/>
                  </a:lnTo>
                  <a:lnTo>
                    <a:pt x="868" y="1744"/>
                  </a:lnTo>
                  <a:lnTo>
                    <a:pt x="824" y="1744"/>
                  </a:lnTo>
                  <a:lnTo>
                    <a:pt x="780" y="1740"/>
                  </a:lnTo>
                  <a:lnTo>
                    <a:pt x="736" y="1734"/>
                  </a:lnTo>
                  <a:lnTo>
                    <a:pt x="694" y="1726"/>
                  </a:lnTo>
                  <a:lnTo>
                    <a:pt x="652" y="1716"/>
                  </a:lnTo>
                  <a:lnTo>
                    <a:pt x="610" y="1704"/>
                  </a:lnTo>
                  <a:lnTo>
                    <a:pt x="570" y="1692"/>
                  </a:lnTo>
                  <a:lnTo>
                    <a:pt x="530" y="1676"/>
                  </a:lnTo>
                  <a:lnTo>
                    <a:pt x="492" y="1658"/>
                  </a:lnTo>
                  <a:lnTo>
                    <a:pt x="454" y="1638"/>
                  </a:lnTo>
                  <a:lnTo>
                    <a:pt x="418" y="1618"/>
                  </a:lnTo>
                  <a:lnTo>
                    <a:pt x="384" y="1596"/>
                  </a:lnTo>
                  <a:lnTo>
                    <a:pt x="350" y="1570"/>
                  </a:lnTo>
                  <a:lnTo>
                    <a:pt x="316" y="1546"/>
                  </a:lnTo>
                  <a:lnTo>
                    <a:pt x="286" y="1518"/>
                  </a:lnTo>
                  <a:lnTo>
                    <a:pt x="254" y="1488"/>
                  </a:lnTo>
                  <a:lnTo>
                    <a:pt x="226" y="1458"/>
                  </a:lnTo>
                  <a:lnTo>
                    <a:pt x="198" y="1426"/>
                  </a:lnTo>
                  <a:lnTo>
                    <a:pt x="174" y="1394"/>
                  </a:lnTo>
                  <a:lnTo>
                    <a:pt x="148" y="1360"/>
                  </a:lnTo>
                  <a:lnTo>
                    <a:pt x="126" y="1324"/>
                  </a:lnTo>
                  <a:lnTo>
                    <a:pt x="106" y="1288"/>
                  </a:lnTo>
                  <a:lnTo>
                    <a:pt x="86" y="1250"/>
                  </a:lnTo>
                  <a:lnTo>
                    <a:pt x="68" y="1212"/>
                  </a:lnTo>
                  <a:lnTo>
                    <a:pt x="54" y="1172"/>
                  </a:lnTo>
                  <a:lnTo>
                    <a:pt x="40" y="1132"/>
                  </a:lnTo>
                  <a:lnTo>
                    <a:pt x="28" y="1090"/>
                  </a:lnTo>
                  <a:lnTo>
                    <a:pt x="18" y="1048"/>
                  </a:lnTo>
                  <a:lnTo>
                    <a:pt x="10" y="1004"/>
                  </a:lnTo>
                  <a:lnTo>
                    <a:pt x="6" y="962"/>
                  </a:lnTo>
                  <a:lnTo>
                    <a:pt x="2" y="918"/>
                  </a:lnTo>
                  <a:lnTo>
                    <a:pt x="0" y="872"/>
                  </a:lnTo>
                  <a:lnTo>
                    <a:pt x="2" y="828"/>
                  </a:lnTo>
                  <a:lnTo>
                    <a:pt x="6" y="784"/>
                  </a:lnTo>
                  <a:lnTo>
                    <a:pt x="10" y="740"/>
                  </a:lnTo>
                  <a:lnTo>
                    <a:pt x="18" y="696"/>
                  </a:lnTo>
                  <a:lnTo>
                    <a:pt x="28" y="654"/>
                  </a:lnTo>
                  <a:lnTo>
                    <a:pt x="40" y="612"/>
                  </a:lnTo>
                  <a:lnTo>
                    <a:pt x="54" y="572"/>
                  </a:lnTo>
                  <a:lnTo>
                    <a:pt x="68" y="532"/>
                  </a:lnTo>
                  <a:lnTo>
                    <a:pt x="86" y="494"/>
                  </a:lnTo>
                  <a:lnTo>
                    <a:pt x="106" y="456"/>
                  </a:lnTo>
                  <a:lnTo>
                    <a:pt x="126" y="420"/>
                  </a:lnTo>
                  <a:lnTo>
                    <a:pt x="148" y="384"/>
                  </a:lnTo>
                  <a:lnTo>
                    <a:pt x="174" y="350"/>
                  </a:lnTo>
                  <a:lnTo>
                    <a:pt x="198" y="318"/>
                  </a:lnTo>
                  <a:lnTo>
                    <a:pt x="226" y="286"/>
                  </a:lnTo>
                  <a:lnTo>
                    <a:pt x="254" y="256"/>
                  </a:lnTo>
                  <a:lnTo>
                    <a:pt x="286" y="226"/>
                  </a:lnTo>
                  <a:lnTo>
                    <a:pt x="316" y="200"/>
                  </a:lnTo>
                  <a:lnTo>
                    <a:pt x="350" y="174"/>
                  </a:lnTo>
                  <a:lnTo>
                    <a:pt x="384" y="150"/>
                  </a:lnTo>
                  <a:lnTo>
                    <a:pt x="418" y="126"/>
                  </a:lnTo>
                  <a:lnTo>
                    <a:pt x="454" y="106"/>
                  </a:lnTo>
                  <a:lnTo>
                    <a:pt x="492" y="86"/>
                  </a:lnTo>
                  <a:lnTo>
                    <a:pt x="530" y="68"/>
                  </a:lnTo>
                  <a:lnTo>
                    <a:pt x="570" y="54"/>
                  </a:lnTo>
                  <a:lnTo>
                    <a:pt x="610" y="40"/>
                  </a:lnTo>
                  <a:lnTo>
                    <a:pt x="652" y="28"/>
                  </a:lnTo>
                  <a:lnTo>
                    <a:pt x="694" y="18"/>
                  </a:lnTo>
                  <a:lnTo>
                    <a:pt x="736" y="10"/>
                  </a:lnTo>
                  <a:lnTo>
                    <a:pt x="780" y="4"/>
                  </a:lnTo>
                  <a:lnTo>
                    <a:pt x="824" y="2"/>
                  </a:lnTo>
                  <a:lnTo>
                    <a:pt x="868" y="0"/>
                  </a:lnTo>
                  <a:lnTo>
                    <a:pt x="914" y="2"/>
                  </a:lnTo>
                  <a:lnTo>
                    <a:pt x="958" y="4"/>
                  </a:lnTo>
                  <a:lnTo>
                    <a:pt x="1000" y="10"/>
                  </a:lnTo>
                  <a:lnTo>
                    <a:pt x="1044" y="18"/>
                  </a:lnTo>
                  <a:lnTo>
                    <a:pt x="1086" y="28"/>
                  </a:lnTo>
                  <a:lnTo>
                    <a:pt x="1126" y="40"/>
                  </a:lnTo>
                  <a:lnTo>
                    <a:pt x="1168" y="54"/>
                  </a:lnTo>
                  <a:lnTo>
                    <a:pt x="1206" y="68"/>
                  </a:lnTo>
                  <a:lnTo>
                    <a:pt x="1246" y="86"/>
                  </a:lnTo>
                  <a:lnTo>
                    <a:pt x="1282" y="106"/>
                  </a:lnTo>
                  <a:lnTo>
                    <a:pt x="1318" y="126"/>
                  </a:lnTo>
                  <a:lnTo>
                    <a:pt x="1354" y="150"/>
                  </a:lnTo>
                  <a:lnTo>
                    <a:pt x="1388" y="174"/>
                  </a:lnTo>
                  <a:lnTo>
                    <a:pt x="1420" y="200"/>
                  </a:lnTo>
                  <a:lnTo>
                    <a:pt x="1452" y="226"/>
                  </a:lnTo>
                  <a:lnTo>
                    <a:pt x="1482" y="256"/>
                  </a:lnTo>
                  <a:lnTo>
                    <a:pt x="1512" y="286"/>
                  </a:lnTo>
                  <a:lnTo>
                    <a:pt x="1538" y="318"/>
                  </a:lnTo>
                  <a:lnTo>
                    <a:pt x="1564" y="350"/>
                  </a:lnTo>
                  <a:lnTo>
                    <a:pt x="1588" y="384"/>
                  </a:lnTo>
                  <a:lnTo>
                    <a:pt x="1612" y="420"/>
                  </a:lnTo>
                  <a:lnTo>
                    <a:pt x="1632" y="456"/>
                  </a:lnTo>
                  <a:lnTo>
                    <a:pt x="1652" y="494"/>
                  </a:lnTo>
                  <a:lnTo>
                    <a:pt x="1668" y="532"/>
                  </a:lnTo>
                  <a:lnTo>
                    <a:pt x="1684" y="572"/>
                  </a:lnTo>
                  <a:lnTo>
                    <a:pt x="1698" y="612"/>
                  </a:lnTo>
                  <a:lnTo>
                    <a:pt x="1710" y="654"/>
                  </a:lnTo>
                  <a:lnTo>
                    <a:pt x="1720" y="696"/>
                  </a:lnTo>
                  <a:lnTo>
                    <a:pt x="1726" y="740"/>
                  </a:lnTo>
                  <a:lnTo>
                    <a:pt x="1732" y="784"/>
                  </a:lnTo>
                  <a:lnTo>
                    <a:pt x="1736" y="828"/>
                  </a:lnTo>
                  <a:lnTo>
                    <a:pt x="1736" y="872"/>
                  </a:lnTo>
                  <a:close/>
                </a:path>
              </a:pathLst>
            </a:custGeom>
            <a:noFill/>
            <a:ln w="12700" cap="flat" cmpd="sng">
              <a:solidFill>
                <a:srgbClr val="EDB329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8398" dir="1593903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12"/>
            <p:cNvSpPr>
              <a:spLocks/>
            </p:cNvSpPr>
            <p:nvPr/>
          </p:nvSpPr>
          <p:spPr bwMode="auto">
            <a:xfrm>
              <a:off x="2877" y="116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13"/>
            <p:cNvSpPr>
              <a:spLocks/>
            </p:cNvSpPr>
            <p:nvPr/>
          </p:nvSpPr>
          <p:spPr bwMode="auto">
            <a:xfrm>
              <a:off x="3051" y="1177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14"/>
            <p:cNvSpPr>
              <a:spLocks/>
            </p:cNvSpPr>
            <p:nvPr/>
          </p:nvSpPr>
          <p:spPr bwMode="auto">
            <a:xfrm>
              <a:off x="3219" y="122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15"/>
            <p:cNvSpPr>
              <a:spLocks/>
            </p:cNvSpPr>
            <p:nvPr/>
          </p:nvSpPr>
          <p:spPr bwMode="auto">
            <a:xfrm>
              <a:off x="3379" y="1297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16"/>
            <p:cNvSpPr>
              <a:spLocks/>
            </p:cNvSpPr>
            <p:nvPr/>
          </p:nvSpPr>
          <p:spPr bwMode="auto">
            <a:xfrm>
              <a:off x="3521" y="1403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17"/>
            <p:cNvSpPr>
              <a:spLocks/>
            </p:cNvSpPr>
            <p:nvPr/>
          </p:nvSpPr>
          <p:spPr bwMode="auto">
            <a:xfrm>
              <a:off x="3643" y="152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18"/>
            <p:cNvSpPr>
              <a:spLocks/>
            </p:cNvSpPr>
            <p:nvPr/>
          </p:nvSpPr>
          <p:spPr bwMode="auto">
            <a:xfrm>
              <a:off x="3743" y="166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19"/>
            <p:cNvSpPr>
              <a:spLocks/>
            </p:cNvSpPr>
            <p:nvPr/>
          </p:nvSpPr>
          <p:spPr bwMode="auto">
            <a:xfrm>
              <a:off x="3819" y="1823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20"/>
            <p:cNvSpPr>
              <a:spLocks/>
            </p:cNvSpPr>
            <p:nvPr/>
          </p:nvSpPr>
          <p:spPr bwMode="auto">
            <a:xfrm>
              <a:off x="3861" y="199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21"/>
            <p:cNvSpPr>
              <a:spLocks/>
            </p:cNvSpPr>
            <p:nvPr/>
          </p:nvSpPr>
          <p:spPr bwMode="auto">
            <a:xfrm>
              <a:off x="3877" y="216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22"/>
            <p:cNvSpPr>
              <a:spLocks/>
            </p:cNvSpPr>
            <p:nvPr/>
          </p:nvSpPr>
          <p:spPr bwMode="auto">
            <a:xfrm>
              <a:off x="3863" y="2339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23"/>
            <p:cNvSpPr>
              <a:spLocks/>
            </p:cNvSpPr>
            <p:nvPr/>
          </p:nvSpPr>
          <p:spPr bwMode="auto">
            <a:xfrm>
              <a:off x="3819" y="250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24"/>
            <p:cNvSpPr>
              <a:spLocks/>
            </p:cNvSpPr>
            <p:nvPr/>
          </p:nvSpPr>
          <p:spPr bwMode="auto">
            <a:xfrm>
              <a:off x="3745" y="2669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25"/>
            <p:cNvSpPr>
              <a:spLocks/>
            </p:cNvSpPr>
            <p:nvPr/>
          </p:nvSpPr>
          <p:spPr bwMode="auto">
            <a:xfrm>
              <a:off x="3645" y="2807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26"/>
            <p:cNvSpPr>
              <a:spLocks/>
            </p:cNvSpPr>
            <p:nvPr/>
          </p:nvSpPr>
          <p:spPr bwMode="auto">
            <a:xfrm>
              <a:off x="3521" y="2929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Freeform 27"/>
            <p:cNvSpPr>
              <a:spLocks/>
            </p:cNvSpPr>
            <p:nvPr/>
          </p:nvSpPr>
          <p:spPr bwMode="auto">
            <a:xfrm>
              <a:off x="2113" y="1523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28"/>
            <p:cNvSpPr>
              <a:spLocks/>
            </p:cNvSpPr>
            <p:nvPr/>
          </p:nvSpPr>
          <p:spPr bwMode="auto">
            <a:xfrm>
              <a:off x="2537" y="122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29"/>
            <p:cNvSpPr>
              <a:spLocks/>
            </p:cNvSpPr>
            <p:nvPr/>
          </p:nvSpPr>
          <p:spPr bwMode="auto">
            <a:xfrm>
              <a:off x="2705" y="118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30"/>
            <p:cNvSpPr>
              <a:spLocks/>
            </p:cNvSpPr>
            <p:nvPr/>
          </p:nvSpPr>
          <p:spPr bwMode="auto">
            <a:xfrm>
              <a:off x="2011" y="1663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31"/>
            <p:cNvSpPr>
              <a:spLocks/>
            </p:cNvSpPr>
            <p:nvPr/>
          </p:nvSpPr>
          <p:spPr bwMode="auto">
            <a:xfrm>
              <a:off x="1937" y="1823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Freeform 32"/>
            <p:cNvSpPr>
              <a:spLocks/>
            </p:cNvSpPr>
            <p:nvPr/>
          </p:nvSpPr>
          <p:spPr bwMode="auto">
            <a:xfrm>
              <a:off x="1893" y="199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33"/>
            <p:cNvSpPr>
              <a:spLocks/>
            </p:cNvSpPr>
            <p:nvPr/>
          </p:nvSpPr>
          <p:spPr bwMode="auto">
            <a:xfrm>
              <a:off x="1877" y="216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34"/>
            <p:cNvSpPr>
              <a:spLocks/>
            </p:cNvSpPr>
            <p:nvPr/>
          </p:nvSpPr>
          <p:spPr bwMode="auto">
            <a:xfrm>
              <a:off x="1895" y="2339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35"/>
            <p:cNvSpPr>
              <a:spLocks/>
            </p:cNvSpPr>
            <p:nvPr/>
          </p:nvSpPr>
          <p:spPr bwMode="auto">
            <a:xfrm>
              <a:off x="1939" y="2507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36"/>
            <p:cNvSpPr>
              <a:spLocks/>
            </p:cNvSpPr>
            <p:nvPr/>
          </p:nvSpPr>
          <p:spPr bwMode="auto">
            <a:xfrm>
              <a:off x="2011" y="266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37"/>
            <p:cNvSpPr>
              <a:spLocks/>
            </p:cNvSpPr>
            <p:nvPr/>
          </p:nvSpPr>
          <p:spPr bwMode="auto">
            <a:xfrm>
              <a:off x="2111" y="2807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38"/>
            <p:cNvSpPr>
              <a:spLocks/>
            </p:cNvSpPr>
            <p:nvPr/>
          </p:nvSpPr>
          <p:spPr bwMode="auto">
            <a:xfrm>
              <a:off x="2233" y="293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39"/>
            <p:cNvSpPr>
              <a:spLocks/>
            </p:cNvSpPr>
            <p:nvPr/>
          </p:nvSpPr>
          <p:spPr bwMode="auto">
            <a:xfrm>
              <a:off x="2377" y="303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40"/>
            <p:cNvSpPr>
              <a:spLocks/>
            </p:cNvSpPr>
            <p:nvPr/>
          </p:nvSpPr>
          <p:spPr bwMode="auto">
            <a:xfrm>
              <a:off x="2537" y="310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Freeform 41"/>
            <p:cNvSpPr>
              <a:spLocks/>
            </p:cNvSpPr>
            <p:nvPr/>
          </p:nvSpPr>
          <p:spPr bwMode="auto">
            <a:xfrm>
              <a:off x="2707" y="315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42"/>
            <p:cNvSpPr>
              <a:spLocks/>
            </p:cNvSpPr>
            <p:nvPr/>
          </p:nvSpPr>
          <p:spPr bwMode="auto">
            <a:xfrm>
              <a:off x="2877" y="3165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43"/>
            <p:cNvSpPr>
              <a:spLocks/>
            </p:cNvSpPr>
            <p:nvPr/>
          </p:nvSpPr>
          <p:spPr bwMode="auto">
            <a:xfrm>
              <a:off x="3051" y="315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44"/>
            <p:cNvSpPr>
              <a:spLocks/>
            </p:cNvSpPr>
            <p:nvPr/>
          </p:nvSpPr>
          <p:spPr bwMode="auto">
            <a:xfrm>
              <a:off x="3221" y="3107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45"/>
            <p:cNvSpPr>
              <a:spLocks/>
            </p:cNvSpPr>
            <p:nvPr/>
          </p:nvSpPr>
          <p:spPr bwMode="auto">
            <a:xfrm>
              <a:off x="3379" y="3031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Freeform 46"/>
            <p:cNvSpPr>
              <a:spLocks/>
            </p:cNvSpPr>
            <p:nvPr/>
          </p:nvSpPr>
          <p:spPr bwMode="auto">
            <a:xfrm>
              <a:off x="2235" y="1399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4" name="Freeform 47"/>
            <p:cNvSpPr>
              <a:spLocks/>
            </p:cNvSpPr>
            <p:nvPr/>
          </p:nvSpPr>
          <p:spPr bwMode="auto">
            <a:xfrm>
              <a:off x="2379" y="1299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Oval 49"/>
            <p:cNvSpPr>
              <a:spLocks noChangeArrowheads="1"/>
            </p:cNvSpPr>
            <p:nvPr/>
          </p:nvSpPr>
          <p:spPr bwMode="auto">
            <a:xfrm>
              <a:off x="2076" y="1380"/>
              <a:ext cx="1633" cy="160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3600" b="1">
                  <a:solidFill>
                    <a:schemeClr val="bg1"/>
                  </a:solidFill>
                </a:rPr>
                <a:t>YOUR</a:t>
              </a:r>
            </a:p>
            <a:p>
              <a:pPr algn="ctr" eaLnBrk="1" hangingPunct="1"/>
              <a:r>
                <a:rPr lang="en-GB" altLang="en-US" sz="3600" b="1">
                  <a:solidFill>
                    <a:schemeClr val="bg1"/>
                  </a:solidFill>
                </a:rPr>
                <a:t>TEXT</a:t>
              </a:r>
            </a:p>
            <a:p>
              <a:pPr algn="ctr" eaLnBrk="1" hangingPunct="1"/>
              <a:r>
                <a:rPr lang="en-GB" altLang="en-US" sz="3600" b="1">
                  <a:solidFill>
                    <a:schemeClr val="bg1"/>
                  </a:solidFill>
                </a:rPr>
                <a:t>HERE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7"/>
          <p:cNvSpPr>
            <a:spLocks noChangeShapeType="1"/>
          </p:cNvSpPr>
          <p:nvPr/>
        </p:nvSpPr>
        <p:spPr bwMode="auto">
          <a:xfrm>
            <a:off x="5842000" y="1228725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Line 8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Line 9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Line 10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Line 11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Line 12"/>
          <p:cNvSpPr>
            <a:spLocks noChangeShapeType="1"/>
          </p:cNvSpPr>
          <p:nvPr/>
        </p:nvSpPr>
        <p:spPr bwMode="auto">
          <a:xfrm>
            <a:off x="2032000" y="3429000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Line 13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Line 14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Line 15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Line 16"/>
          <p:cNvSpPr>
            <a:spLocks noChangeShapeType="1"/>
          </p:cNvSpPr>
          <p:nvPr/>
        </p:nvSpPr>
        <p:spPr bwMode="auto">
          <a:xfrm>
            <a:off x="2374900" y="4699000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Line 17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Line 18"/>
          <p:cNvSpPr>
            <a:spLocks noChangeShapeType="1"/>
          </p:cNvSpPr>
          <p:nvPr/>
        </p:nvSpPr>
        <p:spPr bwMode="auto">
          <a:xfrm>
            <a:off x="2187575" y="4298950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Line 19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Line 20"/>
          <p:cNvSpPr>
            <a:spLocks noChangeShapeType="1"/>
          </p:cNvSpPr>
          <p:nvPr/>
        </p:nvSpPr>
        <p:spPr bwMode="auto">
          <a:xfrm>
            <a:off x="2073275" y="3870325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Line 21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Line 22"/>
          <p:cNvSpPr>
            <a:spLocks noChangeShapeType="1"/>
          </p:cNvSpPr>
          <p:nvPr/>
        </p:nvSpPr>
        <p:spPr bwMode="auto">
          <a:xfrm>
            <a:off x="2032000" y="3429000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Line 23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Line 24"/>
          <p:cNvSpPr>
            <a:spLocks noChangeShapeType="1"/>
          </p:cNvSpPr>
          <p:nvPr/>
        </p:nvSpPr>
        <p:spPr bwMode="auto">
          <a:xfrm>
            <a:off x="2073275" y="2987675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8" name="Line 25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9" name="Line 26"/>
          <p:cNvSpPr>
            <a:spLocks noChangeShapeType="1"/>
          </p:cNvSpPr>
          <p:nvPr/>
        </p:nvSpPr>
        <p:spPr bwMode="auto">
          <a:xfrm>
            <a:off x="2187575" y="2559050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0" name="Line 27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1" name="Line 28"/>
          <p:cNvSpPr>
            <a:spLocks noChangeShapeType="1"/>
          </p:cNvSpPr>
          <p:nvPr/>
        </p:nvSpPr>
        <p:spPr bwMode="auto">
          <a:xfrm>
            <a:off x="2374900" y="2159000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2" name="Line 29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3" name="Line 30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4" name="Line 31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5" name="Line 32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6" name="Line 33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7" name="Line 34"/>
          <p:cNvSpPr>
            <a:spLocks noChangeShapeType="1"/>
          </p:cNvSpPr>
          <p:nvPr/>
        </p:nvSpPr>
        <p:spPr bwMode="auto">
          <a:xfrm>
            <a:off x="4606925" y="3421063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8" name="Line 35"/>
          <p:cNvSpPr>
            <a:spLocks noChangeShapeType="1"/>
          </p:cNvSpPr>
          <p:nvPr/>
        </p:nvSpPr>
        <p:spPr bwMode="auto">
          <a:xfrm>
            <a:off x="5441950" y="5816600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9" name="Line 36"/>
          <p:cNvSpPr>
            <a:spLocks noChangeShapeType="1"/>
          </p:cNvSpPr>
          <p:nvPr/>
        </p:nvSpPr>
        <p:spPr bwMode="auto">
          <a:xfrm>
            <a:off x="3705225" y="1041400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0" name="Line 37"/>
          <p:cNvSpPr>
            <a:spLocks noChangeShapeType="1"/>
          </p:cNvSpPr>
          <p:nvPr/>
        </p:nvSpPr>
        <p:spPr bwMode="auto">
          <a:xfrm>
            <a:off x="5013325" y="5930900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1" name="Line 38"/>
          <p:cNvSpPr>
            <a:spLocks noChangeShapeType="1"/>
          </p:cNvSpPr>
          <p:nvPr/>
        </p:nvSpPr>
        <p:spPr bwMode="auto">
          <a:xfrm>
            <a:off x="4130675" y="927100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2" name="Line 39"/>
          <p:cNvSpPr>
            <a:spLocks noChangeShapeType="1"/>
          </p:cNvSpPr>
          <p:nvPr/>
        </p:nvSpPr>
        <p:spPr bwMode="auto">
          <a:xfrm>
            <a:off x="4572000" y="5969000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3" name="Line 40"/>
          <p:cNvSpPr>
            <a:spLocks noChangeShapeType="1"/>
          </p:cNvSpPr>
          <p:nvPr/>
        </p:nvSpPr>
        <p:spPr bwMode="auto">
          <a:xfrm>
            <a:off x="4572000" y="889000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4" name="Line 41"/>
          <p:cNvSpPr>
            <a:spLocks noChangeShapeType="1"/>
          </p:cNvSpPr>
          <p:nvPr/>
        </p:nvSpPr>
        <p:spPr bwMode="auto">
          <a:xfrm>
            <a:off x="5013325" y="927100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5" name="Line 42"/>
          <p:cNvSpPr>
            <a:spLocks noChangeShapeType="1"/>
          </p:cNvSpPr>
          <p:nvPr/>
        </p:nvSpPr>
        <p:spPr bwMode="auto">
          <a:xfrm>
            <a:off x="4130675" y="5930900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6" name="Line 43"/>
          <p:cNvSpPr>
            <a:spLocks noChangeShapeType="1"/>
          </p:cNvSpPr>
          <p:nvPr/>
        </p:nvSpPr>
        <p:spPr bwMode="auto">
          <a:xfrm>
            <a:off x="5441950" y="1041400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7" name="Line 44"/>
          <p:cNvSpPr>
            <a:spLocks noChangeShapeType="1"/>
          </p:cNvSpPr>
          <p:nvPr/>
        </p:nvSpPr>
        <p:spPr bwMode="auto">
          <a:xfrm>
            <a:off x="3705225" y="5816600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8" name="Freeform 45"/>
          <p:cNvSpPr>
            <a:spLocks/>
          </p:cNvSpPr>
          <p:nvPr/>
        </p:nvSpPr>
        <p:spPr bwMode="auto">
          <a:xfrm>
            <a:off x="2120900" y="901700"/>
            <a:ext cx="4752975" cy="5041900"/>
          </a:xfrm>
          <a:custGeom>
            <a:avLst/>
            <a:gdLst>
              <a:gd name="T0" fmla="*/ 2717800 w 2994"/>
              <a:gd name="T1" fmla="*/ 9525 h 3176"/>
              <a:gd name="T2" fmla="*/ 2914650 w 2994"/>
              <a:gd name="T3" fmla="*/ 85725 h 3176"/>
              <a:gd name="T4" fmla="*/ 3155950 w 2994"/>
              <a:gd name="T5" fmla="*/ 254000 h 3176"/>
              <a:gd name="T6" fmla="*/ 3473450 w 2994"/>
              <a:gd name="T7" fmla="*/ 517525 h 3176"/>
              <a:gd name="T8" fmla="*/ 3648075 w 2994"/>
              <a:gd name="T9" fmla="*/ 619125 h 3176"/>
              <a:gd name="T10" fmla="*/ 4133850 w 2994"/>
              <a:gd name="T11" fmla="*/ 835025 h 3176"/>
              <a:gd name="T12" fmla="*/ 4406900 w 2994"/>
              <a:gd name="T13" fmla="*/ 987425 h 3176"/>
              <a:gd name="T14" fmla="*/ 4559300 w 2994"/>
              <a:gd name="T15" fmla="*/ 1136650 h 3176"/>
              <a:gd name="T16" fmla="*/ 4625975 w 2994"/>
              <a:gd name="T17" fmla="*/ 1263650 h 3176"/>
              <a:gd name="T18" fmla="*/ 4679950 w 2994"/>
              <a:gd name="T19" fmla="*/ 1479550 h 3176"/>
              <a:gd name="T20" fmla="*/ 4699000 w 2994"/>
              <a:gd name="T21" fmla="*/ 1793875 h 3176"/>
              <a:gd name="T22" fmla="*/ 4676775 w 2994"/>
              <a:gd name="T23" fmla="*/ 2365375 h 3176"/>
              <a:gd name="T24" fmla="*/ 4679950 w 2994"/>
              <a:gd name="T25" fmla="*/ 2606675 h 3176"/>
              <a:gd name="T26" fmla="*/ 4740275 w 2994"/>
              <a:gd name="T27" fmla="*/ 3105150 h 3176"/>
              <a:gd name="T28" fmla="*/ 4749800 w 2994"/>
              <a:gd name="T29" fmla="*/ 3425825 h 3176"/>
              <a:gd name="T30" fmla="*/ 4708525 w 2994"/>
              <a:gd name="T31" fmla="*/ 3644900 h 3176"/>
              <a:gd name="T32" fmla="*/ 4645025 w 2994"/>
              <a:gd name="T33" fmla="*/ 3778250 h 3176"/>
              <a:gd name="T34" fmla="*/ 4549775 w 2994"/>
              <a:gd name="T35" fmla="*/ 3895725 h 3176"/>
              <a:gd name="T36" fmla="*/ 4292600 w 2994"/>
              <a:gd name="T37" fmla="*/ 4095750 h 3176"/>
              <a:gd name="T38" fmla="*/ 3990975 w 2994"/>
              <a:gd name="T39" fmla="*/ 4257675 h 3176"/>
              <a:gd name="T40" fmla="*/ 3559175 w 2994"/>
              <a:gd name="T41" fmla="*/ 4451350 h 3176"/>
              <a:gd name="T42" fmla="*/ 3330575 w 2994"/>
              <a:gd name="T43" fmla="*/ 4613275 h 3176"/>
              <a:gd name="T44" fmla="*/ 3044825 w 2994"/>
              <a:gd name="T45" fmla="*/ 4860925 h 3176"/>
              <a:gd name="T46" fmla="*/ 2828925 w 2994"/>
              <a:gd name="T47" fmla="*/ 4978400 h 3176"/>
              <a:gd name="T48" fmla="*/ 2654300 w 2994"/>
              <a:gd name="T49" fmla="*/ 5029200 h 3176"/>
              <a:gd name="T50" fmla="*/ 2447925 w 2994"/>
              <a:gd name="T51" fmla="*/ 5041900 h 3176"/>
              <a:gd name="T52" fmla="*/ 2286000 w 2994"/>
              <a:gd name="T53" fmla="*/ 5026025 h 3176"/>
              <a:gd name="T54" fmla="*/ 2092325 w 2994"/>
              <a:gd name="T55" fmla="*/ 4978400 h 3176"/>
              <a:gd name="T56" fmla="*/ 1803400 w 2994"/>
              <a:gd name="T57" fmla="*/ 4835525 h 3176"/>
              <a:gd name="T58" fmla="*/ 1457325 w 2994"/>
              <a:gd name="T59" fmla="*/ 4565650 h 3176"/>
              <a:gd name="T60" fmla="*/ 1190625 w 2994"/>
              <a:gd name="T61" fmla="*/ 4356100 h 3176"/>
              <a:gd name="T62" fmla="*/ 920750 w 2994"/>
              <a:gd name="T63" fmla="*/ 4219575 h 3176"/>
              <a:gd name="T64" fmla="*/ 555625 w 2994"/>
              <a:gd name="T65" fmla="*/ 4079875 h 3176"/>
              <a:gd name="T66" fmla="*/ 342900 w 2994"/>
              <a:gd name="T67" fmla="*/ 3914775 h 3176"/>
              <a:gd name="T68" fmla="*/ 250825 w 2994"/>
              <a:gd name="T69" fmla="*/ 3784600 h 3176"/>
              <a:gd name="T70" fmla="*/ 171450 w 2994"/>
              <a:gd name="T71" fmla="*/ 3600450 h 3176"/>
              <a:gd name="T72" fmla="*/ 180975 w 2994"/>
              <a:gd name="T73" fmla="*/ 3435350 h 3176"/>
              <a:gd name="T74" fmla="*/ 254000 w 2994"/>
              <a:gd name="T75" fmla="*/ 3222625 h 3176"/>
              <a:gd name="T76" fmla="*/ 244475 w 2994"/>
              <a:gd name="T77" fmla="*/ 2927350 h 3176"/>
              <a:gd name="T78" fmla="*/ 174625 w 2994"/>
              <a:gd name="T79" fmla="*/ 2657475 h 3176"/>
              <a:gd name="T80" fmla="*/ 47625 w 2994"/>
              <a:gd name="T81" fmla="*/ 2270125 h 3176"/>
              <a:gd name="T82" fmla="*/ 0 w 2994"/>
              <a:gd name="T83" fmla="*/ 1978025 h 3176"/>
              <a:gd name="T84" fmla="*/ 12700 w 2994"/>
              <a:gd name="T85" fmla="*/ 1822450 h 3176"/>
              <a:gd name="T86" fmla="*/ 66675 w 2994"/>
              <a:gd name="T87" fmla="*/ 1657350 h 3176"/>
              <a:gd name="T88" fmla="*/ 184150 w 2994"/>
              <a:gd name="T89" fmla="*/ 1454150 h 3176"/>
              <a:gd name="T90" fmla="*/ 358775 w 2994"/>
              <a:gd name="T91" fmla="*/ 1304925 h 3176"/>
              <a:gd name="T92" fmla="*/ 625475 w 2994"/>
              <a:gd name="T93" fmla="*/ 1181100 h 3176"/>
              <a:gd name="T94" fmla="*/ 739775 w 2994"/>
              <a:gd name="T95" fmla="*/ 1085850 h 3176"/>
              <a:gd name="T96" fmla="*/ 828675 w 2994"/>
              <a:gd name="T97" fmla="*/ 908050 h 3176"/>
              <a:gd name="T98" fmla="*/ 869950 w 2994"/>
              <a:gd name="T99" fmla="*/ 679450 h 3176"/>
              <a:gd name="T100" fmla="*/ 930275 w 2994"/>
              <a:gd name="T101" fmla="*/ 517525 h 3176"/>
              <a:gd name="T102" fmla="*/ 1009650 w 2994"/>
              <a:gd name="T103" fmla="*/ 444500 h 3176"/>
              <a:gd name="T104" fmla="*/ 1120775 w 2994"/>
              <a:gd name="T105" fmla="*/ 400050 h 3176"/>
              <a:gd name="T106" fmla="*/ 1289050 w 2994"/>
              <a:gd name="T107" fmla="*/ 393700 h 3176"/>
              <a:gd name="T108" fmla="*/ 1562100 w 2994"/>
              <a:gd name="T109" fmla="*/ 419100 h 3176"/>
              <a:gd name="T110" fmla="*/ 1800225 w 2994"/>
              <a:gd name="T111" fmla="*/ 381000 h 3176"/>
              <a:gd name="T112" fmla="*/ 1958975 w 2994"/>
              <a:gd name="T113" fmla="*/ 295275 h 3176"/>
              <a:gd name="T114" fmla="*/ 2289175 w 2994"/>
              <a:gd name="T115" fmla="*/ 95250 h 3176"/>
              <a:gd name="T116" fmla="*/ 2530475 w 2994"/>
              <a:gd name="T117" fmla="*/ 6350 h 3176"/>
              <a:gd name="T118" fmla="*/ 2651125 w 2994"/>
              <a:gd name="T119" fmla="*/ 0 h 317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994" h="3176">
                <a:moveTo>
                  <a:pt x="1670" y="0"/>
                </a:moveTo>
                <a:lnTo>
                  <a:pt x="1670" y="0"/>
                </a:lnTo>
                <a:lnTo>
                  <a:pt x="1692" y="2"/>
                </a:lnTo>
                <a:lnTo>
                  <a:pt x="1712" y="6"/>
                </a:lnTo>
                <a:lnTo>
                  <a:pt x="1734" y="12"/>
                </a:lnTo>
                <a:lnTo>
                  <a:pt x="1754" y="18"/>
                </a:lnTo>
                <a:lnTo>
                  <a:pt x="1796" y="34"/>
                </a:lnTo>
                <a:lnTo>
                  <a:pt x="1836" y="54"/>
                </a:lnTo>
                <a:lnTo>
                  <a:pt x="1876" y="76"/>
                </a:lnTo>
                <a:lnTo>
                  <a:pt x="1914" y="102"/>
                </a:lnTo>
                <a:lnTo>
                  <a:pt x="1952" y="130"/>
                </a:lnTo>
                <a:lnTo>
                  <a:pt x="1988" y="160"/>
                </a:lnTo>
                <a:lnTo>
                  <a:pt x="2060" y="218"/>
                </a:lnTo>
                <a:lnTo>
                  <a:pt x="2126" y="276"/>
                </a:lnTo>
                <a:lnTo>
                  <a:pt x="2158" y="302"/>
                </a:lnTo>
                <a:lnTo>
                  <a:pt x="2188" y="326"/>
                </a:lnTo>
                <a:lnTo>
                  <a:pt x="2218" y="348"/>
                </a:lnTo>
                <a:lnTo>
                  <a:pt x="2246" y="364"/>
                </a:lnTo>
                <a:lnTo>
                  <a:pt x="2298" y="390"/>
                </a:lnTo>
                <a:lnTo>
                  <a:pt x="2350" y="416"/>
                </a:lnTo>
                <a:lnTo>
                  <a:pt x="2454" y="462"/>
                </a:lnTo>
                <a:lnTo>
                  <a:pt x="2556" y="504"/>
                </a:lnTo>
                <a:lnTo>
                  <a:pt x="2604" y="526"/>
                </a:lnTo>
                <a:lnTo>
                  <a:pt x="2650" y="548"/>
                </a:lnTo>
                <a:lnTo>
                  <a:pt x="2694" y="572"/>
                </a:lnTo>
                <a:lnTo>
                  <a:pt x="2736" y="596"/>
                </a:lnTo>
                <a:lnTo>
                  <a:pt x="2776" y="622"/>
                </a:lnTo>
                <a:lnTo>
                  <a:pt x="2812" y="652"/>
                </a:lnTo>
                <a:lnTo>
                  <a:pt x="2844" y="682"/>
                </a:lnTo>
                <a:lnTo>
                  <a:pt x="2858" y="700"/>
                </a:lnTo>
                <a:lnTo>
                  <a:pt x="2872" y="716"/>
                </a:lnTo>
                <a:lnTo>
                  <a:pt x="2884" y="736"/>
                </a:lnTo>
                <a:lnTo>
                  <a:pt x="2896" y="754"/>
                </a:lnTo>
                <a:lnTo>
                  <a:pt x="2906" y="774"/>
                </a:lnTo>
                <a:lnTo>
                  <a:pt x="2914" y="796"/>
                </a:lnTo>
                <a:lnTo>
                  <a:pt x="2928" y="840"/>
                </a:lnTo>
                <a:lnTo>
                  <a:pt x="2940" y="886"/>
                </a:lnTo>
                <a:lnTo>
                  <a:pt x="2948" y="932"/>
                </a:lnTo>
                <a:lnTo>
                  <a:pt x="2956" y="980"/>
                </a:lnTo>
                <a:lnTo>
                  <a:pt x="2958" y="1030"/>
                </a:lnTo>
                <a:lnTo>
                  <a:pt x="2960" y="1080"/>
                </a:lnTo>
                <a:lnTo>
                  <a:pt x="2960" y="1130"/>
                </a:lnTo>
                <a:lnTo>
                  <a:pt x="2960" y="1180"/>
                </a:lnTo>
                <a:lnTo>
                  <a:pt x="2956" y="1284"/>
                </a:lnTo>
                <a:lnTo>
                  <a:pt x="2950" y="1388"/>
                </a:lnTo>
                <a:lnTo>
                  <a:pt x="2946" y="1490"/>
                </a:lnTo>
                <a:lnTo>
                  <a:pt x="2946" y="1542"/>
                </a:lnTo>
                <a:lnTo>
                  <a:pt x="2946" y="1592"/>
                </a:lnTo>
                <a:lnTo>
                  <a:pt x="2948" y="1642"/>
                </a:lnTo>
                <a:lnTo>
                  <a:pt x="2954" y="1694"/>
                </a:lnTo>
                <a:lnTo>
                  <a:pt x="2966" y="1798"/>
                </a:lnTo>
                <a:lnTo>
                  <a:pt x="2980" y="1904"/>
                </a:lnTo>
                <a:lnTo>
                  <a:pt x="2986" y="1956"/>
                </a:lnTo>
                <a:lnTo>
                  <a:pt x="2990" y="2006"/>
                </a:lnTo>
                <a:lnTo>
                  <a:pt x="2994" y="2058"/>
                </a:lnTo>
                <a:lnTo>
                  <a:pt x="2994" y="2108"/>
                </a:lnTo>
                <a:lnTo>
                  <a:pt x="2992" y="2158"/>
                </a:lnTo>
                <a:lnTo>
                  <a:pt x="2988" y="2206"/>
                </a:lnTo>
                <a:lnTo>
                  <a:pt x="2980" y="2252"/>
                </a:lnTo>
                <a:lnTo>
                  <a:pt x="2974" y="2274"/>
                </a:lnTo>
                <a:lnTo>
                  <a:pt x="2966" y="2296"/>
                </a:lnTo>
                <a:lnTo>
                  <a:pt x="2958" y="2318"/>
                </a:lnTo>
                <a:lnTo>
                  <a:pt x="2948" y="2340"/>
                </a:lnTo>
                <a:lnTo>
                  <a:pt x="2938" y="2360"/>
                </a:lnTo>
                <a:lnTo>
                  <a:pt x="2926" y="2380"/>
                </a:lnTo>
                <a:lnTo>
                  <a:pt x="2912" y="2400"/>
                </a:lnTo>
                <a:lnTo>
                  <a:pt x="2898" y="2418"/>
                </a:lnTo>
                <a:lnTo>
                  <a:pt x="2866" y="2454"/>
                </a:lnTo>
                <a:lnTo>
                  <a:pt x="2830" y="2490"/>
                </a:lnTo>
                <a:lnTo>
                  <a:pt x="2792" y="2522"/>
                </a:lnTo>
                <a:lnTo>
                  <a:pt x="2748" y="2552"/>
                </a:lnTo>
                <a:lnTo>
                  <a:pt x="2704" y="2580"/>
                </a:lnTo>
                <a:lnTo>
                  <a:pt x="2658" y="2608"/>
                </a:lnTo>
                <a:lnTo>
                  <a:pt x="2612" y="2634"/>
                </a:lnTo>
                <a:lnTo>
                  <a:pt x="2562" y="2658"/>
                </a:lnTo>
                <a:lnTo>
                  <a:pt x="2514" y="2682"/>
                </a:lnTo>
                <a:lnTo>
                  <a:pt x="2418" y="2726"/>
                </a:lnTo>
                <a:lnTo>
                  <a:pt x="2326" y="2766"/>
                </a:lnTo>
                <a:lnTo>
                  <a:pt x="2242" y="2804"/>
                </a:lnTo>
                <a:lnTo>
                  <a:pt x="2204" y="2824"/>
                </a:lnTo>
                <a:lnTo>
                  <a:pt x="2168" y="2850"/>
                </a:lnTo>
                <a:lnTo>
                  <a:pt x="2132" y="2876"/>
                </a:lnTo>
                <a:lnTo>
                  <a:pt x="2098" y="2906"/>
                </a:lnTo>
                <a:lnTo>
                  <a:pt x="2030" y="2968"/>
                </a:lnTo>
                <a:lnTo>
                  <a:pt x="1994" y="3000"/>
                </a:lnTo>
                <a:lnTo>
                  <a:pt x="1956" y="3032"/>
                </a:lnTo>
                <a:lnTo>
                  <a:pt x="1918" y="3062"/>
                </a:lnTo>
                <a:lnTo>
                  <a:pt x="1876" y="3090"/>
                </a:lnTo>
                <a:lnTo>
                  <a:pt x="1830" y="3116"/>
                </a:lnTo>
                <a:lnTo>
                  <a:pt x="1808" y="3126"/>
                </a:lnTo>
                <a:lnTo>
                  <a:pt x="1782" y="3136"/>
                </a:lnTo>
                <a:lnTo>
                  <a:pt x="1756" y="3146"/>
                </a:lnTo>
                <a:lnTo>
                  <a:pt x="1730" y="3154"/>
                </a:lnTo>
                <a:lnTo>
                  <a:pt x="1702" y="3162"/>
                </a:lnTo>
                <a:lnTo>
                  <a:pt x="1672" y="3168"/>
                </a:lnTo>
                <a:lnTo>
                  <a:pt x="1642" y="3172"/>
                </a:lnTo>
                <a:lnTo>
                  <a:pt x="1610" y="3174"/>
                </a:lnTo>
                <a:lnTo>
                  <a:pt x="1576" y="3176"/>
                </a:lnTo>
                <a:lnTo>
                  <a:pt x="1542" y="3176"/>
                </a:lnTo>
                <a:lnTo>
                  <a:pt x="1506" y="3174"/>
                </a:lnTo>
                <a:lnTo>
                  <a:pt x="1474" y="3170"/>
                </a:lnTo>
                <a:lnTo>
                  <a:pt x="1440" y="3166"/>
                </a:lnTo>
                <a:lnTo>
                  <a:pt x="1408" y="3160"/>
                </a:lnTo>
                <a:lnTo>
                  <a:pt x="1378" y="3154"/>
                </a:lnTo>
                <a:lnTo>
                  <a:pt x="1348" y="3146"/>
                </a:lnTo>
                <a:lnTo>
                  <a:pt x="1318" y="3136"/>
                </a:lnTo>
                <a:lnTo>
                  <a:pt x="1290" y="3126"/>
                </a:lnTo>
                <a:lnTo>
                  <a:pt x="1236" y="3102"/>
                </a:lnTo>
                <a:lnTo>
                  <a:pt x="1186" y="3076"/>
                </a:lnTo>
                <a:lnTo>
                  <a:pt x="1136" y="3046"/>
                </a:lnTo>
                <a:lnTo>
                  <a:pt x="1090" y="3014"/>
                </a:lnTo>
                <a:lnTo>
                  <a:pt x="1046" y="2980"/>
                </a:lnTo>
                <a:lnTo>
                  <a:pt x="1002" y="2946"/>
                </a:lnTo>
                <a:lnTo>
                  <a:pt x="918" y="2876"/>
                </a:lnTo>
                <a:lnTo>
                  <a:pt x="836" y="2806"/>
                </a:lnTo>
                <a:lnTo>
                  <a:pt x="792" y="2774"/>
                </a:lnTo>
                <a:lnTo>
                  <a:pt x="750" y="2744"/>
                </a:lnTo>
                <a:lnTo>
                  <a:pt x="706" y="2718"/>
                </a:lnTo>
                <a:lnTo>
                  <a:pt x="664" y="2694"/>
                </a:lnTo>
                <a:lnTo>
                  <a:pt x="622" y="2674"/>
                </a:lnTo>
                <a:lnTo>
                  <a:pt x="580" y="2658"/>
                </a:lnTo>
                <a:lnTo>
                  <a:pt x="500" y="2630"/>
                </a:lnTo>
                <a:lnTo>
                  <a:pt x="422" y="2602"/>
                </a:lnTo>
                <a:lnTo>
                  <a:pt x="386" y="2586"/>
                </a:lnTo>
                <a:lnTo>
                  <a:pt x="350" y="2570"/>
                </a:lnTo>
                <a:lnTo>
                  <a:pt x="314" y="2550"/>
                </a:lnTo>
                <a:lnTo>
                  <a:pt x="280" y="2526"/>
                </a:lnTo>
                <a:lnTo>
                  <a:pt x="248" y="2498"/>
                </a:lnTo>
                <a:lnTo>
                  <a:pt x="216" y="2466"/>
                </a:lnTo>
                <a:lnTo>
                  <a:pt x="202" y="2448"/>
                </a:lnTo>
                <a:lnTo>
                  <a:pt x="186" y="2428"/>
                </a:lnTo>
                <a:lnTo>
                  <a:pt x="172" y="2408"/>
                </a:lnTo>
                <a:lnTo>
                  <a:pt x="158" y="2384"/>
                </a:lnTo>
                <a:lnTo>
                  <a:pt x="134" y="2340"/>
                </a:lnTo>
                <a:lnTo>
                  <a:pt x="118" y="2300"/>
                </a:lnTo>
                <a:lnTo>
                  <a:pt x="108" y="2268"/>
                </a:lnTo>
                <a:lnTo>
                  <a:pt x="104" y="2238"/>
                </a:lnTo>
                <a:lnTo>
                  <a:pt x="104" y="2212"/>
                </a:lnTo>
                <a:lnTo>
                  <a:pt x="108" y="2188"/>
                </a:lnTo>
                <a:lnTo>
                  <a:pt x="114" y="2164"/>
                </a:lnTo>
                <a:lnTo>
                  <a:pt x="124" y="2140"/>
                </a:lnTo>
                <a:lnTo>
                  <a:pt x="142" y="2092"/>
                </a:lnTo>
                <a:lnTo>
                  <a:pt x="152" y="2064"/>
                </a:lnTo>
                <a:lnTo>
                  <a:pt x="160" y="2030"/>
                </a:lnTo>
                <a:lnTo>
                  <a:pt x="164" y="1994"/>
                </a:lnTo>
                <a:lnTo>
                  <a:pt x="166" y="1950"/>
                </a:lnTo>
                <a:lnTo>
                  <a:pt x="162" y="1902"/>
                </a:lnTo>
                <a:lnTo>
                  <a:pt x="154" y="1844"/>
                </a:lnTo>
                <a:lnTo>
                  <a:pt x="142" y="1784"/>
                </a:lnTo>
                <a:lnTo>
                  <a:pt x="126" y="1728"/>
                </a:lnTo>
                <a:lnTo>
                  <a:pt x="110" y="1674"/>
                </a:lnTo>
                <a:lnTo>
                  <a:pt x="94" y="1622"/>
                </a:lnTo>
                <a:lnTo>
                  <a:pt x="60" y="1524"/>
                </a:lnTo>
                <a:lnTo>
                  <a:pt x="44" y="1476"/>
                </a:lnTo>
                <a:lnTo>
                  <a:pt x="30" y="1430"/>
                </a:lnTo>
                <a:lnTo>
                  <a:pt x="18" y="1384"/>
                </a:lnTo>
                <a:lnTo>
                  <a:pt x="8" y="1338"/>
                </a:lnTo>
                <a:lnTo>
                  <a:pt x="2" y="1292"/>
                </a:lnTo>
                <a:lnTo>
                  <a:pt x="0" y="1246"/>
                </a:lnTo>
                <a:lnTo>
                  <a:pt x="0" y="1222"/>
                </a:lnTo>
                <a:lnTo>
                  <a:pt x="2" y="1198"/>
                </a:lnTo>
                <a:lnTo>
                  <a:pt x="4" y="1174"/>
                </a:lnTo>
                <a:lnTo>
                  <a:pt x="8" y="1148"/>
                </a:lnTo>
                <a:lnTo>
                  <a:pt x="14" y="1124"/>
                </a:lnTo>
                <a:lnTo>
                  <a:pt x="22" y="1098"/>
                </a:lnTo>
                <a:lnTo>
                  <a:pt x="30" y="1072"/>
                </a:lnTo>
                <a:lnTo>
                  <a:pt x="42" y="1044"/>
                </a:lnTo>
                <a:lnTo>
                  <a:pt x="64" y="994"/>
                </a:lnTo>
                <a:lnTo>
                  <a:pt x="90" y="952"/>
                </a:lnTo>
                <a:lnTo>
                  <a:pt x="116" y="916"/>
                </a:lnTo>
                <a:lnTo>
                  <a:pt x="142" y="886"/>
                </a:lnTo>
                <a:lnTo>
                  <a:pt x="170" y="860"/>
                </a:lnTo>
                <a:lnTo>
                  <a:pt x="198" y="840"/>
                </a:lnTo>
                <a:lnTo>
                  <a:pt x="226" y="822"/>
                </a:lnTo>
                <a:lnTo>
                  <a:pt x="256" y="808"/>
                </a:lnTo>
                <a:lnTo>
                  <a:pt x="312" y="782"/>
                </a:lnTo>
                <a:lnTo>
                  <a:pt x="368" y="758"/>
                </a:lnTo>
                <a:lnTo>
                  <a:pt x="394" y="744"/>
                </a:lnTo>
                <a:lnTo>
                  <a:pt x="420" y="726"/>
                </a:lnTo>
                <a:lnTo>
                  <a:pt x="444" y="708"/>
                </a:lnTo>
                <a:lnTo>
                  <a:pt x="466" y="684"/>
                </a:lnTo>
                <a:lnTo>
                  <a:pt x="486" y="658"/>
                </a:lnTo>
                <a:lnTo>
                  <a:pt x="500" y="630"/>
                </a:lnTo>
                <a:lnTo>
                  <a:pt x="512" y="602"/>
                </a:lnTo>
                <a:lnTo>
                  <a:pt x="522" y="572"/>
                </a:lnTo>
                <a:lnTo>
                  <a:pt x="528" y="544"/>
                </a:lnTo>
                <a:lnTo>
                  <a:pt x="534" y="514"/>
                </a:lnTo>
                <a:lnTo>
                  <a:pt x="544" y="456"/>
                </a:lnTo>
                <a:lnTo>
                  <a:pt x="548" y="428"/>
                </a:lnTo>
                <a:lnTo>
                  <a:pt x="554" y="400"/>
                </a:lnTo>
                <a:lnTo>
                  <a:pt x="562" y="374"/>
                </a:lnTo>
                <a:lnTo>
                  <a:pt x="572" y="350"/>
                </a:lnTo>
                <a:lnTo>
                  <a:pt x="586" y="326"/>
                </a:lnTo>
                <a:lnTo>
                  <a:pt x="602" y="306"/>
                </a:lnTo>
                <a:lnTo>
                  <a:pt x="612" y="296"/>
                </a:lnTo>
                <a:lnTo>
                  <a:pt x="624" y="288"/>
                </a:lnTo>
                <a:lnTo>
                  <a:pt x="636" y="280"/>
                </a:lnTo>
                <a:lnTo>
                  <a:pt x="650" y="272"/>
                </a:lnTo>
                <a:lnTo>
                  <a:pt x="678" y="260"/>
                </a:lnTo>
                <a:lnTo>
                  <a:pt x="706" y="252"/>
                </a:lnTo>
                <a:lnTo>
                  <a:pt x="734" y="246"/>
                </a:lnTo>
                <a:lnTo>
                  <a:pt x="760" y="246"/>
                </a:lnTo>
                <a:lnTo>
                  <a:pt x="786" y="246"/>
                </a:lnTo>
                <a:lnTo>
                  <a:pt x="812" y="248"/>
                </a:lnTo>
                <a:lnTo>
                  <a:pt x="866" y="254"/>
                </a:lnTo>
                <a:lnTo>
                  <a:pt x="922" y="262"/>
                </a:lnTo>
                <a:lnTo>
                  <a:pt x="952" y="264"/>
                </a:lnTo>
                <a:lnTo>
                  <a:pt x="984" y="264"/>
                </a:lnTo>
                <a:lnTo>
                  <a:pt x="1018" y="264"/>
                </a:lnTo>
                <a:lnTo>
                  <a:pt x="1054" y="258"/>
                </a:lnTo>
                <a:lnTo>
                  <a:pt x="1092" y="252"/>
                </a:lnTo>
                <a:lnTo>
                  <a:pt x="1134" y="240"/>
                </a:lnTo>
                <a:lnTo>
                  <a:pt x="1156" y="232"/>
                </a:lnTo>
                <a:lnTo>
                  <a:pt x="1180" y="220"/>
                </a:lnTo>
                <a:lnTo>
                  <a:pt x="1234" y="186"/>
                </a:lnTo>
                <a:lnTo>
                  <a:pt x="1298" y="146"/>
                </a:lnTo>
                <a:lnTo>
                  <a:pt x="1368" y="102"/>
                </a:lnTo>
                <a:lnTo>
                  <a:pt x="1404" y="80"/>
                </a:lnTo>
                <a:lnTo>
                  <a:pt x="1442" y="60"/>
                </a:lnTo>
                <a:lnTo>
                  <a:pt x="1478" y="42"/>
                </a:lnTo>
                <a:lnTo>
                  <a:pt x="1518" y="26"/>
                </a:lnTo>
                <a:lnTo>
                  <a:pt x="1556" y="14"/>
                </a:lnTo>
                <a:lnTo>
                  <a:pt x="1594" y="4"/>
                </a:lnTo>
                <a:lnTo>
                  <a:pt x="1632" y="0"/>
                </a:lnTo>
                <a:lnTo>
                  <a:pt x="1652" y="0"/>
                </a:lnTo>
                <a:lnTo>
                  <a:pt x="1670" y="0"/>
                </a:lnTo>
                <a:close/>
              </a:path>
            </a:pathLst>
          </a:custGeom>
          <a:solidFill>
            <a:srgbClr val="990000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9" name="Freeform 46"/>
          <p:cNvSpPr>
            <a:spLocks noEditPoints="1"/>
          </p:cNvSpPr>
          <p:nvPr/>
        </p:nvSpPr>
        <p:spPr bwMode="auto">
          <a:xfrm>
            <a:off x="2701925" y="1516063"/>
            <a:ext cx="3810000" cy="3810000"/>
          </a:xfrm>
          <a:custGeom>
            <a:avLst/>
            <a:gdLst>
              <a:gd name="T0" fmla="*/ 1616075 w 2400"/>
              <a:gd name="T1" fmla="*/ 22225 h 2400"/>
              <a:gd name="T2" fmla="*/ 1162050 w 2400"/>
              <a:gd name="T3" fmla="*/ 149225 h 2400"/>
              <a:gd name="T4" fmla="*/ 765175 w 2400"/>
              <a:gd name="T5" fmla="*/ 377825 h 2400"/>
              <a:gd name="T6" fmla="*/ 434975 w 2400"/>
              <a:gd name="T7" fmla="*/ 692150 h 2400"/>
              <a:gd name="T8" fmla="*/ 187325 w 2400"/>
              <a:gd name="T9" fmla="*/ 1079500 h 2400"/>
              <a:gd name="T10" fmla="*/ 38100 w 2400"/>
              <a:gd name="T11" fmla="*/ 1520825 h 2400"/>
              <a:gd name="T12" fmla="*/ 0 w 2400"/>
              <a:gd name="T13" fmla="*/ 1905000 h 2400"/>
              <a:gd name="T14" fmla="*/ 60325 w 2400"/>
              <a:gd name="T15" fmla="*/ 2381250 h 2400"/>
              <a:gd name="T16" fmla="*/ 228600 w 2400"/>
              <a:gd name="T17" fmla="*/ 2813050 h 2400"/>
              <a:gd name="T18" fmla="*/ 495300 w 2400"/>
              <a:gd name="T19" fmla="*/ 3184525 h 2400"/>
              <a:gd name="T20" fmla="*/ 838200 w 2400"/>
              <a:gd name="T21" fmla="*/ 3482975 h 2400"/>
              <a:gd name="T22" fmla="*/ 1250950 w 2400"/>
              <a:gd name="T23" fmla="*/ 3692525 h 2400"/>
              <a:gd name="T24" fmla="*/ 1711325 w 2400"/>
              <a:gd name="T25" fmla="*/ 3800475 h 2400"/>
              <a:gd name="T26" fmla="*/ 2098675 w 2400"/>
              <a:gd name="T27" fmla="*/ 3800475 h 2400"/>
              <a:gd name="T28" fmla="*/ 2559050 w 2400"/>
              <a:gd name="T29" fmla="*/ 3692525 h 2400"/>
              <a:gd name="T30" fmla="*/ 2968625 w 2400"/>
              <a:gd name="T31" fmla="*/ 3482975 h 2400"/>
              <a:gd name="T32" fmla="*/ 3314700 w 2400"/>
              <a:gd name="T33" fmla="*/ 3184525 h 2400"/>
              <a:gd name="T34" fmla="*/ 3578225 w 2400"/>
              <a:gd name="T35" fmla="*/ 2813050 h 2400"/>
              <a:gd name="T36" fmla="*/ 3749675 w 2400"/>
              <a:gd name="T37" fmla="*/ 2381250 h 2400"/>
              <a:gd name="T38" fmla="*/ 3810000 w 2400"/>
              <a:gd name="T39" fmla="*/ 1905000 h 2400"/>
              <a:gd name="T40" fmla="*/ 3771900 w 2400"/>
              <a:gd name="T41" fmla="*/ 1520825 h 2400"/>
              <a:gd name="T42" fmla="*/ 3622675 w 2400"/>
              <a:gd name="T43" fmla="*/ 1079500 h 2400"/>
              <a:gd name="T44" fmla="*/ 3375025 w 2400"/>
              <a:gd name="T45" fmla="*/ 692150 h 2400"/>
              <a:gd name="T46" fmla="*/ 3044825 w 2400"/>
              <a:gd name="T47" fmla="*/ 377825 h 2400"/>
              <a:gd name="T48" fmla="*/ 2644775 w 2400"/>
              <a:gd name="T49" fmla="*/ 149225 h 2400"/>
              <a:gd name="T50" fmla="*/ 2193925 w 2400"/>
              <a:gd name="T51" fmla="*/ 22225 h 2400"/>
              <a:gd name="T52" fmla="*/ 1905000 w 2400"/>
              <a:gd name="T53" fmla="*/ 3419475 h 2400"/>
              <a:gd name="T54" fmla="*/ 1600200 w 2400"/>
              <a:gd name="T55" fmla="*/ 3387725 h 2400"/>
              <a:gd name="T56" fmla="*/ 1247775 w 2400"/>
              <a:gd name="T57" fmla="*/ 3270250 h 2400"/>
              <a:gd name="T58" fmla="*/ 939800 w 2400"/>
              <a:gd name="T59" fmla="*/ 3073400 h 2400"/>
              <a:gd name="T60" fmla="*/ 692150 w 2400"/>
              <a:gd name="T61" fmla="*/ 2809875 h 2400"/>
              <a:gd name="T62" fmla="*/ 508000 w 2400"/>
              <a:gd name="T63" fmla="*/ 2495550 h 2400"/>
              <a:gd name="T64" fmla="*/ 406400 w 2400"/>
              <a:gd name="T65" fmla="*/ 2136775 h 2400"/>
              <a:gd name="T66" fmla="*/ 393700 w 2400"/>
              <a:gd name="T67" fmla="*/ 1825625 h 2400"/>
              <a:gd name="T68" fmla="*/ 457200 w 2400"/>
              <a:gd name="T69" fmla="*/ 1454150 h 2400"/>
              <a:gd name="T70" fmla="*/ 609600 w 2400"/>
              <a:gd name="T71" fmla="*/ 1120775 h 2400"/>
              <a:gd name="T72" fmla="*/ 835025 w 2400"/>
              <a:gd name="T73" fmla="*/ 835025 h 2400"/>
              <a:gd name="T74" fmla="*/ 1120775 w 2400"/>
              <a:gd name="T75" fmla="*/ 609600 h 2400"/>
              <a:gd name="T76" fmla="*/ 1454150 w 2400"/>
              <a:gd name="T77" fmla="*/ 457200 h 2400"/>
              <a:gd name="T78" fmla="*/ 1825625 w 2400"/>
              <a:gd name="T79" fmla="*/ 393700 h 2400"/>
              <a:gd name="T80" fmla="*/ 2136775 w 2400"/>
              <a:gd name="T81" fmla="*/ 406400 h 2400"/>
              <a:gd name="T82" fmla="*/ 2495550 w 2400"/>
              <a:gd name="T83" fmla="*/ 508000 h 2400"/>
              <a:gd name="T84" fmla="*/ 2809875 w 2400"/>
              <a:gd name="T85" fmla="*/ 692150 h 2400"/>
              <a:gd name="T86" fmla="*/ 3073400 w 2400"/>
              <a:gd name="T87" fmla="*/ 939800 h 2400"/>
              <a:gd name="T88" fmla="*/ 3270250 w 2400"/>
              <a:gd name="T89" fmla="*/ 1247775 h 2400"/>
              <a:gd name="T90" fmla="*/ 3387725 w 2400"/>
              <a:gd name="T91" fmla="*/ 1600200 h 2400"/>
              <a:gd name="T92" fmla="*/ 3419475 w 2400"/>
              <a:gd name="T93" fmla="*/ 1905000 h 2400"/>
              <a:gd name="T94" fmla="*/ 3371850 w 2400"/>
              <a:gd name="T95" fmla="*/ 2282825 h 2400"/>
              <a:gd name="T96" fmla="*/ 3235325 w 2400"/>
              <a:gd name="T97" fmla="*/ 2625725 h 2400"/>
              <a:gd name="T98" fmla="*/ 3025775 w 2400"/>
              <a:gd name="T99" fmla="*/ 2924175 h 2400"/>
              <a:gd name="T100" fmla="*/ 2752725 w 2400"/>
              <a:gd name="T101" fmla="*/ 3159125 h 2400"/>
              <a:gd name="T102" fmla="*/ 2425700 w 2400"/>
              <a:gd name="T103" fmla="*/ 3327400 h 2400"/>
              <a:gd name="T104" fmla="*/ 2060575 w 2400"/>
              <a:gd name="T105" fmla="*/ 3409950 h 240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400" h="2400">
                <a:moveTo>
                  <a:pt x="1200" y="0"/>
                </a:moveTo>
                <a:lnTo>
                  <a:pt x="1200" y="0"/>
                </a:lnTo>
                <a:lnTo>
                  <a:pt x="1138" y="2"/>
                </a:lnTo>
                <a:lnTo>
                  <a:pt x="1078" y="6"/>
                </a:lnTo>
                <a:lnTo>
                  <a:pt x="1018" y="14"/>
                </a:lnTo>
                <a:lnTo>
                  <a:pt x="958" y="24"/>
                </a:lnTo>
                <a:lnTo>
                  <a:pt x="900" y="38"/>
                </a:lnTo>
                <a:lnTo>
                  <a:pt x="842" y="54"/>
                </a:lnTo>
                <a:lnTo>
                  <a:pt x="788" y="72"/>
                </a:lnTo>
                <a:lnTo>
                  <a:pt x="732" y="94"/>
                </a:lnTo>
                <a:lnTo>
                  <a:pt x="680" y="118"/>
                </a:lnTo>
                <a:lnTo>
                  <a:pt x="628" y="144"/>
                </a:lnTo>
                <a:lnTo>
                  <a:pt x="578" y="174"/>
                </a:lnTo>
                <a:lnTo>
                  <a:pt x="528" y="204"/>
                </a:lnTo>
                <a:lnTo>
                  <a:pt x="482" y="238"/>
                </a:lnTo>
                <a:lnTo>
                  <a:pt x="436" y="274"/>
                </a:lnTo>
                <a:lnTo>
                  <a:pt x="392" y="312"/>
                </a:lnTo>
                <a:lnTo>
                  <a:pt x="352" y="352"/>
                </a:lnTo>
                <a:lnTo>
                  <a:pt x="312" y="392"/>
                </a:lnTo>
                <a:lnTo>
                  <a:pt x="274" y="436"/>
                </a:lnTo>
                <a:lnTo>
                  <a:pt x="238" y="482"/>
                </a:lnTo>
                <a:lnTo>
                  <a:pt x="204" y="528"/>
                </a:lnTo>
                <a:lnTo>
                  <a:pt x="174" y="578"/>
                </a:lnTo>
                <a:lnTo>
                  <a:pt x="144" y="628"/>
                </a:lnTo>
                <a:lnTo>
                  <a:pt x="118" y="680"/>
                </a:lnTo>
                <a:lnTo>
                  <a:pt x="94" y="732"/>
                </a:lnTo>
                <a:lnTo>
                  <a:pt x="72" y="788"/>
                </a:lnTo>
                <a:lnTo>
                  <a:pt x="54" y="842"/>
                </a:lnTo>
                <a:lnTo>
                  <a:pt x="38" y="900"/>
                </a:lnTo>
                <a:lnTo>
                  <a:pt x="24" y="958"/>
                </a:lnTo>
                <a:lnTo>
                  <a:pt x="14" y="1018"/>
                </a:lnTo>
                <a:lnTo>
                  <a:pt x="6" y="1078"/>
                </a:lnTo>
                <a:lnTo>
                  <a:pt x="2" y="1138"/>
                </a:lnTo>
                <a:lnTo>
                  <a:pt x="0" y="1200"/>
                </a:lnTo>
                <a:lnTo>
                  <a:pt x="2" y="1262"/>
                </a:lnTo>
                <a:lnTo>
                  <a:pt x="6" y="1322"/>
                </a:lnTo>
                <a:lnTo>
                  <a:pt x="14" y="1382"/>
                </a:lnTo>
                <a:lnTo>
                  <a:pt x="24" y="1442"/>
                </a:lnTo>
                <a:lnTo>
                  <a:pt x="38" y="1500"/>
                </a:lnTo>
                <a:lnTo>
                  <a:pt x="54" y="1556"/>
                </a:lnTo>
                <a:lnTo>
                  <a:pt x="72" y="1612"/>
                </a:lnTo>
                <a:lnTo>
                  <a:pt x="94" y="1666"/>
                </a:lnTo>
                <a:lnTo>
                  <a:pt x="118" y="1720"/>
                </a:lnTo>
                <a:lnTo>
                  <a:pt x="144" y="1772"/>
                </a:lnTo>
                <a:lnTo>
                  <a:pt x="174" y="1822"/>
                </a:lnTo>
                <a:lnTo>
                  <a:pt x="204" y="1870"/>
                </a:lnTo>
                <a:lnTo>
                  <a:pt x="238" y="1918"/>
                </a:lnTo>
                <a:lnTo>
                  <a:pt x="274" y="1964"/>
                </a:lnTo>
                <a:lnTo>
                  <a:pt x="312" y="2006"/>
                </a:lnTo>
                <a:lnTo>
                  <a:pt x="352" y="2048"/>
                </a:lnTo>
                <a:lnTo>
                  <a:pt x="392" y="2088"/>
                </a:lnTo>
                <a:lnTo>
                  <a:pt x="436" y="2126"/>
                </a:lnTo>
                <a:lnTo>
                  <a:pt x="482" y="2162"/>
                </a:lnTo>
                <a:lnTo>
                  <a:pt x="528" y="2194"/>
                </a:lnTo>
                <a:lnTo>
                  <a:pt x="578" y="2226"/>
                </a:lnTo>
                <a:lnTo>
                  <a:pt x="628" y="2254"/>
                </a:lnTo>
                <a:lnTo>
                  <a:pt x="680" y="2282"/>
                </a:lnTo>
                <a:lnTo>
                  <a:pt x="732" y="2306"/>
                </a:lnTo>
                <a:lnTo>
                  <a:pt x="788" y="2326"/>
                </a:lnTo>
                <a:lnTo>
                  <a:pt x="842" y="2346"/>
                </a:lnTo>
                <a:lnTo>
                  <a:pt x="900" y="2362"/>
                </a:lnTo>
                <a:lnTo>
                  <a:pt x="958" y="2376"/>
                </a:lnTo>
                <a:lnTo>
                  <a:pt x="1018" y="2386"/>
                </a:lnTo>
                <a:lnTo>
                  <a:pt x="1078" y="2394"/>
                </a:lnTo>
                <a:lnTo>
                  <a:pt x="1138" y="2398"/>
                </a:lnTo>
                <a:lnTo>
                  <a:pt x="1200" y="2400"/>
                </a:lnTo>
                <a:lnTo>
                  <a:pt x="1262" y="2398"/>
                </a:lnTo>
                <a:lnTo>
                  <a:pt x="1322" y="2394"/>
                </a:lnTo>
                <a:lnTo>
                  <a:pt x="1382" y="2386"/>
                </a:lnTo>
                <a:lnTo>
                  <a:pt x="1442" y="2376"/>
                </a:lnTo>
                <a:lnTo>
                  <a:pt x="1500" y="2362"/>
                </a:lnTo>
                <a:lnTo>
                  <a:pt x="1556" y="2346"/>
                </a:lnTo>
                <a:lnTo>
                  <a:pt x="1612" y="2326"/>
                </a:lnTo>
                <a:lnTo>
                  <a:pt x="1666" y="2306"/>
                </a:lnTo>
                <a:lnTo>
                  <a:pt x="1720" y="2282"/>
                </a:lnTo>
                <a:lnTo>
                  <a:pt x="1772" y="2254"/>
                </a:lnTo>
                <a:lnTo>
                  <a:pt x="1822" y="2226"/>
                </a:lnTo>
                <a:lnTo>
                  <a:pt x="1870" y="2194"/>
                </a:lnTo>
                <a:lnTo>
                  <a:pt x="1918" y="2162"/>
                </a:lnTo>
                <a:lnTo>
                  <a:pt x="1964" y="2126"/>
                </a:lnTo>
                <a:lnTo>
                  <a:pt x="2006" y="2088"/>
                </a:lnTo>
                <a:lnTo>
                  <a:pt x="2048" y="2048"/>
                </a:lnTo>
                <a:lnTo>
                  <a:pt x="2088" y="2006"/>
                </a:lnTo>
                <a:lnTo>
                  <a:pt x="2126" y="1964"/>
                </a:lnTo>
                <a:lnTo>
                  <a:pt x="2162" y="1918"/>
                </a:lnTo>
                <a:lnTo>
                  <a:pt x="2194" y="1870"/>
                </a:lnTo>
                <a:lnTo>
                  <a:pt x="2226" y="1822"/>
                </a:lnTo>
                <a:lnTo>
                  <a:pt x="2254" y="1772"/>
                </a:lnTo>
                <a:lnTo>
                  <a:pt x="2282" y="1720"/>
                </a:lnTo>
                <a:lnTo>
                  <a:pt x="2306" y="1666"/>
                </a:lnTo>
                <a:lnTo>
                  <a:pt x="2326" y="1612"/>
                </a:lnTo>
                <a:lnTo>
                  <a:pt x="2346" y="1556"/>
                </a:lnTo>
                <a:lnTo>
                  <a:pt x="2362" y="1500"/>
                </a:lnTo>
                <a:lnTo>
                  <a:pt x="2376" y="1442"/>
                </a:lnTo>
                <a:lnTo>
                  <a:pt x="2386" y="1382"/>
                </a:lnTo>
                <a:lnTo>
                  <a:pt x="2394" y="1322"/>
                </a:lnTo>
                <a:lnTo>
                  <a:pt x="2398" y="1262"/>
                </a:lnTo>
                <a:lnTo>
                  <a:pt x="2400" y="1200"/>
                </a:lnTo>
                <a:lnTo>
                  <a:pt x="2398" y="1138"/>
                </a:lnTo>
                <a:lnTo>
                  <a:pt x="2394" y="1078"/>
                </a:lnTo>
                <a:lnTo>
                  <a:pt x="2386" y="1018"/>
                </a:lnTo>
                <a:lnTo>
                  <a:pt x="2376" y="958"/>
                </a:lnTo>
                <a:lnTo>
                  <a:pt x="2362" y="900"/>
                </a:lnTo>
                <a:lnTo>
                  <a:pt x="2346" y="842"/>
                </a:lnTo>
                <a:lnTo>
                  <a:pt x="2326" y="788"/>
                </a:lnTo>
                <a:lnTo>
                  <a:pt x="2306" y="732"/>
                </a:lnTo>
                <a:lnTo>
                  <a:pt x="2282" y="680"/>
                </a:lnTo>
                <a:lnTo>
                  <a:pt x="2254" y="628"/>
                </a:lnTo>
                <a:lnTo>
                  <a:pt x="2226" y="578"/>
                </a:lnTo>
                <a:lnTo>
                  <a:pt x="2194" y="528"/>
                </a:lnTo>
                <a:lnTo>
                  <a:pt x="2162" y="482"/>
                </a:lnTo>
                <a:lnTo>
                  <a:pt x="2126" y="436"/>
                </a:lnTo>
                <a:lnTo>
                  <a:pt x="2088" y="392"/>
                </a:lnTo>
                <a:lnTo>
                  <a:pt x="2048" y="352"/>
                </a:lnTo>
                <a:lnTo>
                  <a:pt x="2006" y="312"/>
                </a:lnTo>
                <a:lnTo>
                  <a:pt x="1964" y="274"/>
                </a:lnTo>
                <a:lnTo>
                  <a:pt x="1918" y="238"/>
                </a:lnTo>
                <a:lnTo>
                  <a:pt x="1870" y="204"/>
                </a:lnTo>
                <a:lnTo>
                  <a:pt x="1822" y="174"/>
                </a:lnTo>
                <a:lnTo>
                  <a:pt x="1772" y="144"/>
                </a:lnTo>
                <a:lnTo>
                  <a:pt x="1720" y="118"/>
                </a:lnTo>
                <a:lnTo>
                  <a:pt x="1666" y="94"/>
                </a:lnTo>
                <a:lnTo>
                  <a:pt x="1612" y="72"/>
                </a:lnTo>
                <a:lnTo>
                  <a:pt x="1556" y="54"/>
                </a:lnTo>
                <a:lnTo>
                  <a:pt x="1500" y="38"/>
                </a:lnTo>
                <a:lnTo>
                  <a:pt x="1442" y="24"/>
                </a:lnTo>
                <a:lnTo>
                  <a:pt x="1382" y="14"/>
                </a:lnTo>
                <a:lnTo>
                  <a:pt x="1322" y="6"/>
                </a:lnTo>
                <a:lnTo>
                  <a:pt x="1262" y="2"/>
                </a:lnTo>
                <a:lnTo>
                  <a:pt x="1200" y="0"/>
                </a:lnTo>
                <a:close/>
                <a:moveTo>
                  <a:pt x="1200" y="2154"/>
                </a:moveTo>
                <a:lnTo>
                  <a:pt x="1200" y="2154"/>
                </a:lnTo>
                <a:lnTo>
                  <a:pt x="1150" y="2152"/>
                </a:lnTo>
                <a:lnTo>
                  <a:pt x="1102" y="2148"/>
                </a:lnTo>
                <a:lnTo>
                  <a:pt x="1054" y="2142"/>
                </a:lnTo>
                <a:lnTo>
                  <a:pt x="1008" y="2134"/>
                </a:lnTo>
                <a:lnTo>
                  <a:pt x="962" y="2124"/>
                </a:lnTo>
                <a:lnTo>
                  <a:pt x="916" y="2110"/>
                </a:lnTo>
                <a:lnTo>
                  <a:pt x="872" y="2096"/>
                </a:lnTo>
                <a:lnTo>
                  <a:pt x="828" y="2078"/>
                </a:lnTo>
                <a:lnTo>
                  <a:pt x="786" y="2060"/>
                </a:lnTo>
                <a:lnTo>
                  <a:pt x="746" y="2038"/>
                </a:lnTo>
                <a:lnTo>
                  <a:pt x="706" y="2016"/>
                </a:lnTo>
                <a:lnTo>
                  <a:pt x="666" y="1990"/>
                </a:lnTo>
                <a:lnTo>
                  <a:pt x="628" y="1964"/>
                </a:lnTo>
                <a:lnTo>
                  <a:pt x="592" y="1936"/>
                </a:lnTo>
                <a:lnTo>
                  <a:pt x="558" y="1906"/>
                </a:lnTo>
                <a:lnTo>
                  <a:pt x="526" y="1874"/>
                </a:lnTo>
                <a:lnTo>
                  <a:pt x="494" y="1842"/>
                </a:lnTo>
                <a:lnTo>
                  <a:pt x="464" y="1806"/>
                </a:lnTo>
                <a:lnTo>
                  <a:pt x="436" y="1770"/>
                </a:lnTo>
                <a:lnTo>
                  <a:pt x="408" y="1734"/>
                </a:lnTo>
                <a:lnTo>
                  <a:pt x="384" y="1694"/>
                </a:lnTo>
                <a:lnTo>
                  <a:pt x="360" y="1654"/>
                </a:lnTo>
                <a:lnTo>
                  <a:pt x="340" y="1614"/>
                </a:lnTo>
                <a:lnTo>
                  <a:pt x="320" y="1572"/>
                </a:lnTo>
                <a:lnTo>
                  <a:pt x="304" y="1528"/>
                </a:lnTo>
                <a:lnTo>
                  <a:pt x="288" y="1484"/>
                </a:lnTo>
                <a:lnTo>
                  <a:pt x="276" y="1438"/>
                </a:lnTo>
                <a:lnTo>
                  <a:pt x="266" y="1392"/>
                </a:lnTo>
                <a:lnTo>
                  <a:pt x="256" y="1346"/>
                </a:lnTo>
                <a:lnTo>
                  <a:pt x="250" y="1298"/>
                </a:lnTo>
                <a:lnTo>
                  <a:pt x="248" y="1248"/>
                </a:lnTo>
                <a:lnTo>
                  <a:pt x="246" y="1200"/>
                </a:lnTo>
                <a:lnTo>
                  <a:pt x="248" y="1150"/>
                </a:lnTo>
                <a:lnTo>
                  <a:pt x="250" y="1102"/>
                </a:lnTo>
                <a:lnTo>
                  <a:pt x="256" y="1054"/>
                </a:lnTo>
                <a:lnTo>
                  <a:pt x="266" y="1008"/>
                </a:lnTo>
                <a:lnTo>
                  <a:pt x="276" y="962"/>
                </a:lnTo>
                <a:lnTo>
                  <a:pt x="288" y="916"/>
                </a:lnTo>
                <a:lnTo>
                  <a:pt x="304" y="872"/>
                </a:lnTo>
                <a:lnTo>
                  <a:pt x="320" y="828"/>
                </a:lnTo>
                <a:lnTo>
                  <a:pt x="340" y="786"/>
                </a:lnTo>
                <a:lnTo>
                  <a:pt x="360" y="746"/>
                </a:lnTo>
                <a:lnTo>
                  <a:pt x="384" y="706"/>
                </a:lnTo>
                <a:lnTo>
                  <a:pt x="408" y="666"/>
                </a:lnTo>
                <a:lnTo>
                  <a:pt x="436" y="628"/>
                </a:lnTo>
                <a:lnTo>
                  <a:pt x="464" y="592"/>
                </a:lnTo>
                <a:lnTo>
                  <a:pt x="494" y="558"/>
                </a:lnTo>
                <a:lnTo>
                  <a:pt x="526" y="526"/>
                </a:lnTo>
                <a:lnTo>
                  <a:pt x="558" y="494"/>
                </a:lnTo>
                <a:lnTo>
                  <a:pt x="592" y="464"/>
                </a:lnTo>
                <a:lnTo>
                  <a:pt x="628" y="436"/>
                </a:lnTo>
                <a:lnTo>
                  <a:pt x="666" y="408"/>
                </a:lnTo>
                <a:lnTo>
                  <a:pt x="706" y="384"/>
                </a:lnTo>
                <a:lnTo>
                  <a:pt x="746" y="360"/>
                </a:lnTo>
                <a:lnTo>
                  <a:pt x="786" y="340"/>
                </a:lnTo>
                <a:lnTo>
                  <a:pt x="828" y="320"/>
                </a:lnTo>
                <a:lnTo>
                  <a:pt x="872" y="304"/>
                </a:lnTo>
                <a:lnTo>
                  <a:pt x="916" y="288"/>
                </a:lnTo>
                <a:lnTo>
                  <a:pt x="962" y="276"/>
                </a:lnTo>
                <a:lnTo>
                  <a:pt x="1008" y="266"/>
                </a:lnTo>
                <a:lnTo>
                  <a:pt x="1054" y="256"/>
                </a:lnTo>
                <a:lnTo>
                  <a:pt x="1102" y="250"/>
                </a:lnTo>
                <a:lnTo>
                  <a:pt x="1150" y="248"/>
                </a:lnTo>
                <a:lnTo>
                  <a:pt x="1200" y="246"/>
                </a:lnTo>
                <a:lnTo>
                  <a:pt x="1248" y="248"/>
                </a:lnTo>
                <a:lnTo>
                  <a:pt x="1298" y="250"/>
                </a:lnTo>
                <a:lnTo>
                  <a:pt x="1346" y="256"/>
                </a:lnTo>
                <a:lnTo>
                  <a:pt x="1392" y="266"/>
                </a:lnTo>
                <a:lnTo>
                  <a:pt x="1438" y="276"/>
                </a:lnTo>
                <a:lnTo>
                  <a:pt x="1484" y="288"/>
                </a:lnTo>
                <a:lnTo>
                  <a:pt x="1528" y="304"/>
                </a:lnTo>
                <a:lnTo>
                  <a:pt x="1572" y="320"/>
                </a:lnTo>
                <a:lnTo>
                  <a:pt x="1614" y="340"/>
                </a:lnTo>
                <a:lnTo>
                  <a:pt x="1654" y="360"/>
                </a:lnTo>
                <a:lnTo>
                  <a:pt x="1694" y="384"/>
                </a:lnTo>
                <a:lnTo>
                  <a:pt x="1734" y="408"/>
                </a:lnTo>
                <a:lnTo>
                  <a:pt x="1770" y="436"/>
                </a:lnTo>
                <a:lnTo>
                  <a:pt x="1806" y="464"/>
                </a:lnTo>
                <a:lnTo>
                  <a:pt x="1842" y="494"/>
                </a:lnTo>
                <a:lnTo>
                  <a:pt x="1874" y="526"/>
                </a:lnTo>
                <a:lnTo>
                  <a:pt x="1906" y="558"/>
                </a:lnTo>
                <a:lnTo>
                  <a:pt x="1936" y="592"/>
                </a:lnTo>
                <a:lnTo>
                  <a:pt x="1964" y="628"/>
                </a:lnTo>
                <a:lnTo>
                  <a:pt x="1990" y="666"/>
                </a:lnTo>
                <a:lnTo>
                  <a:pt x="2016" y="706"/>
                </a:lnTo>
                <a:lnTo>
                  <a:pt x="2038" y="746"/>
                </a:lnTo>
                <a:lnTo>
                  <a:pt x="2060" y="786"/>
                </a:lnTo>
                <a:lnTo>
                  <a:pt x="2078" y="828"/>
                </a:lnTo>
                <a:lnTo>
                  <a:pt x="2096" y="872"/>
                </a:lnTo>
                <a:lnTo>
                  <a:pt x="2110" y="916"/>
                </a:lnTo>
                <a:lnTo>
                  <a:pt x="2124" y="962"/>
                </a:lnTo>
                <a:lnTo>
                  <a:pt x="2134" y="1008"/>
                </a:lnTo>
                <a:lnTo>
                  <a:pt x="2142" y="1054"/>
                </a:lnTo>
                <a:lnTo>
                  <a:pt x="2148" y="1102"/>
                </a:lnTo>
                <a:lnTo>
                  <a:pt x="2152" y="1150"/>
                </a:lnTo>
                <a:lnTo>
                  <a:pt x="2154" y="1200"/>
                </a:lnTo>
                <a:lnTo>
                  <a:pt x="2152" y="1248"/>
                </a:lnTo>
                <a:lnTo>
                  <a:pt x="2148" y="1298"/>
                </a:lnTo>
                <a:lnTo>
                  <a:pt x="2142" y="1346"/>
                </a:lnTo>
                <a:lnTo>
                  <a:pt x="2134" y="1392"/>
                </a:lnTo>
                <a:lnTo>
                  <a:pt x="2124" y="1438"/>
                </a:lnTo>
                <a:lnTo>
                  <a:pt x="2110" y="1484"/>
                </a:lnTo>
                <a:lnTo>
                  <a:pt x="2096" y="1528"/>
                </a:lnTo>
                <a:lnTo>
                  <a:pt x="2078" y="1572"/>
                </a:lnTo>
                <a:lnTo>
                  <a:pt x="2060" y="1614"/>
                </a:lnTo>
                <a:lnTo>
                  <a:pt x="2038" y="1654"/>
                </a:lnTo>
                <a:lnTo>
                  <a:pt x="2016" y="1694"/>
                </a:lnTo>
                <a:lnTo>
                  <a:pt x="1990" y="1734"/>
                </a:lnTo>
                <a:lnTo>
                  <a:pt x="1964" y="1770"/>
                </a:lnTo>
                <a:lnTo>
                  <a:pt x="1936" y="1806"/>
                </a:lnTo>
                <a:lnTo>
                  <a:pt x="1906" y="1842"/>
                </a:lnTo>
                <a:lnTo>
                  <a:pt x="1874" y="1874"/>
                </a:lnTo>
                <a:lnTo>
                  <a:pt x="1842" y="1906"/>
                </a:lnTo>
                <a:lnTo>
                  <a:pt x="1806" y="1936"/>
                </a:lnTo>
                <a:lnTo>
                  <a:pt x="1770" y="1964"/>
                </a:lnTo>
                <a:lnTo>
                  <a:pt x="1734" y="1990"/>
                </a:lnTo>
                <a:lnTo>
                  <a:pt x="1694" y="2016"/>
                </a:lnTo>
                <a:lnTo>
                  <a:pt x="1654" y="2038"/>
                </a:lnTo>
                <a:lnTo>
                  <a:pt x="1614" y="2060"/>
                </a:lnTo>
                <a:lnTo>
                  <a:pt x="1572" y="2078"/>
                </a:lnTo>
                <a:lnTo>
                  <a:pt x="1528" y="2096"/>
                </a:lnTo>
                <a:lnTo>
                  <a:pt x="1484" y="2110"/>
                </a:lnTo>
                <a:lnTo>
                  <a:pt x="1438" y="2124"/>
                </a:lnTo>
                <a:lnTo>
                  <a:pt x="1392" y="2134"/>
                </a:lnTo>
                <a:lnTo>
                  <a:pt x="1346" y="2142"/>
                </a:lnTo>
                <a:lnTo>
                  <a:pt x="1298" y="2148"/>
                </a:lnTo>
                <a:lnTo>
                  <a:pt x="1248" y="2152"/>
                </a:lnTo>
                <a:lnTo>
                  <a:pt x="1200" y="2154"/>
                </a:lnTo>
                <a:close/>
              </a:path>
            </a:pathLst>
          </a:custGeom>
          <a:solidFill>
            <a:srgbClr val="760000"/>
          </a:solidFill>
          <a:ln>
            <a:noFill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0" name="Freeform 47"/>
          <p:cNvSpPr>
            <a:spLocks/>
          </p:cNvSpPr>
          <p:nvPr/>
        </p:nvSpPr>
        <p:spPr bwMode="auto">
          <a:xfrm>
            <a:off x="3092450" y="1906588"/>
            <a:ext cx="3028950" cy="3028950"/>
          </a:xfrm>
          <a:custGeom>
            <a:avLst/>
            <a:gdLst>
              <a:gd name="T0" fmla="*/ 3025775 w 1908"/>
              <a:gd name="T1" fmla="*/ 1590675 h 1908"/>
              <a:gd name="T2" fmla="*/ 2997200 w 1908"/>
              <a:gd name="T3" fmla="*/ 1819275 h 1908"/>
              <a:gd name="T4" fmla="*/ 2936875 w 1908"/>
              <a:gd name="T5" fmla="*/ 2035175 h 1908"/>
              <a:gd name="T6" fmla="*/ 2844800 w 1908"/>
              <a:gd name="T7" fmla="*/ 2235200 h 1908"/>
              <a:gd name="T8" fmla="*/ 2727325 w 1908"/>
              <a:gd name="T9" fmla="*/ 2419350 h 1908"/>
              <a:gd name="T10" fmla="*/ 2584450 w 1908"/>
              <a:gd name="T11" fmla="*/ 2584450 h 1908"/>
              <a:gd name="T12" fmla="*/ 2419350 w 1908"/>
              <a:gd name="T13" fmla="*/ 2727325 h 1908"/>
              <a:gd name="T14" fmla="*/ 2235200 w 1908"/>
              <a:gd name="T15" fmla="*/ 2844800 h 1908"/>
              <a:gd name="T16" fmla="*/ 2035175 w 1908"/>
              <a:gd name="T17" fmla="*/ 2936875 h 1908"/>
              <a:gd name="T18" fmla="*/ 1819275 w 1908"/>
              <a:gd name="T19" fmla="*/ 2997200 h 1908"/>
              <a:gd name="T20" fmla="*/ 1590675 w 1908"/>
              <a:gd name="T21" fmla="*/ 3025775 h 1908"/>
              <a:gd name="T22" fmla="*/ 1435100 w 1908"/>
              <a:gd name="T23" fmla="*/ 3025775 h 1908"/>
              <a:gd name="T24" fmla="*/ 1209675 w 1908"/>
              <a:gd name="T25" fmla="*/ 2997200 h 1908"/>
              <a:gd name="T26" fmla="*/ 993775 w 1908"/>
              <a:gd name="T27" fmla="*/ 2936875 h 1908"/>
              <a:gd name="T28" fmla="*/ 793750 w 1908"/>
              <a:gd name="T29" fmla="*/ 2844800 h 1908"/>
              <a:gd name="T30" fmla="*/ 606425 w 1908"/>
              <a:gd name="T31" fmla="*/ 2727325 h 1908"/>
              <a:gd name="T32" fmla="*/ 444500 w 1908"/>
              <a:gd name="T33" fmla="*/ 2584450 h 1908"/>
              <a:gd name="T34" fmla="*/ 301625 w 1908"/>
              <a:gd name="T35" fmla="*/ 2419350 h 1908"/>
              <a:gd name="T36" fmla="*/ 180975 w 1908"/>
              <a:gd name="T37" fmla="*/ 2235200 h 1908"/>
              <a:gd name="T38" fmla="*/ 92075 w 1908"/>
              <a:gd name="T39" fmla="*/ 2035175 h 1908"/>
              <a:gd name="T40" fmla="*/ 31750 w 1908"/>
              <a:gd name="T41" fmla="*/ 1819275 h 1908"/>
              <a:gd name="T42" fmla="*/ 3175 w 1908"/>
              <a:gd name="T43" fmla="*/ 1590675 h 1908"/>
              <a:gd name="T44" fmla="*/ 3175 w 1908"/>
              <a:gd name="T45" fmla="*/ 1435100 h 1908"/>
              <a:gd name="T46" fmla="*/ 31750 w 1908"/>
              <a:gd name="T47" fmla="*/ 1209675 h 1908"/>
              <a:gd name="T48" fmla="*/ 92075 w 1908"/>
              <a:gd name="T49" fmla="*/ 993775 h 1908"/>
              <a:gd name="T50" fmla="*/ 180975 w 1908"/>
              <a:gd name="T51" fmla="*/ 793750 h 1908"/>
              <a:gd name="T52" fmla="*/ 301625 w 1908"/>
              <a:gd name="T53" fmla="*/ 606425 h 1908"/>
              <a:gd name="T54" fmla="*/ 444500 w 1908"/>
              <a:gd name="T55" fmla="*/ 444500 h 1908"/>
              <a:gd name="T56" fmla="*/ 606425 w 1908"/>
              <a:gd name="T57" fmla="*/ 301625 h 1908"/>
              <a:gd name="T58" fmla="*/ 793750 w 1908"/>
              <a:gd name="T59" fmla="*/ 180975 h 1908"/>
              <a:gd name="T60" fmla="*/ 993775 w 1908"/>
              <a:gd name="T61" fmla="*/ 92075 h 1908"/>
              <a:gd name="T62" fmla="*/ 1209675 w 1908"/>
              <a:gd name="T63" fmla="*/ 31750 h 1908"/>
              <a:gd name="T64" fmla="*/ 1435100 w 1908"/>
              <a:gd name="T65" fmla="*/ 3175 h 1908"/>
              <a:gd name="T66" fmla="*/ 1590675 w 1908"/>
              <a:gd name="T67" fmla="*/ 3175 h 1908"/>
              <a:gd name="T68" fmla="*/ 1819275 w 1908"/>
              <a:gd name="T69" fmla="*/ 31750 h 1908"/>
              <a:gd name="T70" fmla="*/ 2035175 w 1908"/>
              <a:gd name="T71" fmla="*/ 92075 h 1908"/>
              <a:gd name="T72" fmla="*/ 2235200 w 1908"/>
              <a:gd name="T73" fmla="*/ 180975 h 1908"/>
              <a:gd name="T74" fmla="*/ 2419350 w 1908"/>
              <a:gd name="T75" fmla="*/ 301625 h 1908"/>
              <a:gd name="T76" fmla="*/ 2584450 w 1908"/>
              <a:gd name="T77" fmla="*/ 444500 h 1908"/>
              <a:gd name="T78" fmla="*/ 2727325 w 1908"/>
              <a:gd name="T79" fmla="*/ 606425 h 1908"/>
              <a:gd name="T80" fmla="*/ 2844800 w 1908"/>
              <a:gd name="T81" fmla="*/ 793750 h 1908"/>
              <a:gd name="T82" fmla="*/ 2936875 w 1908"/>
              <a:gd name="T83" fmla="*/ 993775 h 1908"/>
              <a:gd name="T84" fmla="*/ 2997200 w 1908"/>
              <a:gd name="T85" fmla="*/ 1209675 h 1908"/>
              <a:gd name="T86" fmla="*/ 3025775 w 1908"/>
              <a:gd name="T87" fmla="*/ 1435100 h 1908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908" h="1908">
                <a:moveTo>
                  <a:pt x="1908" y="954"/>
                </a:moveTo>
                <a:lnTo>
                  <a:pt x="1908" y="954"/>
                </a:lnTo>
                <a:lnTo>
                  <a:pt x="1906" y="1002"/>
                </a:lnTo>
                <a:lnTo>
                  <a:pt x="1902" y="1052"/>
                </a:lnTo>
                <a:lnTo>
                  <a:pt x="1896" y="1100"/>
                </a:lnTo>
                <a:lnTo>
                  <a:pt x="1888" y="1146"/>
                </a:lnTo>
                <a:lnTo>
                  <a:pt x="1878" y="1192"/>
                </a:lnTo>
                <a:lnTo>
                  <a:pt x="1864" y="1238"/>
                </a:lnTo>
                <a:lnTo>
                  <a:pt x="1850" y="1282"/>
                </a:lnTo>
                <a:lnTo>
                  <a:pt x="1832" y="1326"/>
                </a:lnTo>
                <a:lnTo>
                  <a:pt x="1814" y="1368"/>
                </a:lnTo>
                <a:lnTo>
                  <a:pt x="1792" y="1408"/>
                </a:lnTo>
                <a:lnTo>
                  <a:pt x="1770" y="1448"/>
                </a:lnTo>
                <a:lnTo>
                  <a:pt x="1744" y="1488"/>
                </a:lnTo>
                <a:lnTo>
                  <a:pt x="1718" y="1524"/>
                </a:lnTo>
                <a:lnTo>
                  <a:pt x="1690" y="1560"/>
                </a:lnTo>
                <a:lnTo>
                  <a:pt x="1660" y="1596"/>
                </a:lnTo>
                <a:lnTo>
                  <a:pt x="1628" y="1628"/>
                </a:lnTo>
                <a:lnTo>
                  <a:pt x="1596" y="1660"/>
                </a:lnTo>
                <a:lnTo>
                  <a:pt x="1560" y="1690"/>
                </a:lnTo>
                <a:lnTo>
                  <a:pt x="1524" y="1718"/>
                </a:lnTo>
                <a:lnTo>
                  <a:pt x="1488" y="1744"/>
                </a:lnTo>
                <a:lnTo>
                  <a:pt x="1448" y="1770"/>
                </a:lnTo>
                <a:lnTo>
                  <a:pt x="1408" y="1792"/>
                </a:lnTo>
                <a:lnTo>
                  <a:pt x="1368" y="1814"/>
                </a:lnTo>
                <a:lnTo>
                  <a:pt x="1326" y="1832"/>
                </a:lnTo>
                <a:lnTo>
                  <a:pt x="1282" y="1850"/>
                </a:lnTo>
                <a:lnTo>
                  <a:pt x="1238" y="1864"/>
                </a:lnTo>
                <a:lnTo>
                  <a:pt x="1192" y="1878"/>
                </a:lnTo>
                <a:lnTo>
                  <a:pt x="1146" y="1888"/>
                </a:lnTo>
                <a:lnTo>
                  <a:pt x="1100" y="1896"/>
                </a:lnTo>
                <a:lnTo>
                  <a:pt x="1052" y="1902"/>
                </a:lnTo>
                <a:lnTo>
                  <a:pt x="1002" y="1906"/>
                </a:lnTo>
                <a:lnTo>
                  <a:pt x="954" y="1908"/>
                </a:lnTo>
                <a:lnTo>
                  <a:pt x="904" y="1906"/>
                </a:lnTo>
                <a:lnTo>
                  <a:pt x="856" y="1902"/>
                </a:lnTo>
                <a:lnTo>
                  <a:pt x="808" y="1896"/>
                </a:lnTo>
                <a:lnTo>
                  <a:pt x="762" y="1888"/>
                </a:lnTo>
                <a:lnTo>
                  <a:pt x="716" y="1878"/>
                </a:lnTo>
                <a:lnTo>
                  <a:pt x="670" y="1864"/>
                </a:lnTo>
                <a:lnTo>
                  <a:pt x="626" y="1850"/>
                </a:lnTo>
                <a:lnTo>
                  <a:pt x="582" y="1832"/>
                </a:lnTo>
                <a:lnTo>
                  <a:pt x="540" y="1814"/>
                </a:lnTo>
                <a:lnTo>
                  <a:pt x="500" y="1792"/>
                </a:lnTo>
                <a:lnTo>
                  <a:pt x="460" y="1770"/>
                </a:lnTo>
                <a:lnTo>
                  <a:pt x="420" y="1744"/>
                </a:lnTo>
                <a:lnTo>
                  <a:pt x="382" y="1718"/>
                </a:lnTo>
                <a:lnTo>
                  <a:pt x="346" y="1690"/>
                </a:lnTo>
                <a:lnTo>
                  <a:pt x="312" y="1660"/>
                </a:lnTo>
                <a:lnTo>
                  <a:pt x="280" y="1628"/>
                </a:lnTo>
                <a:lnTo>
                  <a:pt x="248" y="1596"/>
                </a:lnTo>
                <a:lnTo>
                  <a:pt x="218" y="1560"/>
                </a:lnTo>
                <a:lnTo>
                  <a:pt x="190" y="1524"/>
                </a:lnTo>
                <a:lnTo>
                  <a:pt x="162" y="1488"/>
                </a:lnTo>
                <a:lnTo>
                  <a:pt x="138" y="1448"/>
                </a:lnTo>
                <a:lnTo>
                  <a:pt x="114" y="1408"/>
                </a:lnTo>
                <a:lnTo>
                  <a:pt x="94" y="1368"/>
                </a:lnTo>
                <a:lnTo>
                  <a:pt x="74" y="1326"/>
                </a:lnTo>
                <a:lnTo>
                  <a:pt x="58" y="1282"/>
                </a:lnTo>
                <a:lnTo>
                  <a:pt x="42" y="1238"/>
                </a:lnTo>
                <a:lnTo>
                  <a:pt x="30" y="1192"/>
                </a:lnTo>
                <a:lnTo>
                  <a:pt x="20" y="1146"/>
                </a:lnTo>
                <a:lnTo>
                  <a:pt x="10" y="1100"/>
                </a:lnTo>
                <a:lnTo>
                  <a:pt x="4" y="1052"/>
                </a:lnTo>
                <a:lnTo>
                  <a:pt x="2" y="1002"/>
                </a:lnTo>
                <a:lnTo>
                  <a:pt x="0" y="954"/>
                </a:lnTo>
                <a:lnTo>
                  <a:pt x="2" y="904"/>
                </a:lnTo>
                <a:lnTo>
                  <a:pt x="4" y="856"/>
                </a:lnTo>
                <a:lnTo>
                  <a:pt x="10" y="808"/>
                </a:lnTo>
                <a:lnTo>
                  <a:pt x="20" y="762"/>
                </a:lnTo>
                <a:lnTo>
                  <a:pt x="30" y="716"/>
                </a:lnTo>
                <a:lnTo>
                  <a:pt x="42" y="670"/>
                </a:lnTo>
                <a:lnTo>
                  <a:pt x="58" y="626"/>
                </a:lnTo>
                <a:lnTo>
                  <a:pt x="74" y="582"/>
                </a:lnTo>
                <a:lnTo>
                  <a:pt x="94" y="540"/>
                </a:lnTo>
                <a:lnTo>
                  <a:pt x="114" y="500"/>
                </a:lnTo>
                <a:lnTo>
                  <a:pt x="138" y="460"/>
                </a:lnTo>
                <a:lnTo>
                  <a:pt x="162" y="420"/>
                </a:lnTo>
                <a:lnTo>
                  <a:pt x="190" y="382"/>
                </a:lnTo>
                <a:lnTo>
                  <a:pt x="218" y="346"/>
                </a:lnTo>
                <a:lnTo>
                  <a:pt x="248" y="312"/>
                </a:lnTo>
                <a:lnTo>
                  <a:pt x="280" y="280"/>
                </a:lnTo>
                <a:lnTo>
                  <a:pt x="312" y="248"/>
                </a:lnTo>
                <a:lnTo>
                  <a:pt x="346" y="218"/>
                </a:lnTo>
                <a:lnTo>
                  <a:pt x="382" y="190"/>
                </a:lnTo>
                <a:lnTo>
                  <a:pt x="420" y="162"/>
                </a:lnTo>
                <a:lnTo>
                  <a:pt x="460" y="138"/>
                </a:lnTo>
                <a:lnTo>
                  <a:pt x="500" y="114"/>
                </a:lnTo>
                <a:lnTo>
                  <a:pt x="540" y="94"/>
                </a:lnTo>
                <a:lnTo>
                  <a:pt x="582" y="74"/>
                </a:lnTo>
                <a:lnTo>
                  <a:pt x="626" y="58"/>
                </a:lnTo>
                <a:lnTo>
                  <a:pt x="670" y="42"/>
                </a:lnTo>
                <a:lnTo>
                  <a:pt x="716" y="30"/>
                </a:lnTo>
                <a:lnTo>
                  <a:pt x="762" y="20"/>
                </a:lnTo>
                <a:lnTo>
                  <a:pt x="808" y="10"/>
                </a:lnTo>
                <a:lnTo>
                  <a:pt x="856" y="4"/>
                </a:lnTo>
                <a:lnTo>
                  <a:pt x="904" y="2"/>
                </a:lnTo>
                <a:lnTo>
                  <a:pt x="954" y="0"/>
                </a:lnTo>
                <a:lnTo>
                  <a:pt x="1002" y="2"/>
                </a:lnTo>
                <a:lnTo>
                  <a:pt x="1052" y="4"/>
                </a:lnTo>
                <a:lnTo>
                  <a:pt x="1100" y="10"/>
                </a:lnTo>
                <a:lnTo>
                  <a:pt x="1146" y="20"/>
                </a:lnTo>
                <a:lnTo>
                  <a:pt x="1192" y="30"/>
                </a:lnTo>
                <a:lnTo>
                  <a:pt x="1238" y="42"/>
                </a:lnTo>
                <a:lnTo>
                  <a:pt x="1282" y="58"/>
                </a:lnTo>
                <a:lnTo>
                  <a:pt x="1326" y="74"/>
                </a:lnTo>
                <a:lnTo>
                  <a:pt x="1368" y="94"/>
                </a:lnTo>
                <a:lnTo>
                  <a:pt x="1408" y="114"/>
                </a:lnTo>
                <a:lnTo>
                  <a:pt x="1448" y="138"/>
                </a:lnTo>
                <a:lnTo>
                  <a:pt x="1488" y="162"/>
                </a:lnTo>
                <a:lnTo>
                  <a:pt x="1524" y="190"/>
                </a:lnTo>
                <a:lnTo>
                  <a:pt x="1560" y="218"/>
                </a:lnTo>
                <a:lnTo>
                  <a:pt x="1596" y="248"/>
                </a:lnTo>
                <a:lnTo>
                  <a:pt x="1628" y="280"/>
                </a:lnTo>
                <a:lnTo>
                  <a:pt x="1660" y="312"/>
                </a:lnTo>
                <a:lnTo>
                  <a:pt x="1690" y="346"/>
                </a:lnTo>
                <a:lnTo>
                  <a:pt x="1718" y="382"/>
                </a:lnTo>
                <a:lnTo>
                  <a:pt x="1744" y="420"/>
                </a:lnTo>
                <a:lnTo>
                  <a:pt x="1770" y="460"/>
                </a:lnTo>
                <a:lnTo>
                  <a:pt x="1792" y="500"/>
                </a:lnTo>
                <a:lnTo>
                  <a:pt x="1814" y="540"/>
                </a:lnTo>
                <a:lnTo>
                  <a:pt x="1832" y="582"/>
                </a:lnTo>
                <a:lnTo>
                  <a:pt x="1850" y="626"/>
                </a:lnTo>
                <a:lnTo>
                  <a:pt x="1864" y="670"/>
                </a:lnTo>
                <a:lnTo>
                  <a:pt x="1878" y="716"/>
                </a:lnTo>
                <a:lnTo>
                  <a:pt x="1888" y="762"/>
                </a:lnTo>
                <a:lnTo>
                  <a:pt x="1896" y="808"/>
                </a:lnTo>
                <a:lnTo>
                  <a:pt x="1902" y="856"/>
                </a:lnTo>
                <a:lnTo>
                  <a:pt x="1906" y="904"/>
                </a:lnTo>
                <a:lnTo>
                  <a:pt x="1908" y="954"/>
                </a:lnTo>
                <a:close/>
              </a:path>
            </a:pathLst>
          </a:cu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1" name="Line 52"/>
          <p:cNvSpPr>
            <a:spLocks noChangeShapeType="1"/>
          </p:cNvSpPr>
          <p:nvPr/>
        </p:nvSpPr>
        <p:spPr bwMode="auto">
          <a:xfrm>
            <a:off x="6184900" y="5934075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2" name="Line 53"/>
          <p:cNvSpPr>
            <a:spLocks noChangeShapeType="1"/>
          </p:cNvSpPr>
          <p:nvPr/>
        </p:nvSpPr>
        <p:spPr bwMode="auto">
          <a:xfrm>
            <a:off x="6184900" y="5934075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3" name="Oval 91"/>
          <p:cNvSpPr>
            <a:spLocks noChangeArrowheads="1"/>
          </p:cNvSpPr>
          <p:nvPr/>
        </p:nvSpPr>
        <p:spPr bwMode="auto">
          <a:xfrm>
            <a:off x="3313113" y="2111375"/>
            <a:ext cx="2592387" cy="25463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b="1">
                <a:solidFill>
                  <a:schemeClr val="bg1"/>
                </a:solidFill>
              </a:rPr>
              <a:t>YOUR</a:t>
            </a:r>
          </a:p>
          <a:p>
            <a:pPr algn="ctr" eaLnBrk="1" hangingPunct="1"/>
            <a:r>
              <a:rPr lang="en-GB" altLang="en-US" sz="4000" b="1">
                <a:solidFill>
                  <a:schemeClr val="bg1"/>
                </a:solidFill>
              </a:rPr>
              <a:t>TEXT</a:t>
            </a:r>
          </a:p>
          <a:p>
            <a:pPr algn="ctr" eaLnBrk="1" hangingPunct="1"/>
            <a:r>
              <a:rPr lang="en-GB" altLang="en-US" sz="4000" b="1">
                <a:solidFill>
                  <a:schemeClr val="bg1"/>
                </a:solidFill>
              </a:rPr>
              <a:t>HERE</a:t>
            </a:r>
          </a:p>
        </p:txBody>
      </p:sp>
      <p:sp>
        <p:nvSpPr>
          <p:cNvPr id="7214" name="Freeform 92"/>
          <p:cNvSpPr>
            <a:spLocks/>
          </p:cNvSpPr>
          <p:nvPr/>
        </p:nvSpPr>
        <p:spPr bwMode="auto">
          <a:xfrm>
            <a:off x="2725738" y="1592263"/>
            <a:ext cx="938212" cy="971550"/>
          </a:xfrm>
          <a:custGeom>
            <a:avLst/>
            <a:gdLst>
              <a:gd name="T0" fmla="*/ 168275 w 591"/>
              <a:gd name="T1" fmla="*/ 520700 h 612"/>
              <a:gd name="T2" fmla="*/ 538162 w 591"/>
              <a:gd name="T3" fmla="*/ 127000 h 612"/>
              <a:gd name="T4" fmla="*/ 925512 w 591"/>
              <a:gd name="T5" fmla="*/ 47625 h 612"/>
              <a:gd name="T6" fmla="*/ 460375 w 591"/>
              <a:gd name="T7" fmla="*/ 417513 h 612"/>
              <a:gd name="T8" fmla="*/ 49212 w 591"/>
              <a:gd name="T9" fmla="*/ 954088 h 612"/>
              <a:gd name="T10" fmla="*/ 168275 w 591"/>
              <a:gd name="T11" fmla="*/ 520700 h 6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91" h="612">
                <a:moveTo>
                  <a:pt x="106" y="328"/>
                </a:moveTo>
                <a:cubicBezTo>
                  <a:pt x="164" y="230"/>
                  <a:pt x="260" y="130"/>
                  <a:pt x="339" y="80"/>
                </a:cubicBezTo>
                <a:cubicBezTo>
                  <a:pt x="418" y="30"/>
                  <a:pt x="591" y="0"/>
                  <a:pt x="583" y="30"/>
                </a:cubicBezTo>
                <a:cubicBezTo>
                  <a:pt x="575" y="60"/>
                  <a:pt x="382" y="168"/>
                  <a:pt x="290" y="263"/>
                </a:cubicBezTo>
                <a:cubicBezTo>
                  <a:pt x="198" y="358"/>
                  <a:pt x="62" y="590"/>
                  <a:pt x="31" y="601"/>
                </a:cubicBezTo>
                <a:cubicBezTo>
                  <a:pt x="0" y="612"/>
                  <a:pt x="91" y="385"/>
                  <a:pt x="106" y="328"/>
                </a:cubicBezTo>
                <a:close/>
              </a:path>
            </a:pathLst>
          </a:custGeom>
          <a:solidFill>
            <a:srgbClr val="FFFFFF">
              <a:alpha val="2901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5" name="Freeform 93"/>
          <p:cNvSpPr>
            <a:spLocks/>
          </p:cNvSpPr>
          <p:nvPr/>
        </p:nvSpPr>
        <p:spPr bwMode="auto">
          <a:xfrm flipH="1" flipV="1">
            <a:off x="5561013" y="4278313"/>
            <a:ext cx="938212" cy="971550"/>
          </a:xfrm>
          <a:custGeom>
            <a:avLst/>
            <a:gdLst>
              <a:gd name="T0" fmla="*/ 168275 w 591"/>
              <a:gd name="T1" fmla="*/ 520700 h 612"/>
              <a:gd name="T2" fmla="*/ 538162 w 591"/>
              <a:gd name="T3" fmla="*/ 127000 h 612"/>
              <a:gd name="T4" fmla="*/ 925512 w 591"/>
              <a:gd name="T5" fmla="*/ 47625 h 612"/>
              <a:gd name="T6" fmla="*/ 460375 w 591"/>
              <a:gd name="T7" fmla="*/ 417513 h 612"/>
              <a:gd name="T8" fmla="*/ 49212 w 591"/>
              <a:gd name="T9" fmla="*/ 954088 h 612"/>
              <a:gd name="T10" fmla="*/ 168275 w 591"/>
              <a:gd name="T11" fmla="*/ 520700 h 6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91" h="612">
                <a:moveTo>
                  <a:pt x="106" y="328"/>
                </a:moveTo>
                <a:cubicBezTo>
                  <a:pt x="164" y="230"/>
                  <a:pt x="260" y="130"/>
                  <a:pt x="339" y="80"/>
                </a:cubicBezTo>
                <a:cubicBezTo>
                  <a:pt x="418" y="30"/>
                  <a:pt x="591" y="0"/>
                  <a:pt x="583" y="30"/>
                </a:cubicBezTo>
                <a:cubicBezTo>
                  <a:pt x="575" y="60"/>
                  <a:pt x="382" y="168"/>
                  <a:pt x="290" y="263"/>
                </a:cubicBezTo>
                <a:cubicBezTo>
                  <a:pt x="198" y="358"/>
                  <a:pt x="62" y="590"/>
                  <a:pt x="31" y="601"/>
                </a:cubicBezTo>
                <a:cubicBezTo>
                  <a:pt x="0" y="612"/>
                  <a:pt x="91" y="385"/>
                  <a:pt x="106" y="328"/>
                </a:cubicBezTo>
                <a:close/>
              </a:path>
            </a:pathLst>
          </a:custGeom>
          <a:solidFill>
            <a:srgbClr val="760000">
              <a:alpha val="3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47"/>
          <p:cNvGrpSpPr>
            <a:grpSpLocks/>
          </p:cNvGrpSpPr>
          <p:nvPr/>
        </p:nvGrpSpPr>
        <p:grpSpPr bwMode="auto">
          <a:xfrm>
            <a:off x="2195513" y="1041400"/>
            <a:ext cx="4679950" cy="4679950"/>
            <a:chOff x="1376" y="656"/>
            <a:chExt cx="3008" cy="3008"/>
          </a:xfrm>
        </p:grpSpPr>
        <p:sp>
          <p:nvSpPr>
            <p:cNvPr id="9220" name="Freeform 45"/>
            <p:cNvSpPr>
              <a:spLocks/>
            </p:cNvSpPr>
            <p:nvPr/>
          </p:nvSpPr>
          <p:spPr bwMode="auto">
            <a:xfrm>
              <a:off x="1376" y="656"/>
              <a:ext cx="3008" cy="3008"/>
            </a:xfrm>
            <a:custGeom>
              <a:avLst/>
              <a:gdLst>
                <a:gd name="T0" fmla="*/ 1622 w 3008"/>
                <a:gd name="T1" fmla="*/ 156 h 3008"/>
                <a:gd name="T2" fmla="*/ 1854 w 3008"/>
                <a:gd name="T3" fmla="*/ 196 h 3008"/>
                <a:gd name="T4" fmla="*/ 2076 w 3008"/>
                <a:gd name="T5" fmla="*/ 278 h 3008"/>
                <a:gd name="T6" fmla="*/ 2280 w 3008"/>
                <a:gd name="T7" fmla="*/ 396 h 3008"/>
                <a:gd name="T8" fmla="*/ 2462 w 3008"/>
                <a:gd name="T9" fmla="*/ 546 h 3008"/>
                <a:gd name="T10" fmla="*/ 2612 w 3008"/>
                <a:gd name="T11" fmla="*/ 728 h 3008"/>
                <a:gd name="T12" fmla="*/ 2730 w 3008"/>
                <a:gd name="T13" fmla="*/ 932 h 3008"/>
                <a:gd name="T14" fmla="*/ 2812 w 3008"/>
                <a:gd name="T15" fmla="*/ 1154 h 3008"/>
                <a:gd name="T16" fmla="*/ 2852 w 3008"/>
                <a:gd name="T17" fmla="*/ 1386 h 3008"/>
                <a:gd name="T18" fmla="*/ 2852 w 3008"/>
                <a:gd name="T19" fmla="*/ 1622 h 3008"/>
                <a:gd name="T20" fmla="*/ 2812 w 3008"/>
                <a:gd name="T21" fmla="*/ 1854 h 3008"/>
                <a:gd name="T22" fmla="*/ 2730 w 3008"/>
                <a:gd name="T23" fmla="*/ 2076 h 3008"/>
                <a:gd name="T24" fmla="*/ 2612 w 3008"/>
                <a:gd name="T25" fmla="*/ 2280 h 3008"/>
                <a:gd name="T26" fmla="*/ 2462 w 3008"/>
                <a:gd name="T27" fmla="*/ 2462 h 3008"/>
                <a:gd name="T28" fmla="*/ 2280 w 3008"/>
                <a:gd name="T29" fmla="*/ 2612 h 3008"/>
                <a:gd name="T30" fmla="*/ 2076 w 3008"/>
                <a:gd name="T31" fmla="*/ 2730 h 3008"/>
                <a:gd name="T32" fmla="*/ 1854 w 3008"/>
                <a:gd name="T33" fmla="*/ 2812 h 3008"/>
                <a:gd name="T34" fmla="*/ 1622 w 3008"/>
                <a:gd name="T35" fmla="*/ 2852 h 3008"/>
                <a:gd name="T36" fmla="*/ 1386 w 3008"/>
                <a:gd name="T37" fmla="*/ 2852 h 3008"/>
                <a:gd name="T38" fmla="*/ 1154 w 3008"/>
                <a:gd name="T39" fmla="*/ 2812 h 3008"/>
                <a:gd name="T40" fmla="*/ 932 w 3008"/>
                <a:gd name="T41" fmla="*/ 2730 h 3008"/>
                <a:gd name="T42" fmla="*/ 728 w 3008"/>
                <a:gd name="T43" fmla="*/ 2612 h 3008"/>
                <a:gd name="T44" fmla="*/ 546 w 3008"/>
                <a:gd name="T45" fmla="*/ 2462 h 3008"/>
                <a:gd name="T46" fmla="*/ 396 w 3008"/>
                <a:gd name="T47" fmla="*/ 2280 h 3008"/>
                <a:gd name="T48" fmla="*/ 278 w 3008"/>
                <a:gd name="T49" fmla="*/ 2076 h 3008"/>
                <a:gd name="T50" fmla="*/ 196 w 3008"/>
                <a:gd name="T51" fmla="*/ 1854 h 3008"/>
                <a:gd name="T52" fmla="*/ 156 w 3008"/>
                <a:gd name="T53" fmla="*/ 1622 h 3008"/>
                <a:gd name="T54" fmla="*/ 156 w 3008"/>
                <a:gd name="T55" fmla="*/ 1386 h 3008"/>
                <a:gd name="T56" fmla="*/ 196 w 3008"/>
                <a:gd name="T57" fmla="*/ 1154 h 3008"/>
                <a:gd name="T58" fmla="*/ 278 w 3008"/>
                <a:gd name="T59" fmla="*/ 932 h 3008"/>
                <a:gd name="T60" fmla="*/ 396 w 3008"/>
                <a:gd name="T61" fmla="*/ 728 h 3008"/>
                <a:gd name="T62" fmla="*/ 546 w 3008"/>
                <a:gd name="T63" fmla="*/ 546 h 3008"/>
                <a:gd name="T64" fmla="*/ 728 w 3008"/>
                <a:gd name="T65" fmla="*/ 396 h 3008"/>
                <a:gd name="T66" fmla="*/ 932 w 3008"/>
                <a:gd name="T67" fmla="*/ 278 h 3008"/>
                <a:gd name="T68" fmla="*/ 1154 w 3008"/>
                <a:gd name="T69" fmla="*/ 196 h 3008"/>
                <a:gd name="T70" fmla="*/ 1386 w 3008"/>
                <a:gd name="T71" fmla="*/ 156 h 300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008" h="3008">
                  <a:moveTo>
                    <a:pt x="1504" y="0"/>
                  </a:moveTo>
                  <a:lnTo>
                    <a:pt x="1622" y="156"/>
                  </a:lnTo>
                  <a:lnTo>
                    <a:pt x="1766" y="22"/>
                  </a:lnTo>
                  <a:lnTo>
                    <a:pt x="1854" y="196"/>
                  </a:lnTo>
                  <a:lnTo>
                    <a:pt x="2018" y="90"/>
                  </a:lnTo>
                  <a:lnTo>
                    <a:pt x="2076" y="278"/>
                  </a:lnTo>
                  <a:lnTo>
                    <a:pt x="2256" y="202"/>
                  </a:lnTo>
                  <a:lnTo>
                    <a:pt x="2280" y="396"/>
                  </a:lnTo>
                  <a:lnTo>
                    <a:pt x="2470" y="352"/>
                  </a:lnTo>
                  <a:lnTo>
                    <a:pt x="2462" y="546"/>
                  </a:lnTo>
                  <a:lnTo>
                    <a:pt x="2656" y="538"/>
                  </a:lnTo>
                  <a:lnTo>
                    <a:pt x="2612" y="728"/>
                  </a:lnTo>
                  <a:lnTo>
                    <a:pt x="2806" y="752"/>
                  </a:lnTo>
                  <a:lnTo>
                    <a:pt x="2730" y="932"/>
                  </a:lnTo>
                  <a:lnTo>
                    <a:pt x="2918" y="990"/>
                  </a:lnTo>
                  <a:lnTo>
                    <a:pt x="2812" y="1154"/>
                  </a:lnTo>
                  <a:lnTo>
                    <a:pt x="2986" y="1242"/>
                  </a:lnTo>
                  <a:lnTo>
                    <a:pt x="2852" y="1386"/>
                  </a:lnTo>
                  <a:lnTo>
                    <a:pt x="3008" y="1504"/>
                  </a:lnTo>
                  <a:lnTo>
                    <a:pt x="2852" y="1622"/>
                  </a:lnTo>
                  <a:lnTo>
                    <a:pt x="2986" y="1766"/>
                  </a:lnTo>
                  <a:lnTo>
                    <a:pt x="2812" y="1854"/>
                  </a:lnTo>
                  <a:lnTo>
                    <a:pt x="2918" y="2018"/>
                  </a:lnTo>
                  <a:lnTo>
                    <a:pt x="2730" y="2076"/>
                  </a:lnTo>
                  <a:lnTo>
                    <a:pt x="2806" y="2256"/>
                  </a:lnTo>
                  <a:lnTo>
                    <a:pt x="2612" y="2280"/>
                  </a:lnTo>
                  <a:lnTo>
                    <a:pt x="2656" y="2470"/>
                  </a:lnTo>
                  <a:lnTo>
                    <a:pt x="2462" y="2462"/>
                  </a:lnTo>
                  <a:lnTo>
                    <a:pt x="2470" y="2656"/>
                  </a:lnTo>
                  <a:lnTo>
                    <a:pt x="2280" y="2612"/>
                  </a:lnTo>
                  <a:lnTo>
                    <a:pt x="2256" y="2806"/>
                  </a:lnTo>
                  <a:lnTo>
                    <a:pt x="2076" y="2730"/>
                  </a:lnTo>
                  <a:lnTo>
                    <a:pt x="2018" y="2918"/>
                  </a:lnTo>
                  <a:lnTo>
                    <a:pt x="1854" y="2812"/>
                  </a:lnTo>
                  <a:lnTo>
                    <a:pt x="1766" y="2986"/>
                  </a:lnTo>
                  <a:lnTo>
                    <a:pt x="1622" y="2852"/>
                  </a:lnTo>
                  <a:lnTo>
                    <a:pt x="1504" y="3008"/>
                  </a:lnTo>
                  <a:lnTo>
                    <a:pt x="1386" y="2852"/>
                  </a:lnTo>
                  <a:lnTo>
                    <a:pt x="1242" y="2986"/>
                  </a:lnTo>
                  <a:lnTo>
                    <a:pt x="1154" y="2812"/>
                  </a:lnTo>
                  <a:lnTo>
                    <a:pt x="990" y="2918"/>
                  </a:lnTo>
                  <a:lnTo>
                    <a:pt x="932" y="2730"/>
                  </a:lnTo>
                  <a:lnTo>
                    <a:pt x="752" y="2806"/>
                  </a:lnTo>
                  <a:lnTo>
                    <a:pt x="728" y="2612"/>
                  </a:lnTo>
                  <a:lnTo>
                    <a:pt x="538" y="2656"/>
                  </a:lnTo>
                  <a:lnTo>
                    <a:pt x="546" y="2462"/>
                  </a:lnTo>
                  <a:lnTo>
                    <a:pt x="352" y="2470"/>
                  </a:lnTo>
                  <a:lnTo>
                    <a:pt x="396" y="2280"/>
                  </a:lnTo>
                  <a:lnTo>
                    <a:pt x="202" y="2256"/>
                  </a:lnTo>
                  <a:lnTo>
                    <a:pt x="278" y="2076"/>
                  </a:lnTo>
                  <a:lnTo>
                    <a:pt x="90" y="2018"/>
                  </a:lnTo>
                  <a:lnTo>
                    <a:pt x="196" y="1854"/>
                  </a:lnTo>
                  <a:lnTo>
                    <a:pt x="22" y="1766"/>
                  </a:lnTo>
                  <a:lnTo>
                    <a:pt x="156" y="1622"/>
                  </a:lnTo>
                  <a:lnTo>
                    <a:pt x="0" y="1504"/>
                  </a:lnTo>
                  <a:lnTo>
                    <a:pt x="156" y="1386"/>
                  </a:lnTo>
                  <a:lnTo>
                    <a:pt x="22" y="1242"/>
                  </a:lnTo>
                  <a:lnTo>
                    <a:pt x="196" y="1154"/>
                  </a:lnTo>
                  <a:lnTo>
                    <a:pt x="90" y="990"/>
                  </a:lnTo>
                  <a:lnTo>
                    <a:pt x="278" y="932"/>
                  </a:lnTo>
                  <a:lnTo>
                    <a:pt x="202" y="752"/>
                  </a:lnTo>
                  <a:lnTo>
                    <a:pt x="396" y="728"/>
                  </a:lnTo>
                  <a:lnTo>
                    <a:pt x="352" y="538"/>
                  </a:lnTo>
                  <a:lnTo>
                    <a:pt x="546" y="546"/>
                  </a:lnTo>
                  <a:lnTo>
                    <a:pt x="538" y="352"/>
                  </a:lnTo>
                  <a:lnTo>
                    <a:pt x="728" y="396"/>
                  </a:lnTo>
                  <a:lnTo>
                    <a:pt x="752" y="202"/>
                  </a:lnTo>
                  <a:lnTo>
                    <a:pt x="932" y="278"/>
                  </a:lnTo>
                  <a:lnTo>
                    <a:pt x="990" y="90"/>
                  </a:lnTo>
                  <a:lnTo>
                    <a:pt x="1154" y="196"/>
                  </a:lnTo>
                  <a:lnTo>
                    <a:pt x="1242" y="22"/>
                  </a:lnTo>
                  <a:lnTo>
                    <a:pt x="1386" y="156"/>
                  </a:lnTo>
                  <a:lnTo>
                    <a:pt x="1504" y="0"/>
                  </a:lnTo>
                  <a:close/>
                </a:path>
              </a:pathLst>
            </a:custGeom>
            <a:gradFill rotWithShape="1">
              <a:gsLst>
                <a:gs pos="0">
                  <a:srgbClr val="B6D94A"/>
                </a:gs>
                <a:gs pos="100000">
                  <a:srgbClr val="9ABE28"/>
                </a:gs>
              </a:gsLst>
              <a:lin ang="5400000" scaled="1"/>
            </a:gra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1" name="Freeform 7"/>
            <p:cNvSpPr>
              <a:spLocks/>
            </p:cNvSpPr>
            <p:nvPr/>
          </p:nvSpPr>
          <p:spPr bwMode="auto">
            <a:xfrm>
              <a:off x="2042" y="1324"/>
              <a:ext cx="1680" cy="1680"/>
            </a:xfrm>
            <a:custGeom>
              <a:avLst/>
              <a:gdLst>
                <a:gd name="T0" fmla="*/ 1680 w 1680"/>
                <a:gd name="T1" fmla="*/ 884 h 1680"/>
                <a:gd name="T2" fmla="*/ 1664 w 1680"/>
                <a:gd name="T3" fmla="*/ 1010 h 1680"/>
                <a:gd name="T4" fmla="*/ 1630 w 1680"/>
                <a:gd name="T5" fmla="*/ 1130 h 1680"/>
                <a:gd name="T6" fmla="*/ 1580 w 1680"/>
                <a:gd name="T7" fmla="*/ 1240 h 1680"/>
                <a:gd name="T8" fmla="*/ 1514 w 1680"/>
                <a:gd name="T9" fmla="*/ 1342 h 1680"/>
                <a:gd name="T10" fmla="*/ 1434 w 1680"/>
                <a:gd name="T11" fmla="*/ 1434 h 1680"/>
                <a:gd name="T12" fmla="*/ 1344 w 1680"/>
                <a:gd name="T13" fmla="*/ 1514 h 1680"/>
                <a:gd name="T14" fmla="*/ 1242 w 1680"/>
                <a:gd name="T15" fmla="*/ 1578 h 1680"/>
                <a:gd name="T16" fmla="*/ 1130 w 1680"/>
                <a:gd name="T17" fmla="*/ 1630 h 1680"/>
                <a:gd name="T18" fmla="*/ 1010 w 1680"/>
                <a:gd name="T19" fmla="*/ 1664 h 1680"/>
                <a:gd name="T20" fmla="*/ 884 w 1680"/>
                <a:gd name="T21" fmla="*/ 1680 h 1680"/>
                <a:gd name="T22" fmla="*/ 798 w 1680"/>
                <a:gd name="T23" fmla="*/ 1680 h 1680"/>
                <a:gd name="T24" fmla="*/ 672 w 1680"/>
                <a:gd name="T25" fmla="*/ 1664 h 1680"/>
                <a:gd name="T26" fmla="*/ 552 w 1680"/>
                <a:gd name="T27" fmla="*/ 1630 h 1680"/>
                <a:gd name="T28" fmla="*/ 440 w 1680"/>
                <a:gd name="T29" fmla="*/ 1578 h 1680"/>
                <a:gd name="T30" fmla="*/ 338 w 1680"/>
                <a:gd name="T31" fmla="*/ 1514 h 1680"/>
                <a:gd name="T32" fmla="*/ 246 w 1680"/>
                <a:gd name="T33" fmla="*/ 1434 h 1680"/>
                <a:gd name="T34" fmla="*/ 168 w 1680"/>
                <a:gd name="T35" fmla="*/ 1342 h 1680"/>
                <a:gd name="T36" fmla="*/ 102 w 1680"/>
                <a:gd name="T37" fmla="*/ 1240 h 1680"/>
                <a:gd name="T38" fmla="*/ 52 w 1680"/>
                <a:gd name="T39" fmla="*/ 1130 h 1680"/>
                <a:gd name="T40" fmla="*/ 18 w 1680"/>
                <a:gd name="T41" fmla="*/ 1010 h 1680"/>
                <a:gd name="T42" fmla="*/ 2 w 1680"/>
                <a:gd name="T43" fmla="*/ 884 h 1680"/>
                <a:gd name="T44" fmla="*/ 2 w 1680"/>
                <a:gd name="T45" fmla="*/ 796 h 1680"/>
                <a:gd name="T46" fmla="*/ 18 w 1680"/>
                <a:gd name="T47" fmla="*/ 670 h 1680"/>
                <a:gd name="T48" fmla="*/ 52 w 1680"/>
                <a:gd name="T49" fmla="*/ 552 h 1680"/>
                <a:gd name="T50" fmla="*/ 102 w 1680"/>
                <a:gd name="T51" fmla="*/ 440 h 1680"/>
                <a:gd name="T52" fmla="*/ 168 w 1680"/>
                <a:gd name="T53" fmla="*/ 338 h 1680"/>
                <a:gd name="T54" fmla="*/ 246 w 1680"/>
                <a:gd name="T55" fmla="*/ 246 h 1680"/>
                <a:gd name="T56" fmla="*/ 338 w 1680"/>
                <a:gd name="T57" fmla="*/ 168 h 1680"/>
                <a:gd name="T58" fmla="*/ 440 w 1680"/>
                <a:gd name="T59" fmla="*/ 102 h 1680"/>
                <a:gd name="T60" fmla="*/ 552 w 1680"/>
                <a:gd name="T61" fmla="*/ 52 h 1680"/>
                <a:gd name="T62" fmla="*/ 672 w 1680"/>
                <a:gd name="T63" fmla="*/ 18 h 1680"/>
                <a:gd name="T64" fmla="*/ 798 w 1680"/>
                <a:gd name="T65" fmla="*/ 2 h 1680"/>
                <a:gd name="T66" fmla="*/ 884 w 1680"/>
                <a:gd name="T67" fmla="*/ 2 h 1680"/>
                <a:gd name="T68" fmla="*/ 1010 w 1680"/>
                <a:gd name="T69" fmla="*/ 18 h 1680"/>
                <a:gd name="T70" fmla="*/ 1130 w 1680"/>
                <a:gd name="T71" fmla="*/ 52 h 1680"/>
                <a:gd name="T72" fmla="*/ 1242 w 1680"/>
                <a:gd name="T73" fmla="*/ 102 h 1680"/>
                <a:gd name="T74" fmla="*/ 1344 w 1680"/>
                <a:gd name="T75" fmla="*/ 168 h 1680"/>
                <a:gd name="T76" fmla="*/ 1434 w 1680"/>
                <a:gd name="T77" fmla="*/ 246 h 1680"/>
                <a:gd name="T78" fmla="*/ 1514 w 1680"/>
                <a:gd name="T79" fmla="*/ 338 h 1680"/>
                <a:gd name="T80" fmla="*/ 1580 w 1680"/>
                <a:gd name="T81" fmla="*/ 440 h 1680"/>
                <a:gd name="T82" fmla="*/ 1630 w 1680"/>
                <a:gd name="T83" fmla="*/ 552 h 1680"/>
                <a:gd name="T84" fmla="*/ 1664 w 1680"/>
                <a:gd name="T85" fmla="*/ 670 h 1680"/>
                <a:gd name="T86" fmla="*/ 1680 w 1680"/>
                <a:gd name="T87" fmla="*/ 796 h 168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680" h="1680">
                  <a:moveTo>
                    <a:pt x="1680" y="840"/>
                  </a:moveTo>
                  <a:lnTo>
                    <a:pt x="1680" y="840"/>
                  </a:lnTo>
                  <a:lnTo>
                    <a:pt x="1680" y="884"/>
                  </a:lnTo>
                  <a:lnTo>
                    <a:pt x="1676" y="926"/>
                  </a:lnTo>
                  <a:lnTo>
                    <a:pt x="1672" y="968"/>
                  </a:lnTo>
                  <a:lnTo>
                    <a:pt x="1664" y="1010"/>
                  </a:lnTo>
                  <a:lnTo>
                    <a:pt x="1654" y="1050"/>
                  </a:lnTo>
                  <a:lnTo>
                    <a:pt x="1642" y="1090"/>
                  </a:lnTo>
                  <a:lnTo>
                    <a:pt x="1630" y="1130"/>
                  </a:lnTo>
                  <a:lnTo>
                    <a:pt x="1614" y="1168"/>
                  </a:lnTo>
                  <a:lnTo>
                    <a:pt x="1598" y="1204"/>
                  </a:lnTo>
                  <a:lnTo>
                    <a:pt x="1580" y="1240"/>
                  </a:lnTo>
                  <a:lnTo>
                    <a:pt x="1560" y="1276"/>
                  </a:lnTo>
                  <a:lnTo>
                    <a:pt x="1538" y="1310"/>
                  </a:lnTo>
                  <a:lnTo>
                    <a:pt x="1514" y="1342"/>
                  </a:lnTo>
                  <a:lnTo>
                    <a:pt x="1488" y="1374"/>
                  </a:lnTo>
                  <a:lnTo>
                    <a:pt x="1462" y="1404"/>
                  </a:lnTo>
                  <a:lnTo>
                    <a:pt x="1434" y="1434"/>
                  </a:lnTo>
                  <a:lnTo>
                    <a:pt x="1406" y="1462"/>
                  </a:lnTo>
                  <a:lnTo>
                    <a:pt x="1376" y="1488"/>
                  </a:lnTo>
                  <a:lnTo>
                    <a:pt x="1344" y="1514"/>
                  </a:lnTo>
                  <a:lnTo>
                    <a:pt x="1310" y="1536"/>
                  </a:lnTo>
                  <a:lnTo>
                    <a:pt x="1276" y="1558"/>
                  </a:lnTo>
                  <a:lnTo>
                    <a:pt x="1242" y="1578"/>
                  </a:lnTo>
                  <a:lnTo>
                    <a:pt x="1204" y="1598"/>
                  </a:lnTo>
                  <a:lnTo>
                    <a:pt x="1168" y="1614"/>
                  </a:lnTo>
                  <a:lnTo>
                    <a:pt x="1130" y="1630"/>
                  </a:lnTo>
                  <a:lnTo>
                    <a:pt x="1090" y="1642"/>
                  </a:lnTo>
                  <a:lnTo>
                    <a:pt x="1050" y="1654"/>
                  </a:lnTo>
                  <a:lnTo>
                    <a:pt x="1010" y="1664"/>
                  </a:lnTo>
                  <a:lnTo>
                    <a:pt x="968" y="1670"/>
                  </a:lnTo>
                  <a:lnTo>
                    <a:pt x="926" y="1676"/>
                  </a:lnTo>
                  <a:lnTo>
                    <a:pt x="884" y="1680"/>
                  </a:lnTo>
                  <a:lnTo>
                    <a:pt x="840" y="1680"/>
                  </a:lnTo>
                  <a:lnTo>
                    <a:pt x="798" y="1680"/>
                  </a:lnTo>
                  <a:lnTo>
                    <a:pt x="754" y="1676"/>
                  </a:lnTo>
                  <a:lnTo>
                    <a:pt x="712" y="1670"/>
                  </a:lnTo>
                  <a:lnTo>
                    <a:pt x="672" y="1664"/>
                  </a:lnTo>
                  <a:lnTo>
                    <a:pt x="630" y="1654"/>
                  </a:lnTo>
                  <a:lnTo>
                    <a:pt x="590" y="1642"/>
                  </a:lnTo>
                  <a:lnTo>
                    <a:pt x="552" y="1630"/>
                  </a:lnTo>
                  <a:lnTo>
                    <a:pt x="514" y="1614"/>
                  </a:lnTo>
                  <a:lnTo>
                    <a:pt x="476" y="1598"/>
                  </a:lnTo>
                  <a:lnTo>
                    <a:pt x="440" y="1578"/>
                  </a:lnTo>
                  <a:lnTo>
                    <a:pt x="406" y="1558"/>
                  </a:lnTo>
                  <a:lnTo>
                    <a:pt x="372" y="1536"/>
                  </a:lnTo>
                  <a:lnTo>
                    <a:pt x="338" y="1514"/>
                  </a:lnTo>
                  <a:lnTo>
                    <a:pt x="306" y="1488"/>
                  </a:lnTo>
                  <a:lnTo>
                    <a:pt x="276" y="1462"/>
                  </a:lnTo>
                  <a:lnTo>
                    <a:pt x="246" y="1434"/>
                  </a:lnTo>
                  <a:lnTo>
                    <a:pt x="218" y="1404"/>
                  </a:lnTo>
                  <a:lnTo>
                    <a:pt x="192" y="1374"/>
                  </a:lnTo>
                  <a:lnTo>
                    <a:pt x="168" y="1342"/>
                  </a:lnTo>
                  <a:lnTo>
                    <a:pt x="144" y="1310"/>
                  </a:lnTo>
                  <a:lnTo>
                    <a:pt x="122" y="1276"/>
                  </a:lnTo>
                  <a:lnTo>
                    <a:pt x="102" y="1240"/>
                  </a:lnTo>
                  <a:lnTo>
                    <a:pt x="84" y="1204"/>
                  </a:lnTo>
                  <a:lnTo>
                    <a:pt x="66" y="1168"/>
                  </a:lnTo>
                  <a:lnTo>
                    <a:pt x="52" y="1130"/>
                  </a:lnTo>
                  <a:lnTo>
                    <a:pt x="38" y="1090"/>
                  </a:lnTo>
                  <a:lnTo>
                    <a:pt x="28" y="1050"/>
                  </a:lnTo>
                  <a:lnTo>
                    <a:pt x="18" y="1010"/>
                  </a:lnTo>
                  <a:lnTo>
                    <a:pt x="10" y="968"/>
                  </a:lnTo>
                  <a:lnTo>
                    <a:pt x="6" y="926"/>
                  </a:lnTo>
                  <a:lnTo>
                    <a:pt x="2" y="884"/>
                  </a:lnTo>
                  <a:lnTo>
                    <a:pt x="0" y="840"/>
                  </a:lnTo>
                  <a:lnTo>
                    <a:pt x="2" y="796"/>
                  </a:lnTo>
                  <a:lnTo>
                    <a:pt x="6" y="754"/>
                  </a:lnTo>
                  <a:lnTo>
                    <a:pt x="10" y="712"/>
                  </a:lnTo>
                  <a:lnTo>
                    <a:pt x="18" y="670"/>
                  </a:lnTo>
                  <a:lnTo>
                    <a:pt x="28" y="630"/>
                  </a:lnTo>
                  <a:lnTo>
                    <a:pt x="38" y="590"/>
                  </a:lnTo>
                  <a:lnTo>
                    <a:pt x="52" y="552"/>
                  </a:lnTo>
                  <a:lnTo>
                    <a:pt x="66" y="514"/>
                  </a:lnTo>
                  <a:lnTo>
                    <a:pt x="84" y="476"/>
                  </a:lnTo>
                  <a:lnTo>
                    <a:pt x="102" y="440"/>
                  </a:lnTo>
                  <a:lnTo>
                    <a:pt x="122" y="404"/>
                  </a:lnTo>
                  <a:lnTo>
                    <a:pt x="144" y="370"/>
                  </a:lnTo>
                  <a:lnTo>
                    <a:pt x="168" y="338"/>
                  </a:lnTo>
                  <a:lnTo>
                    <a:pt x="192" y="306"/>
                  </a:lnTo>
                  <a:lnTo>
                    <a:pt x="218" y="276"/>
                  </a:lnTo>
                  <a:lnTo>
                    <a:pt x="246" y="246"/>
                  </a:lnTo>
                  <a:lnTo>
                    <a:pt x="276" y="218"/>
                  </a:lnTo>
                  <a:lnTo>
                    <a:pt x="306" y="192"/>
                  </a:lnTo>
                  <a:lnTo>
                    <a:pt x="338" y="168"/>
                  </a:lnTo>
                  <a:lnTo>
                    <a:pt x="372" y="144"/>
                  </a:lnTo>
                  <a:lnTo>
                    <a:pt x="406" y="122"/>
                  </a:lnTo>
                  <a:lnTo>
                    <a:pt x="440" y="102"/>
                  </a:lnTo>
                  <a:lnTo>
                    <a:pt x="476" y="84"/>
                  </a:lnTo>
                  <a:lnTo>
                    <a:pt x="514" y="66"/>
                  </a:lnTo>
                  <a:lnTo>
                    <a:pt x="552" y="52"/>
                  </a:lnTo>
                  <a:lnTo>
                    <a:pt x="590" y="38"/>
                  </a:lnTo>
                  <a:lnTo>
                    <a:pt x="630" y="26"/>
                  </a:lnTo>
                  <a:lnTo>
                    <a:pt x="672" y="18"/>
                  </a:lnTo>
                  <a:lnTo>
                    <a:pt x="712" y="10"/>
                  </a:lnTo>
                  <a:lnTo>
                    <a:pt x="754" y="4"/>
                  </a:lnTo>
                  <a:lnTo>
                    <a:pt x="798" y="2"/>
                  </a:lnTo>
                  <a:lnTo>
                    <a:pt x="840" y="0"/>
                  </a:lnTo>
                  <a:lnTo>
                    <a:pt x="884" y="2"/>
                  </a:lnTo>
                  <a:lnTo>
                    <a:pt x="926" y="4"/>
                  </a:lnTo>
                  <a:lnTo>
                    <a:pt x="968" y="10"/>
                  </a:lnTo>
                  <a:lnTo>
                    <a:pt x="1010" y="18"/>
                  </a:lnTo>
                  <a:lnTo>
                    <a:pt x="1050" y="26"/>
                  </a:lnTo>
                  <a:lnTo>
                    <a:pt x="1090" y="38"/>
                  </a:lnTo>
                  <a:lnTo>
                    <a:pt x="1130" y="52"/>
                  </a:lnTo>
                  <a:lnTo>
                    <a:pt x="1168" y="66"/>
                  </a:lnTo>
                  <a:lnTo>
                    <a:pt x="1204" y="84"/>
                  </a:lnTo>
                  <a:lnTo>
                    <a:pt x="1242" y="102"/>
                  </a:lnTo>
                  <a:lnTo>
                    <a:pt x="1276" y="122"/>
                  </a:lnTo>
                  <a:lnTo>
                    <a:pt x="1310" y="144"/>
                  </a:lnTo>
                  <a:lnTo>
                    <a:pt x="1344" y="168"/>
                  </a:lnTo>
                  <a:lnTo>
                    <a:pt x="1376" y="192"/>
                  </a:lnTo>
                  <a:lnTo>
                    <a:pt x="1406" y="218"/>
                  </a:lnTo>
                  <a:lnTo>
                    <a:pt x="1434" y="246"/>
                  </a:lnTo>
                  <a:lnTo>
                    <a:pt x="1462" y="276"/>
                  </a:lnTo>
                  <a:lnTo>
                    <a:pt x="1488" y="306"/>
                  </a:lnTo>
                  <a:lnTo>
                    <a:pt x="1514" y="338"/>
                  </a:lnTo>
                  <a:lnTo>
                    <a:pt x="1538" y="370"/>
                  </a:lnTo>
                  <a:lnTo>
                    <a:pt x="1560" y="404"/>
                  </a:lnTo>
                  <a:lnTo>
                    <a:pt x="1580" y="440"/>
                  </a:lnTo>
                  <a:lnTo>
                    <a:pt x="1598" y="476"/>
                  </a:lnTo>
                  <a:lnTo>
                    <a:pt x="1614" y="514"/>
                  </a:lnTo>
                  <a:lnTo>
                    <a:pt x="1630" y="552"/>
                  </a:lnTo>
                  <a:lnTo>
                    <a:pt x="1642" y="590"/>
                  </a:lnTo>
                  <a:lnTo>
                    <a:pt x="1654" y="630"/>
                  </a:lnTo>
                  <a:lnTo>
                    <a:pt x="1664" y="670"/>
                  </a:lnTo>
                  <a:lnTo>
                    <a:pt x="1672" y="712"/>
                  </a:lnTo>
                  <a:lnTo>
                    <a:pt x="1676" y="754"/>
                  </a:lnTo>
                  <a:lnTo>
                    <a:pt x="1680" y="796"/>
                  </a:lnTo>
                  <a:lnTo>
                    <a:pt x="1680" y="840"/>
                  </a:lnTo>
                  <a:close/>
                </a:path>
              </a:pathLst>
            </a:custGeom>
            <a:solidFill>
              <a:schemeClr val="hlink"/>
            </a:solidFill>
            <a:ln w="12700" cap="flat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2" name="Freeform 8"/>
            <p:cNvSpPr>
              <a:spLocks/>
            </p:cNvSpPr>
            <p:nvPr/>
          </p:nvSpPr>
          <p:spPr bwMode="auto">
            <a:xfrm>
              <a:off x="2862" y="11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Freeform 9"/>
            <p:cNvSpPr>
              <a:spLocks/>
            </p:cNvSpPr>
            <p:nvPr/>
          </p:nvSpPr>
          <p:spPr bwMode="auto">
            <a:xfrm>
              <a:off x="3036" y="115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4" name="Freeform 10"/>
            <p:cNvSpPr>
              <a:spLocks/>
            </p:cNvSpPr>
            <p:nvPr/>
          </p:nvSpPr>
          <p:spPr bwMode="auto">
            <a:xfrm>
              <a:off x="3204" y="120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Freeform 11"/>
            <p:cNvSpPr>
              <a:spLocks/>
            </p:cNvSpPr>
            <p:nvPr/>
          </p:nvSpPr>
          <p:spPr bwMode="auto">
            <a:xfrm>
              <a:off x="3364" y="127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Freeform 12"/>
            <p:cNvSpPr>
              <a:spLocks/>
            </p:cNvSpPr>
            <p:nvPr/>
          </p:nvSpPr>
          <p:spPr bwMode="auto">
            <a:xfrm>
              <a:off x="3506" y="1382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7" name="Freeform 13"/>
            <p:cNvSpPr>
              <a:spLocks/>
            </p:cNvSpPr>
            <p:nvPr/>
          </p:nvSpPr>
          <p:spPr bwMode="auto">
            <a:xfrm>
              <a:off x="3628" y="150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14"/>
            <p:cNvSpPr>
              <a:spLocks/>
            </p:cNvSpPr>
            <p:nvPr/>
          </p:nvSpPr>
          <p:spPr bwMode="auto">
            <a:xfrm>
              <a:off x="3728" y="16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Freeform 15"/>
            <p:cNvSpPr>
              <a:spLocks/>
            </p:cNvSpPr>
            <p:nvPr/>
          </p:nvSpPr>
          <p:spPr bwMode="auto">
            <a:xfrm>
              <a:off x="3804" y="1802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16"/>
            <p:cNvSpPr>
              <a:spLocks/>
            </p:cNvSpPr>
            <p:nvPr/>
          </p:nvSpPr>
          <p:spPr bwMode="auto">
            <a:xfrm>
              <a:off x="3846" y="197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Freeform 17"/>
            <p:cNvSpPr>
              <a:spLocks/>
            </p:cNvSpPr>
            <p:nvPr/>
          </p:nvSpPr>
          <p:spPr bwMode="auto">
            <a:xfrm>
              <a:off x="3862" y="21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Freeform 18"/>
            <p:cNvSpPr>
              <a:spLocks/>
            </p:cNvSpPr>
            <p:nvPr/>
          </p:nvSpPr>
          <p:spPr bwMode="auto">
            <a:xfrm>
              <a:off x="3848" y="231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Freeform 19"/>
            <p:cNvSpPr>
              <a:spLocks/>
            </p:cNvSpPr>
            <p:nvPr/>
          </p:nvSpPr>
          <p:spPr bwMode="auto">
            <a:xfrm>
              <a:off x="3804" y="248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20"/>
            <p:cNvSpPr>
              <a:spLocks/>
            </p:cNvSpPr>
            <p:nvPr/>
          </p:nvSpPr>
          <p:spPr bwMode="auto">
            <a:xfrm>
              <a:off x="3730" y="264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Freeform 21"/>
            <p:cNvSpPr>
              <a:spLocks/>
            </p:cNvSpPr>
            <p:nvPr/>
          </p:nvSpPr>
          <p:spPr bwMode="auto">
            <a:xfrm>
              <a:off x="3630" y="278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Freeform 22"/>
            <p:cNvSpPr>
              <a:spLocks/>
            </p:cNvSpPr>
            <p:nvPr/>
          </p:nvSpPr>
          <p:spPr bwMode="auto">
            <a:xfrm>
              <a:off x="3506" y="290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Freeform 23"/>
            <p:cNvSpPr>
              <a:spLocks/>
            </p:cNvSpPr>
            <p:nvPr/>
          </p:nvSpPr>
          <p:spPr bwMode="auto">
            <a:xfrm>
              <a:off x="2098" y="1502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Freeform 24"/>
            <p:cNvSpPr>
              <a:spLocks/>
            </p:cNvSpPr>
            <p:nvPr/>
          </p:nvSpPr>
          <p:spPr bwMode="auto">
            <a:xfrm>
              <a:off x="2522" y="120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Freeform 25"/>
            <p:cNvSpPr>
              <a:spLocks/>
            </p:cNvSpPr>
            <p:nvPr/>
          </p:nvSpPr>
          <p:spPr bwMode="auto">
            <a:xfrm>
              <a:off x="2690" y="116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0" name="Freeform 26"/>
            <p:cNvSpPr>
              <a:spLocks/>
            </p:cNvSpPr>
            <p:nvPr/>
          </p:nvSpPr>
          <p:spPr bwMode="auto">
            <a:xfrm>
              <a:off x="1996" y="1642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Freeform 27"/>
            <p:cNvSpPr>
              <a:spLocks/>
            </p:cNvSpPr>
            <p:nvPr/>
          </p:nvSpPr>
          <p:spPr bwMode="auto">
            <a:xfrm>
              <a:off x="1922" y="1802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2" name="Freeform 28"/>
            <p:cNvSpPr>
              <a:spLocks/>
            </p:cNvSpPr>
            <p:nvPr/>
          </p:nvSpPr>
          <p:spPr bwMode="auto">
            <a:xfrm>
              <a:off x="1878" y="197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3" name="Freeform 29"/>
            <p:cNvSpPr>
              <a:spLocks/>
            </p:cNvSpPr>
            <p:nvPr/>
          </p:nvSpPr>
          <p:spPr bwMode="auto">
            <a:xfrm>
              <a:off x="1862" y="21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4" name="Freeform 30"/>
            <p:cNvSpPr>
              <a:spLocks/>
            </p:cNvSpPr>
            <p:nvPr/>
          </p:nvSpPr>
          <p:spPr bwMode="auto">
            <a:xfrm>
              <a:off x="1880" y="231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5" name="Freeform 31"/>
            <p:cNvSpPr>
              <a:spLocks/>
            </p:cNvSpPr>
            <p:nvPr/>
          </p:nvSpPr>
          <p:spPr bwMode="auto">
            <a:xfrm>
              <a:off x="1924" y="248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6" name="Freeform 32"/>
            <p:cNvSpPr>
              <a:spLocks/>
            </p:cNvSpPr>
            <p:nvPr/>
          </p:nvSpPr>
          <p:spPr bwMode="auto">
            <a:xfrm>
              <a:off x="1996" y="26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7" name="Freeform 33"/>
            <p:cNvSpPr>
              <a:spLocks/>
            </p:cNvSpPr>
            <p:nvPr/>
          </p:nvSpPr>
          <p:spPr bwMode="auto">
            <a:xfrm>
              <a:off x="2096" y="278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8" name="Freeform 34"/>
            <p:cNvSpPr>
              <a:spLocks/>
            </p:cNvSpPr>
            <p:nvPr/>
          </p:nvSpPr>
          <p:spPr bwMode="auto">
            <a:xfrm>
              <a:off x="2218" y="291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9" name="Freeform 35"/>
            <p:cNvSpPr>
              <a:spLocks/>
            </p:cNvSpPr>
            <p:nvPr/>
          </p:nvSpPr>
          <p:spPr bwMode="auto">
            <a:xfrm>
              <a:off x="2362" y="301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0" name="Freeform 36"/>
            <p:cNvSpPr>
              <a:spLocks/>
            </p:cNvSpPr>
            <p:nvPr/>
          </p:nvSpPr>
          <p:spPr bwMode="auto">
            <a:xfrm>
              <a:off x="2522" y="308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1" name="Freeform 37"/>
            <p:cNvSpPr>
              <a:spLocks/>
            </p:cNvSpPr>
            <p:nvPr/>
          </p:nvSpPr>
          <p:spPr bwMode="auto">
            <a:xfrm>
              <a:off x="2692" y="313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2" name="Freeform 38"/>
            <p:cNvSpPr>
              <a:spLocks/>
            </p:cNvSpPr>
            <p:nvPr/>
          </p:nvSpPr>
          <p:spPr bwMode="auto">
            <a:xfrm>
              <a:off x="2862" y="31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3" name="Freeform 39"/>
            <p:cNvSpPr>
              <a:spLocks/>
            </p:cNvSpPr>
            <p:nvPr/>
          </p:nvSpPr>
          <p:spPr bwMode="auto">
            <a:xfrm>
              <a:off x="3036" y="313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4" name="Freeform 40"/>
            <p:cNvSpPr>
              <a:spLocks/>
            </p:cNvSpPr>
            <p:nvPr/>
          </p:nvSpPr>
          <p:spPr bwMode="auto">
            <a:xfrm>
              <a:off x="3206" y="308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5" name="Freeform 41"/>
            <p:cNvSpPr>
              <a:spLocks/>
            </p:cNvSpPr>
            <p:nvPr/>
          </p:nvSpPr>
          <p:spPr bwMode="auto">
            <a:xfrm>
              <a:off x="3364" y="301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6" name="Freeform 42"/>
            <p:cNvSpPr>
              <a:spLocks/>
            </p:cNvSpPr>
            <p:nvPr/>
          </p:nvSpPr>
          <p:spPr bwMode="auto">
            <a:xfrm>
              <a:off x="2220" y="137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7" name="Freeform 43"/>
            <p:cNvSpPr>
              <a:spLocks/>
            </p:cNvSpPr>
            <p:nvPr/>
          </p:nvSpPr>
          <p:spPr bwMode="auto">
            <a:xfrm>
              <a:off x="2364" y="127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8" name="Freeform 44"/>
            <p:cNvSpPr>
              <a:spLocks noEditPoints="1"/>
            </p:cNvSpPr>
            <p:nvPr/>
          </p:nvSpPr>
          <p:spPr bwMode="auto">
            <a:xfrm>
              <a:off x="1632" y="914"/>
              <a:ext cx="2488" cy="2488"/>
            </a:xfrm>
            <a:custGeom>
              <a:avLst/>
              <a:gdLst>
                <a:gd name="T0" fmla="*/ 1054 w 2488"/>
                <a:gd name="T1" fmla="*/ 14 h 2488"/>
                <a:gd name="T2" fmla="*/ 760 w 2488"/>
                <a:gd name="T3" fmla="*/ 98 h 2488"/>
                <a:gd name="T4" fmla="*/ 500 w 2488"/>
                <a:gd name="T5" fmla="*/ 248 h 2488"/>
                <a:gd name="T6" fmla="*/ 284 w 2488"/>
                <a:gd name="T7" fmla="*/ 452 h 2488"/>
                <a:gd name="T8" fmla="*/ 122 w 2488"/>
                <a:gd name="T9" fmla="*/ 704 h 2488"/>
                <a:gd name="T10" fmla="*/ 24 w 2488"/>
                <a:gd name="T11" fmla="*/ 994 h 2488"/>
                <a:gd name="T12" fmla="*/ 0 w 2488"/>
                <a:gd name="T13" fmla="*/ 1244 h 2488"/>
                <a:gd name="T14" fmla="*/ 38 w 2488"/>
                <a:gd name="T15" fmla="*/ 1554 h 2488"/>
                <a:gd name="T16" fmla="*/ 150 w 2488"/>
                <a:gd name="T17" fmla="*/ 1838 h 2488"/>
                <a:gd name="T18" fmla="*/ 322 w 2488"/>
                <a:gd name="T19" fmla="*/ 2080 h 2488"/>
                <a:gd name="T20" fmla="*/ 548 w 2488"/>
                <a:gd name="T21" fmla="*/ 2276 h 2488"/>
                <a:gd name="T22" fmla="*/ 816 w 2488"/>
                <a:gd name="T23" fmla="*/ 2412 h 2488"/>
                <a:gd name="T24" fmla="*/ 1116 w 2488"/>
                <a:gd name="T25" fmla="*/ 2482 h 2488"/>
                <a:gd name="T26" fmla="*/ 1370 w 2488"/>
                <a:gd name="T27" fmla="*/ 2482 h 2488"/>
                <a:gd name="T28" fmla="*/ 1672 w 2488"/>
                <a:gd name="T29" fmla="*/ 2412 h 2488"/>
                <a:gd name="T30" fmla="*/ 1938 w 2488"/>
                <a:gd name="T31" fmla="*/ 2276 h 2488"/>
                <a:gd name="T32" fmla="*/ 2164 w 2488"/>
                <a:gd name="T33" fmla="*/ 2080 h 2488"/>
                <a:gd name="T34" fmla="*/ 2338 w 2488"/>
                <a:gd name="T35" fmla="*/ 1838 h 2488"/>
                <a:gd name="T36" fmla="*/ 2448 w 2488"/>
                <a:gd name="T37" fmla="*/ 1554 h 2488"/>
                <a:gd name="T38" fmla="*/ 2488 w 2488"/>
                <a:gd name="T39" fmla="*/ 1244 h 2488"/>
                <a:gd name="T40" fmla="*/ 2462 w 2488"/>
                <a:gd name="T41" fmla="*/ 994 h 2488"/>
                <a:gd name="T42" fmla="*/ 2364 w 2488"/>
                <a:gd name="T43" fmla="*/ 704 h 2488"/>
                <a:gd name="T44" fmla="*/ 2204 w 2488"/>
                <a:gd name="T45" fmla="*/ 452 h 2488"/>
                <a:gd name="T46" fmla="*/ 1988 w 2488"/>
                <a:gd name="T47" fmla="*/ 248 h 2488"/>
                <a:gd name="T48" fmla="*/ 1728 w 2488"/>
                <a:gd name="T49" fmla="*/ 98 h 2488"/>
                <a:gd name="T50" fmla="*/ 1432 w 2488"/>
                <a:gd name="T51" fmla="*/ 14 h 2488"/>
                <a:gd name="T52" fmla="*/ 1250 w 2488"/>
                <a:gd name="T53" fmla="*/ 2420 h 2488"/>
                <a:gd name="T54" fmla="*/ 1014 w 2488"/>
                <a:gd name="T55" fmla="*/ 2396 h 2488"/>
                <a:gd name="T56" fmla="*/ 744 w 2488"/>
                <a:gd name="T57" fmla="*/ 2304 h 2488"/>
                <a:gd name="T58" fmla="*/ 506 w 2488"/>
                <a:gd name="T59" fmla="*/ 2152 h 2488"/>
                <a:gd name="T60" fmla="*/ 314 w 2488"/>
                <a:gd name="T61" fmla="*/ 1950 h 2488"/>
                <a:gd name="T62" fmla="*/ 172 w 2488"/>
                <a:gd name="T63" fmla="*/ 1706 h 2488"/>
                <a:gd name="T64" fmla="*/ 94 w 2488"/>
                <a:gd name="T65" fmla="*/ 1428 h 2488"/>
                <a:gd name="T66" fmla="*/ 82 w 2488"/>
                <a:gd name="T67" fmla="*/ 1190 h 2488"/>
                <a:gd name="T68" fmla="*/ 134 w 2488"/>
                <a:gd name="T69" fmla="*/ 902 h 2488"/>
                <a:gd name="T70" fmla="*/ 250 w 2488"/>
                <a:gd name="T71" fmla="*/ 644 h 2488"/>
                <a:gd name="T72" fmla="*/ 424 w 2488"/>
                <a:gd name="T73" fmla="*/ 422 h 2488"/>
                <a:gd name="T74" fmla="*/ 644 w 2488"/>
                <a:gd name="T75" fmla="*/ 250 h 2488"/>
                <a:gd name="T76" fmla="*/ 902 w 2488"/>
                <a:gd name="T77" fmla="*/ 132 h 2488"/>
                <a:gd name="T78" fmla="*/ 1190 w 2488"/>
                <a:gd name="T79" fmla="*/ 82 h 2488"/>
                <a:gd name="T80" fmla="*/ 1428 w 2488"/>
                <a:gd name="T81" fmla="*/ 94 h 2488"/>
                <a:gd name="T82" fmla="*/ 1706 w 2488"/>
                <a:gd name="T83" fmla="*/ 172 h 2488"/>
                <a:gd name="T84" fmla="*/ 1950 w 2488"/>
                <a:gd name="T85" fmla="*/ 312 h 2488"/>
                <a:gd name="T86" fmla="*/ 2154 w 2488"/>
                <a:gd name="T87" fmla="*/ 506 h 2488"/>
                <a:gd name="T88" fmla="*/ 2306 w 2488"/>
                <a:gd name="T89" fmla="*/ 742 h 2488"/>
                <a:gd name="T90" fmla="*/ 2396 w 2488"/>
                <a:gd name="T91" fmla="*/ 1014 h 2488"/>
                <a:gd name="T92" fmla="*/ 2420 w 2488"/>
                <a:gd name="T93" fmla="*/ 1250 h 2488"/>
                <a:gd name="T94" fmla="*/ 2384 w 2488"/>
                <a:gd name="T95" fmla="*/ 1542 h 2488"/>
                <a:gd name="T96" fmla="*/ 2280 w 2488"/>
                <a:gd name="T97" fmla="*/ 1808 h 2488"/>
                <a:gd name="T98" fmla="*/ 2116 w 2488"/>
                <a:gd name="T99" fmla="*/ 2036 h 2488"/>
                <a:gd name="T100" fmla="*/ 1904 w 2488"/>
                <a:gd name="T101" fmla="*/ 2220 h 2488"/>
                <a:gd name="T102" fmla="*/ 1652 w 2488"/>
                <a:gd name="T103" fmla="*/ 2348 h 2488"/>
                <a:gd name="T104" fmla="*/ 1370 w 2488"/>
                <a:gd name="T105" fmla="*/ 2414 h 248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488" h="2488">
                  <a:moveTo>
                    <a:pt x="1244" y="0"/>
                  </a:moveTo>
                  <a:lnTo>
                    <a:pt x="1244" y="0"/>
                  </a:lnTo>
                  <a:lnTo>
                    <a:pt x="1180" y="2"/>
                  </a:lnTo>
                  <a:lnTo>
                    <a:pt x="1116" y="6"/>
                  </a:lnTo>
                  <a:lnTo>
                    <a:pt x="1054" y="14"/>
                  </a:lnTo>
                  <a:lnTo>
                    <a:pt x="992" y="26"/>
                  </a:lnTo>
                  <a:lnTo>
                    <a:pt x="932" y="40"/>
                  </a:lnTo>
                  <a:lnTo>
                    <a:pt x="874" y="56"/>
                  </a:lnTo>
                  <a:lnTo>
                    <a:pt x="816" y="76"/>
                  </a:lnTo>
                  <a:lnTo>
                    <a:pt x="760" y="98"/>
                  </a:lnTo>
                  <a:lnTo>
                    <a:pt x="704" y="122"/>
                  </a:lnTo>
                  <a:lnTo>
                    <a:pt x="650" y="150"/>
                  </a:lnTo>
                  <a:lnTo>
                    <a:pt x="598" y="180"/>
                  </a:lnTo>
                  <a:lnTo>
                    <a:pt x="548" y="212"/>
                  </a:lnTo>
                  <a:lnTo>
                    <a:pt x="500" y="248"/>
                  </a:lnTo>
                  <a:lnTo>
                    <a:pt x="452" y="284"/>
                  </a:lnTo>
                  <a:lnTo>
                    <a:pt x="406" y="324"/>
                  </a:lnTo>
                  <a:lnTo>
                    <a:pt x="364" y="364"/>
                  </a:lnTo>
                  <a:lnTo>
                    <a:pt x="322" y="408"/>
                  </a:lnTo>
                  <a:lnTo>
                    <a:pt x="284" y="452"/>
                  </a:lnTo>
                  <a:lnTo>
                    <a:pt x="246" y="500"/>
                  </a:lnTo>
                  <a:lnTo>
                    <a:pt x="212" y="548"/>
                  </a:lnTo>
                  <a:lnTo>
                    <a:pt x="180" y="600"/>
                  </a:lnTo>
                  <a:lnTo>
                    <a:pt x="150" y="652"/>
                  </a:lnTo>
                  <a:lnTo>
                    <a:pt x="122" y="704"/>
                  </a:lnTo>
                  <a:lnTo>
                    <a:pt x="98" y="760"/>
                  </a:lnTo>
                  <a:lnTo>
                    <a:pt x="74" y="816"/>
                  </a:lnTo>
                  <a:lnTo>
                    <a:pt x="56" y="874"/>
                  </a:lnTo>
                  <a:lnTo>
                    <a:pt x="38" y="934"/>
                  </a:lnTo>
                  <a:lnTo>
                    <a:pt x="24" y="994"/>
                  </a:lnTo>
                  <a:lnTo>
                    <a:pt x="14" y="1054"/>
                  </a:lnTo>
                  <a:lnTo>
                    <a:pt x="6" y="1116"/>
                  </a:lnTo>
                  <a:lnTo>
                    <a:pt x="0" y="1180"/>
                  </a:lnTo>
                  <a:lnTo>
                    <a:pt x="0" y="1244"/>
                  </a:lnTo>
                  <a:lnTo>
                    <a:pt x="0" y="1308"/>
                  </a:lnTo>
                  <a:lnTo>
                    <a:pt x="6" y="1372"/>
                  </a:lnTo>
                  <a:lnTo>
                    <a:pt x="14" y="1434"/>
                  </a:lnTo>
                  <a:lnTo>
                    <a:pt x="24" y="1494"/>
                  </a:lnTo>
                  <a:lnTo>
                    <a:pt x="38" y="1554"/>
                  </a:lnTo>
                  <a:lnTo>
                    <a:pt x="56" y="1614"/>
                  </a:lnTo>
                  <a:lnTo>
                    <a:pt x="74" y="1672"/>
                  </a:lnTo>
                  <a:lnTo>
                    <a:pt x="98" y="1728"/>
                  </a:lnTo>
                  <a:lnTo>
                    <a:pt x="122" y="1784"/>
                  </a:lnTo>
                  <a:lnTo>
                    <a:pt x="150" y="1838"/>
                  </a:lnTo>
                  <a:lnTo>
                    <a:pt x="180" y="1890"/>
                  </a:lnTo>
                  <a:lnTo>
                    <a:pt x="212" y="1940"/>
                  </a:lnTo>
                  <a:lnTo>
                    <a:pt x="246" y="1988"/>
                  </a:lnTo>
                  <a:lnTo>
                    <a:pt x="284" y="2036"/>
                  </a:lnTo>
                  <a:lnTo>
                    <a:pt x="322" y="2080"/>
                  </a:lnTo>
                  <a:lnTo>
                    <a:pt x="364" y="2124"/>
                  </a:lnTo>
                  <a:lnTo>
                    <a:pt x="406" y="2164"/>
                  </a:lnTo>
                  <a:lnTo>
                    <a:pt x="452" y="2204"/>
                  </a:lnTo>
                  <a:lnTo>
                    <a:pt x="500" y="2240"/>
                  </a:lnTo>
                  <a:lnTo>
                    <a:pt x="548" y="2276"/>
                  </a:lnTo>
                  <a:lnTo>
                    <a:pt x="598" y="2308"/>
                  </a:lnTo>
                  <a:lnTo>
                    <a:pt x="650" y="2338"/>
                  </a:lnTo>
                  <a:lnTo>
                    <a:pt x="704" y="2366"/>
                  </a:lnTo>
                  <a:lnTo>
                    <a:pt x="760" y="2390"/>
                  </a:lnTo>
                  <a:lnTo>
                    <a:pt x="816" y="2412"/>
                  </a:lnTo>
                  <a:lnTo>
                    <a:pt x="874" y="2432"/>
                  </a:lnTo>
                  <a:lnTo>
                    <a:pt x="932" y="2448"/>
                  </a:lnTo>
                  <a:lnTo>
                    <a:pt x="992" y="2462"/>
                  </a:lnTo>
                  <a:lnTo>
                    <a:pt x="1054" y="2474"/>
                  </a:lnTo>
                  <a:lnTo>
                    <a:pt x="1116" y="2482"/>
                  </a:lnTo>
                  <a:lnTo>
                    <a:pt x="1180" y="2486"/>
                  </a:lnTo>
                  <a:lnTo>
                    <a:pt x="1244" y="2488"/>
                  </a:lnTo>
                  <a:lnTo>
                    <a:pt x="1308" y="2486"/>
                  </a:lnTo>
                  <a:lnTo>
                    <a:pt x="1370" y="2482"/>
                  </a:lnTo>
                  <a:lnTo>
                    <a:pt x="1432" y="2474"/>
                  </a:lnTo>
                  <a:lnTo>
                    <a:pt x="1494" y="2462"/>
                  </a:lnTo>
                  <a:lnTo>
                    <a:pt x="1554" y="2448"/>
                  </a:lnTo>
                  <a:lnTo>
                    <a:pt x="1614" y="2432"/>
                  </a:lnTo>
                  <a:lnTo>
                    <a:pt x="1672" y="2412"/>
                  </a:lnTo>
                  <a:lnTo>
                    <a:pt x="1728" y="2390"/>
                  </a:lnTo>
                  <a:lnTo>
                    <a:pt x="1782" y="2366"/>
                  </a:lnTo>
                  <a:lnTo>
                    <a:pt x="1836" y="2338"/>
                  </a:lnTo>
                  <a:lnTo>
                    <a:pt x="1888" y="2308"/>
                  </a:lnTo>
                  <a:lnTo>
                    <a:pt x="1938" y="2276"/>
                  </a:lnTo>
                  <a:lnTo>
                    <a:pt x="1988" y="2240"/>
                  </a:lnTo>
                  <a:lnTo>
                    <a:pt x="2034" y="2204"/>
                  </a:lnTo>
                  <a:lnTo>
                    <a:pt x="2080" y="2164"/>
                  </a:lnTo>
                  <a:lnTo>
                    <a:pt x="2122" y="2124"/>
                  </a:lnTo>
                  <a:lnTo>
                    <a:pt x="2164" y="2080"/>
                  </a:lnTo>
                  <a:lnTo>
                    <a:pt x="2204" y="2036"/>
                  </a:lnTo>
                  <a:lnTo>
                    <a:pt x="2240" y="1988"/>
                  </a:lnTo>
                  <a:lnTo>
                    <a:pt x="2274" y="1940"/>
                  </a:lnTo>
                  <a:lnTo>
                    <a:pt x="2308" y="1890"/>
                  </a:lnTo>
                  <a:lnTo>
                    <a:pt x="2338" y="1838"/>
                  </a:lnTo>
                  <a:lnTo>
                    <a:pt x="2364" y="1784"/>
                  </a:lnTo>
                  <a:lnTo>
                    <a:pt x="2390" y="1728"/>
                  </a:lnTo>
                  <a:lnTo>
                    <a:pt x="2412" y="1672"/>
                  </a:lnTo>
                  <a:lnTo>
                    <a:pt x="2432" y="1614"/>
                  </a:lnTo>
                  <a:lnTo>
                    <a:pt x="2448" y="1554"/>
                  </a:lnTo>
                  <a:lnTo>
                    <a:pt x="2462" y="1494"/>
                  </a:lnTo>
                  <a:lnTo>
                    <a:pt x="2474" y="1434"/>
                  </a:lnTo>
                  <a:lnTo>
                    <a:pt x="2480" y="1372"/>
                  </a:lnTo>
                  <a:lnTo>
                    <a:pt x="2486" y="1308"/>
                  </a:lnTo>
                  <a:lnTo>
                    <a:pt x="2488" y="1244"/>
                  </a:lnTo>
                  <a:lnTo>
                    <a:pt x="2486" y="1180"/>
                  </a:lnTo>
                  <a:lnTo>
                    <a:pt x="2480" y="1116"/>
                  </a:lnTo>
                  <a:lnTo>
                    <a:pt x="2474" y="1054"/>
                  </a:lnTo>
                  <a:lnTo>
                    <a:pt x="2462" y="994"/>
                  </a:lnTo>
                  <a:lnTo>
                    <a:pt x="2448" y="934"/>
                  </a:lnTo>
                  <a:lnTo>
                    <a:pt x="2432" y="874"/>
                  </a:lnTo>
                  <a:lnTo>
                    <a:pt x="2412" y="816"/>
                  </a:lnTo>
                  <a:lnTo>
                    <a:pt x="2390" y="760"/>
                  </a:lnTo>
                  <a:lnTo>
                    <a:pt x="2364" y="704"/>
                  </a:lnTo>
                  <a:lnTo>
                    <a:pt x="2338" y="652"/>
                  </a:lnTo>
                  <a:lnTo>
                    <a:pt x="2308" y="600"/>
                  </a:lnTo>
                  <a:lnTo>
                    <a:pt x="2274" y="548"/>
                  </a:lnTo>
                  <a:lnTo>
                    <a:pt x="2240" y="500"/>
                  </a:lnTo>
                  <a:lnTo>
                    <a:pt x="2204" y="452"/>
                  </a:lnTo>
                  <a:lnTo>
                    <a:pt x="2164" y="408"/>
                  </a:lnTo>
                  <a:lnTo>
                    <a:pt x="2122" y="364"/>
                  </a:lnTo>
                  <a:lnTo>
                    <a:pt x="2080" y="324"/>
                  </a:lnTo>
                  <a:lnTo>
                    <a:pt x="2034" y="284"/>
                  </a:lnTo>
                  <a:lnTo>
                    <a:pt x="1988" y="248"/>
                  </a:lnTo>
                  <a:lnTo>
                    <a:pt x="1938" y="212"/>
                  </a:lnTo>
                  <a:lnTo>
                    <a:pt x="1888" y="180"/>
                  </a:lnTo>
                  <a:lnTo>
                    <a:pt x="1836" y="150"/>
                  </a:lnTo>
                  <a:lnTo>
                    <a:pt x="1782" y="122"/>
                  </a:lnTo>
                  <a:lnTo>
                    <a:pt x="1728" y="98"/>
                  </a:lnTo>
                  <a:lnTo>
                    <a:pt x="1672" y="76"/>
                  </a:lnTo>
                  <a:lnTo>
                    <a:pt x="1614" y="56"/>
                  </a:lnTo>
                  <a:lnTo>
                    <a:pt x="1554" y="40"/>
                  </a:lnTo>
                  <a:lnTo>
                    <a:pt x="1494" y="26"/>
                  </a:lnTo>
                  <a:lnTo>
                    <a:pt x="1432" y="14"/>
                  </a:lnTo>
                  <a:lnTo>
                    <a:pt x="1370" y="6"/>
                  </a:lnTo>
                  <a:lnTo>
                    <a:pt x="1308" y="2"/>
                  </a:lnTo>
                  <a:lnTo>
                    <a:pt x="1244" y="0"/>
                  </a:lnTo>
                  <a:close/>
                  <a:moveTo>
                    <a:pt x="1250" y="2420"/>
                  </a:moveTo>
                  <a:lnTo>
                    <a:pt x="1250" y="2420"/>
                  </a:lnTo>
                  <a:lnTo>
                    <a:pt x="1190" y="2418"/>
                  </a:lnTo>
                  <a:lnTo>
                    <a:pt x="1130" y="2414"/>
                  </a:lnTo>
                  <a:lnTo>
                    <a:pt x="1072" y="2406"/>
                  </a:lnTo>
                  <a:lnTo>
                    <a:pt x="1014" y="2396"/>
                  </a:lnTo>
                  <a:lnTo>
                    <a:pt x="958" y="2384"/>
                  </a:lnTo>
                  <a:lnTo>
                    <a:pt x="902" y="2368"/>
                  </a:lnTo>
                  <a:lnTo>
                    <a:pt x="848" y="2348"/>
                  </a:lnTo>
                  <a:lnTo>
                    <a:pt x="796" y="2328"/>
                  </a:lnTo>
                  <a:lnTo>
                    <a:pt x="744" y="2304"/>
                  </a:lnTo>
                  <a:lnTo>
                    <a:pt x="692" y="2278"/>
                  </a:lnTo>
                  <a:lnTo>
                    <a:pt x="644" y="2250"/>
                  </a:lnTo>
                  <a:lnTo>
                    <a:pt x="596" y="2220"/>
                  </a:lnTo>
                  <a:lnTo>
                    <a:pt x="550" y="2188"/>
                  </a:lnTo>
                  <a:lnTo>
                    <a:pt x="506" y="2152"/>
                  </a:lnTo>
                  <a:lnTo>
                    <a:pt x="464" y="2116"/>
                  </a:lnTo>
                  <a:lnTo>
                    <a:pt x="424" y="2078"/>
                  </a:lnTo>
                  <a:lnTo>
                    <a:pt x="384" y="2036"/>
                  </a:lnTo>
                  <a:lnTo>
                    <a:pt x="348" y="1994"/>
                  </a:lnTo>
                  <a:lnTo>
                    <a:pt x="314" y="1950"/>
                  </a:lnTo>
                  <a:lnTo>
                    <a:pt x="280" y="1904"/>
                  </a:lnTo>
                  <a:lnTo>
                    <a:pt x="250" y="1856"/>
                  </a:lnTo>
                  <a:lnTo>
                    <a:pt x="222" y="1808"/>
                  </a:lnTo>
                  <a:lnTo>
                    <a:pt x="196" y="1758"/>
                  </a:lnTo>
                  <a:lnTo>
                    <a:pt x="172" y="1706"/>
                  </a:lnTo>
                  <a:lnTo>
                    <a:pt x="152" y="1652"/>
                  </a:lnTo>
                  <a:lnTo>
                    <a:pt x="134" y="1598"/>
                  </a:lnTo>
                  <a:lnTo>
                    <a:pt x="118" y="1542"/>
                  </a:lnTo>
                  <a:lnTo>
                    <a:pt x="104" y="1486"/>
                  </a:lnTo>
                  <a:lnTo>
                    <a:pt x="94" y="1428"/>
                  </a:lnTo>
                  <a:lnTo>
                    <a:pt x="86" y="1370"/>
                  </a:lnTo>
                  <a:lnTo>
                    <a:pt x="82" y="1310"/>
                  </a:lnTo>
                  <a:lnTo>
                    <a:pt x="80" y="1250"/>
                  </a:lnTo>
                  <a:lnTo>
                    <a:pt x="82" y="1190"/>
                  </a:lnTo>
                  <a:lnTo>
                    <a:pt x="86" y="1130"/>
                  </a:lnTo>
                  <a:lnTo>
                    <a:pt x="94" y="1072"/>
                  </a:lnTo>
                  <a:lnTo>
                    <a:pt x="104" y="1014"/>
                  </a:lnTo>
                  <a:lnTo>
                    <a:pt x="118" y="958"/>
                  </a:lnTo>
                  <a:lnTo>
                    <a:pt x="134" y="902"/>
                  </a:lnTo>
                  <a:lnTo>
                    <a:pt x="152" y="848"/>
                  </a:lnTo>
                  <a:lnTo>
                    <a:pt x="172" y="794"/>
                  </a:lnTo>
                  <a:lnTo>
                    <a:pt x="196" y="742"/>
                  </a:lnTo>
                  <a:lnTo>
                    <a:pt x="222" y="692"/>
                  </a:lnTo>
                  <a:lnTo>
                    <a:pt x="250" y="644"/>
                  </a:lnTo>
                  <a:lnTo>
                    <a:pt x="280" y="596"/>
                  </a:lnTo>
                  <a:lnTo>
                    <a:pt x="314" y="550"/>
                  </a:lnTo>
                  <a:lnTo>
                    <a:pt x="348" y="506"/>
                  </a:lnTo>
                  <a:lnTo>
                    <a:pt x="384" y="464"/>
                  </a:lnTo>
                  <a:lnTo>
                    <a:pt x="424" y="422"/>
                  </a:lnTo>
                  <a:lnTo>
                    <a:pt x="464" y="384"/>
                  </a:lnTo>
                  <a:lnTo>
                    <a:pt x="506" y="348"/>
                  </a:lnTo>
                  <a:lnTo>
                    <a:pt x="550" y="312"/>
                  </a:lnTo>
                  <a:lnTo>
                    <a:pt x="596" y="280"/>
                  </a:lnTo>
                  <a:lnTo>
                    <a:pt x="644" y="250"/>
                  </a:lnTo>
                  <a:lnTo>
                    <a:pt x="692" y="222"/>
                  </a:lnTo>
                  <a:lnTo>
                    <a:pt x="744" y="196"/>
                  </a:lnTo>
                  <a:lnTo>
                    <a:pt x="796" y="172"/>
                  </a:lnTo>
                  <a:lnTo>
                    <a:pt x="848" y="152"/>
                  </a:lnTo>
                  <a:lnTo>
                    <a:pt x="902" y="132"/>
                  </a:lnTo>
                  <a:lnTo>
                    <a:pt x="958" y="116"/>
                  </a:lnTo>
                  <a:lnTo>
                    <a:pt x="1014" y="104"/>
                  </a:lnTo>
                  <a:lnTo>
                    <a:pt x="1072" y="94"/>
                  </a:lnTo>
                  <a:lnTo>
                    <a:pt x="1130" y="86"/>
                  </a:lnTo>
                  <a:lnTo>
                    <a:pt x="1190" y="82"/>
                  </a:lnTo>
                  <a:lnTo>
                    <a:pt x="1250" y="80"/>
                  </a:lnTo>
                  <a:lnTo>
                    <a:pt x="1310" y="82"/>
                  </a:lnTo>
                  <a:lnTo>
                    <a:pt x="1370" y="86"/>
                  </a:lnTo>
                  <a:lnTo>
                    <a:pt x="1428" y="94"/>
                  </a:lnTo>
                  <a:lnTo>
                    <a:pt x="1486" y="104"/>
                  </a:lnTo>
                  <a:lnTo>
                    <a:pt x="1542" y="116"/>
                  </a:lnTo>
                  <a:lnTo>
                    <a:pt x="1598" y="132"/>
                  </a:lnTo>
                  <a:lnTo>
                    <a:pt x="1652" y="152"/>
                  </a:lnTo>
                  <a:lnTo>
                    <a:pt x="1706" y="172"/>
                  </a:lnTo>
                  <a:lnTo>
                    <a:pt x="1758" y="196"/>
                  </a:lnTo>
                  <a:lnTo>
                    <a:pt x="1808" y="222"/>
                  </a:lnTo>
                  <a:lnTo>
                    <a:pt x="1858" y="250"/>
                  </a:lnTo>
                  <a:lnTo>
                    <a:pt x="1904" y="280"/>
                  </a:lnTo>
                  <a:lnTo>
                    <a:pt x="1950" y="312"/>
                  </a:lnTo>
                  <a:lnTo>
                    <a:pt x="1994" y="348"/>
                  </a:lnTo>
                  <a:lnTo>
                    <a:pt x="2038" y="384"/>
                  </a:lnTo>
                  <a:lnTo>
                    <a:pt x="2078" y="422"/>
                  </a:lnTo>
                  <a:lnTo>
                    <a:pt x="2116" y="464"/>
                  </a:lnTo>
                  <a:lnTo>
                    <a:pt x="2154" y="506"/>
                  </a:lnTo>
                  <a:lnTo>
                    <a:pt x="2188" y="550"/>
                  </a:lnTo>
                  <a:lnTo>
                    <a:pt x="2220" y="596"/>
                  </a:lnTo>
                  <a:lnTo>
                    <a:pt x="2252" y="644"/>
                  </a:lnTo>
                  <a:lnTo>
                    <a:pt x="2280" y="692"/>
                  </a:lnTo>
                  <a:lnTo>
                    <a:pt x="2306" y="742"/>
                  </a:lnTo>
                  <a:lnTo>
                    <a:pt x="2328" y="794"/>
                  </a:lnTo>
                  <a:lnTo>
                    <a:pt x="2350" y="848"/>
                  </a:lnTo>
                  <a:lnTo>
                    <a:pt x="2368" y="902"/>
                  </a:lnTo>
                  <a:lnTo>
                    <a:pt x="2384" y="958"/>
                  </a:lnTo>
                  <a:lnTo>
                    <a:pt x="2396" y="1014"/>
                  </a:lnTo>
                  <a:lnTo>
                    <a:pt x="2406" y="1072"/>
                  </a:lnTo>
                  <a:lnTo>
                    <a:pt x="2414" y="1130"/>
                  </a:lnTo>
                  <a:lnTo>
                    <a:pt x="2418" y="1190"/>
                  </a:lnTo>
                  <a:lnTo>
                    <a:pt x="2420" y="1250"/>
                  </a:lnTo>
                  <a:lnTo>
                    <a:pt x="2418" y="1310"/>
                  </a:lnTo>
                  <a:lnTo>
                    <a:pt x="2414" y="1370"/>
                  </a:lnTo>
                  <a:lnTo>
                    <a:pt x="2406" y="1428"/>
                  </a:lnTo>
                  <a:lnTo>
                    <a:pt x="2396" y="1486"/>
                  </a:lnTo>
                  <a:lnTo>
                    <a:pt x="2384" y="1542"/>
                  </a:lnTo>
                  <a:lnTo>
                    <a:pt x="2368" y="1598"/>
                  </a:lnTo>
                  <a:lnTo>
                    <a:pt x="2350" y="1652"/>
                  </a:lnTo>
                  <a:lnTo>
                    <a:pt x="2328" y="1706"/>
                  </a:lnTo>
                  <a:lnTo>
                    <a:pt x="2306" y="1758"/>
                  </a:lnTo>
                  <a:lnTo>
                    <a:pt x="2280" y="1808"/>
                  </a:lnTo>
                  <a:lnTo>
                    <a:pt x="2252" y="1856"/>
                  </a:lnTo>
                  <a:lnTo>
                    <a:pt x="2220" y="1904"/>
                  </a:lnTo>
                  <a:lnTo>
                    <a:pt x="2188" y="1950"/>
                  </a:lnTo>
                  <a:lnTo>
                    <a:pt x="2154" y="1994"/>
                  </a:lnTo>
                  <a:lnTo>
                    <a:pt x="2116" y="2036"/>
                  </a:lnTo>
                  <a:lnTo>
                    <a:pt x="2078" y="2078"/>
                  </a:lnTo>
                  <a:lnTo>
                    <a:pt x="2038" y="2116"/>
                  </a:lnTo>
                  <a:lnTo>
                    <a:pt x="1994" y="2152"/>
                  </a:lnTo>
                  <a:lnTo>
                    <a:pt x="1950" y="2188"/>
                  </a:lnTo>
                  <a:lnTo>
                    <a:pt x="1904" y="2220"/>
                  </a:lnTo>
                  <a:lnTo>
                    <a:pt x="1858" y="2250"/>
                  </a:lnTo>
                  <a:lnTo>
                    <a:pt x="1808" y="2278"/>
                  </a:lnTo>
                  <a:lnTo>
                    <a:pt x="1758" y="2304"/>
                  </a:lnTo>
                  <a:lnTo>
                    <a:pt x="1706" y="2328"/>
                  </a:lnTo>
                  <a:lnTo>
                    <a:pt x="1652" y="2348"/>
                  </a:lnTo>
                  <a:lnTo>
                    <a:pt x="1598" y="2368"/>
                  </a:lnTo>
                  <a:lnTo>
                    <a:pt x="1542" y="2384"/>
                  </a:lnTo>
                  <a:lnTo>
                    <a:pt x="1486" y="2396"/>
                  </a:lnTo>
                  <a:lnTo>
                    <a:pt x="1428" y="2406"/>
                  </a:lnTo>
                  <a:lnTo>
                    <a:pt x="1370" y="2414"/>
                  </a:lnTo>
                  <a:lnTo>
                    <a:pt x="1310" y="2418"/>
                  </a:lnTo>
                  <a:lnTo>
                    <a:pt x="1250" y="2420"/>
                  </a:lnTo>
                  <a:close/>
                </a:path>
              </a:pathLst>
            </a:custGeom>
            <a:solidFill>
              <a:srgbClr val="EDB329"/>
            </a:solidFill>
            <a:ln w="12700">
              <a:solidFill>
                <a:srgbClr val="EAEAE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9" name="Oval 46"/>
            <p:cNvSpPr>
              <a:spLocks noChangeArrowheads="1"/>
            </p:cNvSpPr>
            <p:nvPr/>
          </p:nvSpPr>
          <p:spPr bwMode="auto">
            <a:xfrm>
              <a:off x="2087" y="1330"/>
              <a:ext cx="1633" cy="160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4000" b="1">
                <a:solidFill>
                  <a:srgbClr val="3A1D00"/>
                </a:solidFill>
              </a:endParaRPr>
            </a:p>
          </p:txBody>
        </p:sp>
      </p:grpSp>
      <p:sp>
        <p:nvSpPr>
          <p:cNvPr id="9219" name="Rectangle 48"/>
          <p:cNvSpPr>
            <a:spLocks noChangeArrowheads="1"/>
          </p:cNvSpPr>
          <p:nvPr/>
        </p:nvSpPr>
        <p:spPr bwMode="auto">
          <a:xfrm>
            <a:off x="1993900" y="2847975"/>
            <a:ext cx="5084763" cy="1066800"/>
          </a:xfrm>
          <a:prstGeom prst="rect">
            <a:avLst/>
          </a:prstGeom>
          <a:gradFill rotWithShape="1">
            <a:gsLst>
              <a:gs pos="0">
                <a:srgbClr val="D3E890"/>
              </a:gs>
              <a:gs pos="100000">
                <a:srgbClr val="9ABE28"/>
              </a:gs>
            </a:gsLst>
            <a:lin ang="2700000" scaled="1"/>
          </a:gradFill>
          <a:ln w="9525">
            <a:solidFill>
              <a:srgbClr val="7038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600" b="1">
                <a:solidFill>
                  <a:srgbClr val="3A1D00"/>
                </a:solidFill>
              </a:rPr>
              <a:t>STAR PERFORMER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48"/>
          <p:cNvGrpSpPr>
            <a:grpSpLocks/>
          </p:cNvGrpSpPr>
          <p:nvPr/>
        </p:nvGrpSpPr>
        <p:grpSpPr bwMode="auto">
          <a:xfrm>
            <a:off x="2212975" y="1069975"/>
            <a:ext cx="4718050" cy="4718050"/>
            <a:chOff x="1394" y="674"/>
            <a:chExt cx="2972" cy="2972"/>
          </a:xfrm>
        </p:grpSpPr>
        <p:sp>
          <p:nvSpPr>
            <p:cNvPr id="11267" name="Freeform 45"/>
            <p:cNvSpPr>
              <a:spLocks/>
            </p:cNvSpPr>
            <p:nvPr/>
          </p:nvSpPr>
          <p:spPr bwMode="auto">
            <a:xfrm>
              <a:off x="1394" y="674"/>
              <a:ext cx="2972" cy="2972"/>
            </a:xfrm>
            <a:custGeom>
              <a:avLst/>
              <a:gdLst>
                <a:gd name="T0" fmla="*/ 1580 w 2972"/>
                <a:gd name="T1" fmla="*/ 106 h 2972"/>
                <a:gd name="T2" fmla="*/ 1730 w 2972"/>
                <a:gd name="T3" fmla="*/ 24 h 2972"/>
                <a:gd name="T4" fmla="*/ 1840 w 2972"/>
                <a:gd name="T5" fmla="*/ 162 h 2972"/>
                <a:gd name="T6" fmla="*/ 2006 w 2972"/>
                <a:gd name="T7" fmla="*/ 98 h 2972"/>
                <a:gd name="T8" fmla="*/ 2094 w 2972"/>
                <a:gd name="T9" fmla="*/ 244 h 2972"/>
                <a:gd name="T10" fmla="*/ 2258 w 2972"/>
                <a:gd name="T11" fmla="*/ 338 h 2972"/>
                <a:gd name="T12" fmla="*/ 2428 w 2972"/>
                <a:gd name="T13" fmla="*/ 342 h 2972"/>
                <a:gd name="T14" fmla="*/ 2456 w 2972"/>
                <a:gd name="T15" fmla="*/ 516 h 2972"/>
                <a:gd name="T16" fmla="*/ 2630 w 2972"/>
                <a:gd name="T17" fmla="*/ 544 h 2972"/>
                <a:gd name="T18" fmla="*/ 2634 w 2972"/>
                <a:gd name="T19" fmla="*/ 714 h 2972"/>
                <a:gd name="T20" fmla="*/ 2728 w 2972"/>
                <a:gd name="T21" fmla="*/ 876 h 2972"/>
                <a:gd name="T22" fmla="*/ 2874 w 2972"/>
                <a:gd name="T23" fmla="*/ 966 h 2972"/>
                <a:gd name="T24" fmla="*/ 2810 w 2972"/>
                <a:gd name="T25" fmla="*/ 1132 h 2972"/>
                <a:gd name="T26" fmla="*/ 2948 w 2972"/>
                <a:gd name="T27" fmla="*/ 1242 h 2972"/>
                <a:gd name="T28" fmla="*/ 2866 w 2972"/>
                <a:gd name="T29" fmla="*/ 1392 h 2972"/>
                <a:gd name="T30" fmla="*/ 2866 w 2972"/>
                <a:gd name="T31" fmla="*/ 1580 h 2972"/>
                <a:gd name="T32" fmla="*/ 2948 w 2972"/>
                <a:gd name="T33" fmla="*/ 1730 h 2972"/>
                <a:gd name="T34" fmla="*/ 2810 w 2972"/>
                <a:gd name="T35" fmla="*/ 1840 h 2972"/>
                <a:gd name="T36" fmla="*/ 2874 w 2972"/>
                <a:gd name="T37" fmla="*/ 2004 h 2972"/>
                <a:gd name="T38" fmla="*/ 2728 w 2972"/>
                <a:gd name="T39" fmla="*/ 2094 h 2972"/>
                <a:gd name="T40" fmla="*/ 2634 w 2972"/>
                <a:gd name="T41" fmla="*/ 2258 h 2972"/>
                <a:gd name="T42" fmla="*/ 2630 w 2972"/>
                <a:gd name="T43" fmla="*/ 2428 h 2972"/>
                <a:gd name="T44" fmla="*/ 2456 w 2972"/>
                <a:gd name="T45" fmla="*/ 2456 h 2972"/>
                <a:gd name="T46" fmla="*/ 2428 w 2972"/>
                <a:gd name="T47" fmla="*/ 2630 h 2972"/>
                <a:gd name="T48" fmla="*/ 2258 w 2972"/>
                <a:gd name="T49" fmla="*/ 2634 h 2972"/>
                <a:gd name="T50" fmla="*/ 2094 w 2972"/>
                <a:gd name="T51" fmla="*/ 2728 h 2972"/>
                <a:gd name="T52" fmla="*/ 2006 w 2972"/>
                <a:gd name="T53" fmla="*/ 2874 h 2972"/>
                <a:gd name="T54" fmla="*/ 1840 w 2972"/>
                <a:gd name="T55" fmla="*/ 2810 h 2972"/>
                <a:gd name="T56" fmla="*/ 1730 w 2972"/>
                <a:gd name="T57" fmla="*/ 2948 h 2972"/>
                <a:gd name="T58" fmla="*/ 1580 w 2972"/>
                <a:gd name="T59" fmla="*/ 2866 h 2972"/>
                <a:gd name="T60" fmla="*/ 1392 w 2972"/>
                <a:gd name="T61" fmla="*/ 2866 h 2972"/>
                <a:gd name="T62" fmla="*/ 1242 w 2972"/>
                <a:gd name="T63" fmla="*/ 2948 h 2972"/>
                <a:gd name="T64" fmla="*/ 1132 w 2972"/>
                <a:gd name="T65" fmla="*/ 2810 h 2972"/>
                <a:gd name="T66" fmla="*/ 968 w 2972"/>
                <a:gd name="T67" fmla="*/ 2874 h 2972"/>
                <a:gd name="T68" fmla="*/ 878 w 2972"/>
                <a:gd name="T69" fmla="*/ 2728 h 2972"/>
                <a:gd name="T70" fmla="*/ 714 w 2972"/>
                <a:gd name="T71" fmla="*/ 2634 h 2972"/>
                <a:gd name="T72" fmla="*/ 544 w 2972"/>
                <a:gd name="T73" fmla="*/ 2630 h 2972"/>
                <a:gd name="T74" fmla="*/ 516 w 2972"/>
                <a:gd name="T75" fmla="*/ 2456 h 2972"/>
                <a:gd name="T76" fmla="*/ 342 w 2972"/>
                <a:gd name="T77" fmla="*/ 2428 h 2972"/>
                <a:gd name="T78" fmla="*/ 338 w 2972"/>
                <a:gd name="T79" fmla="*/ 2258 h 2972"/>
                <a:gd name="T80" fmla="*/ 244 w 2972"/>
                <a:gd name="T81" fmla="*/ 2094 h 2972"/>
                <a:gd name="T82" fmla="*/ 98 w 2972"/>
                <a:gd name="T83" fmla="*/ 2004 h 2972"/>
                <a:gd name="T84" fmla="*/ 162 w 2972"/>
                <a:gd name="T85" fmla="*/ 1840 h 2972"/>
                <a:gd name="T86" fmla="*/ 24 w 2972"/>
                <a:gd name="T87" fmla="*/ 1730 h 2972"/>
                <a:gd name="T88" fmla="*/ 106 w 2972"/>
                <a:gd name="T89" fmla="*/ 1580 h 2972"/>
                <a:gd name="T90" fmla="*/ 106 w 2972"/>
                <a:gd name="T91" fmla="*/ 1392 h 2972"/>
                <a:gd name="T92" fmla="*/ 24 w 2972"/>
                <a:gd name="T93" fmla="*/ 1242 h 2972"/>
                <a:gd name="T94" fmla="*/ 162 w 2972"/>
                <a:gd name="T95" fmla="*/ 1132 h 2972"/>
                <a:gd name="T96" fmla="*/ 98 w 2972"/>
                <a:gd name="T97" fmla="*/ 966 h 2972"/>
                <a:gd name="T98" fmla="*/ 244 w 2972"/>
                <a:gd name="T99" fmla="*/ 876 h 2972"/>
                <a:gd name="T100" fmla="*/ 338 w 2972"/>
                <a:gd name="T101" fmla="*/ 714 h 2972"/>
                <a:gd name="T102" fmla="*/ 342 w 2972"/>
                <a:gd name="T103" fmla="*/ 544 h 2972"/>
                <a:gd name="T104" fmla="*/ 516 w 2972"/>
                <a:gd name="T105" fmla="*/ 516 h 2972"/>
                <a:gd name="T106" fmla="*/ 544 w 2972"/>
                <a:gd name="T107" fmla="*/ 342 h 2972"/>
                <a:gd name="T108" fmla="*/ 714 w 2972"/>
                <a:gd name="T109" fmla="*/ 338 h 2972"/>
                <a:gd name="T110" fmla="*/ 878 w 2972"/>
                <a:gd name="T111" fmla="*/ 244 h 2972"/>
                <a:gd name="T112" fmla="*/ 968 w 2972"/>
                <a:gd name="T113" fmla="*/ 98 h 2972"/>
                <a:gd name="T114" fmla="*/ 1132 w 2972"/>
                <a:gd name="T115" fmla="*/ 162 h 2972"/>
                <a:gd name="T116" fmla="*/ 1242 w 2972"/>
                <a:gd name="T117" fmla="*/ 24 h 2972"/>
                <a:gd name="T118" fmla="*/ 1392 w 2972"/>
                <a:gd name="T119" fmla="*/ 106 h 297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972" h="2972">
                  <a:moveTo>
                    <a:pt x="1462" y="14"/>
                  </a:moveTo>
                  <a:lnTo>
                    <a:pt x="1462" y="14"/>
                  </a:lnTo>
                  <a:lnTo>
                    <a:pt x="1468" y="8"/>
                  </a:lnTo>
                  <a:lnTo>
                    <a:pt x="1474" y="4"/>
                  </a:lnTo>
                  <a:lnTo>
                    <a:pt x="1480" y="2"/>
                  </a:lnTo>
                  <a:lnTo>
                    <a:pt x="1486" y="0"/>
                  </a:lnTo>
                  <a:lnTo>
                    <a:pt x="1492" y="2"/>
                  </a:lnTo>
                  <a:lnTo>
                    <a:pt x="1498" y="4"/>
                  </a:lnTo>
                  <a:lnTo>
                    <a:pt x="1504" y="8"/>
                  </a:lnTo>
                  <a:lnTo>
                    <a:pt x="1510" y="14"/>
                  </a:lnTo>
                  <a:lnTo>
                    <a:pt x="1580" y="106"/>
                  </a:lnTo>
                  <a:lnTo>
                    <a:pt x="1586" y="112"/>
                  </a:lnTo>
                  <a:lnTo>
                    <a:pt x="1592" y="116"/>
                  </a:lnTo>
                  <a:lnTo>
                    <a:pt x="1598" y="118"/>
                  </a:lnTo>
                  <a:lnTo>
                    <a:pt x="1606" y="120"/>
                  </a:lnTo>
                  <a:lnTo>
                    <a:pt x="1612" y="120"/>
                  </a:lnTo>
                  <a:lnTo>
                    <a:pt x="1620" y="118"/>
                  </a:lnTo>
                  <a:lnTo>
                    <a:pt x="1626" y="116"/>
                  </a:lnTo>
                  <a:lnTo>
                    <a:pt x="1634" y="110"/>
                  </a:lnTo>
                  <a:lnTo>
                    <a:pt x="1718" y="32"/>
                  </a:lnTo>
                  <a:lnTo>
                    <a:pt x="1724" y="28"/>
                  </a:lnTo>
                  <a:lnTo>
                    <a:pt x="1730" y="24"/>
                  </a:lnTo>
                  <a:lnTo>
                    <a:pt x="1738" y="22"/>
                  </a:lnTo>
                  <a:lnTo>
                    <a:pt x="1744" y="24"/>
                  </a:lnTo>
                  <a:lnTo>
                    <a:pt x="1750" y="26"/>
                  </a:lnTo>
                  <a:lnTo>
                    <a:pt x="1756" y="28"/>
                  </a:lnTo>
                  <a:lnTo>
                    <a:pt x="1762" y="34"/>
                  </a:lnTo>
                  <a:lnTo>
                    <a:pt x="1766" y="40"/>
                  </a:lnTo>
                  <a:lnTo>
                    <a:pt x="1818" y="142"/>
                  </a:lnTo>
                  <a:lnTo>
                    <a:pt x="1822" y="150"/>
                  </a:lnTo>
                  <a:lnTo>
                    <a:pt x="1828" y="154"/>
                  </a:lnTo>
                  <a:lnTo>
                    <a:pt x="1834" y="158"/>
                  </a:lnTo>
                  <a:lnTo>
                    <a:pt x="1840" y="162"/>
                  </a:lnTo>
                  <a:lnTo>
                    <a:pt x="1848" y="162"/>
                  </a:lnTo>
                  <a:lnTo>
                    <a:pt x="1856" y="162"/>
                  </a:lnTo>
                  <a:lnTo>
                    <a:pt x="1862" y="160"/>
                  </a:lnTo>
                  <a:lnTo>
                    <a:pt x="1870" y="156"/>
                  </a:lnTo>
                  <a:lnTo>
                    <a:pt x="1966" y="94"/>
                  </a:lnTo>
                  <a:lnTo>
                    <a:pt x="1974" y="90"/>
                  </a:lnTo>
                  <a:lnTo>
                    <a:pt x="1980" y="88"/>
                  </a:lnTo>
                  <a:lnTo>
                    <a:pt x="1988" y="88"/>
                  </a:lnTo>
                  <a:lnTo>
                    <a:pt x="1994" y="90"/>
                  </a:lnTo>
                  <a:lnTo>
                    <a:pt x="2000" y="94"/>
                  </a:lnTo>
                  <a:lnTo>
                    <a:pt x="2006" y="98"/>
                  </a:lnTo>
                  <a:lnTo>
                    <a:pt x="2010" y="104"/>
                  </a:lnTo>
                  <a:lnTo>
                    <a:pt x="2012" y="110"/>
                  </a:lnTo>
                  <a:lnTo>
                    <a:pt x="2046" y="220"/>
                  </a:lnTo>
                  <a:lnTo>
                    <a:pt x="2050" y="228"/>
                  </a:lnTo>
                  <a:lnTo>
                    <a:pt x="2054" y="234"/>
                  </a:lnTo>
                  <a:lnTo>
                    <a:pt x="2060" y="240"/>
                  </a:lnTo>
                  <a:lnTo>
                    <a:pt x="2066" y="244"/>
                  </a:lnTo>
                  <a:lnTo>
                    <a:pt x="2072" y="246"/>
                  </a:lnTo>
                  <a:lnTo>
                    <a:pt x="2080" y="246"/>
                  </a:lnTo>
                  <a:lnTo>
                    <a:pt x="2088" y="246"/>
                  </a:lnTo>
                  <a:lnTo>
                    <a:pt x="2094" y="244"/>
                  </a:lnTo>
                  <a:lnTo>
                    <a:pt x="2202" y="198"/>
                  </a:lnTo>
                  <a:lnTo>
                    <a:pt x="2208" y="196"/>
                  </a:lnTo>
                  <a:lnTo>
                    <a:pt x="2216" y="196"/>
                  </a:lnTo>
                  <a:lnTo>
                    <a:pt x="2222" y="196"/>
                  </a:lnTo>
                  <a:lnTo>
                    <a:pt x="2228" y="200"/>
                  </a:lnTo>
                  <a:lnTo>
                    <a:pt x="2234" y="204"/>
                  </a:lnTo>
                  <a:lnTo>
                    <a:pt x="2238" y="208"/>
                  </a:lnTo>
                  <a:lnTo>
                    <a:pt x="2242" y="216"/>
                  </a:lnTo>
                  <a:lnTo>
                    <a:pt x="2244" y="224"/>
                  </a:lnTo>
                  <a:lnTo>
                    <a:pt x="2258" y="338"/>
                  </a:lnTo>
                  <a:lnTo>
                    <a:pt x="2260" y="346"/>
                  </a:lnTo>
                  <a:lnTo>
                    <a:pt x="2262" y="352"/>
                  </a:lnTo>
                  <a:lnTo>
                    <a:pt x="2266" y="358"/>
                  </a:lnTo>
                  <a:lnTo>
                    <a:pt x="2272" y="362"/>
                  </a:lnTo>
                  <a:lnTo>
                    <a:pt x="2278" y="366"/>
                  </a:lnTo>
                  <a:lnTo>
                    <a:pt x="2286" y="368"/>
                  </a:lnTo>
                  <a:lnTo>
                    <a:pt x="2294" y="370"/>
                  </a:lnTo>
                  <a:lnTo>
                    <a:pt x="2302" y="368"/>
                  </a:lnTo>
                  <a:lnTo>
                    <a:pt x="2414" y="342"/>
                  </a:lnTo>
                  <a:lnTo>
                    <a:pt x="2422" y="342"/>
                  </a:lnTo>
                  <a:lnTo>
                    <a:pt x="2428" y="342"/>
                  </a:lnTo>
                  <a:lnTo>
                    <a:pt x="2436" y="344"/>
                  </a:lnTo>
                  <a:lnTo>
                    <a:pt x="2440" y="348"/>
                  </a:lnTo>
                  <a:lnTo>
                    <a:pt x="2446" y="352"/>
                  </a:lnTo>
                  <a:lnTo>
                    <a:pt x="2448" y="358"/>
                  </a:lnTo>
                  <a:lnTo>
                    <a:pt x="2450" y="366"/>
                  </a:lnTo>
                  <a:lnTo>
                    <a:pt x="2450" y="374"/>
                  </a:lnTo>
                  <a:lnTo>
                    <a:pt x="2446" y="488"/>
                  </a:lnTo>
                  <a:lnTo>
                    <a:pt x="2446" y="496"/>
                  </a:lnTo>
                  <a:lnTo>
                    <a:pt x="2448" y="504"/>
                  </a:lnTo>
                  <a:lnTo>
                    <a:pt x="2450" y="510"/>
                  </a:lnTo>
                  <a:lnTo>
                    <a:pt x="2456" y="516"/>
                  </a:lnTo>
                  <a:lnTo>
                    <a:pt x="2462" y="520"/>
                  </a:lnTo>
                  <a:lnTo>
                    <a:pt x="2468" y="524"/>
                  </a:lnTo>
                  <a:lnTo>
                    <a:pt x="2476" y="526"/>
                  </a:lnTo>
                  <a:lnTo>
                    <a:pt x="2484" y="526"/>
                  </a:lnTo>
                  <a:lnTo>
                    <a:pt x="2598" y="522"/>
                  </a:lnTo>
                  <a:lnTo>
                    <a:pt x="2606" y="522"/>
                  </a:lnTo>
                  <a:lnTo>
                    <a:pt x="2614" y="524"/>
                  </a:lnTo>
                  <a:lnTo>
                    <a:pt x="2620" y="526"/>
                  </a:lnTo>
                  <a:lnTo>
                    <a:pt x="2624" y="532"/>
                  </a:lnTo>
                  <a:lnTo>
                    <a:pt x="2628" y="536"/>
                  </a:lnTo>
                  <a:lnTo>
                    <a:pt x="2630" y="544"/>
                  </a:lnTo>
                  <a:lnTo>
                    <a:pt x="2630" y="550"/>
                  </a:lnTo>
                  <a:lnTo>
                    <a:pt x="2630" y="558"/>
                  </a:lnTo>
                  <a:lnTo>
                    <a:pt x="2604" y="670"/>
                  </a:lnTo>
                  <a:lnTo>
                    <a:pt x="2602" y="678"/>
                  </a:lnTo>
                  <a:lnTo>
                    <a:pt x="2604" y="686"/>
                  </a:lnTo>
                  <a:lnTo>
                    <a:pt x="2606" y="694"/>
                  </a:lnTo>
                  <a:lnTo>
                    <a:pt x="2610" y="700"/>
                  </a:lnTo>
                  <a:lnTo>
                    <a:pt x="2614" y="704"/>
                  </a:lnTo>
                  <a:lnTo>
                    <a:pt x="2620" y="710"/>
                  </a:lnTo>
                  <a:lnTo>
                    <a:pt x="2626" y="712"/>
                  </a:lnTo>
                  <a:lnTo>
                    <a:pt x="2634" y="714"/>
                  </a:lnTo>
                  <a:lnTo>
                    <a:pt x="2748" y="728"/>
                  </a:lnTo>
                  <a:lnTo>
                    <a:pt x="2756" y="730"/>
                  </a:lnTo>
                  <a:lnTo>
                    <a:pt x="2764" y="734"/>
                  </a:lnTo>
                  <a:lnTo>
                    <a:pt x="2768" y="738"/>
                  </a:lnTo>
                  <a:lnTo>
                    <a:pt x="2772" y="744"/>
                  </a:lnTo>
                  <a:lnTo>
                    <a:pt x="2774" y="750"/>
                  </a:lnTo>
                  <a:lnTo>
                    <a:pt x="2776" y="756"/>
                  </a:lnTo>
                  <a:lnTo>
                    <a:pt x="2776" y="764"/>
                  </a:lnTo>
                  <a:lnTo>
                    <a:pt x="2774" y="770"/>
                  </a:lnTo>
                  <a:lnTo>
                    <a:pt x="2728" y="876"/>
                  </a:lnTo>
                  <a:lnTo>
                    <a:pt x="2726" y="884"/>
                  </a:lnTo>
                  <a:lnTo>
                    <a:pt x="2726" y="892"/>
                  </a:lnTo>
                  <a:lnTo>
                    <a:pt x="2726" y="900"/>
                  </a:lnTo>
                  <a:lnTo>
                    <a:pt x="2728" y="906"/>
                  </a:lnTo>
                  <a:lnTo>
                    <a:pt x="2732" y="912"/>
                  </a:lnTo>
                  <a:lnTo>
                    <a:pt x="2738" y="918"/>
                  </a:lnTo>
                  <a:lnTo>
                    <a:pt x="2744" y="922"/>
                  </a:lnTo>
                  <a:lnTo>
                    <a:pt x="2752" y="926"/>
                  </a:lnTo>
                  <a:lnTo>
                    <a:pt x="2862" y="960"/>
                  </a:lnTo>
                  <a:lnTo>
                    <a:pt x="2868" y="962"/>
                  </a:lnTo>
                  <a:lnTo>
                    <a:pt x="2874" y="966"/>
                  </a:lnTo>
                  <a:lnTo>
                    <a:pt x="2878" y="972"/>
                  </a:lnTo>
                  <a:lnTo>
                    <a:pt x="2882" y="978"/>
                  </a:lnTo>
                  <a:lnTo>
                    <a:pt x="2884" y="984"/>
                  </a:lnTo>
                  <a:lnTo>
                    <a:pt x="2884" y="992"/>
                  </a:lnTo>
                  <a:lnTo>
                    <a:pt x="2882" y="998"/>
                  </a:lnTo>
                  <a:lnTo>
                    <a:pt x="2878" y="1006"/>
                  </a:lnTo>
                  <a:lnTo>
                    <a:pt x="2816" y="1102"/>
                  </a:lnTo>
                  <a:lnTo>
                    <a:pt x="2812" y="1110"/>
                  </a:lnTo>
                  <a:lnTo>
                    <a:pt x="2810" y="1116"/>
                  </a:lnTo>
                  <a:lnTo>
                    <a:pt x="2810" y="1124"/>
                  </a:lnTo>
                  <a:lnTo>
                    <a:pt x="2810" y="1132"/>
                  </a:lnTo>
                  <a:lnTo>
                    <a:pt x="2814" y="1138"/>
                  </a:lnTo>
                  <a:lnTo>
                    <a:pt x="2818" y="1144"/>
                  </a:lnTo>
                  <a:lnTo>
                    <a:pt x="2822" y="1150"/>
                  </a:lnTo>
                  <a:lnTo>
                    <a:pt x="2830" y="1154"/>
                  </a:lnTo>
                  <a:lnTo>
                    <a:pt x="2932" y="1206"/>
                  </a:lnTo>
                  <a:lnTo>
                    <a:pt x="2938" y="1210"/>
                  </a:lnTo>
                  <a:lnTo>
                    <a:pt x="2944" y="1216"/>
                  </a:lnTo>
                  <a:lnTo>
                    <a:pt x="2946" y="1222"/>
                  </a:lnTo>
                  <a:lnTo>
                    <a:pt x="2948" y="1228"/>
                  </a:lnTo>
                  <a:lnTo>
                    <a:pt x="2950" y="1234"/>
                  </a:lnTo>
                  <a:lnTo>
                    <a:pt x="2948" y="1242"/>
                  </a:lnTo>
                  <a:lnTo>
                    <a:pt x="2944" y="1248"/>
                  </a:lnTo>
                  <a:lnTo>
                    <a:pt x="2940" y="1254"/>
                  </a:lnTo>
                  <a:lnTo>
                    <a:pt x="2862" y="1338"/>
                  </a:lnTo>
                  <a:lnTo>
                    <a:pt x="2856" y="1344"/>
                  </a:lnTo>
                  <a:lnTo>
                    <a:pt x="2854" y="1352"/>
                  </a:lnTo>
                  <a:lnTo>
                    <a:pt x="2852" y="1360"/>
                  </a:lnTo>
                  <a:lnTo>
                    <a:pt x="2852" y="1366"/>
                  </a:lnTo>
                  <a:lnTo>
                    <a:pt x="2854" y="1374"/>
                  </a:lnTo>
                  <a:lnTo>
                    <a:pt x="2856" y="1380"/>
                  </a:lnTo>
                  <a:lnTo>
                    <a:pt x="2860" y="1386"/>
                  </a:lnTo>
                  <a:lnTo>
                    <a:pt x="2866" y="1392"/>
                  </a:lnTo>
                  <a:lnTo>
                    <a:pt x="2958" y="1462"/>
                  </a:lnTo>
                  <a:lnTo>
                    <a:pt x="2964" y="1468"/>
                  </a:lnTo>
                  <a:lnTo>
                    <a:pt x="2968" y="1474"/>
                  </a:lnTo>
                  <a:lnTo>
                    <a:pt x="2970" y="1480"/>
                  </a:lnTo>
                  <a:lnTo>
                    <a:pt x="2972" y="1486"/>
                  </a:lnTo>
                  <a:lnTo>
                    <a:pt x="2970" y="1492"/>
                  </a:lnTo>
                  <a:lnTo>
                    <a:pt x="2968" y="1498"/>
                  </a:lnTo>
                  <a:lnTo>
                    <a:pt x="2964" y="1504"/>
                  </a:lnTo>
                  <a:lnTo>
                    <a:pt x="2958" y="1510"/>
                  </a:lnTo>
                  <a:lnTo>
                    <a:pt x="2866" y="1580"/>
                  </a:lnTo>
                  <a:lnTo>
                    <a:pt x="2860" y="1586"/>
                  </a:lnTo>
                  <a:lnTo>
                    <a:pt x="2856" y="1592"/>
                  </a:lnTo>
                  <a:lnTo>
                    <a:pt x="2854" y="1598"/>
                  </a:lnTo>
                  <a:lnTo>
                    <a:pt x="2852" y="1606"/>
                  </a:lnTo>
                  <a:lnTo>
                    <a:pt x="2852" y="1612"/>
                  </a:lnTo>
                  <a:lnTo>
                    <a:pt x="2854" y="1620"/>
                  </a:lnTo>
                  <a:lnTo>
                    <a:pt x="2856" y="1626"/>
                  </a:lnTo>
                  <a:lnTo>
                    <a:pt x="2862" y="1634"/>
                  </a:lnTo>
                  <a:lnTo>
                    <a:pt x="2940" y="1718"/>
                  </a:lnTo>
                  <a:lnTo>
                    <a:pt x="2944" y="1724"/>
                  </a:lnTo>
                  <a:lnTo>
                    <a:pt x="2948" y="1730"/>
                  </a:lnTo>
                  <a:lnTo>
                    <a:pt x="2950" y="1738"/>
                  </a:lnTo>
                  <a:lnTo>
                    <a:pt x="2948" y="1744"/>
                  </a:lnTo>
                  <a:lnTo>
                    <a:pt x="2946" y="1750"/>
                  </a:lnTo>
                  <a:lnTo>
                    <a:pt x="2944" y="1756"/>
                  </a:lnTo>
                  <a:lnTo>
                    <a:pt x="2938" y="1762"/>
                  </a:lnTo>
                  <a:lnTo>
                    <a:pt x="2932" y="1766"/>
                  </a:lnTo>
                  <a:lnTo>
                    <a:pt x="2830" y="1818"/>
                  </a:lnTo>
                  <a:lnTo>
                    <a:pt x="2822" y="1822"/>
                  </a:lnTo>
                  <a:lnTo>
                    <a:pt x="2818" y="1828"/>
                  </a:lnTo>
                  <a:lnTo>
                    <a:pt x="2814" y="1834"/>
                  </a:lnTo>
                  <a:lnTo>
                    <a:pt x="2810" y="1840"/>
                  </a:lnTo>
                  <a:lnTo>
                    <a:pt x="2810" y="1848"/>
                  </a:lnTo>
                  <a:lnTo>
                    <a:pt x="2810" y="1856"/>
                  </a:lnTo>
                  <a:lnTo>
                    <a:pt x="2812" y="1862"/>
                  </a:lnTo>
                  <a:lnTo>
                    <a:pt x="2816" y="1870"/>
                  </a:lnTo>
                  <a:lnTo>
                    <a:pt x="2878" y="1966"/>
                  </a:lnTo>
                  <a:lnTo>
                    <a:pt x="2882" y="1974"/>
                  </a:lnTo>
                  <a:lnTo>
                    <a:pt x="2884" y="1980"/>
                  </a:lnTo>
                  <a:lnTo>
                    <a:pt x="2884" y="1988"/>
                  </a:lnTo>
                  <a:lnTo>
                    <a:pt x="2882" y="1994"/>
                  </a:lnTo>
                  <a:lnTo>
                    <a:pt x="2878" y="2000"/>
                  </a:lnTo>
                  <a:lnTo>
                    <a:pt x="2874" y="2004"/>
                  </a:lnTo>
                  <a:lnTo>
                    <a:pt x="2868" y="2010"/>
                  </a:lnTo>
                  <a:lnTo>
                    <a:pt x="2862" y="2012"/>
                  </a:lnTo>
                  <a:lnTo>
                    <a:pt x="2752" y="2046"/>
                  </a:lnTo>
                  <a:lnTo>
                    <a:pt x="2744" y="2050"/>
                  </a:lnTo>
                  <a:lnTo>
                    <a:pt x="2738" y="2054"/>
                  </a:lnTo>
                  <a:lnTo>
                    <a:pt x="2732" y="2060"/>
                  </a:lnTo>
                  <a:lnTo>
                    <a:pt x="2728" y="2066"/>
                  </a:lnTo>
                  <a:lnTo>
                    <a:pt x="2726" y="2072"/>
                  </a:lnTo>
                  <a:lnTo>
                    <a:pt x="2726" y="2080"/>
                  </a:lnTo>
                  <a:lnTo>
                    <a:pt x="2726" y="2088"/>
                  </a:lnTo>
                  <a:lnTo>
                    <a:pt x="2728" y="2094"/>
                  </a:lnTo>
                  <a:lnTo>
                    <a:pt x="2774" y="2202"/>
                  </a:lnTo>
                  <a:lnTo>
                    <a:pt x="2776" y="2208"/>
                  </a:lnTo>
                  <a:lnTo>
                    <a:pt x="2776" y="2216"/>
                  </a:lnTo>
                  <a:lnTo>
                    <a:pt x="2774" y="2222"/>
                  </a:lnTo>
                  <a:lnTo>
                    <a:pt x="2772" y="2228"/>
                  </a:lnTo>
                  <a:lnTo>
                    <a:pt x="2768" y="2234"/>
                  </a:lnTo>
                  <a:lnTo>
                    <a:pt x="2764" y="2238"/>
                  </a:lnTo>
                  <a:lnTo>
                    <a:pt x="2756" y="2242"/>
                  </a:lnTo>
                  <a:lnTo>
                    <a:pt x="2748" y="2242"/>
                  </a:lnTo>
                  <a:lnTo>
                    <a:pt x="2634" y="2258"/>
                  </a:lnTo>
                  <a:lnTo>
                    <a:pt x="2626" y="2260"/>
                  </a:lnTo>
                  <a:lnTo>
                    <a:pt x="2620" y="2262"/>
                  </a:lnTo>
                  <a:lnTo>
                    <a:pt x="2614" y="2266"/>
                  </a:lnTo>
                  <a:lnTo>
                    <a:pt x="2610" y="2272"/>
                  </a:lnTo>
                  <a:lnTo>
                    <a:pt x="2606" y="2278"/>
                  </a:lnTo>
                  <a:lnTo>
                    <a:pt x="2604" y="2286"/>
                  </a:lnTo>
                  <a:lnTo>
                    <a:pt x="2602" y="2294"/>
                  </a:lnTo>
                  <a:lnTo>
                    <a:pt x="2604" y="2302"/>
                  </a:lnTo>
                  <a:lnTo>
                    <a:pt x="2630" y="2414"/>
                  </a:lnTo>
                  <a:lnTo>
                    <a:pt x="2630" y="2422"/>
                  </a:lnTo>
                  <a:lnTo>
                    <a:pt x="2630" y="2428"/>
                  </a:lnTo>
                  <a:lnTo>
                    <a:pt x="2628" y="2436"/>
                  </a:lnTo>
                  <a:lnTo>
                    <a:pt x="2624" y="2440"/>
                  </a:lnTo>
                  <a:lnTo>
                    <a:pt x="2620" y="2446"/>
                  </a:lnTo>
                  <a:lnTo>
                    <a:pt x="2614" y="2448"/>
                  </a:lnTo>
                  <a:lnTo>
                    <a:pt x="2606" y="2450"/>
                  </a:lnTo>
                  <a:lnTo>
                    <a:pt x="2598" y="2450"/>
                  </a:lnTo>
                  <a:lnTo>
                    <a:pt x="2484" y="2446"/>
                  </a:lnTo>
                  <a:lnTo>
                    <a:pt x="2476" y="2446"/>
                  </a:lnTo>
                  <a:lnTo>
                    <a:pt x="2468" y="2448"/>
                  </a:lnTo>
                  <a:lnTo>
                    <a:pt x="2462" y="2450"/>
                  </a:lnTo>
                  <a:lnTo>
                    <a:pt x="2456" y="2456"/>
                  </a:lnTo>
                  <a:lnTo>
                    <a:pt x="2450" y="2462"/>
                  </a:lnTo>
                  <a:lnTo>
                    <a:pt x="2448" y="2468"/>
                  </a:lnTo>
                  <a:lnTo>
                    <a:pt x="2446" y="2476"/>
                  </a:lnTo>
                  <a:lnTo>
                    <a:pt x="2446" y="2484"/>
                  </a:lnTo>
                  <a:lnTo>
                    <a:pt x="2450" y="2598"/>
                  </a:lnTo>
                  <a:lnTo>
                    <a:pt x="2450" y="2606"/>
                  </a:lnTo>
                  <a:lnTo>
                    <a:pt x="2448" y="2612"/>
                  </a:lnTo>
                  <a:lnTo>
                    <a:pt x="2446" y="2618"/>
                  </a:lnTo>
                  <a:lnTo>
                    <a:pt x="2440" y="2624"/>
                  </a:lnTo>
                  <a:lnTo>
                    <a:pt x="2436" y="2628"/>
                  </a:lnTo>
                  <a:lnTo>
                    <a:pt x="2428" y="2630"/>
                  </a:lnTo>
                  <a:lnTo>
                    <a:pt x="2422" y="2630"/>
                  </a:lnTo>
                  <a:lnTo>
                    <a:pt x="2414" y="2630"/>
                  </a:lnTo>
                  <a:lnTo>
                    <a:pt x="2302" y="2604"/>
                  </a:lnTo>
                  <a:lnTo>
                    <a:pt x="2294" y="2602"/>
                  </a:lnTo>
                  <a:lnTo>
                    <a:pt x="2286" y="2604"/>
                  </a:lnTo>
                  <a:lnTo>
                    <a:pt x="2278" y="2606"/>
                  </a:lnTo>
                  <a:lnTo>
                    <a:pt x="2272" y="2610"/>
                  </a:lnTo>
                  <a:lnTo>
                    <a:pt x="2266" y="2614"/>
                  </a:lnTo>
                  <a:lnTo>
                    <a:pt x="2262" y="2620"/>
                  </a:lnTo>
                  <a:lnTo>
                    <a:pt x="2260" y="2626"/>
                  </a:lnTo>
                  <a:lnTo>
                    <a:pt x="2258" y="2634"/>
                  </a:lnTo>
                  <a:lnTo>
                    <a:pt x="2244" y="2748"/>
                  </a:lnTo>
                  <a:lnTo>
                    <a:pt x="2242" y="2756"/>
                  </a:lnTo>
                  <a:lnTo>
                    <a:pt x="2238" y="2762"/>
                  </a:lnTo>
                  <a:lnTo>
                    <a:pt x="2234" y="2768"/>
                  </a:lnTo>
                  <a:lnTo>
                    <a:pt x="2228" y="2772"/>
                  </a:lnTo>
                  <a:lnTo>
                    <a:pt x="2222" y="2774"/>
                  </a:lnTo>
                  <a:lnTo>
                    <a:pt x="2216" y="2776"/>
                  </a:lnTo>
                  <a:lnTo>
                    <a:pt x="2208" y="2776"/>
                  </a:lnTo>
                  <a:lnTo>
                    <a:pt x="2202" y="2772"/>
                  </a:lnTo>
                  <a:lnTo>
                    <a:pt x="2094" y="2728"/>
                  </a:lnTo>
                  <a:lnTo>
                    <a:pt x="2088" y="2726"/>
                  </a:lnTo>
                  <a:lnTo>
                    <a:pt x="2080" y="2726"/>
                  </a:lnTo>
                  <a:lnTo>
                    <a:pt x="2072" y="2726"/>
                  </a:lnTo>
                  <a:lnTo>
                    <a:pt x="2066" y="2728"/>
                  </a:lnTo>
                  <a:lnTo>
                    <a:pt x="2060" y="2732"/>
                  </a:lnTo>
                  <a:lnTo>
                    <a:pt x="2054" y="2738"/>
                  </a:lnTo>
                  <a:lnTo>
                    <a:pt x="2050" y="2744"/>
                  </a:lnTo>
                  <a:lnTo>
                    <a:pt x="2046" y="2750"/>
                  </a:lnTo>
                  <a:lnTo>
                    <a:pt x="2012" y="2862"/>
                  </a:lnTo>
                  <a:lnTo>
                    <a:pt x="2010" y="2868"/>
                  </a:lnTo>
                  <a:lnTo>
                    <a:pt x="2006" y="2874"/>
                  </a:lnTo>
                  <a:lnTo>
                    <a:pt x="2000" y="2878"/>
                  </a:lnTo>
                  <a:lnTo>
                    <a:pt x="1994" y="2882"/>
                  </a:lnTo>
                  <a:lnTo>
                    <a:pt x="1988" y="2884"/>
                  </a:lnTo>
                  <a:lnTo>
                    <a:pt x="1980" y="2884"/>
                  </a:lnTo>
                  <a:lnTo>
                    <a:pt x="1974" y="2882"/>
                  </a:lnTo>
                  <a:lnTo>
                    <a:pt x="1966" y="2878"/>
                  </a:lnTo>
                  <a:lnTo>
                    <a:pt x="1870" y="2816"/>
                  </a:lnTo>
                  <a:lnTo>
                    <a:pt x="1862" y="2812"/>
                  </a:lnTo>
                  <a:lnTo>
                    <a:pt x="1856" y="2810"/>
                  </a:lnTo>
                  <a:lnTo>
                    <a:pt x="1848" y="2810"/>
                  </a:lnTo>
                  <a:lnTo>
                    <a:pt x="1840" y="2810"/>
                  </a:lnTo>
                  <a:lnTo>
                    <a:pt x="1834" y="2812"/>
                  </a:lnTo>
                  <a:lnTo>
                    <a:pt x="1828" y="2816"/>
                  </a:lnTo>
                  <a:lnTo>
                    <a:pt x="1822" y="2822"/>
                  </a:lnTo>
                  <a:lnTo>
                    <a:pt x="1818" y="2830"/>
                  </a:lnTo>
                  <a:lnTo>
                    <a:pt x="1766" y="2932"/>
                  </a:lnTo>
                  <a:lnTo>
                    <a:pt x="1762" y="2938"/>
                  </a:lnTo>
                  <a:lnTo>
                    <a:pt x="1756" y="2944"/>
                  </a:lnTo>
                  <a:lnTo>
                    <a:pt x="1750" y="2946"/>
                  </a:lnTo>
                  <a:lnTo>
                    <a:pt x="1744" y="2948"/>
                  </a:lnTo>
                  <a:lnTo>
                    <a:pt x="1738" y="2950"/>
                  </a:lnTo>
                  <a:lnTo>
                    <a:pt x="1730" y="2948"/>
                  </a:lnTo>
                  <a:lnTo>
                    <a:pt x="1724" y="2944"/>
                  </a:lnTo>
                  <a:lnTo>
                    <a:pt x="1718" y="2940"/>
                  </a:lnTo>
                  <a:lnTo>
                    <a:pt x="1634" y="2862"/>
                  </a:lnTo>
                  <a:lnTo>
                    <a:pt x="1626" y="2856"/>
                  </a:lnTo>
                  <a:lnTo>
                    <a:pt x="1620" y="2854"/>
                  </a:lnTo>
                  <a:lnTo>
                    <a:pt x="1612" y="2852"/>
                  </a:lnTo>
                  <a:lnTo>
                    <a:pt x="1606" y="2852"/>
                  </a:lnTo>
                  <a:lnTo>
                    <a:pt x="1598" y="2854"/>
                  </a:lnTo>
                  <a:lnTo>
                    <a:pt x="1592" y="2856"/>
                  </a:lnTo>
                  <a:lnTo>
                    <a:pt x="1586" y="2860"/>
                  </a:lnTo>
                  <a:lnTo>
                    <a:pt x="1580" y="2866"/>
                  </a:lnTo>
                  <a:lnTo>
                    <a:pt x="1510" y="2958"/>
                  </a:lnTo>
                  <a:lnTo>
                    <a:pt x="1504" y="2964"/>
                  </a:lnTo>
                  <a:lnTo>
                    <a:pt x="1498" y="2968"/>
                  </a:lnTo>
                  <a:lnTo>
                    <a:pt x="1492" y="2970"/>
                  </a:lnTo>
                  <a:lnTo>
                    <a:pt x="1486" y="2972"/>
                  </a:lnTo>
                  <a:lnTo>
                    <a:pt x="1480" y="2970"/>
                  </a:lnTo>
                  <a:lnTo>
                    <a:pt x="1474" y="2968"/>
                  </a:lnTo>
                  <a:lnTo>
                    <a:pt x="1468" y="2964"/>
                  </a:lnTo>
                  <a:lnTo>
                    <a:pt x="1462" y="2958"/>
                  </a:lnTo>
                  <a:lnTo>
                    <a:pt x="1392" y="2866"/>
                  </a:lnTo>
                  <a:lnTo>
                    <a:pt x="1386" y="2860"/>
                  </a:lnTo>
                  <a:lnTo>
                    <a:pt x="1380" y="2856"/>
                  </a:lnTo>
                  <a:lnTo>
                    <a:pt x="1374" y="2854"/>
                  </a:lnTo>
                  <a:lnTo>
                    <a:pt x="1366" y="2852"/>
                  </a:lnTo>
                  <a:lnTo>
                    <a:pt x="1360" y="2852"/>
                  </a:lnTo>
                  <a:lnTo>
                    <a:pt x="1352" y="2854"/>
                  </a:lnTo>
                  <a:lnTo>
                    <a:pt x="1346" y="2856"/>
                  </a:lnTo>
                  <a:lnTo>
                    <a:pt x="1338" y="2862"/>
                  </a:lnTo>
                  <a:lnTo>
                    <a:pt x="1254" y="2940"/>
                  </a:lnTo>
                  <a:lnTo>
                    <a:pt x="1248" y="2944"/>
                  </a:lnTo>
                  <a:lnTo>
                    <a:pt x="1242" y="2948"/>
                  </a:lnTo>
                  <a:lnTo>
                    <a:pt x="1234" y="2950"/>
                  </a:lnTo>
                  <a:lnTo>
                    <a:pt x="1228" y="2948"/>
                  </a:lnTo>
                  <a:lnTo>
                    <a:pt x="1222" y="2946"/>
                  </a:lnTo>
                  <a:lnTo>
                    <a:pt x="1216" y="2944"/>
                  </a:lnTo>
                  <a:lnTo>
                    <a:pt x="1210" y="2938"/>
                  </a:lnTo>
                  <a:lnTo>
                    <a:pt x="1206" y="2932"/>
                  </a:lnTo>
                  <a:lnTo>
                    <a:pt x="1154" y="2830"/>
                  </a:lnTo>
                  <a:lnTo>
                    <a:pt x="1150" y="2822"/>
                  </a:lnTo>
                  <a:lnTo>
                    <a:pt x="1144" y="2816"/>
                  </a:lnTo>
                  <a:lnTo>
                    <a:pt x="1138" y="2812"/>
                  </a:lnTo>
                  <a:lnTo>
                    <a:pt x="1132" y="2810"/>
                  </a:lnTo>
                  <a:lnTo>
                    <a:pt x="1124" y="2810"/>
                  </a:lnTo>
                  <a:lnTo>
                    <a:pt x="1116" y="2810"/>
                  </a:lnTo>
                  <a:lnTo>
                    <a:pt x="1110" y="2812"/>
                  </a:lnTo>
                  <a:lnTo>
                    <a:pt x="1102" y="2816"/>
                  </a:lnTo>
                  <a:lnTo>
                    <a:pt x="1006" y="2878"/>
                  </a:lnTo>
                  <a:lnTo>
                    <a:pt x="998" y="2882"/>
                  </a:lnTo>
                  <a:lnTo>
                    <a:pt x="992" y="2884"/>
                  </a:lnTo>
                  <a:lnTo>
                    <a:pt x="984" y="2884"/>
                  </a:lnTo>
                  <a:lnTo>
                    <a:pt x="978" y="2882"/>
                  </a:lnTo>
                  <a:lnTo>
                    <a:pt x="972" y="2878"/>
                  </a:lnTo>
                  <a:lnTo>
                    <a:pt x="968" y="2874"/>
                  </a:lnTo>
                  <a:lnTo>
                    <a:pt x="962" y="2868"/>
                  </a:lnTo>
                  <a:lnTo>
                    <a:pt x="960" y="2862"/>
                  </a:lnTo>
                  <a:lnTo>
                    <a:pt x="926" y="2750"/>
                  </a:lnTo>
                  <a:lnTo>
                    <a:pt x="922" y="2744"/>
                  </a:lnTo>
                  <a:lnTo>
                    <a:pt x="918" y="2738"/>
                  </a:lnTo>
                  <a:lnTo>
                    <a:pt x="912" y="2732"/>
                  </a:lnTo>
                  <a:lnTo>
                    <a:pt x="906" y="2728"/>
                  </a:lnTo>
                  <a:lnTo>
                    <a:pt x="900" y="2726"/>
                  </a:lnTo>
                  <a:lnTo>
                    <a:pt x="892" y="2726"/>
                  </a:lnTo>
                  <a:lnTo>
                    <a:pt x="884" y="2726"/>
                  </a:lnTo>
                  <a:lnTo>
                    <a:pt x="878" y="2728"/>
                  </a:lnTo>
                  <a:lnTo>
                    <a:pt x="770" y="2772"/>
                  </a:lnTo>
                  <a:lnTo>
                    <a:pt x="764" y="2776"/>
                  </a:lnTo>
                  <a:lnTo>
                    <a:pt x="756" y="2776"/>
                  </a:lnTo>
                  <a:lnTo>
                    <a:pt x="750" y="2774"/>
                  </a:lnTo>
                  <a:lnTo>
                    <a:pt x="744" y="2772"/>
                  </a:lnTo>
                  <a:lnTo>
                    <a:pt x="738" y="2768"/>
                  </a:lnTo>
                  <a:lnTo>
                    <a:pt x="734" y="2762"/>
                  </a:lnTo>
                  <a:lnTo>
                    <a:pt x="730" y="2756"/>
                  </a:lnTo>
                  <a:lnTo>
                    <a:pt x="728" y="2748"/>
                  </a:lnTo>
                  <a:lnTo>
                    <a:pt x="714" y="2634"/>
                  </a:lnTo>
                  <a:lnTo>
                    <a:pt x="712" y="2626"/>
                  </a:lnTo>
                  <a:lnTo>
                    <a:pt x="710" y="2620"/>
                  </a:lnTo>
                  <a:lnTo>
                    <a:pt x="706" y="2614"/>
                  </a:lnTo>
                  <a:lnTo>
                    <a:pt x="700" y="2610"/>
                  </a:lnTo>
                  <a:lnTo>
                    <a:pt x="694" y="2606"/>
                  </a:lnTo>
                  <a:lnTo>
                    <a:pt x="686" y="2604"/>
                  </a:lnTo>
                  <a:lnTo>
                    <a:pt x="678" y="2602"/>
                  </a:lnTo>
                  <a:lnTo>
                    <a:pt x="670" y="2604"/>
                  </a:lnTo>
                  <a:lnTo>
                    <a:pt x="558" y="2630"/>
                  </a:lnTo>
                  <a:lnTo>
                    <a:pt x="550" y="2630"/>
                  </a:lnTo>
                  <a:lnTo>
                    <a:pt x="544" y="2630"/>
                  </a:lnTo>
                  <a:lnTo>
                    <a:pt x="536" y="2628"/>
                  </a:lnTo>
                  <a:lnTo>
                    <a:pt x="532" y="2624"/>
                  </a:lnTo>
                  <a:lnTo>
                    <a:pt x="526" y="2618"/>
                  </a:lnTo>
                  <a:lnTo>
                    <a:pt x="524" y="2612"/>
                  </a:lnTo>
                  <a:lnTo>
                    <a:pt x="522" y="2606"/>
                  </a:lnTo>
                  <a:lnTo>
                    <a:pt x="522" y="2598"/>
                  </a:lnTo>
                  <a:lnTo>
                    <a:pt x="526" y="2484"/>
                  </a:lnTo>
                  <a:lnTo>
                    <a:pt x="526" y="2476"/>
                  </a:lnTo>
                  <a:lnTo>
                    <a:pt x="524" y="2468"/>
                  </a:lnTo>
                  <a:lnTo>
                    <a:pt x="522" y="2462"/>
                  </a:lnTo>
                  <a:lnTo>
                    <a:pt x="516" y="2456"/>
                  </a:lnTo>
                  <a:lnTo>
                    <a:pt x="510" y="2450"/>
                  </a:lnTo>
                  <a:lnTo>
                    <a:pt x="504" y="2448"/>
                  </a:lnTo>
                  <a:lnTo>
                    <a:pt x="496" y="2446"/>
                  </a:lnTo>
                  <a:lnTo>
                    <a:pt x="488" y="2446"/>
                  </a:lnTo>
                  <a:lnTo>
                    <a:pt x="374" y="2450"/>
                  </a:lnTo>
                  <a:lnTo>
                    <a:pt x="366" y="2450"/>
                  </a:lnTo>
                  <a:lnTo>
                    <a:pt x="358" y="2448"/>
                  </a:lnTo>
                  <a:lnTo>
                    <a:pt x="352" y="2446"/>
                  </a:lnTo>
                  <a:lnTo>
                    <a:pt x="348" y="2440"/>
                  </a:lnTo>
                  <a:lnTo>
                    <a:pt x="344" y="2436"/>
                  </a:lnTo>
                  <a:lnTo>
                    <a:pt x="342" y="2428"/>
                  </a:lnTo>
                  <a:lnTo>
                    <a:pt x="342" y="2422"/>
                  </a:lnTo>
                  <a:lnTo>
                    <a:pt x="342" y="2414"/>
                  </a:lnTo>
                  <a:lnTo>
                    <a:pt x="368" y="2302"/>
                  </a:lnTo>
                  <a:lnTo>
                    <a:pt x="370" y="2294"/>
                  </a:lnTo>
                  <a:lnTo>
                    <a:pt x="368" y="2286"/>
                  </a:lnTo>
                  <a:lnTo>
                    <a:pt x="366" y="2278"/>
                  </a:lnTo>
                  <a:lnTo>
                    <a:pt x="362" y="2272"/>
                  </a:lnTo>
                  <a:lnTo>
                    <a:pt x="358" y="2266"/>
                  </a:lnTo>
                  <a:lnTo>
                    <a:pt x="352" y="2262"/>
                  </a:lnTo>
                  <a:lnTo>
                    <a:pt x="346" y="2260"/>
                  </a:lnTo>
                  <a:lnTo>
                    <a:pt x="338" y="2258"/>
                  </a:lnTo>
                  <a:lnTo>
                    <a:pt x="224" y="2242"/>
                  </a:lnTo>
                  <a:lnTo>
                    <a:pt x="216" y="2242"/>
                  </a:lnTo>
                  <a:lnTo>
                    <a:pt x="208" y="2238"/>
                  </a:lnTo>
                  <a:lnTo>
                    <a:pt x="204" y="2234"/>
                  </a:lnTo>
                  <a:lnTo>
                    <a:pt x="200" y="2228"/>
                  </a:lnTo>
                  <a:lnTo>
                    <a:pt x="198" y="2222"/>
                  </a:lnTo>
                  <a:lnTo>
                    <a:pt x="196" y="2216"/>
                  </a:lnTo>
                  <a:lnTo>
                    <a:pt x="196" y="2208"/>
                  </a:lnTo>
                  <a:lnTo>
                    <a:pt x="198" y="2202"/>
                  </a:lnTo>
                  <a:lnTo>
                    <a:pt x="244" y="2094"/>
                  </a:lnTo>
                  <a:lnTo>
                    <a:pt x="246" y="2088"/>
                  </a:lnTo>
                  <a:lnTo>
                    <a:pt x="246" y="2080"/>
                  </a:lnTo>
                  <a:lnTo>
                    <a:pt x="246" y="2072"/>
                  </a:lnTo>
                  <a:lnTo>
                    <a:pt x="244" y="2066"/>
                  </a:lnTo>
                  <a:lnTo>
                    <a:pt x="240" y="2060"/>
                  </a:lnTo>
                  <a:lnTo>
                    <a:pt x="234" y="2054"/>
                  </a:lnTo>
                  <a:lnTo>
                    <a:pt x="228" y="2050"/>
                  </a:lnTo>
                  <a:lnTo>
                    <a:pt x="220" y="2046"/>
                  </a:lnTo>
                  <a:lnTo>
                    <a:pt x="110" y="2012"/>
                  </a:lnTo>
                  <a:lnTo>
                    <a:pt x="104" y="2010"/>
                  </a:lnTo>
                  <a:lnTo>
                    <a:pt x="98" y="2004"/>
                  </a:lnTo>
                  <a:lnTo>
                    <a:pt x="94" y="2000"/>
                  </a:lnTo>
                  <a:lnTo>
                    <a:pt x="90" y="1994"/>
                  </a:lnTo>
                  <a:lnTo>
                    <a:pt x="88" y="1988"/>
                  </a:lnTo>
                  <a:lnTo>
                    <a:pt x="88" y="1980"/>
                  </a:lnTo>
                  <a:lnTo>
                    <a:pt x="90" y="1974"/>
                  </a:lnTo>
                  <a:lnTo>
                    <a:pt x="94" y="1966"/>
                  </a:lnTo>
                  <a:lnTo>
                    <a:pt x="156" y="1870"/>
                  </a:lnTo>
                  <a:lnTo>
                    <a:pt x="160" y="1862"/>
                  </a:lnTo>
                  <a:lnTo>
                    <a:pt x="162" y="1856"/>
                  </a:lnTo>
                  <a:lnTo>
                    <a:pt x="162" y="1848"/>
                  </a:lnTo>
                  <a:lnTo>
                    <a:pt x="162" y="1840"/>
                  </a:lnTo>
                  <a:lnTo>
                    <a:pt x="160" y="1834"/>
                  </a:lnTo>
                  <a:lnTo>
                    <a:pt x="154" y="1828"/>
                  </a:lnTo>
                  <a:lnTo>
                    <a:pt x="150" y="1822"/>
                  </a:lnTo>
                  <a:lnTo>
                    <a:pt x="142" y="1818"/>
                  </a:lnTo>
                  <a:lnTo>
                    <a:pt x="40" y="1766"/>
                  </a:lnTo>
                  <a:lnTo>
                    <a:pt x="34" y="1762"/>
                  </a:lnTo>
                  <a:lnTo>
                    <a:pt x="28" y="1756"/>
                  </a:lnTo>
                  <a:lnTo>
                    <a:pt x="26" y="1750"/>
                  </a:lnTo>
                  <a:lnTo>
                    <a:pt x="24" y="1744"/>
                  </a:lnTo>
                  <a:lnTo>
                    <a:pt x="22" y="1738"/>
                  </a:lnTo>
                  <a:lnTo>
                    <a:pt x="24" y="1730"/>
                  </a:lnTo>
                  <a:lnTo>
                    <a:pt x="28" y="1724"/>
                  </a:lnTo>
                  <a:lnTo>
                    <a:pt x="32" y="1718"/>
                  </a:lnTo>
                  <a:lnTo>
                    <a:pt x="110" y="1634"/>
                  </a:lnTo>
                  <a:lnTo>
                    <a:pt x="116" y="1626"/>
                  </a:lnTo>
                  <a:lnTo>
                    <a:pt x="118" y="1620"/>
                  </a:lnTo>
                  <a:lnTo>
                    <a:pt x="120" y="1612"/>
                  </a:lnTo>
                  <a:lnTo>
                    <a:pt x="120" y="1606"/>
                  </a:lnTo>
                  <a:lnTo>
                    <a:pt x="118" y="1598"/>
                  </a:lnTo>
                  <a:lnTo>
                    <a:pt x="116" y="1592"/>
                  </a:lnTo>
                  <a:lnTo>
                    <a:pt x="112" y="1586"/>
                  </a:lnTo>
                  <a:lnTo>
                    <a:pt x="106" y="1580"/>
                  </a:lnTo>
                  <a:lnTo>
                    <a:pt x="14" y="1510"/>
                  </a:lnTo>
                  <a:lnTo>
                    <a:pt x="8" y="1504"/>
                  </a:lnTo>
                  <a:lnTo>
                    <a:pt x="4" y="1498"/>
                  </a:lnTo>
                  <a:lnTo>
                    <a:pt x="2" y="1492"/>
                  </a:lnTo>
                  <a:lnTo>
                    <a:pt x="0" y="1486"/>
                  </a:lnTo>
                  <a:lnTo>
                    <a:pt x="2" y="1480"/>
                  </a:lnTo>
                  <a:lnTo>
                    <a:pt x="4" y="1474"/>
                  </a:lnTo>
                  <a:lnTo>
                    <a:pt x="8" y="1468"/>
                  </a:lnTo>
                  <a:lnTo>
                    <a:pt x="14" y="1462"/>
                  </a:lnTo>
                  <a:lnTo>
                    <a:pt x="106" y="1392"/>
                  </a:lnTo>
                  <a:lnTo>
                    <a:pt x="112" y="1386"/>
                  </a:lnTo>
                  <a:lnTo>
                    <a:pt x="116" y="1380"/>
                  </a:lnTo>
                  <a:lnTo>
                    <a:pt x="118" y="1374"/>
                  </a:lnTo>
                  <a:lnTo>
                    <a:pt x="120" y="1366"/>
                  </a:lnTo>
                  <a:lnTo>
                    <a:pt x="120" y="1360"/>
                  </a:lnTo>
                  <a:lnTo>
                    <a:pt x="118" y="1352"/>
                  </a:lnTo>
                  <a:lnTo>
                    <a:pt x="116" y="1344"/>
                  </a:lnTo>
                  <a:lnTo>
                    <a:pt x="110" y="1338"/>
                  </a:lnTo>
                  <a:lnTo>
                    <a:pt x="32" y="1254"/>
                  </a:lnTo>
                  <a:lnTo>
                    <a:pt x="28" y="1248"/>
                  </a:lnTo>
                  <a:lnTo>
                    <a:pt x="24" y="1242"/>
                  </a:lnTo>
                  <a:lnTo>
                    <a:pt x="22" y="1234"/>
                  </a:lnTo>
                  <a:lnTo>
                    <a:pt x="24" y="1228"/>
                  </a:lnTo>
                  <a:lnTo>
                    <a:pt x="26" y="1222"/>
                  </a:lnTo>
                  <a:lnTo>
                    <a:pt x="28" y="1216"/>
                  </a:lnTo>
                  <a:lnTo>
                    <a:pt x="34" y="1210"/>
                  </a:lnTo>
                  <a:lnTo>
                    <a:pt x="40" y="1206"/>
                  </a:lnTo>
                  <a:lnTo>
                    <a:pt x="142" y="1154"/>
                  </a:lnTo>
                  <a:lnTo>
                    <a:pt x="150" y="1150"/>
                  </a:lnTo>
                  <a:lnTo>
                    <a:pt x="154" y="1144"/>
                  </a:lnTo>
                  <a:lnTo>
                    <a:pt x="160" y="1138"/>
                  </a:lnTo>
                  <a:lnTo>
                    <a:pt x="162" y="1132"/>
                  </a:lnTo>
                  <a:lnTo>
                    <a:pt x="162" y="1124"/>
                  </a:lnTo>
                  <a:lnTo>
                    <a:pt x="162" y="1116"/>
                  </a:lnTo>
                  <a:lnTo>
                    <a:pt x="160" y="1110"/>
                  </a:lnTo>
                  <a:lnTo>
                    <a:pt x="156" y="1102"/>
                  </a:lnTo>
                  <a:lnTo>
                    <a:pt x="94" y="1006"/>
                  </a:lnTo>
                  <a:lnTo>
                    <a:pt x="90" y="998"/>
                  </a:lnTo>
                  <a:lnTo>
                    <a:pt x="88" y="992"/>
                  </a:lnTo>
                  <a:lnTo>
                    <a:pt x="88" y="984"/>
                  </a:lnTo>
                  <a:lnTo>
                    <a:pt x="90" y="978"/>
                  </a:lnTo>
                  <a:lnTo>
                    <a:pt x="94" y="972"/>
                  </a:lnTo>
                  <a:lnTo>
                    <a:pt x="98" y="966"/>
                  </a:lnTo>
                  <a:lnTo>
                    <a:pt x="104" y="962"/>
                  </a:lnTo>
                  <a:lnTo>
                    <a:pt x="110" y="960"/>
                  </a:lnTo>
                  <a:lnTo>
                    <a:pt x="220" y="926"/>
                  </a:lnTo>
                  <a:lnTo>
                    <a:pt x="228" y="922"/>
                  </a:lnTo>
                  <a:lnTo>
                    <a:pt x="234" y="918"/>
                  </a:lnTo>
                  <a:lnTo>
                    <a:pt x="240" y="912"/>
                  </a:lnTo>
                  <a:lnTo>
                    <a:pt x="244" y="906"/>
                  </a:lnTo>
                  <a:lnTo>
                    <a:pt x="246" y="900"/>
                  </a:lnTo>
                  <a:lnTo>
                    <a:pt x="246" y="892"/>
                  </a:lnTo>
                  <a:lnTo>
                    <a:pt x="246" y="884"/>
                  </a:lnTo>
                  <a:lnTo>
                    <a:pt x="244" y="876"/>
                  </a:lnTo>
                  <a:lnTo>
                    <a:pt x="198" y="770"/>
                  </a:lnTo>
                  <a:lnTo>
                    <a:pt x="196" y="764"/>
                  </a:lnTo>
                  <a:lnTo>
                    <a:pt x="196" y="756"/>
                  </a:lnTo>
                  <a:lnTo>
                    <a:pt x="198" y="750"/>
                  </a:lnTo>
                  <a:lnTo>
                    <a:pt x="200" y="744"/>
                  </a:lnTo>
                  <a:lnTo>
                    <a:pt x="204" y="738"/>
                  </a:lnTo>
                  <a:lnTo>
                    <a:pt x="208" y="734"/>
                  </a:lnTo>
                  <a:lnTo>
                    <a:pt x="216" y="730"/>
                  </a:lnTo>
                  <a:lnTo>
                    <a:pt x="224" y="728"/>
                  </a:lnTo>
                  <a:lnTo>
                    <a:pt x="338" y="714"/>
                  </a:lnTo>
                  <a:lnTo>
                    <a:pt x="346" y="712"/>
                  </a:lnTo>
                  <a:lnTo>
                    <a:pt x="352" y="710"/>
                  </a:lnTo>
                  <a:lnTo>
                    <a:pt x="358" y="704"/>
                  </a:lnTo>
                  <a:lnTo>
                    <a:pt x="362" y="700"/>
                  </a:lnTo>
                  <a:lnTo>
                    <a:pt x="366" y="694"/>
                  </a:lnTo>
                  <a:lnTo>
                    <a:pt x="368" y="686"/>
                  </a:lnTo>
                  <a:lnTo>
                    <a:pt x="370" y="678"/>
                  </a:lnTo>
                  <a:lnTo>
                    <a:pt x="368" y="670"/>
                  </a:lnTo>
                  <a:lnTo>
                    <a:pt x="342" y="558"/>
                  </a:lnTo>
                  <a:lnTo>
                    <a:pt x="342" y="550"/>
                  </a:lnTo>
                  <a:lnTo>
                    <a:pt x="342" y="544"/>
                  </a:lnTo>
                  <a:lnTo>
                    <a:pt x="344" y="536"/>
                  </a:lnTo>
                  <a:lnTo>
                    <a:pt x="348" y="532"/>
                  </a:lnTo>
                  <a:lnTo>
                    <a:pt x="352" y="526"/>
                  </a:lnTo>
                  <a:lnTo>
                    <a:pt x="358" y="524"/>
                  </a:lnTo>
                  <a:lnTo>
                    <a:pt x="366" y="522"/>
                  </a:lnTo>
                  <a:lnTo>
                    <a:pt x="374" y="522"/>
                  </a:lnTo>
                  <a:lnTo>
                    <a:pt x="488" y="526"/>
                  </a:lnTo>
                  <a:lnTo>
                    <a:pt x="496" y="526"/>
                  </a:lnTo>
                  <a:lnTo>
                    <a:pt x="504" y="524"/>
                  </a:lnTo>
                  <a:lnTo>
                    <a:pt x="510" y="520"/>
                  </a:lnTo>
                  <a:lnTo>
                    <a:pt x="516" y="516"/>
                  </a:lnTo>
                  <a:lnTo>
                    <a:pt x="522" y="510"/>
                  </a:lnTo>
                  <a:lnTo>
                    <a:pt x="524" y="504"/>
                  </a:lnTo>
                  <a:lnTo>
                    <a:pt x="526" y="496"/>
                  </a:lnTo>
                  <a:lnTo>
                    <a:pt x="526" y="488"/>
                  </a:lnTo>
                  <a:lnTo>
                    <a:pt x="522" y="374"/>
                  </a:lnTo>
                  <a:lnTo>
                    <a:pt x="522" y="366"/>
                  </a:lnTo>
                  <a:lnTo>
                    <a:pt x="524" y="358"/>
                  </a:lnTo>
                  <a:lnTo>
                    <a:pt x="526" y="352"/>
                  </a:lnTo>
                  <a:lnTo>
                    <a:pt x="532" y="348"/>
                  </a:lnTo>
                  <a:lnTo>
                    <a:pt x="536" y="344"/>
                  </a:lnTo>
                  <a:lnTo>
                    <a:pt x="544" y="342"/>
                  </a:lnTo>
                  <a:lnTo>
                    <a:pt x="550" y="342"/>
                  </a:lnTo>
                  <a:lnTo>
                    <a:pt x="558" y="342"/>
                  </a:lnTo>
                  <a:lnTo>
                    <a:pt x="670" y="368"/>
                  </a:lnTo>
                  <a:lnTo>
                    <a:pt x="678" y="370"/>
                  </a:lnTo>
                  <a:lnTo>
                    <a:pt x="686" y="368"/>
                  </a:lnTo>
                  <a:lnTo>
                    <a:pt x="694" y="366"/>
                  </a:lnTo>
                  <a:lnTo>
                    <a:pt x="700" y="362"/>
                  </a:lnTo>
                  <a:lnTo>
                    <a:pt x="706" y="358"/>
                  </a:lnTo>
                  <a:lnTo>
                    <a:pt x="710" y="352"/>
                  </a:lnTo>
                  <a:lnTo>
                    <a:pt x="712" y="346"/>
                  </a:lnTo>
                  <a:lnTo>
                    <a:pt x="714" y="338"/>
                  </a:lnTo>
                  <a:lnTo>
                    <a:pt x="728" y="224"/>
                  </a:lnTo>
                  <a:lnTo>
                    <a:pt x="730" y="216"/>
                  </a:lnTo>
                  <a:lnTo>
                    <a:pt x="734" y="208"/>
                  </a:lnTo>
                  <a:lnTo>
                    <a:pt x="738" y="204"/>
                  </a:lnTo>
                  <a:lnTo>
                    <a:pt x="744" y="200"/>
                  </a:lnTo>
                  <a:lnTo>
                    <a:pt x="750" y="196"/>
                  </a:lnTo>
                  <a:lnTo>
                    <a:pt x="756" y="196"/>
                  </a:lnTo>
                  <a:lnTo>
                    <a:pt x="764" y="196"/>
                  </a:lnTo>
                  <a:lnTo>
                    <a:pt x="770" y="198"/>
                  </a:lnTo>
                  <a:lnTo>
                    <a:pt x="878" y="244"/>
                  </a:lnTo>
                  <a:lnTo>
                    <a:pt x="884" y="246"/>
                  </a:lnTo>
                  <a:lnTo>
                    <a:pt x="892" y="246"/>
                  </a:lnTo>
                  <a:lnTo>
                    <a:pt x="900" y="246"/>
                  </a:lnTo>
                  <a:lnTo>
                    <a:pt x="906" y="244"/>
                  </a:lnTo>
                  <a:lnTo>
                    <a:pt x="912" y="240"/>
                  </a:lnTo>
                  <a:lnTo>
                    <a:pt x="918" y="234"/>
                  </a:lnTo>
                  <a:lnTo>
                    <a:pt x="922" y="228"/>
                  </a:lnTo>
                  <a:lnTo>
                    <a:pt x="926" y="220"/>
                  </a:lnTo>
                  <a:lnTo>
                    <a:pt x="960" y="110"/>
                  </a:lnTo>
                  <a:lnTo>
                    <a:pt x="962" y="104"/>
                  </a:lnTo>
                  <a:lnTo>
                    <a:pt x="968" y="98"/>
                  </a:lnTo>
                  <a:lnTo>
                    <a:pt x="972" y="94"/>
                  </a:lnTo>
                  <a:lnTo>
                    <a:pt x="978" y="90"/>
                  </a:lnTo>
                  <a:lnTo>
                    <a:pt x="984" y="88"/>
                  </a:lnTo>
                  <a:lnTo>
                    <a:pt x="992" y="88"/>
                  </a:lnTo>
                  <a:lnTo>
                    <a:pt x="998" y="90"/>
                  </a:lnTo>
                  <a:lnTo>
                    <a:pt x="1006" y="94"/>
                  </a:lnTo>
                  <a:lnTo>
                    <a:pt x="1102" y="156"/>
                  </a:lnTo>
                  <a:lnTo>
                    <a:pt x="1110" y="160"/>
                  </a:lnTo>
                  <a:lnTo>
                    <a:pt x="1116" y="162"/>
                  </a:lnTo>
                  <a:lnTo>
                    <a:pt x="1124" y="162"/>
                  </a:lnTo>
                  <a:lnTo>
                    <a:pt x="1132" y="162"/>
                  </a:lnTo>
                  <a:lnTo>
                    <a:pt x="1138" y="158"/>
                  </a:lnTo>
                  <a:lnTo>
                    <a:pt x="1144" y="154"/>
                  </a:lnTo>
                  <a:lnTo>
                    <a:pt x="1150" y="150"/>
                  </a:lnTo>
                  <a:lnTo>
                    <a:pt x="1154" y="142"/>
                  </a:lnTo>
                  <a:lnTo>
                    <a:pt x="1206" y="40"/>
                  </a:lnTo>
                  <a:lnTo>
                    <a:pt x="1210" y="34"/>
                  </a:lnTo>
                  <a:lnTo>
                    <a:pt x="1216" y="28"/>
                  </a:lnTo>
                  <a:lnTo>
                    <a:pt x="1222" y="26"/>
                  </a:lnTo>
                  <a:lnTo>
                    <a:pt x="1228" y="24"/>
                  </a:lnTo>
                  <a:lnTo>
                    <a:pt x="1234" y="22"/>
                  </a:lnTo>
                  <a:lnTo>
                    <a:pt x="1242" y="24"/>
                  </a:lnTo>
                  <a:lnTo>
                    <a:pt x="1248" y="28"/>
                  </a:lnTo>
                  <a:lnTo>
                    <a:pt x="1254" y="32"/>
                  </a:lnTo>
                  <a:lnTo>
                    <a:pt x="1338" y="110"/>
                  </a:lnTo>
                  <a:lnTo>
                    <a:pt x="1346" y="116"/>
                  </a:lnTo>
                  <a:lnTo>
                    <a:pt x="1352" y="118"/>
                  </a:lnTo>
                  <a:lnTo>
                    <a:pt x="1360" y="120"/>
                  </a:lnTo>
                  <a:lnTo>
                    <a:pt x="1366" y="120"/>
                  </a:lnTo>
                  <a:lnTo>
                    <a:pt x="1374" y="118"/>
                  </a:lnTo>
                  <a:lnTo>
                    <a:pt x="1380" y="116"/>
                  </a:lnTo>
                  <a:lnTo>
                    <a:pt x="1386" y="112"/>
                  </a:lnTo>
                  <a:lnTo>
                    <a:pt x="1392" y="106"/>
                  </a:lnTo>
                  <a:lnTo>
                    <a:pt x="1462" y="14"/>
                  </a:lnTo>
                  <a:close/>
                </a:path>
              </a:pathLst>
            </a:custGeom>
            <a:gradFill rotWithShape="1">
              <a:gsLst>
                <a:gs pos="0">
                  <a:srgbClr val="095AC7"/>
                </a:gs>
                <a:gs pos="100000">
                  <a:srgbClr val="1072F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68" name="Freeform 7"/>
            <p:cNvSpPr>
              <a:spLocks/>
            </p:cNvSpPr>
            <p:nvPr/>
          </p:nvSpPr>
          <p:spPr bwMode="auto">
            <a:xfrm>
              <a:off x="2042" y="1324"/>
              <a:ext cx="1680" cy="1680"/>
            </a:xfrm>
            <a:custGeom>
              <a:avLst/>
              <a:gdLst>
                <a:gd name="T0" fmla="*/ 1680 w 1680"/>
                <a:gd name="T1" fmla="*/ 884 h 1680"/>
                <a:gd name="T2" fmla="*/ 1664 w 1680"/>
                <a:gd name="T3" fmla="*/ 1010 h 1680"/>
                <a:gd name="T4" fmla="*/ 1630 w 1680"/>
                <a:gd name="T5" fmla="*/ 1130 h 1680"/>
                <a:gd name="T6" fmla="*/ 1580 w 1680"/>
                <a:gd name="T7" fmla="*/ 1240 h 1680"/>
                <a:gd name="T8" fmla="*/ 1514 w 1680"/>
                <a:gd name="T9" fmla="*/ 1342 h 1680"/>
                <a:gd name="T10" fmla="*/ 1434 w 1680"/>
                <a:gd name="T11" fmla="*/ 1434 h 1680"/>
                <a:gd name="T12" fmla="*/ 1344 w 1680"/>
                <a:gd name="T13" fmla="*/ 1514 h 1680"/>
                <a:gd name="T14" fmla="*/ 1242 w 1680"/>
                <a:gd name="T15" fmla="*/ 1578 h 1680"/>
                <a:gd name="T16" fmla="*/ 1130 w 1680"/>
                <a:gd name="T17" fmla="*/ 1630 h 1680"/>
                <a:gd name="T18" fmla="*/ 1010 w 1680"/>
                <a:gd name="T19" fmla="*/ 1664 h 1680"/>
                <a:gd name="T20" fmla="*/ 884 w 1680"/>
                <a:gd name="T21" fmla="*/ 1680 h 1680"/>
                <a:gd name="T22" fmla="*/ 798 w 1680"/>
                <a:gd name="T23" fmla="*/ 1680 h 1680"/>
                <a:gd name="T24" fmla="*/ 672 w 1680"/>
                <a:gd name="T25" fmla="*/ 1664 h 1680"/>
                <a:gd name="T26" fmla="*/ 552 w 1680"/>
                <a:gd name="T27" fmla="*/ 1630 h 1680"/>
                <a:gd name="T28" fmla="*/ 440 w 1680"/>
                <a:gd name="T29" fmla="*/ 1578 h 1680"/>
                <a:gd name="T30" fmla="*/ 338 w 1680"/>
                <a:gd name="T31" fmla="*/ 1514 h 1680"/>
                <a:gd name="T32" fmla="*/ 246 w 1680"/>
                <a:gd name="T33" fmla="*/ 1434 h 1680"/>
                <a:gd name="T34" fmla="*/ 168 w 1680"/>
                <a:gd name="T35" fmla="*/ 1342 h 1680"/>
                <a:gd name="T36" fmla="*/ 102 w 1680"/>
                <a:gd name="T37" fmla="*/ 1240 h 1680"/>
                <a:gd name="T38" fmla="*/ 52 w 1680"/>
                <a:gd name="T39" fmla="*/ 1130 h 1680"/>
                <a:gd name="T40" fmla="*/ 18 w 1680"/>
                <a:gd name="T41" fmla="*/ 1010 h 1680"/>
                <a:gd name="T42" fmla="*/ 2 w 1680"/>
                <a:gd name="T43" fmla="*/ 884 h 1680"/>
                <a:gd name="T44" fmla="*/ 2 w 1680"/>
                <a:gd name="T45" fmla="*/ 796 h 1680"/>
                <a:gd name="T46" fmla="*/ 18 w 1680"/>
                <a:gd name="T47" fmla="*/ 670 h 1680"/>
                <a:gd name="T48" fmla="*/ 52 w 1680"/>
                <a:gd name="T49" fmla="*/ 552 h 1680"/>
                <a:gd name="T50" fmla="*/ 102 w 1680"/>
                <a:gd name="T51" fmla="*/ 440 h 1680"/>
                <a:gd name="T52" fmla="*/ 168 w 1680"/>
                <a:gd name="T53" fmla="*/ 338 h 1680"/>
                <a:gd name="T54" fmla="*/ 246 w 1680"/>
                <a:gd name="T55" fmla="*/ 246 h 1680"/>
                <a:gd name="T56" fmla="*/ 338 w 1680"/>
                <a:gd name="T57" fmla="*/ 168 h 1680"/>
                <a:gd name="T58" fmla="*/ 440 w 1680"/>
                <a:gd name="T59" fmla="*/ 102 h 1680"/>
                <a:gd name="T60" fmla="*/ 552 w 1680"/>
                <a:gd name="T61" fmla="*/ 52 h 1680"/>
                <a:gd name="T62" fmla="*/ 672 w 1680"/>
                <a:gd name="T63" fmla="*/ 18 h 1680"/>
                <a:gd name="T64" fmla="*/ 798 w 1680"/>
                <a:gd name="T65" fmla="*/ 2 h 1680"/>
                <a:gd name="T66" fmla="*/ 884 w 1680"/>
                <a:gd name="T67" fmla="*/ 2 h 1680"/>
                <a:gd name="T68" fmla="*/ 1010 w 1680"/>
                <a:gd name="T69" fmla="*/ 18 h 1680"/>
                <a:gd name="T70" fmla="*/ 1130 w 1680"/>
                <a:gd name="T71" fmla="*/ 52 h 1680"/>
                <a:gd name="T72" fmla="*/ 1242 w 1680"/>
                <a:gd name="T73" fmla="*/ 102 h 1680"/>
                <a:gd name="T74" fmla="*/ 1344 w 1680"/>
                <a:gd name="T75" fmla="*/ 168 h 1680"/>
                <a:gd name="T76" fmla="*/ 1434 w 1680"/>
                <a:gd name="T77" fmla="*/ 246 h 1680"/>
                <a:gd name="T78" fmla="*/ 1514 w 1680"/>
                <a:gd name="T79" fmla="*/ 338 h 1680"/>
                <a:gd name="T80" fmla="*/ 1580 w 1680"/>
                <a:gd name="T81" fmla="*/ 440 h 1680"/>
                <a:gd name="T82" fmla="*/ 1630 w 1680"/>
                <a:gd name="T83" fmla="*/ 552 h 1680"/>
                <a:gd name="T84" fmla="*/ 1664 w 1680"/>
                <a:gd name="T85" fmla="*/ 670 h 1680"/>
                <a:gd name="T86" fmla="*/ 1680 w 1680"/>
                <a:gd name="T87" fmla="*/ 796 h 168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680" h="1680">
                  <a:moveTo>
                    <a:pt x="1680" y="840"/>
                  </a:moveTo>
                  <a:lnTo>
                    <a:pt x="1680" y="840"/>
                  </a:lnTo>
                  <a:lnTo>
                    <a:pt x="1680" y="884"/>
                  </a:lnTo>
                  <a:lnTo>
                    <a:pt x="1676" y="926"/>
                  </a:lnTo>
                  <a:lnTo>
                    <a:pt x="1672" y="968"/>
                  </a:lnTo>
                  <a:lnTo>
                    <a:pt x="1664" y="1010"/>
                  </a:lnTo>
                  <a:lnTo>
                    <a:pt x="1654" y="1050"/>
                  </a:lnTo>
                  <a:lnTo>
                    <a:pt x="1642" y="1090"/>
                  </a:lnTo>
                  <a:lnTo>
                    <a:pt x="1630" y="1130"/>
                  </a:lnTo>
                  <a:lnTo>
                    <a:pt x="1614" y="1168"/>
                  </a:lnTo>
                  <a:lnTo>
                    <a:pt x="1598" y="1204"/>
                  </a:lnTo>
                  <a:lnTo>
                    <a:pt x="1580" y="1240"/>
                  </a:lnTo>
                  <a:lnTo>
                    <a:pt x="1560" y="1276"/>
                  </a:lnTo>
                  <a:lnTo>
                    <a:pt x="1538" y="1310"/>
                  </a:lnTo>
                  <a:lnTo>
                    <a:pt x="1514" y="1342"/>
                  </a:lnTo>
                  <a:lnTo>
                    <a:pt x="1488" y="1374"/>
                  </a:lnTo>
                  <a:lnTo>
                    <a:pt x="1462" y="1404"/>
                  </a:lnTo>
                  <a:lnTo>
                    <a:pt x="1434" y="1434"/>
                  </a:lnTo>
                  <a:lnTo>
                    <a:pt x="1406" y="1462"/>
                  </a:lnTo>
                  <a:lnTo>
                    <a:pt x="1376" y="1488"/>
                  </a:lnTo>
                  <a:lnTo>
                    <a:pt x="1344" y="1514"/>
                  </a:lnTo>
                  <a:lnTo>
                    <a:pt x="1310" y="1536"/>
                  </a:lnTo>
                  <a:lnTo>
                    <a:pt x="1276" y="1558"/>
                  </a:lnTo>
                  <a:lnTo>
                    <a:pt x="1242" y="1578"/>
                  </a:lnTo>
                  <a:lnTo>
                    <a:pt x="1204" y="1598"/>
                  </a:lnTo>
                  <a:lnTo>
                    <a:pt x="1168" y="1614"/>
                  </a:lnTo>
                  <a:lnTo>
                    <a:pt x="1130" y="1630"/>
                  </a:lnTo>
                  <a:lnTo>
                    <a:pt x="1090" y="1642"/>
                  </a:lnTo>
                  <a:lnTo>
                    <a:pt x="1050" y="1654"/>
                  </a:lnTo>
                  <a:lnTo>
                    <a:pt x="1010" y="1664"/>
                  </a:lnTo>
                  <a:lnTo>
                    <a:pt x="968" y="1670"/>
                  </a:lnTo>
                  <a:lnTo>
                    <a:pt x="926" y="1676"/>
                  </a:lnTo>
                  <a:lnTo>
                    <a:pt x="884" y="1680"/>
                  </a:lnTo>
                  <a:lnTo>
                    <a:pt x="840" y="1680"/>
                  </a:lnTo>
                  <a:lnTo>
                    <a:pt x="798" y="1680"/>
                  </a:lnTo>
                  <a:lnTo>
                    <a:pt x="754" y="1676"/>
                  </a:lnTo>
                  <a:lnTo>
                    <a:pt x="712" y="1670"/>
                  </a:lnTo>
                  <a:lnTo>
                    <a:pt x="672" y="1664"/>
                  </a:lnTo>
                  <a:lnTo>
                    <a:pt x="630" y="1654"/>
                  </a:lnTo>
                  <a:lnTo>
                    <a:pt x="590" y="1642"/>
                  </a:lnTo>
                  <a:lnTo>
                    <a:pt x="552" y="1630"/>
                  </a:lnTo>
                  <a:lnTo>
                    <a:pt x="514" y="1614"/>
                  </a:lnTo>
                  <a:lnTo>
                    <a:pt x="476" y="1598"/>
                  </a:lnTo>
                  <a:lnTo>
                    <a:pt x="440" y="1578"/>
                  </a:lnTo>
                  <a:lnTo>
                    <a:pt x="406" y="1558"/>
                  </a:lnTo>
                  <a:lnTo>
                    <a:pt x="372" y="1536"/>
                  </a:lnTo>
                  <a:lnTo>
                    <a:pt x="338" y="1514"/>
                  </a:lnTo>
                  <a:lnTo>
                    <a:pt x="306" y="1488"/>
                  </a:lnTo>
                  <a:lnTo>
                    <a:pt x="276" y="1462"/>
                  </a:lnTo>
                  <a:lnTo>
                    <a:pt x="246" y="1434"/>
                  </a:lnTo>
                  <a:lnTo>
                    <a:pt x="218" y="1404"/>
                  </a:lnTo>
                  <a:lnTo>
                    <a:pt x="192" y="1374"/>
                  </a:lnTo>
                  <a:lnTo>
                    <a:pt x="168" y="1342"/>
                  </a:lnTo>
                  <a:lnTo>
                    <a:pt x="144" y="1310"/>
                  </a:lnTo>
                  <a:lnTo>
                    <a:pt x="122" y="1276"/>
                  </a:lnTo>
                  <a:lnTo>
                    <a:pt x="102" y="1240"/>
                  </a:lnTo>
                  <a:lnTo>
                    <a:pt x="84" y="1204"/>
                  </a:lnTo>
                  <a:lnTo>
                    <a:pt x="66" y="1168"/>
                  </a:lnTo>
                  <a:lnTo>
                    <a:pt x="52" y="1130"/>
                  </a:lnTo>
                  <a:lnTo>
                    <a:pt x="38" y="1090"/>
                  </a:lnTo>
                  <a:lnTo>
                    <a:pt x="28" y="1050"/>
                  </a:lnTo>
                  <a:lnTo>
                    <a:pt x="18" y="1010"/>
                  </a:lnTo>
                  <a:lnTo>
                    <a:pt x="10" y="968"/>
                  </a:lnTo>
                  <a:lnTo>
                    <a:pt x="6" y="926"/>
                  </a:lnTo>
                  <a:lnTo>
                    <a:pt x="2" y="884"/>
                  </a:lnTo>
                  <a:lnTo>
                    <a:pt x="0" y="840"/>
                  </a:lnTo>
                  <a:lnTo>
                    <a:pt x="2" y="796"/>
                  </a:lnTo>
                  <a:lnTo>
                    <a:pt x="6" y="754"/>
                  </a:lnTo>
                  <a:lnTo>
                    <a:pt x="10" y="712"/>
                  </a:lnTo>
                  <a:lnTo>
                    <a:pt x="18" y="670"/>
                  </a:lnTo>
                  <a:lnTo>
                    <a:pt x="28" y="630"/>
                  </a:lnTo>
                  <a:lnTo>
                    <a:pt x="38" y="590"/>
                  </a:lnTo>
                  <a:lnTo>
                    <a:pt x="52" y="552"/>
                  </a:lnTo>
                  <a:lnTo>
                    <a:pt x="66" y="514"/>
                  </a:lnTo>
                  <a:lnTo>
                    <a:pt x="84" y="476"/>
                  </a:lnTo>
                  <a:lnTo>
                    <a:pt x="102" y="440"/>
                  </a:lnTo>
                  <a:lnTo>
                    <a:pt x="122" y="404"/>
                  </a:lnTo>
                  <a:lnTo>
                    <a:pt x="144" y="370"/>
                  </a:lnTo>
                  <a:lnTo>
                    <a:pt x="168" y="338"/>
                  </a:lnTo>
                  <a:lnTo>
                    <a:pt x="192" y="306"/>
                  </a:lnTo>
                  <a:lnTo>
                    <a:pt x="218" y="276"/>
                  </a:lnTo>
                  <a:lnTo>
                    <a:pt x="246" y="246"/>
                  </a:lnTo>
                  <a:lnTo>
                    <a:pt x="276" y="218"/>
                  </a:lnTo>
                  <a:lnTo>
                    <a:pt x="306" y="192"/>
                  </a:lnTo>
                  <a:lnTo>
                    <a:pt x="338" y="168"/>
                  </a:lnTo>
                  <a:lnTo>
                    <a:pt x="372" y="144"/>
                  </a:lnTo>
                  <a:lnTo>
                    <a:pt x="406" y="122"/>
                  </a:lnTo>
                  <a:lnTo>
                    <a:pt x="440" y="102"/>
                  </a:lnTo>
                  <a:lnTo>
                    <a:pt x="476" y="84"/>
                  </a:lnTo>
                  <a:lnTo>
                    <a:pt x="514" y="66"/>
                  </a:lnTo>
                  <a:lnTo>
                    <a:pt x="552" y="52"/>
                  </a:lnTo>
                  <a:lnTo>
                    <a:pt x="590" y="38"/>
                  </a:lnTo>
                  <a:lnTo>
                    <a:pt x="630" y="26"/>
                  </a:lnTo>
                  <a:lnTo>
                    <a:pt x="672" y="18"/>
                  </a:lnTo>
                  <a:lnTo>
                    <a:pt x="712" y="10"/>
                  </a:lnTo>
                  <a:lnTo>
                    <a:pt x="754" y="4"/>
                  </a:lnTo>
                  <a:lnTo>
                    <a:pt x="798" y="2"/>
                  </a:lnTo>
                  <a:lnTo>
                    <a:pt x="840" y="0"/>
                  </a:lnTo>
                  <a:lnTo>
                    <a:pt x="884" y="2"/>
                  </a:lnTo>
                  <a:lnTo>
                    <a:pt x="926" y="4"/>
                  </a:lnTo>
                  <a:lnTo>
                    <a:pt x="968" y="10"/>
                  </a:lnTo>
                  <a:lnTo>
                    <a:pt x="1010" y="18"/>
                  </a:lnTo>
                  <a:lnTo>
                    <a:pt x="1050" y="26"/>
                  </a:lnTo>
                  <a:lnTo>
                    <a:pt x="1090" y="38"/>
                  </a:lnTo>
                  <a:lnTo>
                    <a:pt x="1130" y="52"/>
                  </a:lnTo>
                  <a:lnTo>
                    <a:pt x="1168" y="66"/>
                  </a:lnTo>
                  <a:lnTo>
                    <a:pt x="1204" y="84"/>
                  </a:lnTo>
                  <a:lnTo>
                    <a:pt x="1242" y="102"/>
                  </a:lnTo>
                  <a:lnTo>
                    <a:pt x="1276" y="122"/>
                  </a:lnTo>
                  <a:lnTo>
                    <a:pt x="1310" y="144"/>
                  </a:lnTo>
                  <a:lnTo>
                    <a:pt x="1344" y="168"/>
                  </a:lnTo>
                  <a:lnTo>
                    <a:pt x="1376" y="192"/>
                  </a:lnTo>
                  <a:lnTo>
                    <a:pt x="1406" y="218"/>
                  </a:lnTo>
                  <a:lnTo>
                    <a:pt x="1434" y="246"/>
                  </a:lnTo>
                  <a:lnTo>
                    <a:pt x="1462" y="276"/>
                  </a:lnTo>
                  <a:lnTo>
                    <a:pt x="1488" y="306"/>
                  </a:lnTo>
                  <a:lnTo>
                    <a:pt x="1514" y="338"/>
                  </a:lnTo>
                  <a:lnTo>
                    <a:pt x="1538" y="370"/>
                  </a:lnTo>
                  <a:lnTo>
                    <a:pt x="1560" y="404"/>
                  </a:lnTo>
                  <a:lnTo>
                    <a:pt x="1580" y="440"/>
                  </a:lnTo>
                  <a:lnTo>
                    <a:pt x="1598" y="476"/>
                  </a:lnTo>
                  <a:lnTo>
                    <a:pt x="1614" y="514"/>
                  </a:lnTo>
                  <a:lnTo>
                    <a:pt x="1630" y="552"/>
                  </a:lnTo>
                  <a:lnTo>
                    <a:pt x="1642" y="590"/>
                  </a:lnTo>
                  <a:lnTo>
                    <a:pt x="1654" y="630"/>
                  </a:lnTo>
                  <a:lnTo>
                    <a:pt x="1664" y="670"/>
                  </a:lnTo>
                  <a:lnTo>
                    <a:pt x="1672" y="712"/>
                  </a:lnTo>
                  <a:lnTo>
                    <a:pt x="1676" y="754"/>
                  </a:lnTo>
                  <a:lnTo>
                    <a:pt x="1680" y="796"/>
                  </a:lnTo>
                  <a:lnTo>
                    <a:pt x="1680" y="840"/>
                  </a:lnTo>
                  <a:close/>
                </a:path>
              </a:pathLst>
            </a:custGeom>
            <a:solidFill>
              <a:srgbClr val="2F8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69" name="Freeform 8"/>
            <p:cNvSpPr>
              <a:spLocks/>
            </p:cNvSpPr>
            <p:nvPr/>
          </p:nvSpPr>
          <p:spPr bwMode="auto">
            <a:xfrm>
              <a:off x="2862" y="11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0" name="Freeform 9"/>
            <p:cNvSpPr>
              <a:spLocks/>
            </p:cNvSpPr>
            <p:nvPr/>
          </p:nvSpPr>
          <p:spPr bwMode="auto">
            <a:xfrm>
              <a:off x="3036" y="115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1" name="Freeform 10"/>
            <p:cNvSpPr>
              <a:spLocks/>
            </p:cNvSpPr>
            <p:nvPr/>
          </p:nvSpPr>
          <p:spPr bwMode="auto">
            <a:xfrm>
              <a:off x="3204" y="120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2" name="Freeform 11"/>
            <p:cNvSpPr>
              <a:spLocks/>
            </p:cNvSpPr>
            <p:nvPr/>
          </p:nvSpPr>
          <p:spPr bwMode="auto">
            <a:xfrm>
              <a:off x="3364" y="127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3" name="Freeform 12"/>
            <p:cNvSpPr>
              <a:spLocks/>
            </p:cNvSpPr>
            <p:nvPr/>
          </p:nvSpPr>
          <p:spPr bwMode="auto">
            <a:xfrm>
              <a:off x="3506" y="1382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4" name="Freeform 13"/>
            <p:cNvSpPr>
              <a:spLocks/>
            </p:cNvSpPr>
            <p:nvPr/>
          </p:nvSpPr>
          <p:spPr bwMode="auto">
            <a:xfrm>
              <a:off x="3628" y="150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5" name="Freeform 14"/>
            <p:cNvSpPr>
              <a:spLocks/>
            </p:cNvSpPr>
            <p:nvPr/>
          </p:nvSpPr>
          <p:spPr bwMode="auto">
            <a:xfrm>
              <a:off x="3728" y="16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6" name="Freeform 15"/>
            <p:cNvSpPr>
              <a:spLocks/>
            </p:cNvSpPr>
            <p:nvPr/>
          </p:nvSpPr>
          <p:spPr bwMode="auto">
            <a:xfrm>
              <a:off x="3804" y="1802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7" name="Freeform 16"/>
            <p:cNvSpPr>
              <a:spLocks/>
            </p:cNvSpPr>
            <p:nvPr/>
          </p:nvSpPr>
          <p:spPr bwMode="auto">
            <a:xfrm>
              <a:off x="3846" y="197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8" name="Freeform 17"/>
            <p:cNvSpPr>
              <a:spLocks/>
            </p:cNvSpPr>
            <p:nvPr/>
          </p:nvSpPr>
          <p:spPr bwMode="auto">
            <a:xfrm>
              <a:off x="3862" y="21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9" name="Freeform 18"/>
            <p:cNvSpPr>
              <a:spLocks/>
            </p:cNvSpPr>
            <p:nvPr/>
          </p:nvSpPr>
          <p:spPr bwMode="auto">
            <a:xfrm>
              <a:off x="3848" y="231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0" name="Freeform 19"/>
            <p:cNvSpPr>
              <a:spLocks/>
            </p:cNvSpPr>
            <p:nvPr/>
          </p:nvSpPr>
          <p:spPr bwMode="auto">
            <a:xfrm>
              <a:off x="3804" y="248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1" name="Freeform 20"/>
            <p:cNvSpPr>
              <a:spLocks/>
            </p:cNvSpPr>
            <p:nvPr/>
          </p:nvSpPr>
          <p:spPr bwMode="auto">
            <a:xfrm>
              <a:off x="3730" y="264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2" name="Freeform 21"/>
            <p:cNvSpPr>
              <a:spLocks/>
            </p:cNvSpPr>
            <p:nvPr/>
          </p:nvSpPr>
          <p:spPr bwMode="auto">
            <a:xfrm>
              <a:off x="3630" y="278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3" name="Freeform 22"/>
            <p:cNvSpPr>
              <a:spLocks/>
            </p:cNvSpPr>
            <p:nvPr/>
          </p:nvSpPr>
          <p:spPr bwMode="auto">
            <a:xfrm>
              <a:off x="3506" y="290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4" name="Freeform 23"/>
            <p:cNvSpPr>
              <a:spLocks/>
            </p:cNvSpPr>
            <p:nvPr/>
          </p:nvSpPr>
          <p:spPr bwMode="auto">
            <a:xfrm>
              <a:off x="2098" y="1502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5" name="Freeform 24"/>
            <p:cNvSpPr>
              <a:spLocks/>
            </p:cNvSpPr>
            <p:nvPr/>
          </p:nvSpPr>
          <p:spPr bwMode="auto">
            <a:xfrm>
              <a:off x="2522" y="120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6" name="Freeform 25"/>
            <p:cNvSpPr>
              <a:spLocks/>
            </p:cNvSpPr>
            <p:nvPr/>
          </p:nvSpPr>
          <p:spPr bwMode="auto">
            <a:xfrm>
              <a:off x="2690" y="116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7" name="Freeform 26"/>
            <p:cNvSpPr>
              <a:spLocks/>
            </p:cNvSpPr>
            <p:nvPr/>
          </p:nvSpPr>
          <p:spPr bwMode="auto">
            <a:xfrm>
              <a:off x="1996" y="1642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8" name="Freeform 27"/>
            <p:cNvSpPr>
              <a:spLocks/>
            </p:cNvSpPr>
            <p:nvPr/>
          </p:nvSpPr>
          <p:spPr bwMode="auto">
            <a:xfrm>
              <a:off x="1922" y="1802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9" name="Freeform 28"/>
            <p:cNvSpPr>
              <a:spLocks/>
            </p:cNvSpPr>
            <p:nvPr/>
          </p:nvSpPr>
          <p:spPr bwMode="auto">
            <a:xfrm>
              <a:off x="1878" y="197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0" name="Freeform 29"/>
            <p:cNvSpPr>
              <a:spLocks/>
            </p:cNvSpPr>
            <p:nvPr/>
          </p:nvSpPr>
          <p:spPr bwMode="auto">
            <a:xfrm>
              <a:off x="1862" y="21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1" name="Freeform 30"/>
            <p:cNvSpPr>
              <a:spLocks/>
            </p:cNvSpPr>
            <p:nvPr/>
          </p:nvSpPr>
          <p:spPr bwMode="auto">
            <a:xfrm>
              <a:off x="1880" y="231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2" name="Freeform 31"/>
            <p:cNvSpPr>
              <a:spLocks/>
            </p:cNvSpPr>
            <p:nvPr/>
          </p:nvSpPr>
          <p:spPr bwMode="auto">
            <a:xfrm>
              <a:off x="1924" y="248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3" name="Freeform 32"/>
            <p:cNvSpPr>
              <a:spLocks/>
            </p:cNvSpPr>
            <p:nvPr/>
          </p:nvSpPr>
          <p:spPr bwMode="auto">
            <a:xfrm>
              <a:off x="1996" y="26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4" name="Freeform 33"/>
            <p:cNvSpPr>
              <a:spLocks/>
            </p:cNvSpPr>
            <p:nvPr/>
          </p:nvSpPr>
          <p:spPr bwMode="auto">
            <a:xfrm>
              <a:off x="2096" y="278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5" name="Freeform 34"/>
            <p:cNvSpPr>
              <a:spLocks/>
            </p:cNvSpPr>
            <p:nvPr/>
          </p:nvSpPr>
          <p:spPr bwMode="auto">
            <a:xfrm>
              <a:off x="2218" y="291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6" name="Freeform 35"/>
            <p:cNvSpPr>
              <a:spLocks/>
            </p:cNvSpPr>
            <p:nvPr/>
          </p:nvSpPr>
          <p:spPr bwMode="auto">
            <a:xfrm>
              <a:off x="2362" y="301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7" name="Freeform 36"/>
            <p:cNvSpPr>
              <a:spLocks/>
            </p:cNvSpPr>
            <p:nvPr/>
          </p:nvSpPr>
          <p:spPr bwMode="auto">
            <a:xfrm>
              <a:off x="2522" y="308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8" name="Freeform 37"/>
            <p:cNvSpPr>
              <a:spLocks/>
            </p:cNvSpPr>
            <p:nvPr/>
          </p:nvSpPr>
          <p:spPr bwMode="auto">
            <a:xfrm>
              <a:off x="2692" y="313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9" name="Freeform 38"/>
            <p:cNvSpPr>
              <a:spLocks/>
            </p:cNvSpPr>
            <p:nvPr/>
          </p:nvSpPr>
          <p:spPr bwMode="auto">
            <a:xfrm>
              <a:off x="2862" y="3144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40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40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40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0" name="Freeform 39"/>
            <p:cNvSpPr>
              <a:spLocks/>
            </p:cNvSpPr>
            <p:nvPr/>
          </p:nvSpPr>
          <p:spPr bwMode="auto">
            <a:xfrm>
              <a:off x="3036" y="313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1" name="Freeform 40"/>
            <p:cNvSpPr>
              <a:spLocks/>
            </p:cNvSpPr>
            <p:nvPr/>
          </p:nvSpPr>
          <p:spPr bwMode="auto">
            <a:xfrm>
              <a:off x="3206" y="3086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0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0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2" name="Freeform 41"/>
            <p:cNvSpPr>
              <a:spLocks/>
            </p:cNvSpPr>
            <p:nvPr/>
          </p:nvSpPr>
          <p:spPr bwMode="auto">
            <a:xfrm>
              <a:off x="3364" y="3010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3" name="Freeform 42"/>
            <p:cNvSpPr>
              <a:spLocks/>
            </p:cNvSpPr>
            <p:nvPr/>
          </p:nvSpPr>
          <p:spPr bwMode="auto">
            <a:xfrm>
              <a:off x="2220" y="137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40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40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2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2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40"/>
                  </a:lnTo>
                  <a:lnTo>
                    <a:pt x="20" y="40"/>
                  </a:lnTo>
                  <a:lnTo>
                    <a:pt x="12" y="40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4" name="Freeform 43"/>
            <p:cNvSpPr>
              <a:spLocks/>
            </p:cNvSpPr>
            <p:nvPr/>
          </p:nvSpPr>
          <p:spPr bwMode="auto">
            <a:xfrm>
              <a:off x="2364" y="1278"/>
              <a:ext cx="40" cy="40"/>
            </a:xfrm>
            <a:custGeom>
              <a:avLst/>
              <a:gdLst>
                <a:gd name="T0" fmla="*/ 40 w 40"/>
                <a:gd name="T1" fmla="*/ 20 h 40"/>
                <a:gd name="T2" fmla="*/ 40 w 40"/>
                <a:gd name="T3" fmla="*/ 20 h 40"/>
                <a:gd name="T4" fmla="*/ 38 w 40"/>
                <a:gd name="T5" fmla="*/ 28 h 40"/>
                <a:gd name="T6" fmla="*/ 34 w 40"/>
                <a:gd name="T7" fmla="*/ 34 h 40"/>
                <a:gd name="T8" fmla="*/ 28 w 40"/>
                <a:gd name="T9" fmla="*/ 38 h 40"/>
                <a:gd name="T10" fmla="*/ 20 w 40"/>
                <a:gd name="T11" fmla="*/ 40 h 40"/>
                <a:gd name="T12" fmla="*/ 20 w 40"/>
                <a:gd name="T13" fmla="*/ 40 h 40"/>
                <a:gd name="T14" fmla="*/ 12 w 40"/>
                <a:gd name="T15" fmla="*/ 38 h 40"/>
                <a:gd name="T16" fmla="*/ 6 w 40"/>
                <a:gd name="T17" fmla="*/ 34 h 40"/>
                <a:gd name="T18" fmla="*/ 2 w 40"/>
                <a:gd name="T19" fmla="*/ 28 h 40"/>
                <a:gd name="T20" fmla="*/ 0 w 40"/>
                <a:gd name="T21" fmla="*/ 20 h 40"/>
                <a:gd name="T22" fmla="*/ 0 w 40"/>
                <a:gd name="T23" fmla="*/ 20 h 40"/>
                <a:gd name="T24" fmla="*/ 2 w 40"/>
                <a:gd name="T25" fmla="*/ 12 h 40"/>
                <a:gd name="T26" fmla="*/ 6 w 40"/>
                <a:gd name="T27" fmla="*/ 6 h 40"/>
                <a:gd name="T28" fmla="*/ 12 w 40"/>
                <a:gd name="T29" fmla="*/ 0 h 40"/>
                <a:gd name="T30" fmla="*/ 20 w 40"/>
                <a:gd name="T31" fmla="*/ 0 h 40"/>
                <a:gd name="T32" fmla="*/ 20 w 40"/>
                <a:gd name="T33" fmla="*/ 0 h 40"/>
                <a:gd name="T34" fmla="*/ 28 w 40"/>
                <a:gd name="T35" fmla="*/ 0 h 40"/>
                <a:gd name="T36" fmla="*/ 34 w 40"/>
                <a:gd name="T37" fmla="*/ 6 h 40"/>
                <a:gd name="T38" fmla="*/ 38 w 40"/>
                <a:gd name="T39" fmla="*/ 12 h 40"/>
                <a:gd name="T40" fmla="*/ 40 w 40"/>
                <a:gd name="T41" fmla="*/ 20 h 40"/>
                <a:gd name="T42" fmla="*/ 40 w 40"/>
                <a:gd name="T43" fmla="*/ 20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3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5" name="Freeform 44"/>
            <p:cNvSpPr>
              <a:spLocks noEditPoints="1"/>
            </p:cNvSpPr>
            <p:nvPr/>
          </p:nvSpPr>
          <p:spPr bwMode="auto">
            <a:xfrm>
              <a:off x="1632" y="914"/>
              <a:ext cx="2488" cy="2488"/>
            </a:xfrm>
            <a:custGeom>
              <a:avLst/>
              <a:gdLst>
                <a:gd name="T0" fmla="*/ 1054 w 2488"/>
                <a:gd name="T1" fmla="*/ 14 h 2488"/>
                <a:gd name="T2" fmla="*/ 760 w 2488"/>
                <a:gd name="T3" fmla="*/ 98 h 2488"/>
                <a:gd name="T4" fmla="*/ 500 w 2488"/>
                <a:gd name="T5" fmla="*/ 248 h 2488"/>
                <a:gd name="T6" fmla="*/ 284 w 2488"/>
                <a:gd name="T7" fmla="*/ 452 h 2488"/>
                <a:gd name="T8" fmla="*/ 122 w 2488"/>
                <a:gd name="T9" fmla="*/ 704 h 2488"/>
                <a:gd name="T10" fmla="*/ 24 w 2488"/>
                <a:gd name="T11" fmla="*/ 994 h 2488"/>
                <a:gd name="T12" fmla="*/ 0 w 2488"/>
                <a:gd name="T13" fmla="*/ 1244 h 2488"/>
                <a:gd name="T14" fmla="*/ 38 w 2488"/>
                <a:gd name="T15" fmla="*/ 1554 h 2488"/>
                <a:gd name="T16" fmla="*/ 150 w 2488"/>
                <a:gd name="T17" fmla="*/ 1838 h 2488"/>
                <a:gd name="T18" fmla="*/ 322 w 2488"/>
                <a:gd name="T19" fmla="*/ 2080 h 2488"/>
                <a:gd name="T20" fmla="*/ 548 w 2488"/>
                <a:gd name="T21" fmla="*/ 2276 h 2488"/>
                <a:gd name="T22" fmla="*/ 816 w 2488"/>
                <a:gd name="T23" fmla="*/ 2412 h 2488"/>
                <a:gd name="T24" fmla="*/ 1116 w 2488"/>
                <a:gd name="T25" fmla="*/ 2482 h 2488"/>
                <a:gd name="T26" fmla="*/ 1370 w 2488"/>
                <a:gd name="T27" fmla="*/ 2482 h 2488"/>
                <a:gd name="T28" fmla="*/ 1672 w 2488"/>
                <a:gd name="T29" fmla="*/ 2412 h 2488"/>
                <a:gd name="T30" fmla="*/ 1938 w 2488"/>
                <a:gd name="T31" fmla="*/ 2276 h 2488"/>
                <a:gd name="T32" fmla="*/ 2164 w 2488"/>
                <a:gd name="T33" fmla="*/ 2080 h 2488"/>
                <a:gd name="T34" fmla="*/ 2338 w 2488"/>
                <a:gd name="T35" fmla="*/ 1838 h 2488"/>
                <a:gd name="T36" fmla="*/ 2448 w 2488"/>
                <a:gd name="T37" fmla="*/ 1554 h 2488"/>
                <a:gd name="T38" fmla="*/ 2488 w 2488"/>
                <a:gd name="T39" fmla="*/ 1244 h 2488"/>
                <a:gd name="T40" fmla="*/ 2462 w 2488"/>
                <a:gd name="T41" fmla="*/ 994 h 2488"/>
                <a:gd name="T42" fmla="*/ 2364 w 2488"/>
                <a:gd name="T43" fmla="*/ 704 h 2488"/>
                <a:gd name="T44" fmla="*/ 2204 w 2488"/>
                <a:gd name="T45" fmla="*/ 452 h 2488"/>
                <a:gd name="T46" fmla="*/ 1988 w 2488"/>
                <a:gd name="T47" fmla="*/ 248 h 2488"/>
                <a:gd name="T48" fmla="*/ 1728 w 2488"/>
                <a:gd name="T49" fmla="*/ 98 h 2488"/>
                <a:gd name="T50" fmla="*/ 1432 w 2488"/>
                <a:gd name="T51" fmla="*/ 14 h 2488"/>
                <a:gd name="T52" fmla="*/ 1250 w 2488"/>
                <a:gd name="T53" fmla="*/ 2420 h 2488"/>
                <a:gd name="T54" fmla="*/ 1014 w 2488"/>
                <a:gd name="T55" fmla="*/ 2396 h 2488"/>
                <a:gd name="T56" fmla="*/ 744 w 2488"/>
                <a:gd name="T57" fmla="*/ 2304 h 2488"/>
                <a:gd name="T58" fmla="*/ 506 w 2488"/>
                <a:gd name="T59" fmla="*/ 2152 h 2488"/>
                <a:gd name="T60" fmla="*/ 314 w 2488"/>
                <a:gd name="T61" fmla="*/ 1950 h 2488"/>
                <a:gd name="T62" fmla="*/ 172 w 2488"/>
                <a:gd name="T63" fmla="*/ 1706 h 2488"/>
                <a:gd name="T64" fmla="*/ 94 w 2488"/>
                <a:gd name="T65" fmla="*/ 1428 h 2488"/>
                <a:gd name="T66" fmla="*/ 82 w 2488"/>
                <a:gd name="T67" fmla="*/ 1190 h 2488"/>
                <a:gd name="T68" fmla="*/ 134 w 2488"/>
                <a:gd name="T69" fmla="*/ 902 h 2488"/>
                <a:gd name="T70" fmla="*/ 250 w 2488"/>
                <a:gd name="T71" fmla="*/ 644 h 2488"/>
                <a:gd name="T72" fmla="*/ 424 w 2488"/>
                <a:gd name="T73" fmla="*/ 422 h 2488"/>
                <a:gd name="T74" fmla="*/ 644 w 2488"/>
                <a:gd name="T75" fmla="*/ 250 h 2488"/>
                <a:gd name="T76" fmla="*/ 902 w 2488"/>
                <a:gd name="T77" fmla="*/ 132 h 2488"/>
                <a:gd name="T78" fmla="*/ 1190 w 2488"/>
                <a:gd name="T79" fmla="*/ 82 h 2488"/>
                <a:gd name="T80" fmla="*/ 1428 w 2488"/>
                <a:gd name="T81" fmla="*/ 94 h 2488"/>
                <a:gd name="T82" fmla="*/ 1706 w 2488"/>
                <a:gd name="T83" fmla="*/ 172 h 2488"/>
                <a:gd name="T84" fmla="*/ 1950 w 2488"/>
                <a:gd name="T85" fmla="*/ 312 h 2488"/>
                <a:gd name="T86" fmla="*/ 2154 w 2488"/>
                <a:gd name="T87" fmla="*/ 506 h 2488"/>
                <a:gd name="T88" fmla="*/ 2306 w 2488"/>
                <a:gd name="T89" fmla="*/ 742 h 2488"/>
                <a:gd name="T90" fmla="*/ 2396 w 2488"/>
                <a:gd name="T91" fmla="*/ 1014 h 2488"/>
                <a:gd name="T92" fmla="*/ 2420 w 2488"/>
                <a:gd name="T93" fmla="*/ 1250 h 2488"/>
                <a:gd name="T94" fmla="*/ 2384 w 2488"/>
                <a:gd name="T95" fmla="*/ 1542 h 2488"/>
                <a:gd name="T96" fmla="*/ 2280 w 2488"/>
                <a:gd name="T97" fmla="*/ 1808 h 2488"/>
                <a:gd name="T98" fmla="*/ 2116 w 2488"/>
                <a:gd name="T99" fmla="*/ 2036 h 2488"/>
                <a:gd name="T100" fmla="*/ 1904 w 2488"/>
                <a:gd name="T101" fmla="*/ 2220 h 2488"/>
                <a:gd name="T102" fmla="*/ 1652 w 2488"/>
                <a:gd name="T103" fmla="*/ 2348 h 2488"/>
                <a:gd name="T104" fmla="*/ 1370 w 2488"/>
                <a:gd name="T105" fmla="*/ 2414 h 248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488" h="2488">
                  <a:moveTo>
                    <a:pt x="1244" y="0"/>
                  </a:moveTo>
                  <a:lnTo>
                    <a:pt x="1244" y="0"/>
                  </a:lnTo>
                  <a:lnTo>
                    <a:pt x="1180" y="2"/>
                  </a:lnTo>
                  <a:lnTo>
                    <a:pt x="1116" y="6"/>
                  </a:lnTo>
                  <a:lnTo>
                    <a:pt x="1054" y="14"/>
                  </a:lnTo>
                  <a:lnTo>
                    <a:pt x="992" y="26"/>
                  </a:lnTo>
                  <a:lnTo>
                    <a:pt x="932" y="40"/>
                  </a:lnTo>
                  <a:lnTo>
                    <a:pt x="874" y="56"/>
                  </a:lnTo>
                  <a:lnTo>
                    <a:pt x="816" y="76"/>
                  </a:lnTo>
                  <a:lnTo>
                    <a:pt x="760" y="98"/>
                  </a:lnTo>
                  <a:lnTo>
                    <a:pt x="704" y="122"/>
                  </a:lnTo>
                  <a:lnTo>
                    <a:pt x="650" y="150"/>
                  </a:lnTo>
                  <a:lnTo>
                    <a:pt x="598" y="180"/>
                  </a:lnTo>
                  <a:lnTo>
                    <a:pt x="548" y="212"/>
                  </a:lnTo>
                  <a:lnTo>
                    <a:pt x="500" y="248"/>
                  </a:lnTo>
                  <a:lnTo>
                    <a:pt x="452" y="284"/>
                  </a:lnTo>
                  <a:lnTo>
                    <a:pt x="406" y="324"/>
                  </a:lnTo>
                  <a:lnTo>
                    <a:pt x="364" y="364"/>
                  </a:lnTo>
                  <a:lnTo>
                    <a:pt x="322" y="408"/>
                  </a:lnTo>
                  <a:lnTo>
                    <a:pt x="284" y="452"/>
                  </a:lnTo>
                  <a:lnTo>
                    <a:pt x="246" y="500"/>
                  </a:lnTo>
                  <a:lnTo>
                    <a:pt x="212" y="548"/>
                  </a:lnTo>
                  <a:lnTo>
                    <a:pt x="180" y="600"/>
                  </a:lnTo>
                  <a:lnTo>
                    <a:pt x="150" y="652"/>
                  </a:lnTo>
                  <a:lnTo>
                    <a:pt x="122" y="704"/>
                  </a:lnTo>
                  <a:lnTo>
                    <a:pt x="98" y="760"/>
                  </a:lnTo>
                  <a:lnTo>
                    <a:pt x="74" y="816"/>
                  </a:lnTo>
                  <a:lnTo>
                    <a:pt x="56" y="874"/>
                  </a:lnTo>
                  <a:lnTo>
                    <a:pt x="38" y="934"/>
                  </a:lnTo>
                  <a:lnTo>
                    <a:pt x="24" y="994"/>
                  </a:lnTo>
                  <a:lnTo>
                    <a:pt x="14" y="1054"/>
                  </a:lnTo>
                  <a:lnTo>
                    <a:pt x="6" y="1116"/>
                  </a:lnTo>
                  <a:lnTo>
                    <a:pt x="0" y="1180"/>
                  </a:lnTo>
                  <a:lnTo>
                    <a:pt x="0" y="1244"/>
                  </a:lnTo>
                  <a:lnTo>
                    <a:pt x="0" y="1308"/>
                  </a:lnTo>
                  <a:lnTo>
                    <a:pt x="6" y="1372"/>
                  </a:lnTo>
                  <a:lnTo>
                    <a:pt x="14" y="1434"/>
                  </a:lnTo>
                  <a:lnTo>
                    <a:pt x="24" y="1494"/>
                  </a:lnTo>
                  <a:lnTo>
                    <a:pt x="38" y="1554"/>
                  </a:lnTo>
                  <a:lnTo>
                    <a:pt x="56" y="1614"/>
                  </a:lnTo>
                  <a:lnTo>
                    <a:pt x="74" y="1672"/>
                  </a:lnTo>
                  <a:lnTo>
                    <a:pt x="98" y="1728"/>
                  </a:lnTo>
                  <a:lnTo>
                    <a:pt x="122" y="1784"/>
                  </a:lnTo>
                  <a:lnTo>
                    <a:pt x="150" y="1838"/>
                  </a:lnTo>
                  <a:lnTo>
                    <a:pt x="180" y="1890"/>
                  </a:lnTo>
                  <a:lnTo>
                    <a:pt x="212" y="1940"/>
                  </a:lnTo>
                  <a:lnTo>
                    <a:pt x="246" y="1988"/>
                  </a:lnTo>
                  <a:lnTo>
                    <a:pt x="284" y="2036"/>
                  </a:lnTo>
                  <a:lnTo>
                    <a:pt x="322" y="2080"/>
                  </a:lnTo>
                  <a:lnTo>
                    <a:pt x="364" y="2124"/>
                  </a:lnTo>
                  <a:lnTo>
                    <a:pt x="406" y="2164"/>
                  </a:lnTo>
                  <a:lnTo>
                    <a:pt x="452" y="2204"/>
                  </a:lnTo>
                  <a:lnTo>
                    <a:pt x="500" y="2240"/>
                  </a:lnTo>
                  <a:lnTo>
                    <a:pt x="548" y="2276"/>
                  </a:lnTo>
                  <a:lnTo>
                    <a:pt x="598" y="2308"/>
                  </a:lnTo>
                  <a:lnTo>
                    <a:pt x="650" y="2338"/>
                  </a:lnTo>
                  <a:lnTo>
                    <a:pt x="704" y="2366"/>
                  </a:lnTo>
                  <a:lnTo>
                    <a:pt x="760" y="2390"/>
                  </a:lnTo>
                  <a:lnTo>
                    <a:pt x="816" y="2412"/>
                  </a:lnTo>
                  <a:lnTo>
                    <a:pt x="874" y="2432"/>
                  </a:lnTo>
                  <a:lnTo>
                    <a:pt x="932" y="2448"/>
                  </a:lnTo>
                  <a:lnTo>
                    <a:pt x="992" y="2462"/>
                  </a:lnTo>
                  <a:lnTo>
                    <a:pt x="1054" y="2474"/>
                  </a:lnTo>
                  <a:lnTo>
                    <a:pt x="1116" y="2482"/>
                  </a:lnTo>
                  <a:lnTo>
                    <a:pt x="1180" y="2486"/>
                  </a:lnTo>
                  <a:lnTo>
                    <a:pt x="1244" y="2488"/>
                  </a:lnTo>
                  <a:lnTo>
                    <a:pt x="1308" y="2486"/>
                  </a:lnTo>
                  <a:lnTo>
                    <a:pt x="1370" y="2482"/>
                  </a:lnTo>
                  <a:lnTo>
                    <a:pt x="1432" y="2474"/>
                  </a:lnTo>
                  <a:lnTo>
                    <a:pt x="1494" y="2462"/>
                  </a:lnTo>
                  <a:lnTo>
                    <a:pt x="1554" y="2448"/>
                  </a:lnTo>
                  <a:lnTo>
                    <a:pt x="1614" y="2432"/>
                  </a:lnTo>
                  <a:lnTo>
                    <a:pt x="1672" y="2412"/>
                  </a:lnTo>
                  <a:lnTo>
                    <a:pt x="1728" y="2390"/>
                  </a:lnTo>
                  <a:lnTo>
                    <a:pt x="1782" y="2366"/>
                  </a:lnTo>
                  <a:lnTo>
                    <a:pt x="1836" y="2338"/>
                  </a:lnTo>
                  <a:lnTo>
                    <a:pt x="1888" y="2308"/>
                  </a:lnTo>
                  <a:lnTo>
                    <a:pt x="1938" y="2276"/>
                  </a:lnTo>
                  <a:lnTo>
                    <a:pt x="1988" y="2240"/>
                  </a:lnTo>
                  <a:lnTo>
                    <a:pt x="2034" y="2204"/>
                  </a:lnTo>
                  <a:lnTo>
                    <a:pt x="2080" y="2164"/>
                  </a:lnTo>
                  <a:lnTo>
                    <a:pt x="2122" y="2124"/>
                  </a:lnTo>
                  <a:lnTo>
                    <a:pt x="2164" y="2080"/>
                  </a:lnTo>
                  <a:lnTo>
                    <a:pt x="2204" y="2036"/>
                  </a:lnTo>
                  <a:lnTo>
                    <a:pt x="2240" y="1988"/>
                  </a:lnTo>
                  <a:lnTo>
                    <a:pt x="2274" y="1940"/>
                  </a:lnTo>
                  <a:lnTo>
                    <a:pt x="2308" y="1890"/>
                  </a:lnTo>
                  <a:lnTo>
                    <a:pt x="2338" y="1838"/>
                  </a:lnTo>
                  <a:lnTo>
                    <a:pt x="2364" y="1784"/>
                  </a:lnTo>
                  <a:lnTo>
                    <a:pt x="2390" y="1728"/>
                  </a:lnTo>
                  <a:lnTo>
                    <a:pt x="2412" y="1672"/>
                  </a:lnTo>
                  <a:lnTo>
                    <a:pt x="2432" y="1614"/>
                  </a:lnTo>
                  <a:lnTo>
                    <a:pt x="2448" y="1554"/>
                  </a:lnTo>
                  <a:lnTo>
                    <a:pt x="2462" y="1494"/>
                  </a:lnTo>
                  <a:lnTo>
                    <a:pt x="2474" y="1434"/>
                  </a:lnTo>
                  <a:lnTo>
                    <a:pt x="2480" y="1372"/>
                  </a:lnTo>
                  <a:lnTo>
                    <a:pt x="2486" y="1308"/>
                  </a:lnTo>
                  <a:lnTo>
                    <a:pt x="2488" y="1244"/>
                  </a:lnTo>
                  <a:lnTo>
                    <a:pt x="2486" y="1180"/>
                  </a:lnTo>
                  <a:lnTo>
                    <a:pt x="2480" y="1116"/>
                  </a:lnTo>
                  <a:lnTo>
                    <a:pt x="2474" y="1054"/>
                  </a:lnTo>
                  <a:lnTo>
                    <a:pt x="2462" y="994"/>
                  </a:lnTo>
                  <a:lnTo>
                    <a:pt x="2448" y="934"/>
                  </a:lnTo>
                  <a:lnTo>
                    <a:pt x="2432" y="874"/>
                  </a:lnTo>
                  <a:lnTo>
                    <a:pt x="2412" y="816"/>
                  </a:lnTo>
                  <a:lnTo>
                    <a:pt x="2390" y="760"/>
                  </a:lnTo>
                  <a:lnTo>
                    <a:pt x="2364" y="704"/>
                  </a:lnTo>
                  <a:lnTo>
                    <a:pt x="2338" y="652"/>
                  </a:lnTo>
                  <a:lnTo>
                    <a:pt x="2308" y="600"/>
                  </a:lnTo>
                  <a:lnTo>
                    <a:pt x="2274" y="548"/>
                  </a:lnTo>
                  <a:lnTo>
                    <a:pt x="2240" y="500"/>
                  </a:lnTo>
                  <a:lnTo>
                    <a:pt x="2204" y="452"/>
                  </a:lnTo>
                  <a:lnTo>
                    <a:pt x="2164" y="408"/>
                  </a:lnTo>
                  <a:lnTo>
                    <a:pt x="2122" y="364"/>
                  </a:lnTo>
                  <a:lnTo>
                    <a:pt x="2080" y="324"/>
                  </a:lnTo>
                  <a:lnTo>
                    <a:pt x="2034" y="284"/>
                  </a:lnTo>
                  <a:lnTo>
                    <a:pt x="1988" y="248"/>
                  </a:lnTo>
                  <a:lnTo>
                    <a:pt x="1938" y="212"/>
                  </a:lnTo>
                  <a:lnTo>
                    <a:pt x="1888" y="180"/>
                  </a:lnTo>
                  <a:lnTo>
                    <a:pt x="1836" y="150"/>
                  </a:lnTo>
                  <a:lnTo>
                    <a:pt x="1782" y="122"/>
                  </a:lnTo>
                  <a:lnTo>
                    <a:pt x="1728" y="98"/>
                  </a:lnTo>
                  <a:lnTo>
                    <a:pt x="1672" y="76"/>
                  </a:lnTo>
                  <a:lnTo>
                    <a:pt x="1614" y="56"/>
                  </a:lnTo>
                  <a:lnTo>
                    <a:pt x="1554" y="40"/>
                  </a:lnTo>
                  <a:lnTo>
                    <a:pt x="1494" y="26"/>
                  </a:lnTo>
                  <a:lnTo>
                    <a:pt x="1432" y="14"/>
                  </a:lnTo>
                  <a:lnTo>
                    <a:pt x="1370" y="6"/>
                  </a:lnTo>
                  <a:lnTo>
                    <a:pt x="1308" y="2"/>
                  </a:lnTo>
                  <a:lnTo>
                    <a:pt x="1244" y="0"/>
                  </a:lnTo>
                  <a:close/>
                  <a:moveTo>
                    <a:pt x="1250" y="2420"/>
                  </a:moveTo>
                  <a:lnTo>
                    <a:pt x="1250" y="2420"/>
                  </a:lnTo>
                  <a:lnTo>
                    <a:pt x="1190" y="2418"/>
                  </a:lnTo>
                  <a:lnTo>
                    <a:pt x="1130" y="2414"/>
                  </a:lnTo>
                  <a:lnTo>
                    <a:pt x="1072" y="2406"/>
                  </a:lnTo>
                  <a:lnTo>
                    <a:pt x="1014" y="2396"/>
                  </a:lnTo>
                  <a:lnTo>
                    <a:pt x="958" y="2384"/>
                  </a:lnTo>
                  <a:lnTo>
                    <a:pt x="902" y="2368"/>
                  </a:lnTo>
                  <a:lnTo>
                    <a:pt x="848" y="2348"/>
                  </a:lnTo>
                  <a:lnTo>
                    <a:pt x="796" y="2328"/>
                  </a:lnTo>
                  <a:lnTo>
                    <a:pt x="744" y="2304"/>
                  </a:lnTo>
                  <a:lnTo>
                    <a:pt x="692" y="2278"/>
                  </a:lnTo>
                  <a:lnTo>
                    <a:pt x="644" y="2250"/>
                  </a:lnTo>
                  <a:lnTo>
                    <a:pt x="596" y="2220"/>
                  </a:lnTo>
                  <a:lnTo>
                    <a:pt x="550" y="2188"/>
                  </a:lnTo>
                  <a:lnTo>
                    <a:pt x="506" y="2152"/>
                  </a:lnTo>
                  <a:lnTo>
                    <a:pt x="464" y="2116"/>
                  </a:lnTo>
                  <a:lnTo>
                    <a:pt x="424" y="2078"/>
                  </a:lnTo>
                  <a:lnTo>
                    <a:pt x="384" y="2036"/>
                  </a:lnTo>
                  <a:lnTo>
                    <a:pt x="348" y="1994"/>
                  </a:lnTo>
                  <a:lnTo>
                    <a:pt x="314" y="1950"/>
                  </a:lnTo>
                  <a:lnTo>
                    <a:pt x="280" y="1904"/>
                  </a:lnTo>
                  <a:lnTo>
                    <a:pt x="250" y="1856"/>
                  </a:lnTo>
                  <a:lnTo>
                    <a:pt x="222" y="1808"/>
                  </a:lnTo>
                  <a:lnTo>
                    <a:pt x="196" y="1758"/>
                  </a:lnTo>
                  <a:lnTo>
                    <a:pt x="172" y="1706"/>
                  </a:lnTo>
                  <a:lnTo>
                    <a:pt x="152" y="1652"/>
                  </a:lnTo>
                  <a:lnTo>
                    <a:pt x="134" y="1598"/>
                  </a:lnTo>
                  <a:lnTo>
                    <a:pt x="118" y="1542"/>
                  </a:lnTo>
                  <a:lnTo>
                    <a:pt x="104" y="1486"/>
                  </a:lnTo>
                  <a:lnTo>
                    <a:pt x="94" y="1428"/>
                  </a:lnTo>
                  <a:lnTo>
                    <a:pt x="86" y="1370"/>
                  </a:lnTo>
                  <a:lnTo>
                    <a:pt x="82" y="1310"/>
                  </a:lnTo>
                  <a:lnTo>
                    <a:pt x="80" y="1250"/>
                  </a:lnTo>
                  <a:lnTo>
                    <a:pt x="82" y="1190"/>
                  </a:lnTo>
                  <a:lnTo>
                    <a:pt x="86" y="1130"/>
                  </a:lnTo>
                  <a:lnTo>
                    <a:pt x="94" y="1072"/>
                  </a:lnTo>
                  <a:lnTo>
                    <a:pt x="104" y="1014"/>
                  </a:lnTo>
                  <a:lnTo>
                    <a:pt x="118" y="958"/>
                  </a:lnTo>
                  <a:lnTo>
                    <a:pt x="134" y="902"/>
                  </a:lnTo>
                  <a:lnTo>
                    <a:pt x="152" y="848"/>
                  </a:lnTo>
                  <a:lnTo>
                    <a:pt x="172" y="794"/>
                  </a:lnTo>
                  <a:lnTo>
                    <a:pt x="196" y="742"/>
                  </a:lnTo>
                  <a:lnTo>
                    <a:pt x="222" y="692"/>
                  </a:lnTo>
                  <a:lnTo>
                    <a:pt x="250" y="644"/>
                  </a:lnTo>
                  <a:lnTo>
                    <a:pt x="280" y="596"/>
                  </a:lnTo>
                  <a:lnTo>
                    <a:pt x="314" y="550"/>
                  </a:lnTo>
                  <a:lnTo>
                    <a:pt x="348" y="506"/>
                  </a:lnTo>
                  <a:lnTo>
                    <a:pt x="384" y="464"/>
                  </a:lnTo>
                  <a:lnTo>
                    <a:pt x="424" y="422"/>
                  </a:lnTo>
                  <a:lnTo>
                    <a:pt x="464" y="384"/>
                  </a:lnTo>
                  <a:lnTo>
                    <a:pt x="506" y="348"/>
                  </a:lnTo>
                  <a:lnTo>
                    <a:pt x="550" y="312"/>
                  </a:lnTo>
                  <a:lnTo>
                    <a:pt x="596" y="280"/>
                  </a:lnTo>
                  <a:lnTo>
                    <a:pt x="644" y="250"/>
                  </a:lnTo>
                  <a:lnTo>
                    <a:pt x="692" y="222"/>
                  </a:lnTo>
                  <a:lnTo>
                    <a:pt x="744" y="196"/>
                  </a:lnTo>
                  <a:lnTo>
                    <a:pt x="796" y="172"/>
                  </a:lnTo>
                  <a:lnTo>
                    <a:pt x="848" y="152"/>
                  </a:lnTo>
                  <a:lnTo>
                    <a:pt x="902" y="132"/>
                  </a:lnTo>
                  <a:lnTo>
                    <a:pt x="958" y="116"/>
                  </a:lnTo>
                  <a:lnTo>
                    <a:pt x="1014" y="104"/>
                  </a:lnTo>
                  <a:lnTo>
                    <a:pt x="1072" y="94"/>
                  </a:lnTo>
                  <a:lnTo>
                    <a:pt x="1130" y="86"/>
                  </a:lnTo>
                  <a:lnTo>
                    <a:pt x="1190" y="82"/>
                  </a:lnTo>
                  <a:lnTo>
                    <a:pt x="1250" y="80"/>
                  </a:lnTo>
                  <a:lnTo>
                    <a:pt x="1310" y="82"/>
                  </a:lnTo>
                  <a:lnTo>
                    <a:pt x="1370" y="86"/>
                  </a:lnTo>
                  <a:lnTo>
                    <a:pt x="1428" y="94"/>
                  </a:lnTo>
                  <a:lnTo>
                    <a:pt x="1486" y="104"/>
                  </a:lnTo>
                  <a:lnTo>
                    <a:pt x="1542" y="116"/>
                  </a:lnTo>
                  <a:lnTo>
                    <a:pt x="1598" y="132"/>
                  </a:lnTo>
                  <a:lnTo>
                    <a:pt x="1652" y="152"/>
                  </a:lnTo>
                  <a:lnTo>
                    <a:pt x="1706" y="172"/>
                  </a:lnTo>
                  <a:lnTo>
                    <a:pt x="1758" y="196"/>
                  </a:lnTo>
                  <a:lnTo>
                    <a:pt x="1808" y="222"/>
                  </a:lnTo>
                  <a:lnTo>
                    <a:pt x="1858" y="250"/>
                  </a:lnTo>
                  <a:lnTo>
                    <a:pt x="1904" y="280"/>
                  </a:lnTo>
                  <a:lnTo>
                    <a:pt x="1950" y="312"/>
                  </a:lnTo>
                  <a:lnTo>
                    <a:pt x="1994" y="348"/>
                  </a:lnTo>
                  <a:lnTo>
                    <a:pt x="2038" y="384"/>
                  </a:lnTo>
                  <a:lnTo>
                    <a:pt x="2078" y="422"/>
                  </a:lnTo>
                  <a:lnTo>
                    <a:pt x="2116" y="464"/>
                  </a:lnTo>
                  <a:lnTo>
                    <a:pt x="2154" y="506"/>
                  </a:lnTo>
                  <a:lnTo>
                    <a:pt x="2188" y="550"/>
                  </a:lnTo>
                  <a:lnTo>
                    <a:pt x="2220" y="596"/>
                  </a:lnTo>
                  <a:lnTo>
                    <a:pt x="2252" y="644"/>
                  </a:lnTo>
                  <a:lnTo>
                    <a:pt x="2280" y="692"/>
                  </a:lnTo>
                  <a:lnTo>
                    <a:pt x="2306" y="742"/>
                  </a:lnTo>
                  <a:lnTo>
                    <a:pt x="2328" y="794"/>
                  </a:lnTo>
                  <a:lnTo>
                    <a:pt x="2350" y="848"/>
                  </a:lnTo>
                  <a:lnTo>
                    <a:pt x="2368" y="902"/>
                  </a:lnTo>
                  <a:lnTo>
                    <a:pt x="2384" y="958"/>
                  </a:lnTo>
                  <a:lnTo>
                    <a:pt x="2396" y="1014"/>
                  </a:lnTo>
                  <a:lnTo>
                    <a:pt x="2406" y="1072"/>
                  </a:lnTo>
                  <a:lnTo>
                    <a:pt x="2414" y="1130"/>
                  </a:lnTo>
                  <a:lnTo>
                    <a:pt x="2418" y="1190"/>
                  </a:lnTo>
                  <a:lnTo>
                    <a:pt x="2420" y="1250"/>
                  </a:lnTo>
                  <a:lnTo>
                    <a:pt x="2418" y="1310"/>
                  </a:lnTo>
                  <a:lnTo>
                    <a:pt x="2414" y="1370"/>
                  </a:lnTo>
                  <a:lnTo>
                    <a:pt x="2406" y="1428"/>
                  </a:lnTo>
                  <a:lnTo>
                    <a:pt x="2396" y="1486"/>
                  </a:lnTo>
                  <a:lnTo>
                    <a:pt x="2384" y="1542"/>
                  </a:lnTo>
                  <a:lnTo>
                    <a:pt x="2368" y="1598"/>
                  </a:lnTo>
                  <a:lnTo>
                    <a:pt x="2350" y="1652"/>
                  </a:lnTo>
                  <a:lnTo>
                    <a:pt x="2328" y="1706"/>
                  </a:lnTo>
                  <a:lnTo>
                    <a:pt x="2306" y="1758"/>
                  </a:lnTo>
                  <a:lnTo>
                    <a:pt x="2280" y="1808"/>
                  </a:lnTo>
                  <a:lnTo>
                    <a:pt x="2252" y="1856"/>
                  </a:lnTo>
                  <a:lnTo>
                    <a:pt x="2220" y="1904"/>
                  </a:lnTo>
                  <a:lnTo>
                    <a:pt x="2188" y="1950"/>
                  </a:lnTo>
                  <a:lnTo>
                    <a:pt x="2154" y="1994"/>
                  </a:lnTo>
                  <a:lnTo>
                    <a:pt x="2116" y="2036"/>
                  </a:lnTo>
                  <a:lnTo>
                    <a:pt x="2078" y="2078"/>
                  </a:lnTo>
                  <a:lnTo>
                    <a:pt x="2038" y="2116"/>
                  </a:lnTo>
                  <a:lnTo>
                    <a:pt x="1994" y="2152"/>
                  </a:lnTo>
                  <a:lnTo>
                    <a:pt x="1950" y="2188"/>
                  </a:lnTo>
                  <a:lnTo>
                    <a:pt x="1904" y="2220"/>
                  </a:lnTo>
                  <a:lnTo>
                    <a:pt x="1858" y="2250"/>
                  </a:lnTo>
                  <a:lnTo>
                    <a:pt x="1808" y="2278"/>
                  </a:lnTo>
                  <a:lnTo>
                    <a:pt x="1758" y="2304"/>
                  </a:lnTo>
                  <a:lnTo>
                    <a:pt x="1706" y="2328"/>
                  </a:lnTo>
                  <a:lnTo>
                    <a:pt x="1652" y="2348"/>
                  </a:lnTo>
                  <a:lnTo>
                    <a:pt x="1598" y="2368"/>
                  </a:lnTo>
                  <a:lnTo>
                    <a:pt x="1542" y="2384"/>
                  </a:lnTo>
                  <a:lnTo>
                    <a:pt x="1486" y="2396"/>
                  </a:lnTo>
                  <a:lnTo>
                    <a:pt x="1428" y="2406"/>
                  </a:lnTo>
                  <a:lnTo>
                    <a:pt x="1370" y="2414"/>
                  </a:lnTo>
                  <a:lnTo>
                    <a:pt x="1310" y="2418"/>
                  </a:lnTo>
                  <a:lnTo>
                    <a:pt x="1250" y="2420"/>
                  </a:lnTo>
                  <a:close/>
                </a:path>
              </a:pathLst>
            </a:custGeom>
            <a:solidFill>
              <a:srgbClr val="EDB3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6" name="Text Box 46"/>
            <p:cNvSpPr txBox="1">
              <a:spLocks noChangeArrowheads="1"/>
            </p:cNvSpPr>
            <p:nvPr/>
          </p:nvSpPr>
          <p:spPr bwMode="auto">
            <a:xfrm>
              <a:off x="2628" y="1688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07" name="Oval 47"/>
            <p:cNvSpPr>
              <a:spLocks noChangeArrowheads="1"/>
            </p:cNvSpPr>
            <p:nvPr/>
          </p:nvSpPr>
          <p:spPr bwMode="auto">
            <a:xfrm>
              <a:off x="2087" y="1330"/>
              <a:ext cx="1633" cy="160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4000" b="1">
                  <a:solidFill>
                    <a:schemeClr val="bg1"/>
                  </a:solidFill>
                </a:rPr>
                <a:t>YOUR</a:t>
              </a:r>
            </a:p>
            <a:p>
              <a:pPr algn="ctr" eaLnBrk="1" hangingPunct="1"/>
              <a:r>
                <a:rPr lang="en-GB" altLang="en-US" sz="4000" b="1">
                  <a:solidFill>
                    <a:schemeClr val="bg1"/>
                  </a:solidFill>
                </a:rPr>
                <a:t>TEXT</a:t>
              </a:r>
            </a:p>
            <a:p>
              <a:pPr algn="ctr" eaLnBrk="1" hangingPunct="1"/>
              <a:r>
                <a:rPr lang="en-GB" altLang="en-US" sz="4000" b="1">
                  <a:solidFill>
                    <a:schemeClr val="bg1"/>
                  </a:solidFill>
                </a:rPr>
                <a:t>HERE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191</Words>
  <Application>Microsoft Office PowerPoint</Application>
  <PresentationFormat>On-screen Show (4:3)</PresentationFormat>
  <Paragraphs>42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Default Design</vt:lpstr>
      <vt:lpstr>Wax Stamps and Badges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Wax Stamps and Badges</dc:title>
  <dc:creator>Presentation Magazine</dc:creator>
  <cp:lastModifiedBy>Jonty Pearce</cp:lastModifiedBy>
  <cp:revision>8</cp:revision>
  <dcterms:created xsi:type="dcterms:W3CDTF">2009-11-03T13:35:13Z</dcterms:created>
  <dcterms:modified xsi:type="dcterms:W3CDTF">2015-02-22T11:13:06Z</dcterms:modified>
</cp:coreProperties>
</file>