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6" r:id="rId2"/>
    <p:sldId id="277" r:id="rId3"/>
    <p:sldId id="278" r:id="rId4"/>
    <p:sldId id="283" r:id="rId5"/>
    <p:sldId id="279" r:id="rId6"/>
    <p:sldId id="280" r:id="rId7"/>
    <p:sldId id="275" r:id="rId8"/>
    <p:sldId id="281" r:id="rId9"/>
    <p:sldId id="282" r:id="rId10"/>
    <p:sldId id="266" r:id="rId11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1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648" y="-90"/>
      </p:cViewPr>
      <p:guideLst>
        <p:guide orient="horz" pos="251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0484B42-9E35-4DA8-BA15-118F93A828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79111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8D912A1-EA14-411A-80C5-E8644AEA723B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740832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BE6EC1-1CF3-461B-822F-8A95F7C6214A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01854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514EC69-8626-4332-A20C-20F423E3A466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32191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75F4884-A92B-4119-BE5A-186822F81300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692802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E227EE-0488-4EA4-988D-730BC06A104B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538638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F2B2D6-69B9-41FC-AA11-BEBADD4A4C5C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71502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4C0F46E-7D6A-42B6-A3D1-3ED80665884F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177093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8C72FD-7CF2-4D52-9730-6AC0C42490D2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112230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4E9262-3AC9-490C-B5E9-260883D527B9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35780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C38CD04-19A2-47B7-BEB7-C3F26EEA9CD4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77460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53A16-58DE-4BD3-9F0E-7DAF7662ECE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88658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9C26C-4106-4317-92FC-03C4095529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6376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9D15E-57E4-4552-9715-2F3BDDE76F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87934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16FE0A-D90A-4572-B02F-79795440D25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92997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D0121-49F0-4C8D-8BEC-5BF7FD2FC7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5040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241E0-408D-473F-B7FC-3ABEB76ADE3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20404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B40AF4-A060-4DC0-8473-FF8B21839B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7013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B3A69-DE61-42FB-815E-24D725B420D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0171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12AC2-2C98-4404-A160-C2C4B30652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90211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05906-76BC-4A2A-A8DB-57B6C36B7D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9187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BBFC68-73C0-4BC6-93C2-9F4C507335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84464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3D33FD7C-D74A-4731-9AD6-2865C54131B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reeform 5"/>
          <p:cNvSpPr>
            <a:spLocks/>
          </p:cNvSpPr>
          <p:nvPr/>
        </p:nvSpPr>
        <p:spPr bwMode="auto">
          <a:xfrm>
            <a:off x="2032000" y="3971925"/>
            <a:ext cx="2540000" cy="2540000"/>
          </a:xfrm>
          <a:custGeom>
            <a:avLst/>
            <a:gdLst>
              <a:gd name="T0" fmla="*/ 0 w 1600"/>
              <a:gd name="T1" fmla="*/ 0 h 1600"/>
              <a:gd name="T2" fmla="*/ 0 w 1600"/>
              <a:gd name="T3" fmla="*/ 0 h 1600"/>
              <a:gd name="T4" fmla="*/ 3175 w 1600"/>
              <a:gd name="T5" fmla="*/ 130175 h 1600"/>
              <a:gd name="T6" fmla="*/ 12700 w 1600"/>
              <a:gd name="T7" fmla="*/ 257175 h 1600"/>
              <a:gd name="T8" fmla="*/ 28575 w 1600"/>
              <a:gd name="T9" fmla="*/ 384175 h 1600"/>
              <a:gd name="T10" fmla="*/ 50800 w 1600"/>
              <a:gd name="T11" fmla="*/ 511175 h 1600"/>
              <a:gd name="T12" fmla="*/ 79375 w 1600"/>
              <a:gd name="T13" fmla="*/ 631825 h 1600"/>
              <a:gd name="T14" fmla="*/ 111125 w 1600"/>
              <a:gd name="T15" fmla="*/ 752475 h 1600"/>
              <a:gd name="T16" fmla="*/ 152400 w 1600"/>
              <a:gd name="T17" fmla="*/ 873125 h 1600"/>
              <a:gd name="T18" fmla="*/ 196850 w 1600"/>
              <a:gd name="T19" fmla="*/ 987425 h 1600"/>
              <a:gd name="T20" fmla="*/ 247650 w 1600"/>
              <a:gd name="T21" fmla="*/ 1098550 h 1600"/>
              <a:gd name="T22" fmla="*/ 304800 w 1600"/>
              <a:gd name="T23" fmla="*/ 1209675 h 1600"/>
              <a:gd name="T24" fmla="*/ 365125 w 1600"/>
              <a:gd name="T25" fmla="*/ 1314450 h 1600"/>
              <a:gd name="T26" fmla="*/ 431800 w 1600"/>
              <a:gd name="T27" fmla="*/ 1419225 h 1600"/>
              <a:gd name="T28" fmla="*/ 501650 w 1600"/>
              <a:gd name="T29" fmla="*/ 1517650 h 1600"/>
              <a:gd name="T30" fmla="*/ 577850 w 1600"/>
              <a:gd name="T31" fmla="*/ 1612900 h 1600"/>
              <a:gd name="T32" fmla="*/ 657225 w 1600"/>
              <a:gd name="T33" fmla="*/ 1704975 h 1600"/>
              <a:gd name="T34" fmla="*/ 742950 w 1600"/>
              <a:gd name="T35" fmla="*/ 1793875 h 1600"/>
              <a:gd name="T36" fmla="*/ 831850 w 1600"/>
              <a:gd name="T37" fmla="*/ 1879600 h 1600"/>
              <a:gd name="T38" fmla="*/ 923925 w 1600"/>
              <a:gd name="T39" fmla="*/ 1958975 h 1600"/>
              <a:gd name="T40" fmla="*/ 1019175 w 1600"/>
              <a:gd name="T41" fmla="*/ 2035175 h 1600"/>
              <a:gd name="T42" fmla="*/ 1117600 w 1600"/>
              <a:gd name="T43" fmla="*/ 2105025 h 1600"/>
              <a:gd name="T44" fmla="*/ 1222375 w 1600"/>
              <a:gd name="T45" fmla="*/ 2171700 h 1600"/>
              <a:gd name="T46" fmla="*/ 1327150 w 1600"/>
              <a:gd name="T47" fmla="*/ 2232025 h 1600"/>
              <a:gd name="T48" fmla="*/ 1438275 w 1600"/>
              <a:gd name="T49" fmla="*/ 2289175 h 1600"/>
              <a:gd name="T50" fmla="*/ 1549400 w 1600"/>
              <a:gd name="T51" fmla="*/ 2339975 h 1600"/>
              <a:gd name="T52" fmla="*/ 1663700 w 1600"/>
              <a:gd name="T53" fmla="*/ 2384425 h 1600"/>
              <a:gd name="T54" fmla="*/ 1784350 w 1600"/>
              <a:gd name="T55" fmla="*/ 2425700 h 1600"/>
              <a:gd name="T56" fmla="*/ 1905000 w 1600"/>
              <a:gd name="T57" fmla="*/ 2457450 h 1600"/>
              <a:gd name="T58" fmla="*/ 2025650 w 1600"/>
              <a:gd name="T59" fmla="*/ 2486025 h 1600"/>
              <a:gd name="T60" fmla="*/ 2152650 w 1600"/>
              <a:gd name="T61" fmla="*/ 2508250 h 1600"/>
              <a:gd name="T62" fmla="*/ 2279650 w 1600"/>
              <a:gd name="T63" fmla="*/ 2524125 h 1600"/>
              <a:gd name="T64" fmla="*/ 2406650 w 1600"/>
              <a:gd name="T65" fmla="*/ 2536825 h 1600"/>
              <a:gd name="T66" fmla="*/ 2540000 w 1600"/>
              <a:gd name="T67" fmla="*/ 2540000 h 1600"/>
              <a:gd name="T68" fmla="*/ 2540000 w 1600"/>
              <a:gd name="T69" fmla="*/ 0 h 1600"/>
              <a:gd name="T70" fmla="*/ 0 w 1600"/>
              <a:gd name="T71" fmla="*/ 0 h 160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600" h="1600">
                <a:moveTo>
                  <a:pt x="0" y="0"/>
                </a:moveTo>
                <a:lnTo>
                  <a:pt x="0" y="0"/>
                </a:lnTo>
                <a:lnTo>
                  <a:pt x="2" y="82"/>
                </a:lnTo>
                <a:lnTo>
                  <a:pt x="8" y="162"/>
                </a:lnTo>
                <a:lnTo>
                  <a:pt x="18" y="242"/>
                </a:lnTo>
                <a:lnTo>
                  <a:pt x="32" y="322"/>
                </a:lnTo>
                <a:lnTo>
                  <a:pt x="50" y="398"/>
                </a:lnTo>
                <a:lnTo>
                  <a:pt x="70" y="474"/>
                </a:lnTo>
                <a:lnTo>
                  <a:pt x="96" y="550"/>
                </a:lnTo>
                <a:lnTo>
                  <a:pt x="124" y="622"/>
                </a:lnTo>
                <a:lnTo>
                  <a:pt x="156" y="692"/>
                </a:lnTo>
                <a:lnTo>
                  <a:pt x="192" y="762"/>
                </a:lnTo>
                <a:lnTo>
                  <a:pt x="230" y="828"/>
                </a:lnTo>
                <a:lnTo>
                  <a:pt x="272" y="894"/>
                </a:lnTo>
                <a:lnTo>
                  <a:pt x="316" y="956"/>
                </a:lnTo>
                <a:lnTo>
                  <a:pt x="364" y="1016"/>
                </a:lnTo>
                <a:lnTo>
                  <a:pt x="414" y="1074"/>
                </a:lnTo>
                <a:lnTo>
                  <a:pt x="468" y="1130"/>
                </a:lnTo>
                <a:lnTo>
                  <a:pt x="524" y="1184"/>
                </a:lnTo>
                <a:lnTo>
                  <a:pt x="582" y="1234"/>
                </a:lnTo>
                <a:lnTo>
                  <a:pt x="642" y="1282"/>
                </a:lnTo>
                <a:lnTo>
                  <a:pt x="704" y="1326"/>
                </a:lnTo>
                <a:lnTo>
                  <a:pt x="770" y="1368"/>
                </a:lnTo>
                <a:lnTo>
                  <a:pt x="836" y="1406"/>
                </a:lnTo>
                <a:lnTo>
                  <a:pt x="906" y="1442"/>
                </a:lnTo>
                <a:lnTo>
                  <a:pt x="976" y="1474"/>
                </a:lnTo>
                <a:lnTo>
                  <a:pt x="1048" y="1502"/>
                </a:lnTo>
                <a:lnTo>
                  <a:pt x="1124" y="1528"/>
                </a:lnTo>
                <a:lnTo>
                  <a:pt x="1200" y="1548"/>
                </a:lnTo>
                <a:lnTo>
                  <a:pt x="1276" y="1566"/>
                </a:lnTo>
                <a:lnTo>
                  <a:pt x="1356" y="1580"/>
                </a:lnTo>
                <a:lnTo>
                  <a:pt x="1436" y="1590"/>
                </a:lnTo>
                <a:lnTo>
                  <a:pt x="1516" y="1598"/>
                </a:lnTo>
                <a:lnTo>
                  <a:pt x="1600" y="1600"/>
                </a:lnTo>
                <a:lnTo>
                  <a:pt x="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0EC20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5" name="Freeform 6"/>
          <p:cNvSpPr>
            <a:spLocks/>
          </p:cNvSpPr>
          <p:nvPr/>
        </p:nvSpPr>
        <p:spPr bwMode="auto">
          <a:xfrm>
            <a:off x="2032000" y="1431925"/>
            <a:ext cx="2540000" cy="2540000"/>
          </a:xfrm>
          <a:custGeom>
            <a:avLst/>
            <a:gdLst>
              <a:gd name="T0" fmla="*/ 2540000 w 1600"/>
              <a:gd name="T1" fmla="*/ 0 h 1600"/>
              <a:gd name="T2" fmla="*/ 2540000 w 1600"/>
              <a:gd name="T3" fmla="*/ 0 h 1600"/>
              <a:gd name="T4" fmla="*/ 2406650 w 1600"/>
              <a:gd name="T5" fmla="*/ 3175 h 1600"/>
              <a:gd name="T6" fmla="*/ 2279650 w 1600"/>
              <a:gd name="T7" fmla="*/ 12700 h 1600"/>
              <a:gd name="T8" fmla="*/ 2152650 w 1600"/>
              <a:gd name="T9" fmla="*/ 28575 h 1600"/>
              <a:gd name="T10" fmla="*/ 2025650 w 1600"/>
              <a:gd name="T11" fmla="*/ 50800 h 1600"/>
              <a:gd name="T12" fmla="*/ 1905000 w 1600"/>
              <a:gd name="T13" fmla="*/ 79375 h 1600"/>
              <a:gd name="T14" fmla="*/ 1784350 w 1600"/>
              <a:gd name="T15" fmla="*/ 114300 h 1600"/>
              <a:gd name="T16" fmla="*/ 1663700 w 1600"/>
              <a:gd name="T17" fmla="*/ 152400 h 1600"/>
              <a:gd name="T18" fmla="*/ 1549400 w 1600"/>
              <a:gd name="T19" fmla="*/ 196850 h 1600"/>
              <a:gd name="T20" fmla="*/ 1438275 w 1600"/>
              <a:gd name="T21" fmla="*/ 247650 h 1600"/>
              <a:gd name="T22" fmla="*/ 1327150 w 1600"/>
              <a:gd name="T23" fmla="*/ 304800 h 1600"/>
              <a:gd name="T24" fmla="*/ 1222375 w 1600"/>
              <a:gd name="T25" fmla="*/ 365125 h 1600"/>
              <a:gd name="T26" fmla="*/ 1117600 w 1600"/>
              <a:gd name="T27" fmla="*/ 431800 h 1600"/>
              <a:gd name="T28" fmla="*/ 1019175 w 1600"/>
              <a:gd name="T29" fmla="*/ 501650 h 1600"/>
              <a:gd name="T30" fmla="*/ 923925 w 1600"/>
              <a:gd name="T31" fmla="*/ 577850 h 1600"/>
              <a:gd name="T32" fmla="*/ 831850 w 1600"/>
              <a:gd name="T33" fmla="*/ 657225 h 1600"/>
              <a:gd name="T34" fmla="*/ 742950 w 1600"/>
              <a:gd name="T35" fmla="*/ 742950 h 1600"/>
              <a:gd name="T36" fmla="*/ 657225 w 1600"/>
              <a:gd name="T37" fmla="*/ 831850 h 1600"/>
              <a:gd name="T38" fmla="*/ 577850 w 1600"/>
              <a:gd name="T39" fmla="*/ 923925 h 1600"/>
              <a:gd name="T40" fmla="*/ 501650 w 1600"/>
              <a:gd name="T41" fmla="*/ 1019175 h 1600"/>
              <a:gd name="T42" fmla="*/ 431800 w 1600"/>
              <a:gd name="T43" fmla="*/ 1117600 h 1600"/>
              <a:gd name="T44" fmla="*/ 365125 w 1600"/>
              <a:gd name="T45" fmla="*/ 1222375 h 1600"/>
              <a:gd name="T46" fmla="*/ 304800 w 1600"/>
              <a:gd name="T47" fmla="*/ 1327150 h 1600"/>
              <a:gd name="T48" fmla="*/ 247650 w 1600"/>
              <a:gd name="T49" fmla="*/ 1438275 h 1600"/>
              <a:gd name="T50" fmla="*/ 196850 w 1600"/>
              <a:gd name="T51" fmla="*/ 1549400 h 1600"/>
              <a:gd name="T52" fmla="*/ 152400 w 1600"/>
              <a:gd name="T53" fmla="*/ 1663700 h 1600"/>
              <a:gd name="T54" fmla="*/ 111125 w 1600"/>
              <a:gd name="T55" fmla="*/ 1784350 h 1600"/>
              <a:gd name="T56" fmla="*/ 79375 w 1600"/>
              <a:gd name="T57" fmla="*/ 1905000 h 1600"/>
              <a:gd name="T58" fmla="*/ 50800 w 1600"/>
              <a:gd name="T59" fmla="*/ 2025650 h 1600"/>
              <a:gd name="T60" fmla="*/ 28575 w 1600"/>
              <a:gd name="T61" fmla="*/ 2152650 h 1600"/>
              <a:gd name="T62" fmla="*/ 12700 w 1600"/>
              <a:gd name="T63" fmla="*/ 2279650 h 1600"/>
              <a:gd name="T64" fmla="*/ 3175 w 1600"/>
              <a:gd name="T65" fmla="*/ 2406650 h 1600"/>
              <a:gd name="T66" fmla="*/ 0 w 1600"/>
              <a:gd name="T67" fmla="*/ 2540000 h 1600"/>
              <a:gd name="T68" fmla="*/ 2540000 w 1600"/>
              <a:gd name="T69" fmla="*/ 2540000 h 1600"/>
              <a:gd name="T70" fmla="*/ 2540000 w 1600"/>
              <a:gd name="T71" fmla="*/ 0 h 160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600" h="1600">
                <a:moveTo>
                  <a:pt x="1600" y="0"/>
                </a:moveTo>
                <a:lnTo>
                  <a:pt x="1600" y="0"/>
                </a:lnTo>
                <a:lnTo>
                  <a:pt x="1516" y="2"/>
                </a:lnTo>
                <a:lnTo>
                  <a:pt x="1436" y="8"/>
                </a:lnTo>
                <a:lnTo>
                  <a:pt x="1356" y="18"/>
                </a:lnTo>
                <a:lnTo>
                  <a:pt x="1276" y="32"/>
                </a:lnTo>
                <a:lnTo>
                  <a:pt x="1200" y="50"/>
                </a:lnTo>
                <a:lnTo>
                  <a:pt x="1124" y="72"/>
                </a:lnTo>
                <a:lnTo>
                  <a:pt x="1048" y="96"/>
                </a:lnTo>
                <a:lnTo>
                  <a:pt x="976" y="124"/>
                </a:lnTo>
                <a:lnTo>
                  <a:pt x="906" y="156"/>
                </a:lnTo>
                <a:lnTo>
                  <a:pt x="836" y="192"/>
                </a:lnTo>
                <a:lnTo>
                  <a:pt x="770" y="230"/>
                </a:lnTo>
                <a:lnTo>
                  <a:pt x="704" y="272"/>
                </a:lnTo>
                <a:lnTo>
                  <a:pt x="642" y="316"/>
                </a:lnTo>
                <a:lnTo>
                  <a:pt x="582" y="364"/>
                </a:lnTo>
                <a:lnTo>
                  <a:pt x="524" y="414"/>
                </a:lnTo>
                <a:lnTo>
                  <a:pt x="468" y="468"/>
                </a:lnTo>
                <a:lnTo>
                  <a:pt x="414" y="524"/>
                </a:lnTo>
                <a:lnTo>
                  <a:pt x="364" y="582"/>
                </a:lnTo>
                <a:lnTo>
                  <a:pt x="316" y="642"/>
                </a:lnTo>
                <a:lnTo>
                  <a:pt x="272" y="704"/>
                </a:lnTo>
                <a:lnTo>
                  <a:pt x="230" y="770"/>
                </a:lnTo>
                <a:lnTo>
                  <a:pt x="192" y="836"/>
                </a:lnTo>
                <a:lnTo>
                  <a:pt x="156" y="906"/>
                </a:lnTo>
                <a:lnTo>
                  <a:pt x="124" y="976"/>
                </a:lnTo>
                <a:lnTo>
                  <a:pt x="96" y="1048"/>
                </a:lnTo>
                <a:lnTo>
                  <a:pt x="70" y="1124"/>
                </a:lnTo>
                <a:lnTo>
                  <a:pt x="50" y="1200"/>
                </a:lnTo>
                <a:lnTo>
                  <a:pt x="32" y="1276"/>
                </a:lnTo>
                <a:lnTo>
                  <a:pt x="18" y="1356"/>
                </a:lnTo>
                <a:lnTo>
                  <a:pt x="8" y="1436"/>
                </a:lnTo>
                <a:lnTo>
                  <a:pt x="2" y="1516"/>
                </a:lnTo>
                <a:lnTo>
                  <a:pt x="0" y="1600"/>
                </a:lnTo>
                <a:lnTo>
                  <a:pt x="1600" y="1600"/>
                </a:lnTo>
                <a:lnTo>
                  <a:pt x="1600" y="0"/>
                </a:lnTo>
                <a:close/>
              </a:path>
            </a:pathLst>
          </a:custGeom>
          <a:solidFill>
            <a:srgbClr val="438DEF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6" name="Freeform 7"/>
          <p:cNvSpPr>
            <a:spLocks/>
          </p:cNvSpPr>
          <p:nvPr/>
        </p:nvSpPr>
        <p:spPr bwMode="auto">
          <a:xfrm>
            <a:off x="4572000" y="3971925"/>
            <a:ext cx="2540000" cy="2540000"/>
          </a:xfrm>
          <a:custGeom>
            <a:avLst/>
            <a:gdLst>
              <a:gd name="T0" fmla="*/ 0 w 1600"/>
              <a:gd name="T1" fmla="*/ 2540000 h 1600"/>
              <a:gd name="T2" fmla="*/ 0 w 1600"/>
              <a:gd name="T3" fmla="*/ 2540000 h 1600"/>
              <a:gd name="T4" fmla="*/ 130175 w 1600"/>
              <a:gd name="T5" fmla="*/ 2536825 h 1600"/>
              <a:gd name="T6" fmla="*/ 257175 w 1600"/>
              <a:gd name="T7" fmla="*/ 2524125 h 1600"/>
              <a:gd name="T8" fmla="*/ 384175 w 1600"/>
              <a:gd name="T9" fmla="*/ 2508250 h 1600"/>
              <a:gd name="T10" fmla="*/ 511175 w 1600"/>
              <a:gd name="T11" fmla="*/ 2486025 h 1600"/>
              <a:gd name="T12" fmla="*/ 631825 w 1600"/>
              <a:gd name="T13" fmla="*/ 2457450 h 1600"/>
              <a:gd name="T14" fmla="*/ 752475 w 1600"/>
              <a:gd name="T15" fmla="*/ 2425700 h 1600"/>
              <a:gd name="T16" fmla="*/ 873125 w 1600"/>
              <a:gd name="T17" fmla="*/ 2384425 h 1600"/>
              <a:gd name="T18" fmla="*/ 987425 w 1600"/>
              <a:gd name="T19" fmla="*/ 2339975 h 1600"/>
              <a:gd name="T20" fmla="*/ 1098550 w 1600"/>
              <a:gd name="T21" fmla="*/ 2289175 h 1600"/>
              <a:gd name="T22" fmla="*/ 1209675 w 1600"/>
              <a:gd name="T23" fmla="*/ 2232025 h 1600"/>
              <a:gd name="T24" fmla="*/ 1314450 w 1600"/>
              <a:gd name="T25" fmla="*/ 2171700 h 1600"/>
              <a:gd name="T26" fmla="*/ 1419225 w 1600"/>
              <a:gd name="T27" fmla="*/ 2105025 h 1600"/>
              <a:gd name="T28" fmla="*/ 1517650 w 1600"/>
              <a:gd name="T29" fmla="*/ 2035175 h 1600"/>
              <a:gd name="T30" fmla="*/ 1612900 w 1600"/>
              <a:gd name="T31" fmla="*/ 1958975 h 1600"/>
              <a:gd name="T32" fmla="*/ 1704975 w 1600"/>
              <a:gd name="T33" fmla="*/ 1879600 h 1600"/>
              <a:gd name="T34" fmla="*/ 1793875 w 1600"/>
              <a:gd name="T35" fmla="*/ 1793875 h 1600"/>
              <a:gd name="T36" fmla="*/ 1879600 w 1600"/>
              <a:gd name="T37" fmla="*/ 1704975 h 1600"/>
              <a:gd name="T38" fmla="*/ 1958975 w 1600"/>
              <a:gd name="T39" fmla="*/ 1612900 h 1600"/>
              <a:gd name="T40" fmla="*/ 2035175 w 1600"/>
              <a:gd name="T41" fmla="*/ 1517650 h 1600"/>
              <a:gd name="T42" fmla="*/ 2105025 w 1600"/>
              <a:gd name="T43" fmla="*/ 1419225 h 1600"/>
              <a:gd name="T44" fmla="*/ 2171700 w 1600"/>
              <a:gd name="T45" fmla="*/ 1314450 h 1600"/>
              <a:gd name="T46" fmla="*/ 2232025 w 1600"/>
              <a:gd name="T47" fmla="*/ 1209675 h 1600"/>
              <a:gd name="T48" fmla="*/ 2289175 w 1600"/>
              <a:gd name="T49" fmla="*/ 1098550 h 1600"/>
              <a:gd name="T50" fmla="*/ 2339975 w 1600"/>
              <a:gd name="T51" fmla="*/ 987425 h 1600"/>
              <a:gd name="T52" fmla="*/ 2384425 w 1600"/>
              <a:gd name="T53" fmla="*/ 873125 h 1600"/>
              <a:gd name="T54" fmla="*/ 2425700 w 1600"/>
              <a:gd name="T55" fmla="*/ 752475 h 1600"/>
              <a:gd name="T56" fmla="*/ 2457450 w 1600"/>
              <a:gd name="T57" fmla="*/ 631825 h 1600"/>
              <a:gd name="T58" fmla="*/ 2486025 w 1600"/>
              <a:gd name="T59" fmla="*/ 511175 h 1600"/>
              <a:gd name="T60" fmla="*/ 2508250 w 1600"/>
              <a:gd name="T61" fmla="*/ 384175 h 1600"/>
              <a:gd name="T62" fmla="*/ 2524125 w 1600"/>
              <a:gd name="T63" fmla="*/ 257175 h 1600"/>
              <a:gd name="T64" fmla="*/ 2533650 w 1600"/>
              <a:gd name="T65" fmla="*/ 130175 h 1600"/>
              <a:gd name="T66" fmla="*/ 2540000 w 1600"/>
              <a:gd name="T67" fmla="*/ 0 h 1600"/>
              <a:gd name="T68" fmla="*/ 0 w 1600"/>
              <a:gd name="T69" fmla="*/ 0 h 1600"/>
              <a:gd name="T70" fmla="*/ 0 w 1600"/>
              <a:gd name="T71" fmla="*/ 2540000 h 160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600" h="1600">
                <a:moveTo>
                  <a:pt x="0" y="1600"/>
                </a:moveTo>
                <a:lnTo>
                  <a:pt x="0" y="1600"/>
                </a:lnTo>
                <a:lnTo>
                  <a:pt x="82" y="1598"/>
                </a:lnTo>
                <a:lnTo>
                  <a:pt x="162" y="1590"/>
                </a:lnTo>
                <a:lnTo>
                  <a:pt x="242" y="1580"/>
                </a:lnTo>
                <a:lnTo>
                  <a:pt x="322" y="1566"/>
                </a:lnTo>
                <a:lnTo>
                  <a:pt x="398" y="1548"/>
                </a:lnTo>
                <a:lnTo>
                  <a:pt x="474" y="1528"/>
                </a:lnTo>
                <a:lnTo>
                  <a:pt x="550" y="1502"/>
                </a:lnTo>
                <a:lnTo>
                  <a:pt x="622" y="1474"/>
                </a:lnTo>
                <a:lnTo>
                  <a:pt x="692" y="1442"/>
                </a:lnTo>
                <a:lnTo>
                  <a:pt x="762" y="1406"/>
                </a:lnTo>
                <a:lnTo>
                  <a:pt x="828" y="1368"/>
                </a:lnTo>
                <a:lnTo>
                  <a:pt x="894" y="1326"/>
                </a:lnTo>
                <a:lnTo>
                  <a:pt x="956" y="1282"/>
                </a:lnTo>
                <a:lnTo>
                  <a:pt x="1016" y="1234"/>
                </a:lnTo>
                <a:lnTo>
                  <a:pt x="1074" y="1184"/>
                </a:lnTo>
                <a:lnTo>
                  <a:pt x="1130" y="1130"/>
                </a:lnTo>
                <a:lnTo>
                  <a:pt x="1184" y="1074"/>
                </a:lnTo>
                <a:lnTo>
                  <a:pt x="1234" y="1016"/>
                </a:lnTo>
                <a:lnTo>
                  <a:pt x="1282" y="956"/>
                </a:lnTo>
                <a:lnTo>
                  <a:pt x="1326" y="894"/>
                </a:lnTo>
                <a:lnTo>
                  <a:pt x="1368" y="828"/>
                </a:lnTo>
                <a:lnTo>
                  <a:pt x="1406" y="762"/>
                </a:lnTo>
                <a:lnTo>
                  <a:pt x="1442" y="692"/>
                </a:lnTo>
                <a:lnTo>
                  <a:pt x="1474" y="622"/>
                </a:lnTo>
                <a:lnTo>
                  <a:pt x="1502" y="550"/>
                </a:lnTo>
                <a:lnTo>
                  <a:pt x="1528" y="474"/>
                </a:lnTo>
                <a:lnTo>
                  <a:pt x="1548" y="398"/>
                </a:lnTo>
                <a:lnTo>
                  <a:pt x="1566" y="322"/>
                </a:lnTo>
                <a:lnTo>
                  <a:pt x="1580" y="242"/>
                </a:lnTo>
                <a:lnTo>
                  <a:pt x="1590" y="162"/>
                </a:lnTo>
                <a:lnTo>
                  <a:pt x="1596" y="82"/>
                </a:lnTo>
                <a:lnTo>
                  <a:pt x="1600" y="0"/>
                </a:lnTo>
                <a:lnTo>
                  <a:pt x="0" y="0"/>
                </a:lnTo>
                <a:lnTo>
                  <a:pt x="0" y="1600"/>
                </a:lnTo>
                <a:close/>
              </a:path>
            </a:pathLst>
          </a:custGeom>
          <a:solidFill>
            <a:srgbClr val="FB8037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7" name="Freeform 8"/>
          <p:cNvSpPr>
            <a:spLocks/>
          </p:cNvSpPr>
          <p:nvPr/>
        </p:nvSpPr>
        <p:spPr bwMode="auto">
          <a:xfrm>
            <a:off x="4572000" y="1431925"/>
            <a:ext cx="2540000" cy="2540000"/>
          </a:xfrm>
          <a:custGeom>
            <a:avLst/>
            <a:gdLst>
              <a:gd name="T0" fmla="*/ 0 w 1600"/>
              <a:gd name="T1" fmla="*/ 0 h 1600"/>
              <a:gd name="T2" fmla="*/ 0 w 1600"/>
              <a:gd name="T3" fmla="*/ 2540000 h 1600"/>
              <a:gd name="T4" fmla="*/ 2540000 w 1600"/>
              <a:gd name="T5" fmla="*/ 2540000 h 1600"/>
              <a:gd name="T6" fmla="*/ 2540000 w 1600"/>
              <a:gd name="T7" fmla="*/ 2540000 h 1600"/>
              <a:gd name="T8" fmla="*/ 2533650 w 1600"/>
              <a:gd name="T9" fmla="*/ 2406650 h 1600"/>
              <a:gd name="T10" fmla="*/ 2524125 w 1600"/>
              <a:gd name="T11" fmla="*/ 2279650 h 1600"/>
              <a:gd name="T12" fmla="*/ 2508250 w 1600"/>
              <a:gd name="T13" fmla="*/ 2152650 h 1600"/>
              <a:gd name="T14" fmla="*/ 2486025 w 1600"/>
              <a:gd name="T15" fmla="*/ 2025650 h 1600"/>
              <a:gd name="T16" fmla="*/ 2457450 w 1600"/>
              <a:gd name="T17" fmla="*/ 1905000 h 1600"/>
              <a:gd name="T18" fmla="*/ 2425700 w 1600"/>
              <a:gd name="T19" fmla="*/ 1784350 h 1600"/>
              <a:gd name="T20" fmla="*/ 2384425 w 1600"/>
              <a:gd name="T21" fmla="*/ 1663700 h 1600"/>
              <a:gd name="T22" fmla="*/ 2339975 w 1600"/>
              <a:gd name="T23" fmla="*/ 1549400 h 1600"/>
              <a:gd name="T24" fmla="*/ 2289175 w 1600"/>
              <a:gd name="T25" fmla="*/ 1438275 h 1600"/>
              <a:gd name="T26" fmla="*/ 2232025 w 1600"/>
              <a:gd name="T27" fmla="*/ 1327150 h 1600"/>
              <a:gd name="T28" fmla="*/ 2171700 w 1600"/>
              <a:gd name="T29" fmla="*/ 1222375 h 1600"/>
              <a:gd name="T30" fmla="*/ 2105025 w 1600"/>
              <a:gd name="T31" fmla="*/ 1117600 h 1600"/>
              <a:gd name="T32" fmla="*/ 2035175 w 1600"/>
              <a:gd name="T33" fmla="*/ 1019175 h 1600"/>
              <a:gd name="T34" fmla="*/ 1958975 w 1600"/>
              <a:gd name="T35" fmla="*/ 923925 h 1600"/>
              <a:gd name="T36" fmla="*/ 1879600 w 1600"/>
              <a:gd name="T37" fmla="*/ 831850 h 1600"/>
              <a:gd name="T38" fmla="*/ 1793875 w 1600"/>
              <a:gd name="T39" fmla="*/ 742950 h 1600"/>
              <a:gd name="T40" fmla="*/ 1704975 w 1600"/>
              <a:gd name="T41" fmla="*/ 657225 h 1600"/>
              <a:gd name="T42" fmla="*/ 1612900 w 1600"/>
              <a:gd name="T43" fmla="*/ 577850 h 1600"/>
              <a:gd name="T44" fmla="*/ 1517650 w 1600"/>
              <a:gd name="T45" fmla="*/ 501650 h 1600"/>
              <a:gd name="T46" fmla="*/ 1419225 w 1600"/>
              <a:gd name="T47" fmla="*/ 431800 h 1600"/>
              <a:gd name="T48" fmla="*/ 1314450 w 1600"/>
              <a:gd name="T49" fmla="*/ 365125 h 1600"/>
              <a:gd name="T50" fmla="*/ 1209675 w 1600"/>
              <a:gd name="T51" fmla="*/ 304800 h 1600"/>
              <a:gd name="T52" fmla="*/ 1098550 w 1600"/>
              <a:gd name="T53" fmla="*/ 247650 h 1600"/>
              <a:gd name="T54" fmla="*/ 987425 w 1600"/>
              <a:gd name="T55" fmla="*/ 196850 h 1600"/>
              <a:gd name="T56" fmla="*/ 873125 w 1600"/>
              <a:gd name="T57" fmla="*/ 152400 h 1600"/>
              <a:gd name="T58" fmla="*/ 752475 w 1600"/>
              <a:gd name="T59" fmla="*/ 114300 h 1600"/>
              <a:gd name="T60" fmla="*/ 631825 w 1600"/>
              <a:gd name="T61" fmla="*/ 79375 h 1600"/>
              <a:gd name="T62" fmla="*/ 511175 w 1600"/>
              <a:gd name="T63" fmla="*/ 50800 h 1600"/>
              <a:gd name="T64" fmla="*/ 384175 w 1600"/>
              <a:gd name="T65" fmla="*/ 28575 h 1600"/>
              <a:gd name="T66" fmla="*/ 257175 w 1600"/>
              <a:gd name="T67" fmla="*/ 12700 h 1600"/>
              <a:gd name="T68" fmla="*/ 130175 w 1600"/>
              <a:gd name="T69" fmla="*/ 3175 h 1600"/>
              <a:gd name="T70" fmla="*/ 0 w 1600"/>
              <a:gd name="T71" fmla="*/ 0 h 1600"/>
              <a:gd name="T72" fmla="*/ 0 w 1600"/>
              <a:gd name="T73" fmla="*/ 0 h 160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600" h="1600">
                <a:moveTo>
                  <a:pt x="0" y="0"/>
                </a:moveTo>
                <a:lnTo>
                  <a:pt x="0" y="1600"/>
                </a:lnTo>
                <a:lnTo>
                  <a:pt x="1600" y="1600"/>
                </a:lnTo>
                <a:lnTo>
                  <a:pt x="1596" y="1516"/>
                </a:lnTo>
                <a:lnTo>
                  <a:pt x="1590" y="1436"/>
                </a:lnTo>
                <a:lnTo>
                  <a:pt x="1580" y="1356"/>
                </a:lnTo>
                <a:lnTo>
                  <a:pt x="1566" y="1276"/>
                </a:lnTo>
                <a:lnTo>
                  <a:pt x="1548" y="1200"/>
                </a:lnTo>
                <a:lnTo>
                  <a:pt x="1528" y="1124"/>
                </a:lnTo>
                <a:lnTo>
                  <a:pt x="1502" y="1048"/>
                </a:lnTo>
                <a:lnTo>
                  <a:pt x="1474" y="976"/>
                </a:lnTo>
                <a:lnTo>
                  <a:pt x="1442" y="906"/>
                </a:lnTo>
                <a:lnTo>
                  <a:pt x="1406" y="836"/>
                </a:lnTo>
                <a:lnTo>
                  <a:pt x="1368" y="770"/>
                </a:lnTo>
                <a:lnTo>
                  <a:pt x="1326" y="704"/>
                </a:lnTo>
                <a:lnTo>
                  <a:pt x="1282" y="642"/>
                </a:lnTo>
                <a:lnTo>
                  <a:pt x="1234" y="582"/>
                </a:lnTo>
                <a:lnTo>
                  <a:pt x="1184" y="524"/>
                </a:lnTo>
                <a:lnTo>
                  <a:pt x="1130" y="468"/>
                </a:lnTo>
                <a:lnTo>
                  <a:pt x="1074" y="414"/>
                </a:lnTo>
                <a:lnTo>
                  <a:pt x="1016" y="364"/>
                </a:lnTo>
                <a:lnTo>
                  <a:pt x="956" y="316"/>
                </a:lnTo>
                <a:lnTo>
                  <a:pt x="894" y="272"/>
                </a:lnTo>
                <a:lnTo>
                  <a:pt x="828" y="230"/>
                </a:lnTo>
                <a:lnTo>
                  <a:pt x="762" y="192"/>
                </a:lnTo>
                <a:lnTo>
                  <a:pt x="692" y="156"/>
                </a:lnTo>
                <a:lnTo>
                  <a:pt x="622" y="124"/>
                </a:lnTo>
                <a:lnTo>
                  <a:pt x="550" y="96"/>
                </a:lnTo>
                <a:lnTo>
                  <a:pt x="474" y="72"/>
                </a:lnTo>
                <a:lnTo>
                  <a:pt x="398" y="50"/>
                </a:lnTo>
                <a:lnTo>
                  <a:pt x="322" y="32"/>
                </a:lnTo>
                <a:lnTo>
                  <a:pt x="242" y="18"/>
                </a:lnTo>
                <a:lnTo>
                  <a:pt x="162" y="8"/>
                </a:lnTo>
                <a:lnTo>
                  <a:pt x="82" y="2"/>
                </a:lnTo>
                <a:lnTo>
                  <a:pt x="0" y="0"/>
                </a:lnTo>
                <a:close/>
              </a:path>
            </a:pathLst>
          </a:custGeom>
          <a:solidFill>
            <a:srgbClr val="FBFB37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8" name="Text Box 12"/>
          <p:cNvSpPr txBox="1">
            <a:spLocks noChangeArrowheads="1"/>
          </p:cNvSpPr>
          <p:nvPr/>
        </p:nvSpPr>
        <p:spPr bwMode="auto">
          <a:xfrm>
            <a:off x="3175000" y="2662238"/>
            <a:ext cx="933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People</a:t>
            </a: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3105150" y="4902200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Process</a:t>
            </a:r>
          </a:p>
        </p:txBody>
      </p:sp>
      <p:sp>
        <p:nvSpPr>
          <p:cNvPr id="3080" name="Text Box 14"/>
          <p:cNvSpPr txBox="1">
            <a:spLocks noChangeArrowheads="1"/>
          </p:cNvSpPr>
          <p:nvPr/>
        </p:nvSpPr>
        <p:spPr bwMode="auto">
          <a:xfrm>
            <a:off x="4686300" y="4902200"/>
            <a:ext cx="1466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Technology</a:t>
            </a:r>
          </a:p>
        </p:txBody>
      </p:sp>
      <p:sp>
        <p:nvSpPr>
          <p:cNvPr id="3081" name="Text Box 15"/>
          <p:cNvSpPr txBox="1">
            <a:spLocks noChangeArrowheads="1"/>
          </p:cNvSpPr>
          <p:nvPr/>
        </p:nvSpPr>
        <p:spPr bwMode="auto">
          <a:xfrm>
            <a:off x="4851400" y="2662238"/>
            <a:ext cx="1136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Location</a:t>
            </a:r>
          </a:p>
        </p:txBody>
      </p:sp>
      <p:sp>
        <p:nvSpPr>
          <p:cNvPr id="3082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smtClean="0"/>
              <a:t>Segment Charts   2 - 6 Segments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5"/>
          <p:cNvSpPr>
            <a:spLocks/>
          </p:cNvSpPr>
          <p:nvPr/>
        </p:nvSpPr>
        <p:spPr bwMode="auto">
          <a:xfrm>
            <a:off x="4572000" y="1417638"/>
            <a:ext cx="2540000" cy="5080000"/>
          </a:xfrm>
          <a:custGeom>
            <a:avLst/>
            <a:gdLst>
              <a:gd name="T0" fmla="*/ 0 w 1600"/>
              <a:gd name="T1" fmla="*/ 5080000 h 3200"/>
              <a:gd name="T2" fmla="*/ 130175 w 1600"/>
              <a:gd name="T3" fmla="*/ 5073650 h 3200"/>
              <a:gd name="T4" fmla="*/ 387350 w 1600"/>
              <a:gd name="T5" fmla="*/ 5048250 h 3200"/>
              <a:gd name="T6" fmla="*/ 635000 w 1600"/>
              <a:gd name="T7" fmla="*/ 4997450 h 3200"/>
              <a:gd name="T8" fmla="*/ 873125 w 1600"/>
              <a:gd name="T9" fmla="*/ 4924425 h 3200"/>
              <a:gd name="T10" fmla="*/ 1101725 w 1600"/>
              <a:gd name="T11" fmla="*/ 4829175 h 3200"/>
              <a:gd name="T12" fmla="*/ 1317625 w 1600"/>
              <a:gd name="T13" fmla="*/ 4711700 h 3200"/>
              <a:gd name="T14" fmla="*/ 1520825 w 1600"/>
              <a:gd name="T15" fmla="*/ 4575175 h 3200"/>
              <a:gd name="T16" fmla="*/ 1708150 w 1600"/>
              <a:gd name="T17" fmla="*/ 4419600 h 3200"/>
              <a:gd name="T18" fmla="*/ 1879600 w 1600"/>
              <a:gd name="T19" fmla="*/ 4244975 h 3200"/>
              <a:gd name="T20" fmla="*/ 2035175 w 1600"/>
              <a:gd name="T21" fmla="*/ 4057650 h 3200"/>
              <a:gd name="T22" fmla="*/ 2171700 w 1600"/>
              <a:gd name="T23" fmla="*/ 3854450 h 3200"/>
              <a:gd name="T24" fmla="*/ 2289175 w 1600"/>
              <a:gd name="T25" fmla="*/ 3638550 h 3200"/>
              <a:gd name="T26" fmla="*/ 2384425 w 1600"/>
              <a:gd name="T27" fmla="*/ 3413125 h 3200"/>
              <a:gd name="T28" fmla="*/ 2460625 w 1600"/>
              <a:gd name="T29" fmla="*/ 3171825 h 3200"/>
              <a:gd name="T30" fmla="*/ 2511425 w 1600"/>
              <a:gd name="T31" fmla="*/ 2924175 h 3200"/>
              <a:gd name="T32" fmla="*/ 2536825 w 1600"/>
              <a:gd name="T33" fmla="*/ 2670175 h 3200"/>
              <a:gd name="T34" fmla="*/ 2540000 w 1600"/>
              <a:gd name="T35" fmla="*/ 2540000 h 3200"/>
              <a:gd name="T36" fmla="*/ 2527300 w 1600"/>
              <a:gd name="T37" fmla="*/ 2279650 h 3200"/>
              <a:gd name="T38" fmla="*/ 2489200 w 1600"/>
              <a:gd name="T39" fmla="*/ 2025650 h 3200"/>
              <a:gd name="T40" fmla="*/ 2425700 w 1600"/>
              <a:gd name="T41" fmla="*/ 1784350 h 3200"/>
              <a:gd name="T42" fmla="*/ 2339975 w 1600"/>
              <a:gd name="T43" fmla="*/ 1549400 h 3200"/>
              <a:gd name="T44" fmla="*/ 2232025 w 1600"/>
              <a:gd name="T45" fmla="*/ 1327150 h 3200"/>
              <a:gd name="T46" fmla="*/ 2105025 w 1600"/>
              <a:gd name="T47" fmla="*/ 1117600 h 3200"/>
              <a:gd name="T48" fmla="*/ 1958975 w 1600"/>
              <a:gd name="T49" fmla="*/ 923925 h 3200"/>
              <a:gd name="T50" fmla="*/ 1797050 w 1600"/>
              <a:gd name="T51" fmla="*/ 742950 h 3200"/>
              <a:gd name="T52" fmla="*/ 1616075 w 1600"/>
              <a:gd name="T53" fmla="*/ 577850 h 3200"/>
              <a:gd name="T54" fmla="*/ 1419225 w 1600"/>
              <a:gd name="T55" fmla="*/ 431800 h 3200"/>
              <a:gd name="T56" fmla="*/ 1209675 w 1600"/>
              <a:gd name="T57" fmla="*/ 304800 h 3200"/>
              <a:gd name="T58" fmla="*/ 987425 w 1600"/>
              <a:gd name="T59" fmla="*/ 196850 h 3200"/>
              <a:gd name="T60" fmla="*/ 755650 w 1600"/>
              <a:gd name="T61" fmla="*/ 114300 h 3200"/>
              <a:gd name="T62" fmla="*/ 511175 w 1600"/>
              <a:gd name="T63" fmla="*/ 50800 h 3200"/>
              <a:gd name="T64" fmla="*/ 260350 w 1600"/>
              <a:gd name="T65" fmla="*/ 12700 h 3200"/>
              <a:gd name="T66" fmla="*/ 0 w 1600"/>
              <a:gd name="T67" fmla="*/ 0 h 3200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1600" h="3200">
                <a:moveTo>
                  <a:pt x="0" y="0"/>
                </a:moveTo>
                <a:lnTo>
                  <a:pt x="0" y="3200"/>
                </a:lnTo>
                <a:lnTo>
                  <a:pt x="82" y="3196"/>
                </a:lnTo>
                <a:lnTo>
                  <a:pt x="164" y="3190"/>
                </a:lnTo>
                <a:lnTo>
                  <a:pt x="244" y="3180"/>
                </a:lnTo>
                <a:lnTo>
                  <a:pt x="322" y="3166"/>
                </a:lnTo>
                <a:lnTo>
                  <a:pt x="400" y="3148"/>
                </a:lnTo>
                <a:lnTo>
                  <a:pt x="476" y="3128"/>
                </a:lnTo>
                <a:lnTo>
                  <a:pt x="550" y="3102"/>
                </a:lnTo>
                <a:lnTo>
                  <a:pt x="622" y="3074"/>
                </a:lnTo>
                <a:lnTo>
                  <a:pt x="694" y="3042"/>
                </a:lnTo>
                <a:lnTo>
                  <a:pt x="762" y="3006"/>
                </a:lnTo>
                <a:lnTo>
                  <a:pt x="830" y="2968"/>
                </a:lnTo>
                <a:lnTo>
                  <a:pt x="894" y="2926"/>
                </a:lnTo>
                <a:lnTo>
                  <a:pt x="958" y="2882"/>
                </a:lnTo>
                <a:lnTo>
                  <a:pt x="1018" y="2834"/>
                </a:lnTo>
                <a:lnTo>
                  <a:pt x="1076" y="2784"/>
                </a:lnTo>
                <a:lnTo>
                  <a:pt x="1132" y="2730"/>
                </a:lnTo>
                <a:lnTo>
                  <a:pt x="1184" y="2674"/>
                </a:lnTo>
                <a:lnTo>
                  <a:pt x="1234" y="2616"/>
                </a:lnTo>
                <a:lnTo>
                  <a:pt x="1282" y="2556"/>
                </a:lnTo>
                <a:lnTo>
                  <a:pt x="1326" y="2494"/>
                </a:lnTo>
                <a:lnTo>
                  <a:pt x="1368" y="2428"/>
                </a:lnTo>
                <a:lnTo>
                  <a:pt x="1406" y="2362"/>
                </a:lnTo>
                <a:lnTo>
                  <a:pt x="1442" y="2292"/>
                </a:lnTo>
                <a:lnTo>
                  <a:pt x="1474" y="2222"/>
                </a:lnTo>
                <a:lnTo>
                  <a:pt x="1502" y="2150"/>
                </a:lnTo>
                <a:lnTo>
                  <a:pt x="1528" y="2074"/>
                </a:lnTo>
                <a:lnTo>
                  <a:pt x="1550" y="1998"/>
                </a:lnTo>
                <a:lnTo>
                  <a:pt x="1568" y="1922"/>
                </a:lnTo>
                <a:lnTo>
                  <a:pt x="1582" y="1842"/>
                </a:lnTo>
                <a:lnTo>
                  <a:pt x="1592" y="1762"/>
                </a:lnTo>
                <a:lnTo>
                  <a:pt x="1598" y="1682"/>
                </a:lnTo>
                <a:lnTo>
                  <a:pt x="1600" y="1600"/>
                </a:lnTo>
                <a:lnTo>
                  <a:pt x="1598" y="1516"/>
                </a:lnTo>
                <a:lnTo>
                  <a:pt x="1592" y="1436"/>
                </a:lnTo>
                <a:lnTo>
                  <a:pt x="1582" y="1356"/>
                </a:lnTo>
                <a:lnTo>
                  <a:pt x="1568" y="1276"/>
                </a:lnTo>
                <a:lnTo>
                  <a:pt x="1550" y="1200"/>
                </a:lnTo>
                <a:lnTo>
                  <a:pt x="1528" y="1124"/>
                </a:lnTo>
                <a:lnTo>
                  <a:pt x="1502" y="1048"/>
                </a:lnTo>
                <a:lnTo>
                  <a:pt x="1474" y="976"/>
                </a:lnTo>
                <a:lnTo>
                  <a:pt x="1442" y="906"/>
                </a:lnTo>
                <a:lnTo>
                  <a:pt x="1406" y="836"/>
                </a:lnTo>
                <a:lnTo>
                  <a:pt x="1368" y="770"/>
                </a:lnTo>
                <a:lnTo>
                  <a:pt x="1326" y="704"/>
                </a:lnTo>
                <a:lnTo>
                  <a:pt x="1282" y="642"/>
                </a:lnTo>
                <a:lnTo>
                  <a:pt x="1234" y="582"/>
                </a:lnTo>
                <a:lnTo>
                  <a:pt x="1184" y="524"/>
                </a:lnTo>
                <a:lnTo>
                  <a:pt x="1132" y="468"/>
                </a:lnTo>
                <a:lnTo>
                  <a:pt x="1076" y="414"/>
                </a:lnTo>
                <a:lnTo>
                  <a:pt x="1018" y="364"/>
                </a:lnTo>
                <a:lnTo>
                  <a:pt x="958" y="316"/>
                </a:lnTo>
                <a:lnTo>
                  <a:pt x="894" y="272"/>
                </a:lnTo>
                <a:lnTo>
                  <a:pt x="830" y="230"/>
                </a:lnTo>
                <a:lnTo>
                  <a:pt x="762" y="192"/>
                </a:lnTo>
                <a:lnTo>
                  <a:pt x="694" y="156"/>
                </a:lnTo>
                <a:lnTo>
                  <a:pt x="622" y="124"/>
                </a:lnTo>
                <a:lnTo>
                  <a:pt x="550" y="96"/>
                </a:lnTo>
                <a:lnTo>
                  <a:pt x="476" y="72"/>
                </a:lnTo>
                <a:lnTo>
                  <a:pt x="400" y="50"/>
                </a:lnTo>
                <a:lnTo>
                  <a:pt x="322" y="32"/>
                </a:lnTo>
                <a:lnTo>
                  <a:pt x="244" y="18"/>
                </a:lnTo>
                <a:lnTo>
                  <a:pt x="164" y="8"/>
                </a:lnTo>
                <a:lnTo>
                  <a:pt x="82" y="2"/>
                </a:lnTo>
                <a:lnTo>
                  <a:pt x="0" y="0"/>
                </a:lnTo>
                <a:close/>
              </a:path>
            </a:pathLst>
          </a:custGeom>
          <a:solidFill>
            <a:srgbClr val="FBFB37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3" name="Freeform 6"/>
          <p:cNvSpPr>
            <a:spLocks/>
          </p:cNvSpPr>
          <p:nvPr/>
        </p:nvSpPr>
        <p:spPr bwMode="auto">
          <a:xfrm>
            <a:off x="2032000" y="1417638"/>
            <a:ext cx="2540000" cy="5080000"/>
          </a:xfrm>
          <a:custGeom>
            <a:avLst/>
            <a:gdLst>
              <a:gd name="T0" fmla="*/ 0 w 1600"/>
              <a:gd name="T1" fmla="*/ 2540000 h 3200"/>
              <a:gd name="T2" fmla="*/ 12700 w 1600"/>
              <a:gd name="T3" fmla="*/ 2797175 h 3200"/>
              <a:gd name="T4" fmla="*/ 50800 w 1600"/>
              <a:gd name="T5" fmla="*/ 3051175 h 3200"/>
              <a:gd name="T6" fmla="*/ 114300 w 1600"/>
              <a:gd name="T7" fmla="*/ 3292475 h 3200"/>
              <a:gd name="T8" fmla="*/ 200025 w 1600"/>
              <a:gd name="T9" fmla="*/ 3527425 h 3200"/>
              <a:gd name="T10" fmla="*/ 304800 w 1600"/>
              <a:gd name="T11" fmla="*/ 3749675 h 3200"/>
              <a:gd name="T12" fmla="*/ 434975 w 1600"/>
              <a:gd name="T13" fmla="*/ 3959225 h 3200"/>
              <a:gd name="T14" fmla="*/ 581025 w 1600"/>
              <a:gd name="T15" fmla="*/ 4152900 h 3200"/>
              <a:gd name="T16" fmla="*/ 742950 w 1600"/>
              <a:gd name="T17" fmla="*/ 4333875 h 3200"/>
              <a:gd name="T18" fmla="*/ 923925 w 1600"/>
              <a:gd name="T19" fmla="*/ 4498975 h 3200"/>
              <a:gd name="T20" fmla="*/ 1120775 w 1600"/>
              <a:gd name="T21" fmla="*/ 4645025 h 3200"/>
              <a:gd name="T22" fmla="*/ 1330325 w 1600"/>
              <a:gd name="T23" fmla="*/ 4772025 h 3200"/>
              <a:gd name="T24" fmla="*/ 1552575 w 1600"/>
              <a:gd name="T25" fmla="*/ 4879975 h 3200"/>
              <a:gd name="T26" fmla="*/ 1784350 w 1600"/>
              <a:gd name="T27" fmla="*/ 4965700 h 3200"/>
              <a:gd name="T28" fmla="*/ 2028825 w 1600"/>
              <a:gd name="T29" fmla="*/ 5026025 h 3200"/>
              <a:gd name="T30" fmla="*/ 2279650 w 1600"/>
              <a:gd name="T31" fmla="*/ 5064125 h 3200"/>
              <a:gd name="T32" fmla="*/ 2540000 w 1600"/>
              <a:gd name="T33" fmla="*/ 5080000 h 3200"/>
              <a:gd name="T34" fmla="*/ 2540000 w 1600"/>
              <a:gd name="T35" fmla="*/ 0 h 3200"/>
              <a:gd name="T36" fmla="*/ 2279650 w 1600"/>
              <a:gd name="T37" fmla="*/ 12700 h 3200"/>
              <a:gd name="T38" fmla="*/ 2028825 w 1600"/>
              <a:gd name="T39" fmla="*/ 50800 h 3200"/>
              <a:gd name="T40" fmla="*/ 1784350 w 1600"/>
              <a:gd name="T41" fmla="*/ 114300 h 3200"/>
              <a:gd name="T42" fmla="*/ 1552575 w 1600"/>
              <a:gd name="T43" fmla="*/ 196850 h 3200"/>
              <a:gd name="T44" fmla="*/ 1330325 w 1600"/>
              <a:gd name="T45" fmla="*/ 304800 h 3200"/>
              <a:gd name="T46" fmla="*/ 1120775 w 1600"/>
              <a:gd name="T47" fmla="*/ 431800 h 3200"/>
              <a:gd name="T48" fmla="*/ 923925 w 1600"/>
              <a:gd name="T49" fmla="*/ 577850 h 3200"/>
              <a:gd name="T50" fmla="*/ 742950 w 1600"/>
              <a:gd name="T51" fmla="*/ 742950 h 3200"/>
              <a:gd name="T52" fmla="*/ 581025 w 1600"/>
              <a:gd name="T53" fmla="*/ 923925 h 3200"/>
              <a:gd name="T54" fmla="*/ 434975 w 1600"/>
              <a:gd name="T55" fmla="*/ 1117600 h 3200"/>
              <a:gd name="T56" fmla="*/ 304800 w 1600"/>
              <a:gd name="T57" fmla="*/ 1327150 h 3200"/>
              <a:gd name="T58" fmla="*/ 200025 w 1600"/>
              <a:gd name="T59" fmla="*/ 1549400 h 3200"/>
              <a:gd name="T60" fmla="*/ 114300 w 1600"/>
              <a:gd name="T61" fmla="*/ 1784350 h 3200"/>
              <a:gd name="T62" fmla="*/ 50800 w 1600"/>
              <a:gd name="T63" fmla="*/ 2025650 h 3200"/>
              <a:gd name="T64" fmla="*/ 12700 w 1600"/>
              <a:gd name="T65" fmla="*/ 2279650 h 3200"/>
              <a:gd name="T66" fmla="*/ 0 w 1600"/>
              <a:gd name="T67" fmla="*/ 2540000 h 3200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1600" h="3200">
                <a:moveTo>
                  <a:pt x="0" y="1600"/>
                </a:moveTo>
                <a:lnTo>
                  <a:pt x="0" y="1600"/>
                </a:lnTo>
                <a:lnTo>
                  <a:pt x="2" y="1682"/>
                </a:lnTo>
                <a:lnTo>
                  <a:pt x="8" y="1762"/>
                </a:lnTo>
                <a:lnTo>
                  <a:pt x="18" y="1842"/>
                </a:lnTo>
                <a:lnTo>
                  <a:pt x="32" y="1922"/>
                </a:lnTo>
                <a:lnTo>
                  <a:pt x="50" y="1998"/>
                </a:lnTo>
                <a:lnTo>
                  <a:pt x="72" y="2074"/>
                </a:lnTo>
                <a:lnTo>
                  <a:pt x="96" y="2150"/>
                </a:lnTo>
                <a:lnTo>
                  <a:pt x="126" y="2222"/>
                </a:lnTo>
                <a:lnTo>
                  <a:pt x="158" y="2292"/>
                </a:lnTo>
                <a:lnTo>
                  <a:pt x="192" y="2362"/>
                </a:lnTo>
                <a:lnTo>
                  <a:pt x="232" y="2428"/>
                </a:lnTo>
                <a:lnTo>
                  <a:pt x="274" y="2494"/>
                </a:lnTo>
                <a:lnTo>
                  <a:pt x="318" y="2556"/>
                </a:lnTo>
                <a:lnTo>
                  <a:pt x="366" y="2616"/>
                </a:lnTo>
                <a:lnTo>
                  <a:pt x="416" y="2674"/>
                </a:lnTo>
                <a:lnTo>
                  <a:pt x="468" y="2730"/>
                </a:lnTo>
                <a:lnTo>
                  <a:pt x="524" y="2784"/>
                </a:lnTo>
                <a:lnTo>
                  <a:pt x="582" y="2834"/>
                </a:lnTo>
                <a:lnTo>
                  <a:pt x="642" y="2882"/>
                </a:lnTo>
                <a:lnTo>
                  <a:pt x="706" y="2926"/>
                </a:lnTo>
                <a:lnTo>
                  <a:pt x="770" y="2968"/>
                </a:lnTo>
                <a:lnTo>
                  <a:pt x="838" y="3006"/>
                </a:lnTo>
                <a:lnTo>
                  <a:pt x="906" y="3042"/>
                </a:lnTo>
                <a:lnTo>
                  <a:pt x="978" y="3074"/>
                </a:lnTo>
                <a:lnTo>
                  <a:pt x="1050" y="3102"/>
                </a:lnTo>
                <a:lnTo>
                  <a:pt x="1124" y="3128"/>
                </a:lnTo>
                <a:lnTo>
                  <a:pt x="1200" y="3148"/>
                </a:lnTo>
                <a:lnTo>
                  <a:pt x="1278" y="3166"/>
                </a:lnTo>
                <a:lnTo>
                  <a:pt x="1356" y="3180"/>
                </a:lnTo>
                <a:lnTo>
                  <a:pt x="1436" y="3190"/>
                </a:lnTo>
                <a:lnTo>
                  <a:pt x="1518" y="3196"/>
                </a:lnTo>
                <a:lnTo>
                  <a:pt x="1600" y="3200"/>
                </a:lnTo>
                <a:lnTo>
                  <a:pt x="1600" y="0"/>
                </a:lnTo>
                <a:lnTo>
                  <a:pt x="1518" y="2"/>
                </a:lnTo>
                <a:lnTo>
                  <a:pt x="1436" y="8"/>
                </a:lnTo>
                <a:lnTo>
                  <a:pt x="1356" y="18"/>
                </a:lnTo>
                <a:lnTo>
                  <a:pt x="1278" y="32"/>
                </a:lnTo>
                <a:lnTo>
                  <a:pt x="1200" y="50"/>
                </a:lnTo>
                <a:lnTo>
                  <a:pt x="1124" y="72"/>
                </a:lnTo>
                <a:lnTo>
                  <a:pt x="1050" y="96"/>
                </a:lnTo>
                <a:lnTo>
                  <a:pt x="978" y="124"/>
                </a:lnTo>
                <a:lnTo>
                  <a:pt x="906" y="156"/>
                </a:lnTo>
                <a:lnTo>
                  <a:pt x="838" y="192"/>
                </a:lnTo>
                <a:lnTo>
                  <a:pt x="770" y="230"/>
                </a:lnTo>
                <a:lnTo>
                  <a:pt x="706" y="272"/>
                </a:lnTo>
                <a:lnTo>
                  <a:pt x="642" y="316"/>
                </a:lnTo>
                <a:lnTo>
                  <a:pt x="582" y="364"/>
                </a:lnTo>
                <a:lnTo>
                  <a:pt x="524" y="414"/>
                </a:lnTo>
                <a:lnTo>
                  <a:pt x="468" y="468"/>
                </a:lnTo>
                <a:lnTo>
                  <a:pt x="416" y="524"/>
                </a:lnTo>
                <a:lnTo>
                  <a:pt x="366" y="582"/>
                </a:lnTo>
                <a:lnTo>
                  <a:pt x="318" y="642"/>
                </a:lnTo>
                <a:lnTo>
                  <a:pt x="274" y="704"/>
                </a:lnTo>
                <a:lnTo>
                  <a:pt x="232" y="770"/>
                </a:lnTo>
                <a:lnTo>
                  <a:pt x="192" y="836"/>
                </a:lnTo>
                <a:lnTo>
                  <a:pt x="158" y="906"/>
                </a:lnTo>
                <a:lnTo>
                  <a:pt x="126" y="976"/>
                </a:lnTo>
                <a:lnTo>
                  <a:pt x="96" y="1048"/>
                </a:lnTo>
                <a:lnTo>
                  <a:pt x="72" y="1124"/>
                </a:lnTo>
                <a:lnTo>
                  <a:pt x="50" y="1200"/>
                </a:lnTo>
                <a:lnTo>
                  <a:pt x="32" y="1276"/>
                </a:lnTo>
                <a:lnTo>
                  <a:pt x="18" y="1356"/>
                </a:lnTo>
                <a:lnTo>
                  <a:pt x="8" y="1436"/>
                </a:lnTo>
                <a:lnTo>
                  <a:pt x="2" y="1516"/>
                </a:lnTo>
                <a:lnTo>
                  <a:pt x="0" y="1600"/>
                </a:lnTo>
                <a:close/>
              </a:path>
            </a:pathLst>
          </a:custGeom>
          <a:solidFill>
            <a:srgbClr val="438DEF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4" name="Text Box 7"/>
          <p:cNvSpPr txBox="1">
            <a:spLocks noChangeArrowheads="1"/>
          </p:cNvSpPr>
          <p:nvPr/>
        </p:nvSpPr>
        <p:spPr bwMode="auto">
          <a:xfrm>
            <a:off x="2835275" y="3773488"/>
            <a:ext cx="933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People</a:t>
            </a:r>
          </a:p>
        </p:txBody>
      </p:sp>
      <p:sp>
        <p:nvSpPr>
          <p:cNvPr id="5125" name="Text Box 8"/>
          <p:cNvSpPr txBox="1">
            <a:spLocks noChangeArrowheads="1"/>
          </p:cNvSpPr>
          <p:nvPr/>
        </p:nvSpPr>
        <p:spPr bwMode="auto">
          <a:xfrm>
            <a:off x="5305425" y="3773488"/>
            <a:ext cx="1073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Process</a:t>
            </a:r>
          </a:p>
        </p:txBody>
      </p:sp>
      <p:sp>
        <p:nvSpPr>
          <p:cNvPr id="5126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2 Segments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reeform 5"/>
          <p:cNvSpPr>
            <a:spLocks/>
          </p:cNvSpPr>
          <p:nvPr/>
        </p:nvSpPr>
        <p:spPr bwMode="auto">
          <a:xfrm>
            <a:off x="2032000" y="1431925"/>
            <a:ext cx="2540000" cy="3810000"/>
          </a:xfrm>
          <a:custGeom>
            <a:avLst/>
            <a:gdLst>
              <a:gd name="T0" fmla="*/ 339725 w 1600"/>
              <a:gd name="T1" fmla="*/ 1266825 h 2400"/>
              <a:gd name="T2" fmla="*/ 263525 w 1600"/>
              <a:gd name="T3" fmla="*/ 1409700 h 2400"/>
              <a:gd name="T4" fmla="*/ 196850 w 1600"/>
              <a:gd name="T5" fmla="*/ 1558925 h 2400"/>
              <a:gd name="T6" fmla="*/ 136525 w 1600"/>
              <a:gd name="T7" fmla="*/ 1711325 h 2400"/>
              <a:gd name="T8" fmla="*/ 88900 w 1600"/>
              <a:gd name="T9" fmla="*/ 1870075 h 2400"/>
              <a:gd name="T10" fmla="*/ 50800 w 1600"/>
              <a:gd name="T11" fmla="*/ 2032000 h 2400"/>
              <a:gd name="T12" fmla="*/ 22225 w 1600"/>
              <a:gd name="T13" fmla="*/ 2197100 h 2400"/>
              <a:gd name="T14" fmla="*/ 6350 w 1600"/>
              <a:gd name="T15" fmla="*/ 2365375 h 2400"/>
              <a:gd name="T16" fmla="*/ 0 w 1600"/>
              <a:gd name="T17" fmla="*/ 2540000 h 2400"/>
              <a:gd name="T18" fmla="*/ 0 w 1600"/>
              <a:gd name="T19" fmla="*/ 2625725 h 2400"/>
              <a:gd name="T20" fmla="*/ 12700 w 1600"/>
              <a:gd name="T21" fmla="*/ 2794000 h 2400"/>
              <a:gd name="T22" fmla="*/ 34925 w 1600"/>
              <a:gd name="T23" fmla="*/ 2962275 h 2400"/>
              <a:gd name="T24" fmla="*/ 69850 w 1600"/>
              <a:gd name="T25" fmla="*/ 3127375 h 2400"/>
              <a:gd name="T26" fmla="*/ 111125 w 1600"/>
              <a:gd name="T27" fmla="*/ 3286125 h 2400"/>
              <a:gd name="T28" fmla="*/ 165100 w 1600"/>
              <a:gd name="T29" fmla="*/ 3441700 h 2400"/>
              <a:gd name="T30" fmla="*/ 228600 w 1600"/>
              <a:gd name="T31" fmla="*/ 3590925 h 2400"/>
              <a:gd name="T32" fmla="*/ 301625 w 1600"/>
              <a:gd name="T33" fmla="*/ 3736975 h 2400"/>
              <a:gd name="T34" fmla="*/ 2540000 w 1600"/>
              <a:gd name="T35" fmla="*/ 2540000 h 2400"/>
              <a:gd name="T36" fmla="*/ 2540000 w 1600"/>
              <a:gd name="T37" fmla="*/ 0 h 2400"/>
              <a:gd name="T38" fmla="*/ 2451100 w 1600"/>
              <a:gd name="T39" fmla="*/ 0 h 2400"/>
              <a:gd name="T40" fmla="*/ 2279650 w 1600"/>
              <a:gd name="T41" fmla="*/ 12700 h 2400"/>
              <a:gd name="T42" fmla="*/ 2108200 w 1600"/>
              <a:gd name="T43" fmla="*/ 34925 h 2400"/>
              <a:gd name="T44" fmla="*/ 1943100 w 1600"/>
              <a:gd name="T45" fmla="*/ 69850 h 2400"/>
              <a:gd name="T46" fmla="*/ 1781175 w 1600"/>
              <a:gd name="T47" fmla="*/ 114300 h 2400"/>
              <a:gd name="T48" fmla="*/ 1622425 w 1600"/>
              <a:gd name="T49" fmla="*/ 168275 h 2400"/>
              <a:gd name="T50" fmla="*/ 1470025 w 1600"/>
              <a:gd name="T51" fmla="*/ 234950 h 2400"/>
              <a:gd name="T52" fmla="*/ 1323975 w 1600"/>
              <a:gd name="T53" fmla="*/ 307975 h 2400"/>
              <a:gd name="T54" fmla="*/ 1181100 w 1600"/>
              <a:gd name="T55" fmla="*/ 390525 h 2400"/>
              <a:gd name="T56" fmla="*/ 1047750 w 1600"/>
              <a:gd name="T57" fmla="*/ 482600 h 2400"/>
              <a:gd name="T58" fmla="*/ 917575 w 1600"/>
              <a:gd name="T59" fmla="*/ 584200 h 2400"/>
              <a:gd name="T60" fmla="*/ 796925 w 1600"/>
              <a:gd name="T61" fmla="*/ 692150 h 2400"/>
              <a:gd name="T62" fmla="*/ 679450 w 1600"/>
              <a:gd name="T63" fmla="*/ 809625 h 2400"/>
              <a:gd name="T64" fmla="*/ 571500 w 1600"/>
              <a:gd name="T65" fmla="*/ 930275 h 2400"/>
              <a:gd name="T66" fmla="*/ 473075 w 1600"/>
              <a:gd name="T67" fmla="*/ 1060450 h 2400"/>
              <a:gd name="T68" fmla="*/ 381000 w 1600"/>
              <a:gd name="T69" fmla="*/ 1196975 h 2400"/>
              <a:gd name="T70" fmla="*/ 339725 w 1600"/>
              <a:gd name="T71" fmla="*/ 1266825 h 240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600" h="2400">
                <a:moveTo>
                  <a:pt x="214" y="798"/>
                </a:moveTo>
                <a:lnTo>
                  <a:pt x="214" y="798"/>
                </a:lnTo>
                <a:lnTo>
                  <a:pt x="190" y="844"/>
                </a:lnTo>
                <a:lnTo>
                  <a:pt x="166" y="888"/>
                </a:lnTo>
                <a:lnTo>
                  <a:pt x="144" y="936"/>
                </a:lnTo>
                <a:lnTo>
                  <a:pt x="124" y="982"/>
                </a:lnTo>
                <a:lnTo>
                  <a:pt x="104" y="1030"/>
                </a:lnTo>
                <a:lnTo>
                  <a:pt x="86" y="1078"/>
                </a:lnTo>
                <a:lnTo>
                  <a:pt x="70" y="1128"/>
                </a:lnTo>
                <a:lnTo>
                  <a:pt x="56" y="1178"/>
                </a:lnTo>
                <a:lnTo>
                  <a:pt x="44" y="1228"/>
                </a:lnTo>
                <a:lnTo>
                  <a:pt x="32" y="1280"/>
                </a:lnTo>
                <a:lnTo>
                  <a:pt x="22" y="1332"/>
                </a:lnTo>
                <a:lnTo>
                  <a:pt x="14" y="1384"/>
                </a:lnTo>
                <a:lnTo>
                  <a:pt x="8" y="1438"/>
                </a:lnTo>
                <a:lnTo>
                  <a:pt x="4" y="1490"/>
                </a:lnTo>
                <a:lnTo>
                  <a:pt x="0" y="1544"/>
                </a:lnTo>
                <a:lnTo>
                  <a:pt x="0" y="1600"/>
                </a:lnTo>
                <a:lnTo>
                  <a:pt x="0" y="1654"/>
                </a:lnTo>
                <a:lnTo>
                  <a:pt x="4" y="1708"/>
                </a:lnTo>
                <a:lnTo>
                  <a:pt x="8" y="1760"/>
                </a:lnTo>
                <a:lnTo>
                  <a:pt x="14" y="1814"/>
                </a:lnTo>
                <a:lnTo>
                  <a:pt x="22" y="1866"/>
                </a:lnTo>
                <a:lnTo>
                  <a:pt x="32" y="1918"/>
                </a:lnTo>
                <a:lnTo>
                  <a:pt x="44" y="1970"/>
                </a:lnTo>
                <a:lnTo>
                  <a:pt x="56" y="2020"/>
                </a:lnTo>
                <a:lnTo>
                  <a:pt x="70" y="2070"/>
                </a:lnTo>
                <a:lnTo>
                  <a:pt x="86" y="2120"/>
                </a:lnTo>
                <a:lnTo>
                  <a:pt x="104" y="2168"/>
                </a:lnTo>
                <a:lnTo>
                  <a:pt x="124" y="2216"/>
                </a:lnTo>
                <a:lnTo>
                  <a:pt x="144" y="2262"/>
                </a:lnTo>
                <a:lnTo>
                  <a:pt x="166" y="2310"/>
                </a:lnTo>
                <a:lnTo>
                  <a:pt x="190" y="2354"/>
                </a:lnTo>
                <a:lnTo>
                  <a:pt x="214" y="2400"/>
                </a:lnTo>
                <a:lnTo>
                  <a:pt x="1600" y="1600"/>
                </a:lnTo>
                <a:lnTo>
                  <a:pt x="1600" y="0"/>
                </a:lnTo>
                <a:lnTo>
                  <a:pt x="1544" y="0"/>
                </a:lnTo>
                <a:lnTo>
                  <a:pt x="1490" y="2"/>
                </a:lnTo>
                <a:lnTo>
                  <a:pt x="1436" y="8"/>
                </a:lnTo>
                <a:lnTo>
                  <a:pt x="1382" y="14"/>
                </a:lnTo>
                <a:lnTo>
                  <a:pt x="1328" y="22"/>
                </a:lnTo>
                <a:lnTo>
                  <a:pt x="1276" y="32"/>
                </a:lnTo>
                <a:lnTo>
                  <a:pt x="1224" y="44"/>
                </a:lnTo>
                <a:lnTo>
                  <a:pt x="1172" y="56"/>
                </a:lnTo>
                <a:lnTo>
                  <a:pt x="1122" y="72"/>
                </a:lnTo>
                <a:lnTo>
                  <a:pt x="1072" y="88"/>
                </a:lnTo>
                <a:lnTo>
                  <a:pt x="1022" y="106"/>
                </a:lnTo>
                <a:lnTo>
                  <a:pt x="974" y="126"/>
                </a:lnTo>
                <a:lnTo>
                  <a:pt x="926" y="148"/>
                </a:lnTo>
                <a:lnTo>
                  <a:pt x="880" y="170"/>
                </a:lnTo>
                <a:lnTo>
                  <a:pt x="834" y="194"/>
                </a:lnTo>
                <a:lnTo>
                  <a:pt x="788" y="220"/>
                </a:lnTo>
                <a:lnTo>
                  <a:pt x="744" y="246"/>
                </a:lnTo>
                <a:lnTo>
                  <a:pt x="702" y="274"/>
                </a:lnTo>
                <a:lnTo>
                  <a:pt x="660" y="304"/>
                </a:lnTo>
                <a:lnTo>
                  <a:pt x="618" y="336"/>
                </a:lnTo>
                <a:lnTo>
                  <a:pt x="578" y="368"/>
                </a:lnTo>
                <a:lnTo>
                  <a:pt x="538" y="402"/>
                </a:lnTo>
                <a:lnTo>
                  <a:pt x="502" y="436"/>
                </a:lnTo>
                <a:lnTo>
                  <a:pt x="464" y="472"/>
                </a:lnTo>
                <a:lnTo>
                  <a:pt x="428" y="510"/>
                </a:lnTo>
                <a:lnTo>
                  <a:pt x="394" y="548"/>
                </a:lnTo>
                <a:lnTo>
                  <a:pt x="360" y="586"/>
                </a:lnTo>
                <a:lnTo>
                  <a:pt x="328" y="628"/>
                </a:lnTo>
                <a:lnTo>
                  <a:pt x="298" y="668"/>
                </a:lnTo>
                <a:lnTo>
                  <a:pt x="268" y="712"/>
                </a:lnTo>
                <a:lnTo>
                  <a:pt x="240" y="754"/>
                </a:lnTo>
                <a:lnTo>
                  <a:pt x="214" y="798"/>
                </a:lnTo>
                <a:close/>
              </a:path>
            </a:pathLst>
          </a:custGeom>
          <a:solidFill>
            <a:srgbClr val="438DEF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1" name="Freeform 7"/>
          <p:cNvSpPr>
            <a:spLocks/>
          </p:cNvSpPr>
          <p:nvPr/>
        </p:nvSpPr>
        <p:spPr bwMode="auto">
          <a:xfrm>
            <a:off x="4572000" y="1431925"/>
            <a:ext cx="2540000" cy="3810000"/>
          </a:xfrm>
          <a:custGeom>
            <a:avLst/>
            <a:gdLst>
              <a:gd name="T0" fmla="*/ 2200275 w 1600"/>
              <a:gd name="T1" fmla="*/ 1266825 h 2400"/>
              <a:gd name="T2" fmla="*/ 2114550 w 1600"/>
              <a:gd name="T3" fmla="*/ 1130300 h 2400"/>
              <a:gd name="T4" fmla="*/ 2019300 w 1600"/>
              <a:gd name="T5" fmla="*/ 996950 h 2400"/>
              <a:gd name="T6" fmla="*/ 1914525 w 1600"/>
              <a:gd name="T7" fmla="*/ 869950 h 2400"/>
              <a:gd name="T8" fmla="*/ 1803400 w 1600"/>
              <a:gd name="T9" fmla="*/ 749300 h 2400"/>
              <a:gd name="T10" fmla="*/ 1685925 w 1600"/>
              <a:gd name="T11" fmla="*/ 638175 h 2400"/>
              <a:gd name="T12" fmla="*/ 1558925 w 1600"/>
              <a:gd name="T13" fmla="*/ 533400 h 2400"/>
              <a:gd name="T14" fmla="*/ 1425575 w 1600"/>
              <a:gd name="T15" fmla="*/ 434975 h 2400"/>
              <a:gd name="T16" fmla="*/ 1289050 w 1600"/>
              <a:gd name="T17" fmla="*/ 349250 h 2400"/>
              <a:gd name="T18" fmla="*/ 1143000 w 1600"/>
              <a:gd name="T19" fmla="*/ 269875 h 2400"/>
              <a:gd name="T20" fmla="*/ 993775 w 1600"/>
              <a:gd name="T21" fmla="*/ 200025 h 2400"/>
              <a:gd name="T22" fmla="*/ 838200 w 1600"/>
              <a:gd name="T23" fmla="*/ 139700 h 2400"/>
              <a:gd name="T24" fmla="*/ 679450 w 1600"/>
              <a:gd name="T25" fmla="*/ 88900 h 2400"/>
              <a:gd name="T26" fmla="*/ 514350 w 1600"/>
              <a:gd name="T27" fmla="*/ 50800 h 2400"/>
              <a:gd name="T28" fmla="*/ 346075 w 1600"/>
              <a:gd name="T29" fmla="*/ 22225 h 2400"/>
              <a:gd name="T30" fmla="*/ 174625 w 1600"/>
              <a:gd name="T31" fmla="*/ 3175 h 2400"/>
              <a:gd name="T32" fmla="*/ 0 w 1600"/>
              <a:gd name="T33" fmla="*/ 0 h 2400"/>
              <a:gd name="T34" fmla="*/ 0 w 1600"/>
              <a:gd name="T35" fmla="*/ 2540000 h 2400"/>
              <a:gd name="T36" fmla="*/ 2200275 w 1600"/>
              <a:gd name="T37" fmla="*/ 3810000 h 2400"/>
              <a:gd name="T38" fmla="*/ 2276475 w 1600"/>
              <a:gd name="T39" fmla="*/ 3667125 h 2400"/>
              <a:gd name="T40" fmla="*/ 2343150 w 1600"/>
              <a:gd name="T41" fmla="*/ 3517900 h 2400"/>
              <a:gd name="T42" fmla="*/ 2403475 w 1600"/>
              <a:gd name="T43" fmla="*/ 3365500 h 2400"/>
              <a:gd name="T44" fmla="*/ 2451100 w 1600"/>
              <a:gd name="T45" fmla="*/ 3206750 h 2400"/>
              <a:gd name="T46" fmla="*/ 2489200 w 1600"/>
              <a:gd name="T47" fmla="*/ 3044825 h 2400"/>
              <a:gd name="T48" fmla="*/ 2517775 w 1600"/>
              <a:gd name="T49" fmla="*/ 2879725 h 2400"/>
              <a:gd name="T50" fmla="*/ 2533650 w 1600"/>
              <a:gd name="T51" fmla="*/ 2711450 h 2400"/>
              <a:gd name="T52" fmla="*/ 2540000 w 1600"/>
              <a:gd name="T53" fmla="*/ 2540000 h 2400"/>
              <a:gd name="T54" fmla="*/ 2540000 w 1600"/>
              <a:gd name="T55" fmla="*/ 2451100 h 2400"/>
              <a:gd name="T56" fmla="*/ 2527300 w 1600"/>
              <a:gd name="T57" fmla="*/ 2282825 h 2400"/>
              <a:gd name="T58" fmla="*/ 2505075 w 1600"/>
              <a:gd name="T59" fmla="*/ 2114550 h 2400"/>
              <a:gd name="T60" fmla="*/ 2470150 w 1600"/>
              <a:gd name="T61" fmla="*/ 1949450 h 2400"/>
              <a:gd name="T62" fmla="*/ 2428875 w 1600"/>
              <a:gd name="T63" fmla="*/ 1790700 h 2400"/>
              <a:gd name="T64" fmla="*/ 2374900 w 1600"/>
              <a:gd name="T65" fmla="*/ 1635125 h 2400"/>
              <a:gd name="T66" fmla="*/ 2311400 w 1600"/>
              <a:gd name="T67" fmla="*/ 1485900 h 2400"/>
              <a:gd name="T68" fmla="*/ 2238375 w 1600"/>
              <a:gd name="T69" fmla="*/ 1339850 h 2400"/>
              <a:gd name="T70" fmla="*/ 2200275 w 1600"/>
              <a:gd name="T71" fmla="*/ 1266825 h 240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600" h="2400">
                <a:moveTo>
                  <a:pt x="1386" y="798"/>
                </a:moveTo>
                <a:lnTo>
                  <a:pt x="1386" y="798"/>
                </a:lnTo>
                <a:lnTo>
                  <a:pt x="1360" y="754"/>
                </a:lnTo>
                <a:lnTo>
                  <a:pt x="1332" y="712"/>
                </a:lnTo>
                <a:lnTo>
                  <a:pt x="1302" y="668"/>
                </a:lnTo>
                <a:lnTo>
                  <a:pt x="1272" y="628"/>
                </a:lnTo>
                <a:lnTo>
                  <a:pt x="1240" y="586"/>
                </a:lnTo>
                <a:lnTo>
                  <a:pt x="1206" y="548"/>
                </a:lnTo>
                <a:lnTo>
                  <a:pt x="1172" y="510"/>
                </a:lnTo>
                <a:lnTo>
                  <a:pt x="1136" y="472"/>
                </a:lnTo>
                <a:lnTo>
                  <a:pt x="1100" y="436"/>
                </a:lnTo>
                <a:lnTo>
                  <a:pt x="1062" y="402"/>
                </a:lnTo>
                <a:lnTo>
                  <a:pt x="1022" y="368"/>
                </a:lnTo>
                <a:lnTo>
                  <a:pt x="982" y="336"/>
                </a:lnTo>
                <a:lnTo>
                  <a:pt x="940" y="304"/>
                </a:lnTo>
                <a:lnTo>
                  <a:pt x="898" y="274"/>
                </a:lnTo>
                <a:lnTo>
                  <a:pt x="856" y="246"/>
                </a:lnTo>
                <a:lnTo>
                  <a:pt x="812" y="220"/>
                </a:lnTo>
                <a:lnTo>
                  <a:pt x="766" y="194"/>
                </a:lnTo>
                <a:lnTo>
                  <a:pt x="720" y="170"/>
                </a:lnTo>
                <a:lnTo>
                  <a:pt x="674" y="148"/>
                </a:lnTo>
                <a:lnTo>
                  <a:pt x="626" y="126"/>
                </a:lnTo>
                <a:lnTo>
                  <a:pt x="578" y="106"/>
                </a:lnTo>
                <a:lnTo>
                  <a:pt x="528" y="88"/>
                </a:lnTo>
                <a:lnTo>
                  <a:pt x="478" y="72"/>
                </a:lnTo>
                <a:lnTo>
                  <a:pt x="428" y="56"/>
                </a:lnTo>
                <a:lnTo>
                  <a:pt x="376" y="44"/>
                </a:lnTo>
                <a:lnTo>
                  <a:pt x="324" y="32"/>
                </a:lnTo>
                <a:lnTo>
                  <a:pt x="272" y="22"/>
                </a:lnTo>
                <a:lnTo>
                  <a:pt x="218" y="14"/>
                </a:lnTo>
                <a:lnTo>
                  <a:pt x="164" y="8"/>
                </a:lnTo>
                <a:lnTo>
                  <a:pt x="110" y="2"/>
                </a:lnTo>
                <a:lnTo>
                  <a:pt x="56" y="0"/>
                </a:lnTo>
                <a:lnTo>
                  <a:pt x="0" y="0"/>
                </a:lnTo>
                <a:lnTo>
                  <a:pt x="0" y="1600"/>
                </a:lnTo>
                <a:lnTo>
                  <a:pt x="1386" y="2400"/>
                </a:lnTo>
                <a:lnTo>
                  <a:pt x="1410" y="2354"/>
                </a:lnTo>
                <a:lnTo>
                  <a:pt x="1434" y="2310"/>
                </a:lnTo>
                <a:lnTo>
                  <a:pt x="1456" y="2262"/>
                </a:lnTo>
                <a:lnTo>
                  <a:pt x="1476" y="2216"/>
                </a:lnTo>
                <a:lnTo>
                  <a:pt x="1496" y="2168"/>
                </a:lnTo>
                <a:lnTo>
                  <a:pt x="1514" y="2120"/>
                </a:lnTo>
                <a:lnTo>
                  <a:pt x="1530" y="2070"/>
                </a:lnTo>
                <a:lnTo>
                  <a:pt x="1544" y="2020"/>
                </a:lnTo>
                <a:lnTo>
                  <a:pt x="1556" y="1970"/>
                </a:lnTo>
                <a:lnTo>
                  <a:pt x="1568" y="1918"/>
                </a:lnTo>
                <a:lnTo>
                  <a:pt x="1578" y="1866"/>
                </a:lnTo>
                <a:lnTo>
                  <a:pt x="1586" y="1814"/>
                </a:lnTo>
                <a:lnTo>
                  <a:pt x="1592" y="1760"/>
                </a:lnTo>
                <a:lnTo>
                  <a:pt x="1596" y="1708"/>
                </a:lnTo>
                <a:lnTo>
                  <a:pt x="1600" y="1654"/>
                </a:lnTo>
                <a:lnTo>
                  <a:pt x="1600" y="1600"/>
                </a:lnTo>
                <a:lnTo>
                  <a:pt x="1600" y="1544"/>
                </a:lnTo>
                <a:lnTo>
                  <a:pt x="1596" y="1490"/>
                </a:lnTo>
                <a:lnTo>
                  <a:pt x="1592" y="1438"/>
                </a:lnTo>
                <a:lnTo>
                  <a:pt x="1586" y="1384"/>
                </a:lnTo>
                <a:lnTo>
                  <a:pt x="1578" y="1332"/>
                </a:lnTo>
                <a:lnTo>
                  <a:pt x="1568" y="1280"/>
                </a:lnTo>
                <a:lnTo>
                  <a:pt x="1556" y="1228"/>
                </a:lnTo>
                <a:lnTo>
                  <a:pt x="1544" y="1178"/>
                </a:lnTo>
                <a:lnTo>
                  <a:pt x="1530" y="1128"/>
                </a:lnTo>
                <a:lnTo>
                  <a:pt x="1514" y="1078"/>
                </a:lnTo>
                <a:lnTo>
                  <a:pt x="1496" y="1030"/>
                </a:lnTo>
                <a:lnTo>
                  <a:pt x="1476" y="982"/>
                </a:lnTo>
                <a:lnTo>
                  <a:pt x="1456" y="936"/>
                </a:lnTo>
                <a:lnTo>
                  <a:pt x="1434" y="888"/>
                </a:lnTo>
                <a:lnTo>
                  <a:pt x="1410" y="844"/>
                </a:lnTo>
                <a:lnTo>
                  <a:pt x="1386" y="798"/>
                </a:lnTo>
                <a:close/>
              </a:path>
            </a:pathLst>
          </a:custGeom>
          <a:solidFill>
            <a:srgbClr val="FBFB37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2" name="Freeform 8"/>
          <p:cNvSpPr>
            <a:spLocks/>
          </p:cNvSpPr>
          <p:nvPr/>
        </p:nvSpPr>
        <p:spPr bwMode="auto">
          <a:xfrm>
            <a:off x="2371725" y="3971925"/>
            <a:ext cx="4400550" cy="2540000"/>
          </a:xfrm>
          <a:custGeom>
            <a:avLst/>
            <a:gdLst>
              <a:gd name="T0" fmla="*/ 2200275 w 2772"/>
              <a:gd name="T1" fmla="*/ 0 h 1600"/>
              <a:gd name="T2" fmla="*/ 0 w 2772"/>
              <a:gd name="T3" fmla="*/ 1270000 h 1600"/>
              <a:gd name="T4" fmla="*/ 85725 w 2772"/>
              <a:gd name="T5" fmla="*/ 1406525 h 1600"/>
              <a:gd name="T6" fmla="*/ 180975 w 2772"/>
              <a:gd name="T7" fmla="*/ 1539875 h 1600"/>
              <a:gd name="T8" fmla="*/ 285750 w 2772"/>
              <a:gd name="T9" fmla="*/ 1666875 h 1600"/>
              <a:gd name="T10" fmla="*/ 396875 w 2772"/>
              <a:gd name="T11" fmla="*/ 1787525 h 1600"/>
              <a:gd name="T12" fmla="*/ 514350 w 2772"/>
              <a:gd name="T13" fmla="*/ 1898650 h 1600"/>
              <a:gd name="T14" fmla="*/ 641350 w 2772"/>
              <a:gd name="T15" fmla="*/ 2003425 h 1600"/>
              <a:gd name="T16" fmla="*/ 774700 w 2772"/>
              <a:gd name="T17" fmla="*/ 2101850 h 1600"/>
              <a:gd name="T18" fmla="*/ 911225 w 2772"/>
              <a:gd name="T19" fmla="*/ 2187575 h 1600"/>
              <a:gd name="T20" fmla="*/ 1057275 w 2772"/>
              <a:gd name="T21" fmla="*/ 2266950 h 1600"/>
              <a:gd name="T22" fmla="*/ 1206500 w 2772"/>
              <a:gd name="T23" fmla="*/ 2336800 h 1600"/>
              <a:gd name="T24" fmla="*/ 1362075 w 2772"/>
              <a:gd name="T25" fmla="*/ 2397125 h 1600"/>
              <a:gd name="T26" fmla="*/ 1520825 w 2772"/>
              <a:gd name="T27" fmla="*/ 2447925 h 1600"/>
              <a:gd name="T28" fmla="*/ 1685925 w 2772"/>
              <a:gd name="T29" fmla="*/ 2486025 h 1600"/>
              <a:gd name="T30" fmla="*/ 1854200 w 2772"/>
              <a:gd name="T31" fmla="*/ 2514600 h 1600"/>
              <a:gd name="T32" fmla="*/ 2025650 w 2772"/>
              <a:gd name="T33" fmla="*/ 2533650 h 1600"/>
              <a:gd name="T34" fmla="*/ 2200275 w 2772"/>
              <a:gd name="T35" fmla="*/ 2540000 h 1600"/>
              <a:gd name="T36" fmla="*/ 2289175 w 2772"/>
              <a:gd name="T37" fmla="*/ 2536825 h 1600"/>
              <a:gd name="T38" fmla="*/ 2460625 w 2772"/>
              <a:gd name="T39" fmla="*/ 2524125 h 1600"/>
              <a:gd name="T40" fmla="*/ 2632075 w 2772"/>
              <a:gd name="T41" fmla="*/ 2501900 h 1600"/>
              <a:gd name="T42" fmla="*/ 2797175 w 2772"/>
              <a:gd name="T43" fmla="*/ 2466975 h 1600"/>
              <a:gd name="T44" fmla="*/ 2959100 w 2772"/>
              <a:gd name="T45" fmla="*/ 2422525 h 1600"/>
              <a:gd name="T46" fmla="*/ 3117850 w 2772"/>
              <a:gd name="T47" fmla="*/ 2368550 h 1600"/>
              <a:gd name="T48" fmla="*/ 3270250 w 2772"/>
              <a:gd name="T49" fmla="*/ 2301875 h 1600"/>
              <a:gd name="T50" fmla="*/ 3416300 w 2772"/>
              <a:gd name="T51" fmla="*/ 2228850 h 1600"/>
              <a:gd name="T52" fmla="*/ 3559175 w 2772"/>
              <a:gd name="T53" fmla="*/ 2146300 h 1600"/>
              <a:gd name="T54" fmla="*/ 3692525 w 2772"/>
              <a:gd name="T55" fmla="*/ 2054225 h 1600"/>
              <a:gd name="T56" fmla="*/ 3822700 w 2772"/>
              <a:gd name="T57" fmla="*/ 1952625 h 1600"/>
              <a:gd name="T58" fmla="*/ 3946525 w 2772"/>
              <a:gd name="T59" fmla="*/ 1844675 h 1600"/>
              <a:gd name="T60" fmla="*/ 4060825 w 2772"/>
              <a:gd name="T61" fmla="*/ 1727200 h 1600"/>
              <a:gd name="T62" fmla="*/ 4168775 w 2772"/>
              <a:gd name="T63" fmla="*/ 1606550 h 1600"/>
              <a:gd name="T64" fmla="*/ 4267200 w 2772"/>
              <a:gd name="T65" fmla="*/ 1476375 h 1600"/>
              <a:gd name="T66" fmla="*/ 4359275 w 2772"/>
              <a:gd name="T67" fmla="*/ 1339850 h 1600"/>
              <a:gd name="T68" fmla="*/ 2200275 w 2772"/>
              <a:gd name="T69" fmla="*/ 0 h 160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772" h="1600">
                <a:moveTo>
                  <a:pt x="1386" y="0"/>
                </a:moveTo>
                <a:lnTo>
                  <a:pt x="1386" y="0"/>
                </a:lnTo>
                <a:lnTo>
                  <a:pt x="0" y="800"/>
                </a:lnTo>
                <a:lnTo>
                  <a:pt x="26" y="844"/>
                </a:lnTo>
                <a:lnTo>
                  <a:pt x="54" y="886"/>
                </a:lnTo>
                <a:lnTo>
                  <a:pt x="84" y="930"/>
                </a:lnTo>
                <a:lnTo>
                  <a:pt x="114" y="970"/>
                </a:lnTo>
                <a:lnTo>
                  <a:pt x="146" y="1012"/>
                </a:lnTo>
                <a:lnTo>
                  <a:pt x="180" y="1050"/>
                </a:lnTo>
                <a:lnTo>
                  <a:pt x="214" y="1088"/>
                </a:lnTo>
                <a:lnTo>
                  <a:pt x="250" y="1126"/>
                </a:lnTo>
                <a:lnTo>
                  <a:pt x="288" y="1162"/>
                </a:lnTo>
                <a:lnTo>
                  <a:pt x="324" y="1196"/>
                </a:lnTo>
                <a:lnTo>
                  <a:pt x="364" y="1230"/>
                </a:lnTo>
                <a:lnTo>
                  <a:pt x="404" y="1262"/>
                </a:lnTo>
                <a:lnTo>
                  <a:pt x="446" y="1294"/>
                </a:lnTo>
                <a:lnTo>
                  <a:pt x="488" y="1324"/>
                </a:lnTo>
                <a:lnTo>
                  <a:pt x="530" y="1352"/>
                </a:lnTo>
                <a:lnTo>
                  <a:pt x="574" y="1378"/>
                </a:lnTo>
                <a:lnTo>
                  <a:pt x="620" y="1404"/>
                </a:lnTo>
                <a:lnTo>
                  <a:pt x="666" y="1428"/>
                </a:lnTo>
                <a:lnTo>
                  <a:pt x="712" y="1450"/>
                </a:lnTo>
                <a:lnTo>
                  <a:pt x="760" y="1472"/>
                </a:lnTo>
                <a:lnTo>
                  <a:pt x="808" y="1492"/>
                </a:lnTo>
                <a:lnTo>
                  <a:pt x="858" y="1510"/>
                </a:lnTo>
                <a:lnTo>
                  <a:pt x="908" y="1526"/>
                </a:lnTo>
                <a:lnTo>
                  <a:pt x="958" y="1542"/>
                </a:lnTo>
                <a:lnTo>
                  <a:pt x="1010" y="1554"/>
                </a:lnTo>
                <a:lnTo>
                  <a:pt x="1062" y="1566"/>
                </a:lnTo>
                <a:lnTo>
                  <a:pt x="1114" y="1576"/>
                </a:lnTo>
                <a:lnTo>
                  <a:pt x="1168" y="1584"/>
                </a:lnTo>
                <a:lnTo>
                  <a:pt x="1222" y="1590"/>
                </a:lnTo>
                <a:lnTo>
                  <a:pt x="1276" y="1596"/>
                </a:lnTo>
                <a:lnTo>
                  <a:pt x="1330" y="1598"/>
                </a:lnTo>
                <a:lnTo>
                  <a:pt x="1386" y="1600"/>
                </a:lnTo>
                <a:lnTo>
                  <a:pt x="1442" y="1598"/>
                </a:lnTo>
                <a:lnTo>
                  <a:pt x="1496" y="1596"/>
                </a:lnTo>
                <a:lnTo>
                  <a:pt x="1550" y="1590"/>
                </a:lnTo>
                <a:lnTo>
                  <a:pt x="1604" y="1584"/>
                </a:lnTo>
                <a:lnTo>
                  <a:pt x="1658" y="1576"/>
                </a:lnTo>
                <a:lnTo>
                  <a:pt x="1710" y="1566"/>
                </a:lnTo>
                <a:lnTo>
                  <a:pt x="1762" y="1554"/>
                </a:lnTo>
                <a:lnTo>
                  <a:pt x="1814" y="1542"/>
                </a:lnTo>
                <a:lnTo>
                  <a:pt x="1864" y="1526"/>
                </a:lnTo>
                <a:lnTo>
                  <a:pt x="1914" y="1510"/>
                </a:lnTo>
                <a:lnTo>
                  <a:pt x="1964" y="1492"/>
                </a:lnTo>
                <a:lnTo>
                  <a:pt x="2012" y="1472"/>
                </a:lnTo>
                <a:lnTo>
                  <a:pt x="2060" y="1450"/>
                </a:lnTo>
                <a:lnTo>
                  <a:pt x="2106" y="1428"/>
                </a:lnTo>
                <a:lnTo>
                  <a:pt x="2152" y="1404"/>
                </a:lnTo>
                <a:lnTo>
                  <a:pt x="2198" y="1378"/>
                </a:lnTo>
                <a:lnTo>
                  <a:pt x="2242" y="1352"/>
                </a:lnTo>
                <a:lnTo>
                  <a:pt x="2284" y="1324"/>
                </a:lnTo>
                <a:lnTo>
                  <a:pt x="2326" y="1294"/>
                </a:lnTo>
                <a:lnTo>
                  <a:pt x="2368" y="1262"/>
                </a:lnTo>
                <a:lnTo>
                  <a:pt x="2408" y="1230"/>
                </a:lnTo>
                <a:lnTo>
                  <a:pt x="2448" y="1196"/>
                </a:lnTo>
                <a:lnTo>
                  <a:pt x="2486" y="1162"/>
                </a:lnTo>
                <a:lnTo>
                  <a:pt x="2522" y="1126"/>
                </a:lnTo>
                <a:lnTo>
                  <a:pt x="2558" y="1088"/>
                </a:lnTo>
                <a:lnTo>
                  <a:pt x="2592" y="1050"/>
                </a:lnTo>
                <a:lnTo>
                  <a:pt x="2626" y="1012"/>
                </a:lnTo>
                <a:lnTo>
                  <a:pt x="2658" y="970"/>
                </a:lnTo>
                <a:lnTo>
                  <a:pt x="2688" y="930"/>
                </a:lnTo>
                <a:lnTo>
                  <a:pt x="2718" y="886"/>
                </a:lnTo>
                <a:lnTo>
                  <a:pt x="2746" y="844"/>
                </a:lnTo>
                <a:lnTo>
                  <a:pt x="2772" y="800"/>
                </a:lnTo>
                <a:lnTo>
                  <a:pt x="1386" y="0"/>
                </a:lnTo>
                <a:close/>
              </a:path>
            </a:pathLst>
          </a:custGeom>
          <a:solidFill>
            <a:srgbClr val="50EC20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3" name="Text Box 9"/>
          <p:cNvSpPr txBox="1">
            <a:spLocks noChangeArrowheads="1"/>
          </p:cNvSpPr>
          <p:nvPr/>
        </p:nvSpPr>
        <p:spPr bwMode="auto">
          <a:xfrm>
            <a:off x="2835275" y="3152775"/>
            <a:ext cx="933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People</a:t>
            </a:r>
          </a:p>
        </p:txBody>
      </p:sp>
      <p:sp>
        <p:nvSpPr>
          <p:cNvPr id="7174" name="Text Box 10"/>
          <p:cNvSpPr txBox="1">
            <a:spLocks noChangeArrowheads="1"/>
          </p:cNvSpPr>
          <p:nvPr/>
        </p:nvSpPr>
        <p:spPr bwMode="auto">
          <a:xfrm>
            <a:off x="5305425" y="315277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Process</a:t>
            </a:r>
          </a:p>
        </p:txBody>
      </p:sp>
      <p:sp>
        <p:nvSpPr>
          <p:cNvPr id="7175" name="Text Box 11"/>
          <p:cNvSpPr txBox="1">
            <a:spLocks noChangeArrowheads="1"/>
          </p:cNvSpPr>
          <p:nvPr/>
        </p:nvSpPr>
        <p:spPr bwMode="auto">
          <a:xfrm>
            <a:off x="3838575" y="5059363"/>
            <a:ext cx="1466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Technology</a:t>
            </a:r>
          </a:p>
        </p:txBody>
      </p:sp>
      <p:sp>
        <p:nvSpPr>
          <p:cNvPr id="7176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3 Segments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reeform 2"/>
          <p:cNvSpPr>
            <a:spLocks/>
          </p:cNvSpPr>
          <p:nvPr/>
        </p:nvSpPr>
        <p:spPr bwMode="auto">
          <a:xfrm>
            <a:off x="2032000" y="3971925"/>
            <a:ext cx="2540000" cy="2540000"/>
          </a:xfrm>
          <a:custGeom>
            <a:avLst/>
            <a:gdLst>
              <a:gd name="T0" fmla="*/ 0 w 1600"/>
              <a:gd name="T1" fmla="*/ 0 h 1600"/>
              <a:gd name="T2" fmla="*/ 0 w 1600"/>
              <a:gd name="T3" fmla="*/ 0 h 1600"/>
              <a:gd name="T4" fmla="*/ 3175 w 1600"/>
              <a:gd name="T5" fmla="*/ 130175 h 1600"/>
              <a:gd name="T6" fmla="*/ 12700 w 1600"/>
              <a:gd name="T7" fmla="*/ 257175 h 1600"/>
              <a:gd name="T8" fmla="*/ 28575 w 1600"/>
              <a:gd name="T9" fmla="*/ 384175 h 1600"/>
              <a:gd name="T10" fmla="*/ 50800 w 1600"/>
              <a:gd name="T11" fmla="*/ 511175 h 1600"/>
              <a:gd name="T12" fmla="*/ 79375 w 1600"/>
              <a:gd name="T13" fmla="*/ 631825 h 1600"/>
              <a:gd name="T14" fmla="*/ 111125 w 1600"/>
              <a:gd name="T15" fmla="*/ 752475 h 1600"/>
              <a:gd name="T16" fmla="*/ 152400 w 1600"/>
              <a:gd name="T17" fmla="*/ 873125 h 1600"/>
              <a:gd name="T18" fmla="*/ 196850 w 1600"/>
              <a:gd name="T19" fmla="*/ 987425 h 1600"/>
              <a:gd name="T20" fmla="*/ 247650 w 1600"/>
              <a:gd name="T21" fmla="*/ 1098550 h 1600"/>
              <a:gd name="T22" fmla="*/ 304800 w 1600"/>
              <a:gd name="T23" fmla="*/ 1209675 h 1600"/>
              <a:gd name="T24" fmla="*/ 365125 w 1600"/>
              <a:gd name="T25" fmla="*/ 1314450 h 1600"/>
              <a:gd name="T26" fmla="*/ 431800 w 1600"/>
              <a:gd name="T27" fmla="*/ 1419225 h 1600"/>
              <a:gd name="T28" fmla="*/ 501650 w 1600"/>
              <a:gd name="T29" fmla="*/ 1517650 h 1600"/>
              <a:gd name="T30" fmla="*/ 577850 w 1600"/>
              <a:gd name="T31" fmla="*/ 1612900 h 1600"/>
              <a:gd name="T32" fmla="*/ 657225 w 1600"/>
              <a:gd name="T33" fmla="*/ 1704975 h 1600"/>
              <a:gd name="T34" fmla="*/ 742950 w 1600"/>
              <a:gd name="T35" fmla="*/ 1793875 h 1600"/>
              <a:gd name="T36" fmla="*/ 831850 w 1600"/>
              <a:gd name="T37" fmla="*/ 1879600 h 1600"/>
              <a:gd name="T38" fmla="*/ 923925 w 1600"/>
              <a:gd name="T39" fmla="*/ 1958975 h 1600"/>
              <a:gd name="T40" fmla="*/ 1019175 w 1600"/>
              <a:gd name="T41" fmla="*/ 2035175 h 1600"/>
              <a:gd name="T42" fmla="*/ 1117600 w 1600"/>
              <a:gd name="T43" fmla="*/ 2105025 h 1600"/>
              <a:gd name="T44" fmla="*/ 1222375 w 1600"/>
              <a:gd name="T45" fmla="*/ 2171700 h 1600"/>
              <a:gd name="T46" fmla="*/ 1327150 w 1600"/>
              <a:gd name="T47" fmla="*/ 2232025 h 1600"/>
              <a:gd name="T48" fmla="*/ 1438275 w 1600"/>
              <a:gd name="T49" fmla="*/ 2289175 h 1600"/>
              <a:gd name="T50" fmla="*/ 1549400 w 1600"/>
              <a:gd name="T51" fmla="*/ 2339975 h 1600"/>
              <a:gd name="T52" fmla="*/ 1663700 w 1600"/>
              <a:gd name="T53" fmla="*/ 2384425 h 1600"/>
              <a:gd name="T54" fmla="*/ 1784350 w 1600"/>
              <a:gd name="T55" fmla="*/ 2425700 h 1600"/>
              <a:gd name="T56" fmla="*/ 1905000 w 1600"/>
              <a:gd name="T57" fmla="*/ 2457450 h 1600"/>
              <a:gd name="T58" fmla="*/ 2025650 w 1600"/>
              <a:gd name="T59" fmla="*/ 2486025 h 1600"/>
              <a:gd name="T60" fmla="*/ 2152650 w 1600"/>
              <a:gd name="T61" fmla="*/ 2508250 h 1600"/>
              <a:gd name="T62" fmla="*/ 2279650 w 1600"/>
              <a:gd name="T63" fmla="*/ 2524125 h 1600"/>
              <a:gd name="T64" fmla="*/ 2406650 w 1600"/>
              <a:gd name="T65" fmla="*/ 2536825 h 1600"/>
              <a:gd name="T66" fmla="*/ 2540000 w 1600"/>
              <a:gd name="T67" fmla="*/ 2540000 h 1600"/>
              <a:gd name="T68" fmla="*/ 2540000 w 1600"/>
              <a:gd name="T69" fmla="*/ 0 h 1600"/>
              <a:gd name="T70" fmla="*/ 0 w 1600"/>
              <a:gd name="T71" fmla="*/ 0 h 160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600" h="1600">
                <a:moveTo>
                  <a:pt x="0" y="0"/>
                </a:moveTo>
                <a:lnTo>
                  <a:pt x="0" y="0"/>
                </a:lnTo>
                <a:lnTo>
                  <a:pt x="2" y="82"/>
                </a:lnTo>
                <a:lnTo>
                  <a:pt x="8" y="162"/>
                </a:lnTo>
                <a:lnTo>
                  <a:pt x="18" y="242"/>
                </a:lnTo>
                <a:lnTo>
                  <a:pt x="32" y="322"/>
                </a:lnTo>
                <a:lnTo>
                  <a:pt x="50" y="398"/>
                </a:lnTo>
                <a:lnTo>
                  <a:pt x="70" y="474"/>
                </a:lnTo>
                <a:lnTo>
                  <a:pt x="96" y="550"/>
                </a:lnTo>
                <a:lnTo>
                  <a:pt x="124" y="622"/>
                </a:lnTo>
                <a:lnTo>
                  <a:pt x="156" y="692"/>
                </a:lnTo>
                <a:lnTo>
                  <a:pt x="192" y="762"/>
                </a:lnTo>
                <a:lnTo>
                  <a:pt x="230" y="828"/>
                </a:lnTo>
                <a:lnTo>
                  <a:pt x="272" y="894"/>
                </a:lnTo>
                <a:lnTo>
                  <a:pt x="316" y="956"/>
                </a:lnTo>
                <a:lnTo>
                  <a:pt x="364" y="1016"/>
                </a:lnTo>
                <a:lnTo>
                  <a:pt x="414" y="1074"/>
                </a:lnTo>
                <a:lnTo>
                  <a:pt x="468" y="1130"/>
                </a:lnTo>
                <a:lnTo>
                  <a:pt x="524" y="1184"/>
                </a:lnTo>
                <a:lnTo>
                  <a:pt x="582" y="1234"/>
                </a:lnTo>
                <a:lnTo>
                  <a:pt x="642" y="1282"/>
                </a:lnTo>
                <a:lnTo>
                  <a:pt x="704" y="1326"/>
                </a:lnTo>
                <a:lnTo>
                  <a:pt x="770" y="1368"/>
                </a:lnTo>
                <a:lnTo>
                  <a:pt x="836" y="1406"/>
                </a:lnTo>
                <a:lnTo>
                  <a:pt x="906" y="1442"/>
                </a:lnTo>
                <a:lnTo>
                  <a:pt x="976" y="1474"/>
                </a:lnTo>
                <a:lnTo>
                  <a:pt x="1048" y="1502"/>
                </a:lnTo>
                <a:lnTo>
                  <a:pt x="1124" y="1528"/>
                </a:lnTo>
                <a:lnTo>
                  <a:pt x="1200" y="1548"/>
                </a:lnTo>
                <a:lnTo>
                  <a:pt x="1276" y="1566"/>
                </a:lnTo>
                <a:lnTo>
                  <a:pt x="1356" y="1580"/>
                </a:lnTo>
                <a:lnTo>
                  <a:pt x="1436" y="1590"/>
                </a:lnTo>
                <a:lnTo>
                  <a:pt x="1516" y="1598"/>
                </a:lnTo>
                <a:lnTo>
                  <a:pt x="1600" y="1600"/>
                </a:lnTo>
                <a:lnTo>
                  <a:pt x="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0EC20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19" name="Freeform 3"/>
          <p:cNvSpPr>
            <a:spLocks/>
          </p:cNvSpPr>
          <p:nvPr/>
        </p:nvSpPr>
        <p:spPr bwMode="auto">
          <a:xfrm>
            <a:off x="2032000" y="1431925"/>
            <a:ext cx="2540000" cy="2540000"/>
          </a:xfrm>
          <a:custGeom>
            <a:avLst/>
            <a:gdLst>
              <a:gd name="T0" fmla="*/ 2540000 w 1600"/>
              <a:gd name="T1" fmla="*/ 0 h 1600"/>
              <a:gd name="T2" fmla="*/ 2540000 w 1600"/>
              <a:gd name="T3" fmla="*/ 0 h 1600"/>
              <a:gd name="T4" fmla="*/ 2406650 w 1600"/>
              <a:gd name="T5" fmla="*/ 3175 h 1600"/>
              <a:gd name="T6" fmla="*/ 2279650 w 1600"/>
              <a:gd name="T7" fmla="*/ 12700 h 1600"/>
              <a:gd name="T8" fmla="*/ 2152650 w 1600"/>
              <a:gd name="T9" fmla="*/ 28575 h 1600"/>
              <a:gd name="T10" fmla="*/ 2025650 w 1600"/>
              <a:gd name="T11" fmla="*/ 50800 h 1600"/>
              <a:gd name="T12" fmla="*/ 1905000 w 1600"/>
              <a:gd name="T13" fmla="*/ 79375 h 1600"/>
              <a:gd name="T14" fmla="*/ 1784350 w 1600"/>
              <a:gd name="T15" fmla="*/ 114300 h 1600"/>
              <a:gd name="T16" fmla="*/ 1663700 w 1600"/>
              <a:gd name="T17" fmla="*/ 152400 h 1600"/>
              <a:gd name="T18" fmla="*/ 1549400 w 1600"/>
              <a:gd name="T19" fmla="*/ 196850 h 1600"/>
              <a:gd name="T20" fmla="*/ 1438275 w 1600"/>
              <a:gd name="T21" fmla="*/ 247650 h 1600"/>
              <a:gd name="T22" fmla="*/ 1327150 w 1600"/>
              <a:gd name="T23" fmla="*/ 304800 h 1600"/>
              <a:gd name="T24" fmla="*/ 1222375 w 1600"/>
              <a:gd name="T25" fmla="*/ 365125 h 1600"/>
              <a:gd name="T26" fmla="*/ 1117600 w 1600"/>
              <a:gd name="T27" fmla="*/ 431800 h 1600"/>
              <a:gd name="T28" fmla="*/ 1019175 w 1600"/>
              <a:gd name="T29" fmla="*/ 501650 h 1600"/>
              <a:gd name="T30" fmla="*/ 923925 w 1600"/>
              <a:gd name="T31" fmla="*/ 577850 h 1600"/>
              <a:gd name="T32" fmla="*/ 831850 w 1600"/>
              <a:gd name="T33" fmla="*/ 657225 h 1600"/>
              <a:gd name="T34" fmla="*/ 742950 w 1600"/>
              <a:gd name="T35" fmla="*/ 742950 h 1600"/>
              <a:gd name="T36" fmla="*/ 657225 w 1600"/>
              <a:gd name="T37" fmla="*/ 831850 h 1600"/>
              <a:gd name="T38" fmla="*/ 577850 w 1600"/>
              <a:gd name="T39" fmla="*/ 923925 h 1600"/>
              <a:gd name="T40" fmla="*/ 501650 w 1600"/>
              <a:gd name="T41" fmla="*/ 1019175 h 1600"/>
              <a:gd name="T42" fmla="*/ 431800 w 1600"/>
              <a:gd name="T43" fmla="*/ 1117600 h 1600"/>
              <a:gd name="T44" fmla="*/ 365125 w 1600"/>
              <a:gd name="T45" fmla="*/ 1222375 h 1600"/>
              <a:gd name="T46" fmla="*/ 304800 w 1600"/>
              <a:gd name="T47" fmla="*/ 1327150 h 1600"/>
              <a:gd name="T48" fmla="*/ 247650 w 1600"/>
              <a:gd name="T49" fmla="*/ 1438275 h 1600"/>
              <a:gd name="T50" fmla="*/ 196850 w 1600"/>
              <a:gd name="T51" fmla="*/ 1549400 h 1600"/>
              <a:gd name="T52" fmla="*/ 152400 w 1600"/>
              <a:gd name="T53" fmla="*/ 1663700 h 1600"/>
              <a:gd name="T54" fmla="*/ 111125 w 1600"/>
              <a:gd name="T55" fmla="*/ 1784350 h 1600"/>
              <a:gd name="T56" fmla="*/ 79375 w 1600"/>
              <a:gd name="T57" fmla="*/ 1905000 h 1600"/>
              <a:gd name="T58" fmla="*/ 50800 w 1600"/>
              <a:gd name="T59" fmla="*/ 2025650 h 1600"/>
              <a:gd name="T60" fmla="*/ 28575 w 1600"/>
              <a:gd name="T61" fmla="*/ 2152650 h 1600"/>
              <a:gd name="T62" fmla="*/ 12700 w 1600"/>
              <a:gd name="T63" fmla="*/ 2279650 h 1600"/>
              <a:gd name="T64" fmla="*/ 3175 w 1600"/>
              <a:gd name="T65" fmla="*/ 2406650 h 1600"/>
              <a:gd name="T66" fmla="*/ 0 w 1600"/>
              <a:gd name="T67" fmla="*/ 2540000 h 1600"/>
              <a:gd name="T68" fmla="*/ 2540000 w 1600"/>
              <a:gd name="T69" fmla="*/ 2540000 h 1600"/>
              <a:gd name="T70" fmla="*/ 2540000 w 1600"/>
              <a:gd name="T71" fmla="*/ 0 h 160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600" h="1600">
                <a:moveTo>
                  <a:pt x="1600" y="0"/>
                </a:moveTo>
                <a:lnTo>
                  <a:pt x="1600" y="0"/>
                </a:lnTo>
                <a:lnTo>
                  <a:pt x="1516" y="2"/>
                </a:lnTo>
                <a:lnTo>
                  <a:pt x="1436" y="8"/>
                </a:lnTo>
                <a:lnTo>
                  <a:pt x="1356" y="18"/>
                </a:lnTo>
                <a:lnTo>
                  <a:pt x="1276" y="32"/>
                </a:lnTo>
                <a:lnTo>
                  <a:pt x="1200" y="50"/>
                </a:lnTo>
                <a:lnTo>
                  <a:pt x="1124" y="72"/>
                </a:lnTo>
                <a:lnTo>
                  <a:pt x="1048" y="96"/>
                </a:lnTo>
                <a:lnTo>
                  <a:pt x="976" y="124"/>
                </a:lnTo>
                <a:lnTo>
                  <a:pt x="906" y="156"/>
                </a:lnTo>
                <a:lnTo>
                  <a:pt x="836" y="192"/>
                </a:lnTo>
                <a:lnTo>
                  <a:pt x="770" y="230"/>
                </a:lnTo>
                <a:lnTo>
                  <a:pt x="704" y="272"/>
                </a:lnTo>
                <a:lnTo>
                  <a:pt x="642" y="316"/>
                </a:lnTo>
                <a:lnTo>
                  <a:pt x="582" y="364"/>
                </a:lnTo>
                <a:lnTo>
                  <a:pt x="524" y="414"/>
                </a:lnTo>
                <a:lnTo>
                  <a:pt x="468" y="468"/>
                </a:lnTo>
                <a:lnTo>
                  <a:pt x="414" y="524"/>
                </a:lnTo>
                <a:lnTo>
                  <a:pt x="364" y="582"/>
                </a:lnTo>
                <a:lnTo>
                  <a:pt x="316" y="642"/>
                </a:lnTo>
                <a:lnTo>
                  <a:pt x="272" y="704"/>
                </a:lnTo>
                <a:lnTo>
                  <a:pt x="230" y="770"/>
                </a:lnTo>
                <a:lnTo>
                  <a:pt x="192" y="836"/>
                </a:lnTo>
                <a:lnTo>
                  <a:pt x="156" y="906"/>
                </a:lnTo>
                <a:lnTo>
                  <a:pt x="124" y="976"/>
                </a:lnTo>
                <a:lnTo>
                  <a:pt x="96" y="1048"/>
                </a:lnTo>
                <a:lnTo>
                  <a:pt x="70" y="1124"/>
                </a:lnTo>
                <a:lnTo>
                  <a:pt x="50" y="1200"/>
                </a:lnTo>
                <a:lnTo>
                  <a:pt x="32" y="1276"/>
                </a:lnTo>
                <a:lnTo>
                  <a:pt x="18" y="1356"/>
                </a:lnTo>
                <a:lnTo>
                  <a:pt x="8" y="1436"/>
                </a:lnTo>
                <a:lnTo>
                  <a:pt x="2" y="1516"/>
                </a:lnTo>
                <a:lnTo>
                  <a:pt x="0" y="1600"/>
                </a:lnTo>
                <a:lnTo>
                  <a:pt x="1600" y="1600"/>
                </a:lnTo>
                <a:lnTo>
                  <a:pt x="1600" y="0"/>
                </a:lnTo>
                <a:close/>
              </a:path>
            </a:pathLst>
          </a:custGeom>
          <a:solidFill>
            <a:srgbClr val="438DEF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0" name="Freeform 4"/>
          <p:cNvSpPr>
            <a:spLocks/>
          </p:cNvSpPr>
          <p:nvPr/>
        </p:nvSpPr>
        <p:spPr bwMode="auto">
          <a:xfrm>
            <a:off x="4572000" y="3971925"/>
            <a:ext cx="2540000" cy="2540000"/>
          </a:xfrm>
          <a:custGeom>
            <a:avLst/>
            <a:gdLst>
              <a:gd name="T0" fmla="*/ 0 w 1600"/>
              <a:gd name="T1" fmla="*/ 2540000 h 1600"/>
              <a:gd name="T2" fmla="*/ 0 w 1600"/>
              <a:gd name="T3" fmla="*/ 2540000 h 1600"/>
              <a:gd name="T4" fmla="*/ 130175 w 1600"/>
              <a:gd name="T5" fmla="*/ 2536825 h 1600"/>
              <a:gd name="T6" fmla="*/ 257175 w 1600"/>
              <a:gd name="T7" fmla="*/ 2524125 h 1600"/>
              <a:gd name="T8" fmla="*/ 384175 w 1600"/>
              <a:gd name="T9" fmla="*/ 2508250 h 1600"/>
              <a:gd name="T10" fmla="*/ 511175 w 1600"/>
              <a:gd name="T11" fmla="*/ 2486025 h 1600"/>
              <a:gd name="T12" fmla="*/ 631825 w 1600"/>
              <a:gd name="T13" fmla="*/ 2457450 h 1600"/>
              <a:gd name="T14" fmla="*/ 752475 w 1600"/>
              <a:gd name="T15" fmla="*/ 2425700 h 1600"/>
              <a:gd name="T16" fmla="*/ 873125 w 1600"/>
              <a:gd name="T17" fmla="*/ 2384425 h 1600"/>
              <a:gd name="T18" fmla="*/ 987425 w 1600"/>
              <a:gd name="T19" fmla="*/ 2339975 h 1600"/>
              <a:gd name="T20" fmla="*/ 1098550 w 1600"/>
              <a:gd name="T21" fmla="*/ 2289175 h 1600"/>
              <a:gd name="T22" fmla="*/ 1209675 w 1600"/>
              <a:gd name="T23" fmla="*/ 2232025 h 1600"/>
              <a:gd name="T24" fmla="*/ 1314450 w 1600"/>
              <a:gd name="T25" fmla="*/ 2171700 h 1600"/>
              <a:gd name="T26" fmla="*/ 1419225 w 1600"/>
              <a:gd name="T27" fmla="*/ 2105025 h 1600"/>
              <a:gd name="T28" fmla="*/ 1517650 w 1600"/>
              <a:gd name="T29" fmla="*/ 2035175 h 1600"/>
              <a:gd name="T30" fmla="*/ 1612900 w 1600"/>
              <a:gd name="T31" fmla="*/ 1958975 h 1600"/>
              <a:gd name="T32" fmla="*/ 1704975 w 1600"/>
              <a:gd name="T33" fmla="*/ 1879600 h 1600"/>
              <a:gd name="T34" fmla="*/ 1793875 w 1600"/>
              <a:gd name="T35" fmla="*/ 1793875 h 1600"/>
              <a:gd name="T36" fmla="*/ 1879600 w 1600"/>
              <a:gd name="T37" fmla="*/ 1704975 h 1600"/>
              <a:gd name="T38" fmla="*/ 1958975 w 1600"/>
              <a:gd name="T39" fmla="*/ 1612900 h 1600"/>
              <a:gd name="T40" fmla="*/ 2035175 w 1600"/>
              <a:gd name="T41" fmla="*/ 1517650 h 1600"/>
              <a:gd name="T42" fmla="*/ 2105025 w 1600"/>
              <a:gd name="T43" fmla="*/ 1419225 h 1600"/>
              <a:gd name="T44" fmla="*/ 2171700 w 1600"/>
              <a:gd name="T45" fmla="*/ 1314450 h 1600"/>
              <a:gd name="T46" fmla="*/ 2232025 w 1600"/>
              <a:gd name="T47" fmla="*/ 1209675 h 1600"/>
              <a:gd name="T48" fmla="*/ 2289175 w 1600"/>
              <a:gd name="T49" fmla="*/ 1098550 h 1600"/>
              <a:gd name="T50" fmla="*/ 2339975 w 1600"/>
              <a:gd name="T51" fmla="*/ 987425 h 1600"/>
              <a:gd name="T52" fmla="*/ 2384425 w 1600"/>
              <a:gd name="T53" fmla="*/ 873125 h 1600"/>
              <a:gd name="T54" fmla="*/ 2425700 w 1600"/>
              <a:gd name="T55" fmla="*/ 752475 h 1600"/>
              <a:gd name="T56" fmla="*/ 2457450 w 1600"/>
              <a:gd name="T57" fmla="*/ 631825 h 1600"/>
              <a:gd name="T58" fmla="*/ 2486025 w 1600"/>
              <a:gd name="T59" fmla="*/ 511175 h 1600"/>
              <a:gd name="T60" fmla="*/ 2508250 w 1600"/>
              <a:gd name="T61" fmla="*/ 384175 h 1600"/>
              <a:gd name="T62" fmla="*/ 2524125 w 1600"/>
              <a:gd name="T63" fmla="*/ 257175 h 1600"/>
              <a:gd name="T64" fmla="*/ 2533650 w 1600"/>
              <a:gd name="T65" fmla="*/ 130175 h 1600"/>
              <a:gd name="T66" fmla="*/ 2540000 w 1600"/>
              <a:gd name="T67" fmla="*/ 0 h 1600"/>
              <a:gd name="T68" fmla="*/ 0 w 1600"/>
              <a:gd name="T69" fmla="*/ 0 h 1600"/>
              <a:gd name="T70" fmla="*/ 0 w 1600"/>
              <a:gd name="T71" fmla="*/ 2540000 h 160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600" h="1600">
                <a:moveTo>
                  <a:pt x="0" y="1600"/>
                </a:moveTo>
                <a:lnTo>
                  <a:pt x="0" y="1600"/>
                </a:lnTo>
                <a:lnTo>
                  <a:pt x="82" y="1598"/>
                </a:lnTo>
                <a:lnTo>
                  <a:pt x="162" y="1590"/>
                </a:lnTo>
                <a:lnTo>
                  <a:pt x="242" y="1580"/>
                </a:lnTo>
                <a:lnTo>
                  <a:pt x="322" y="1566"/>
                </a:lnTo>
                <a:lnTo>
                  <a:pt x="398" y="1548"/>
                </a:lnTo>
                <a:lnTo>
                  <a:pt x="474" y="1528"/>
                </a:lnTo>
                <a:lnTo>
                  <a:pt x="550" y="1502"/>
                </a:lnTo>
                <a:lnTo>
                  <a:pt x="622" y="1474"/>
                </a:lnTo>
                <a:lnTo>
                  <a:pt x="692" y="1442"/>
                </a:lnTo>
                <a:lnTo>
                  <a:pt x="762" y="1406"/>
                </a:lnTo>
                <a:lnTo>
                  <a:pt x="828" y="1368"/>
                </a:lnTo>
                <a:lnTo>
                  <a:pt x="894" y="1326"/>
                </a:lnTo>
                <a:lnTo>
                  <a:pt x="956" y="1282"/>
                </a:lnTo>
                <a:lnTo>
                  <a:pt x="1016" y="1234"/>
                </a:lnTo>
                <a:lnTo>
                  <a:pt x="1074" y="1184"/>
                </a:lnTo>
                <a:lnTo>
                  <a:pt x="1130" y="1130"/>
                </a:lnTo>
                <a:lnTo>
                  <a:pt x="1184" y="1074"/>
                </a:lnTo>
                <a:lnTo>
                  <a:pt x="1234" y="1016"/>
                </a:lnTo>
                <a:lnTo>
                  <a:pt x="1282" y="956"/>
                </a:lnTo>
                <a:lnTo>
                  <a:pt x="1326" y="894"/>
                </a:lnTo>
                <a:lnTo>
                  <a:pt x="1368" y="828"/>
                </a:lnTo>
                <a:lnTo>
                  <a:pt x="1406" y="762"/>
                </a:lnTo>
                <a:lnTo>
                  <a:pt x="1442" y="692"/>
                </a:lnTo>
                <a:lnTo>
                  <a:pt x="1474" y="622"/>
                </a:lnTo>
                <a:lnTo>
                  <a:pt x="1502" y="550"/>
                </a:lnTo>
                <a:lnTo>
                  <a:pt x="1528" y="474"/>
                </a:lnTo>
                <a:lnTo>
                  <a:pt x="1548" y="398"/>
                </a:lnTo>
                <a:lnTo>
                  <a:pt x="1566" y="322"/>
                </a:lnTo>
                <a:lnTo>
                  <a:pt x="1580" y="242"/>
                </a:lnTo>
                <a:lnTo>
                  <a:pt x="1590" y="162"/>
                </a:lnTo>
                <a:lnTo>
                  <a:pt x="1596" y="82"/>
                </a:lnTo>
                <a:lnTo>
                  <a:pt x="1600" y="0"/>
                </a:lnTo>
                <a:lnTo>
                  <a:pt x="0" y="0"/>
                </a:lnTo>
                <a:lnTo>
                  <a:pt x="0" y="1600"/>
                </a:lnTo>
                <a:close/>
              </a:path>
            </a:pathLst>
          </a:custGeom>
          <a:solidFill>
            <a:srgbClr val="FB8037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1" name="Freeform 5"/>
          <p:cNvSpPr>
            <a:spLocks/>
          </p:cNvSpPr>
          <p:nvPr/>
        </p:nvSpPr>
        <p:spPr bwMode="auto">
          <a:xfrm>
            <a:off x="4572000" y="1431925"/>
            <a:ext cx="2540000" cy="2540000"/>
          </a:xfrm>
          <a:custGeom>
            <a:avLst/>
            <a:gdLst>
              <a:gd name="T0" fmla="*/ 0 w 1600"/>
              <a:gd name="T1" fmla="*/ 0 h 1600"/>
              <a:gd name="T2" fmla="*/ 0 w 1600"/>
              <a:gd name="T3" fmla="*/ 2540000 h 1600"/>
              <a:gd name="T4" fmla="*/ 2540000 w 1600"/>
              <a:gd name="T5" fmla="*/ 2540000 h 1600"/>
              <a:gd name="T6" fmla="*/ 2540000 w 1600"/>
              <a:gd name="T7" fmla="*/ 2540000 h 1600"/>
              <a:gd name="T8" fmla="*/ 2533650 w 1600"/>
              <a:gd name="T9" fmla="*/ 2406650 h 1600"/>
              <a:gd name="T10" fmla="*/ 2524125 w 1600"/>
              <a:gd name="T11" fmla="*/ 2279650 h 1600"/>
              <a:gd name="T12" fmla="*/ 2508250 w 1600"/>
              <a:gd name="T13" fmla="*/ 2152650 h 1600"/>
              <a:gd name="T14" fmla="*/ 2486025 w 1600"/>
              <a:gd name="T15" fmla="*/ 2025650 h 1600"/>
              <a:gd name="T16" fmla="*/ 2457450 w 1600"/>
              <a:gd name="T17" fmla="*/ 1905000 h 1600"/>
              <a:gd name="T18" fmla="*/ 2425700 w 1600"/>
              <a:gd name="T19" fmla="*/ 1784350 h 1600"/>
              <a:gd name="T20" fmla="*/ 2384425 w 1600"/>
              <a:gd name="T21" fmla="*/ 1663700 h 1600"/>
              <a:gd name="T22" fmla="*/ 2339975 w 1600"/>
              <a:gd name="T23" fmla="*/ 1549400 h 1600"/>
              <a:gd name="T24" fmla="*/ 2289175 w 1600"/>
              <a:gd name="T25" fmla="*/ 1438275 h 1600"/>
              <a:gd name="T26" fmla="*/ 2232025 w 1600"/>
              <a:gd name="T27" fmla="*/ 1327150 h 1600"/>
              <a:gd name="T28" fmla="*/ 2171700 w 1600"/>
              <a:gd name="T29" fmla="*/ 1222375 h 1600"/>
              <a:gd name="T30" fmla="*/ 2105025 w 1600"/>
              <a:gd name="T31" fmla="*/ 1117600 h 1600"/>
              <a:gd name="T32" fmla="*/ 2035175 w 1600"/>
              <a:gd name="T33" fmla="*/ 1019175 h 1600"/>
              <a:gd name="T34" fmla="*/ 1958975 w 1600"/>
              <a:gd name="T35" fmla="*/ 923925 h 1600"/>
              <a:gd name="T36" fmla="*/ 1879600 w 1600"/>
              <a:gd name="T37" fmla="*/ 831850 h 1600"/>
              <a:gd name="T38" fmla="*/ 1793875 w 1600"/>
              <a:gd name="T39" fmla="*/ 742950 h 1600"/>
              <a:gd name="T40" fmla="*/ 1704975 w 1600"/>
              <a:gd name="T41" fmla="*/ 657225 h 1600"/>
              <a:gd name="T42" fmla="*/ 1612900 w 1600"/>
              <a:gd name="T43" fmla="*/ 577850 h 1600"/>
              <a:gd name="T44" fmla="*/ 1517650 w 1600"/>
              <a:gd name="T45" fmla="*/ 501650 h 1600"/>
              <a:gd name="T46" fmla="*/ 1419225 w 1600"/>
              <a:gd name="T47" fmla="*/ 431800 h 1600"/>
              <a:gd name="T48" fmla="*/ 1314450 w 1600"/>
              <a:gd name="T49" fmla="*/ 365125 h 1600"/>
              <a:gd name="T50" fmla="*/ 1209675 w 1600"/>
              <a:gd name="T51" fmla="*/ 304800 h 1600"/>
              <a:gd name="T52" fmla="*/ 1098550 w 1600"/>
              <a:gd name="T53" fmla="*/ 247650 h 1600"/>
              <a:gd name="T54" fmla="*/ 987425 w 1600"/>
              <a:gd name="T55" fmla="*/ 196850 h 1600"/>
              <a:gd name="T56" fmla="*/ 873125 w 1600"/>
              <a:gd name="T57" fmla="*/ 152400 h 1600"/>
              <a:gd name="T58" fmla="*/ 752475 w 1600"/>
              <a:gd name="T59" fmla="*/ 114300 h 1600"/>
              <a:gd name="T60" fmla="*/ 631825 w 1600"/>
              <a:gd name="T61" fmla="*/ 79375 h 1600"/>
              <a:gd name="T62" fmla="*/ 511175 w 1600"/>
              <a:gd name="T63" fmla="*/ 50800 h 1600"/>
              <a:gd name="T64" fmla="*/ 384175 w 1600"/>
              <a:gd name="T65" fmla="*/ 28575 h 1600"/>
              <a:gd name="T66" fmla="*/ 257175 w 1600"/>
              <a:gd name="T67" fmla="*/ 12700 h 1600"/>
              <a:gd name="T68" fmla="*/ 130175 w 1600"/>
              <a:gd name="T69" fmla="*/ 3175 h 1600"/>
              <a:gd name="T70" fmla="*/ 0 w 1600"/>
              <a:gd name="T71" fmla="*/ 0 h 1600"/>
              <a:gd name="T72" fmla="*/ 0 w 1600"/>
              <a:gd name="T73" fmla="*/ 0 h 160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600" h="1600">
                <a:moveTo>
                  <a:pt x="0" y="0"/>
                </a:moveTo>
                <a:lnTo>
                  <a:pt x="0" y="1600"/>
                </a:lnTo>
                <a:lnTo>
                  <a:pt x="1600" y="1600"/>
                </a:lnTo>
                <a:lnTo>
                  <a:pt x="1596" y="1516"/>
                </a:lnTo>
                <a:lnTo>
                  <a:pt x="1590" y="1436"/>
                </a:lnTo>
                <a:lnTo>
                  <a:pt x="1580" y="1356"/>
                </a:lnTo>
                <a:lnTo>
                  <a:pt x="1566" y="1276"/>
                </a:lnTo>
                <a:lnTo>
                  <a:pt x="1548" y="1200"/>
                </a:lnTo>
                <a:lnTo>
                  <a:pt x="1528" y="1124"/>
                </a:lnTo>
                <a:lnTo>
                  <a:pt x="1502" y="1048"/>
                </a:lnTo>
                <a:lnTo>
                  <a:pt x="1474" y="976"/>
                </a:lnTo>
                <a:lnTo>
                  <a:pt x="1442" y="906"/>
                </a:lnTo>
                <a:lnTo>
                  <a:pt x="1406" y="836"/>
                </a:lnTo>
                <a:lnTo>
                  <a:pt x="1368" y="770"/>
                </a:lnTo>
                <a:lnTo>
                  <a:pt x="1326" y="704"/>
                </a:lnTo>
                <a:lnTo>
                  <a:pt x="1282" y="642"/>
                </a:lnTo>
                <a:lnTo>
                  <a:pt x="1234" y="582"/>
                </a:lnTo>
                <a:lnTo>
                  <a:pt x="1184" y="524"/>
                </a:lnTo>
                <a:lnTo>
                  <a:pt x="1130" y="468"/>
                </a:lnTo>
                <a:lnTo>
                  <a:pt x="1074" y="414"/>
                </a:lnTo>
                <a:lnTo>
                  <a:pt x="1016" y="364"/>
                </a:lnTo>
                <a:lnTo>
                  <a:pt x="956" y="316"/>
                </a:lnTo>
                <a:lnTo>
                  <a:pt x="894" y="272"/>
                </a:lnTo>
                <a:lnTo>
                  <a:pt x="828" y="230"/>
                </a:lnTo>
                <a:lnTo>
                  <a:pt x="762" y="192"/>
                </a:lnTo>
                <a:lnTo>
                  <a:pt x="692" y="156"/>
                </a:lnTo>
                <a:lnTo>
                  <a:pt x="622" y="124"/>
                </a:lnTo>
                <a:lnTo>
                  <a:pt x="550" y="96"/>
                </a:lnTo>
                <a:lnTo>
                  <a:pt x="474" y="72"/>
                </a:lnTo>
                <a:lnTo>
                  <a:pt x="398" y="50"/>
                </a:lnTo>
                <a:lnTo>
                  <a:pt x="322" y="32"/>
                </a:lnTo>
                <a:lnTo>
                  <a:pt x="242" y="18"/>
                </a:lnTo>
                <a:lnTo>
                  <a:pt x="162" y="8"/>
                </a:lnTo>
                <a:lnTo>
                  <a:pt x="82" y="2"/>
                </a:lnTo>
                <a:lnTo>
                  <a:pt x="0" y="0"/>
                </a:lnTo>
                <a:close/>
              </a:path>
            </a:pathLst>
          </a:custGeom>
          <a:solidFill>
            <a:srgbClr val="FBFB37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3175000" y="2662238"/>
            <a:ext cx="933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People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3105150" y="4902200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Process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4686300" y="4902200"/>
            <a:ext cx="1466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Technology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4851400" y="2662238"/>
            <a:ext cx="1136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Location</a:t>
            </a:r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4 Segments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reeform 12"/>
          <p:cNvSpPr>
            <a:spLocks/>
          </p:cNvSpPr>
          <p:nvPr/>
        </p:nvSpPr>
        <p:spPr bwMode="auto">
          <a:xfrm>
            <a:off x="3079750" y="1431925"/>
            <a:ext cx="2984500" cy="2540000"/>
          </a:xfrm>
          <a:custGeom>
            <a:avLst/>
            <a:gdLst>
              <a:gd name="T0" fmla="*/ 1492250 w 1880"/>
              <a:gd name="T1" fmla="*/ 0 h 1600"/>
              <a:gd name="T2" fmla="*/ 1492250 w 1880"/>
              <a:gd name="T3" fmla="*/ 0 h 1600"/>
              <a:gd name="T4" fmla="*/ 1387475 w 1880"/>
              <a:gd name="T5" fmla="*/ 3175 h 1600"/>
              <a:gd name="T6" fmla="*/ 1285875 w 1880"/>
              <a:gd name="T7" fmla="*/ 9525 h 1600"/>
              <a:gd name="T8" fmla="*/ 1184275 w 1880"/>
              <a:gd name="T9" fmla="*/ 19050 h 1600"/>
              <a:gd name="T10" fmla="*/ 1082675 w 1880"/>
              <a:gd name="T11" fmla="*/ 31750 h 1600"/>
              <a:gd name="T12" fmla="*/ 984250 w 1880"/>
              <a:gd name="T13" fmla="*/ 50800 h 1600"/>
              <a:gd name="T14" fmla="*/ 885825 w 1880"/>
              <a:gd name="T15" fmla="*/ 73025 h 1600"/>
              <a:gd name="T16" fmla="*/ 787400 w 1880"/>
              <a:gd name="T17" fmla="*/ 98425 h 1600"/>
              <a:gd name="T18" fmla="*/ 695325 w 1880"/>
              <a:gd name="T19" fmla="*/ 127000 h 1600"/>
              <a:gd name="T20" fmla="*/ 600075 w 1880"/>
              <a:gd name="T21" fmla="*/ 161925 h 1600"/>
              <a:gd name="T22" fmla="*/ 508000 w 1880"/>
              <a:gd name="T23" fmla="*/ 196850 h 1600"/>
              <a:gd name="T24" fmla="*/ 419100 w 1880"/>
              <a:gd name="T25" fmla="*/ 238125 h 1600"/>
              <a:gd name="T26" fmla="*/ 330200 w 1880"/>
              <a:gd name="T27" fmla="*/ 279400 h 1600"/>
              <a:gd name="T28" fmla="*/ 244475 w 1880"/>
              <a:gd name="T29" fmla="*/ 327025 h 1600"/>
              <a:gd name="T30" fmla="*/ 161925 w 1880"/>
              <a:gd name="T31" fmla="*/ 377825 h 1600"/>
              <a:gd name="T32" fmla="*/ 79375 w 1880"/>
              <a:gd name="T33" fmla="*/ 428625 h 1600"/>
              <a:gd name="T34" fmla="*/ 0 w 1880"/>
              <a:gd name="T35" fmla="*/ 485775 h 1600"/>
              <a:gd name="T36" fmla="*/ 1492250 w 1880"/>
              <a:gd name="T37" fmla="*/ 2540000 h 1600"/>
              <a:gd name="T38" fmla="*/ 1492250 w 1880"/>
              <a:gd name="T39" fmla="*/ 2540000 h 1600"/>
              <a:gd name="T40" fmla="*/ 2984500 w 1880"/>
              <a:gd name="T41" fmla="*/ 485775 h 1600"/>
              <a:gd name="T42" fmla="*/ 2984500 w 1880"/>
              <a:gd name="T43" fmla="*/ 485775 h 1600"/>
              <a:gd name="T44" fmla="*/ 2905125 w 1880"/>
              <a:gd name="T45" fmla="*/ 428625 h 1600"/>
              <a:gd name="T46" fmla="*/ 2822575 w 1880"/>
              <a:gd name="T47" fmla="*/ 377825 h 1600"/>
              <a:gd name="T48" fmla="*/ 2740025 w 1880"/>
              <a:gd name="T49" fmla="*/ 327025 h 1600"/>
              <a:gd name="T50" fmla="*/ 2654300 w 1880"/>
              <a:gd name="T51" fmla="*/ 279400 h 1600"/>
              <a:gd name="T52" fmla="*/ 2565400 w 1880"/>
              <a:gd name="T53" fmla="*/ 238125 h 1600"/>
              <a:gd name="T54" fmla="*/ 2476500 w 1880"/>
              <a:gd name="T55" fmla="*/ 196850 h 1600"/>
              <a:gd name="T56" fmla="*/ 2384425 w 1880"/>
              <a:gd name="T57" fmla="*/ 161925 h 1600"/>
              <a:gd name="T58" fmla="*/ 2292350 w 1880"/>
              <a:gd name="T59" fmla="*/ 127000 h 1600"/>
              <a:gd name="T60" fmla="*/ 2197100 w 1880"/>
              <a:gd name="T61" fmla="*/ 98425 h 1600"/>
              <a:gd name="T62" fmla="*/ 2098675 w 1880"/>
              <a:gd name="T63" fmla="*/ 73025 h 1600"/>
              <a:gd name="T64" fmla="*/ 2000250 w 1880"/>
              <a:gd name="T65" fmla="*/ 50800 h 1600"/>
              <a:gd name="T66" fmla="*/ 1901825 w 1880"/>
              <a:gd name="T67" fmla="*/ 31750 h 1600"/>
              <a:gd name="T68" fmla="*/ 1800225 w 1880"/>
              <a:gd name="T69" fmla="*/ 19050 h 1600"/>
              <a:gd name="T70" fmla="*/ 1698625 w 1880"/>
              <a:gd name="T71" fmla="*/ 9525 h 1600"/>
              <a:gd name="T72" fmla="*/ 1597025 w 1880"/>
              <a:gd name="T73" fmla="*/ 3175 h 1600"/>
              <a:gd name="T74" fmla="*/ 1492250 w 1880"/>
              <a:gd name="T75" fmla="*/ 0 h 1600"/>
              <a:gd name="T76" fmla="*/ 1492250 w 1880"/>
              <a:gd name="T77" fmla="*/ 0 h 1600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1880" h="1600">
                <a:moveTo>
                  <a:pt x="940" y="0"/>
                </a:moveTo>
                <a:lnTo>
                  <a:pt x="940" y="0"/>
                </a:lnTo>
                <a:lnTo>
                  <a:pt x="874" y="2"/>
                </a:lnTo>
                <a:lnTo>
                  <a:pt x="810" y="6"/>
                </a:lnTo>
                <a:lnTo>
                  <a:pt x="746" y="12"/>
                </a:lnTo>
                <a:lnTo>
                  <a:pt x="682" y="20"/>
                </a:lnTo>
                <a:lnTo>
                  <a:pt x="620" y="32"/>
                </a:lnTo>
                <a:lnTo>
                  <a:pt x="558" y="46"/>
                </a:lnTo>
                <a:lnTo>
                  <a:pt x="496" y="62"/>
                </a:lnTo>
                <a:lnTo>
                  <a:pt x="438" y="80"/>
                </a:lnTo>
                <a:lnTo>
                  <a:pt x="378" y="102"/>
                </a:lnTo>
                <a:lnTo>
                  <a:pt x="320" y="124"/>
                </a:lnTo>
                <a:lnTo>
                  <a:pt x="264" y="150"/>
                </a:lnTo>
                <a:lnTo>
                  <a:pt x="208" y="176"/>
                </a:lnTo>
                <a:lnTo>
                  <a:pt x="154" y="206"/>
                </a:lnTo>
                <a:lnTo>
                  <a:pt x="102" y="238"/>
                </a:lnTo>
                <a:lnTo>
                  <a:pt x="50" y="270"/>
                </a:lnTo>
                <a:lnTo>
                  <a:pt x="0" y="306"/>
                </a:lnTo>
                <a:lnTo>
                  <a:pt x="940" y="1600"/>
                </a:lnTo>
                <a:lnTo>
                  <a:pt x="1880" y="306"/>
                </a:lnTo>
                <a:lnTo>
                  <a:pt x="1830" y="270"/>
                </a:lnTo>
                <a:lnTo>
                  <a:pt x="1778" y="238"/>
                </a:lnTo>
                <a:lnTo>
                  <a:pt x="1726" y="206"/>
                </a:lnTo>
                <a:lnTo>
                  <a:pt x="1672" y="176"/>
                </a:lnTo>
                <a:lnTo>
                  <a:pt x="1616" y="150"/>
                </a:lnTo>
                <a:lnTo>
                  <a:pt x="1560" y="124"/>
                </a:lnTo>
                <a:lnTo>
                  <a:pt x="1502" y="102"/>
                </a:lnTo>
                <a:lnTo>
                  <a:pt x="1444" y="80"/>
                </a:lnTo>
                <a:lnTo>
                  <a:pt x="1384" y="62"/>
                </a:lnTo>
                <a:lnTo>
                  <a:pt x="1322" y="46"/>
                </a:lnTo>
                <a:lnTo>
                  <a:pt x="1260" y="32"/>
                </a:lnTo>
                <a:lnTo>
                  <a:pt x="1198" y="20"/>
                </a:lnTo>
                <a:lnTo>
                  <a:pt x="1134" y="12"/>
                </a:lnTo>
                <a:lnTo>
                  <a:pt x="1070" y="6"/>
                </a:lnTo>
                <a:lnTo>
                  <a:pt x="1006" y="2"/>
                </a:lnTo>
                <a:lnTo>
                  <a:pt x="940" y="0"/>
                </a:lnTo>
                <a:close/>
              </a:path>
            </a:pathLst>
          </a:custGeom>
          <a:solidFill>
            <a:srgbClr val="438DEF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67" name="Freeform 10"/>
          <p:cNvSpPr>
            <a:spLocks/>
          </p:cNvSpPr>
          <p:nvPr/>
        </p:nvSpPr>
        <p:spPr bwMode="auto">
          <a:xfrm>
            <a:off x="4572000" y="1917700"/>
            <a:ext cx="2540000" cy="2838450"/>
          </a:xfrm>
          <a:custGeom>
            <a:avLst/>
            <a:gdLst>
              <a:gd name="T0" fmla="*/ 2416175 w 1600"/>
              <a:gd name="T1" fmla="*/ 1270000 h 1788"/>
              <a:gd name="T2" fmla="*/ 2416175 w 1600"/>
              <a:gd name="T3" fmla="*/ 1270000 h 1788"/>
              <a:gd name="T4" fmla="*/ 2384425 w 1600"/>
              <a:gd name="T5" fmla="*/ 1174750 h 1788"/>
              <a:gd name="T6" fmla="*/ 2346325 w 1600"/>
              <a:gd name="T7" fmla="*/ 1079500 h 1788"/>
              <a:gd name="T8" fmla="*/ 2305050 w 1600"/>
              <a:gd name="T9" fmla="*/ 987425 h 1788"/>
              <a:gd name="T10" fmla="*/ 2260600 w 1600"/>
              <a:gd name="T11" fmla="*/ 898525 h 1788"/>
              <a:gd name="T12" fmla="*/ 2212975 w 1600"/>
              <a:gd name="T13" fmla="*/ 809625 h 1788"/>
              <a:gd name="T14" fmla="*/ 2165350 w 1600"/>
              <a:gd name="T15" fmla="*/ 723900 h 1788"/>
              <a:gd name="T16" fmla="*/ 2111375 w 1600"/>
              <a:gd name="T17" fmla="*/ 638175 h 1788"/>
              <a:gd name="T18" fmla="*/ 2054225 w 1600"/>
              <a:gd name="T19" fmla="*/ 558800 h 1788"/>
              <a:gd name="T20" fmla="*/ 1993900 w 1600"/>
              <a:gd name="T21" fmla="*/ 479425 h 1788"/>
              <a:gd name="T22" fmla="*/ 1930400 w 1600"/>
              <a:gd name="T23" fmla="*/ 403225 h 1788"/>
              <a:gd name="T24" fmla="*/ 1863725 w 1600"/>
              <a:gd name="T25" fmla="*/ 327025 h 1788"/>
              <a:gd name="T26" fmla="*/ 1793875 w 1600"/>
              <a:gd name="T27" fmla="*/ 257175 h 1788"/>
              <a:gd name="T28" fmla="*/ 1724025 w 1600"/>
              <a:gd name="T29" fmla="*/ 187325 h 1788"/>
              <a:gd name="T30" fmla="*/ 1647825 w 1600"/>
              <a:gd name="T31" fmla="*/ 123825 h 1788"/>
              <a:gd name="T32" fmla="*/ 1571625 w 1600"/>
              <a:gd name="T33" fmla="*/ 60325 h 1788"/>
              <a:gd name="T34" fmla="*/ 1492250 w 1600"/>
              <a:gd name="T35" fmla="*/ 0 h 1788"/>
              <a:gd name="T36" fmla="*/ 0 w 1600"/>
              <a:gd name="T37" fmla="*/ 2054225 h 1788"/>
              <a:gd name="T38" fmla="*/ 2416175 w 1600"/>
              <a:gd name="T39" fmla="*/ 2838450 h 1788"/>
              <a:gd name="T40" fmla="*/ 2416175 w 1600"/>
              <a:gd name="T41" fmla="*/ 2838450 h 1788"/>
              <a:gd name="T42" fmla="*/ 2444750 w 1600"/>
              <a:gd name="T43" fmla="*/ 2746375 h 1788"/>
              <a:gd name="T44" fmla="*/ 2470150 w 1600"/>
              <a:gd name="T45" fmla="*/ 2651125 h 1788"/>
              <a:gd name="T46" fmla="*/ 2492375 w 1600"/>
              <a:gd name="T47" fmla="*/ 2555875 h 1788"/>
              <a:gd name="T48" fmla="*/ 2508250 w 1600"/>
              <a:gd name="T49" fmla="*/ 2457450 h 1788"/>
              <a:gd name="T50" fmla="*/ 2520950 w 1600"/>
              <a:gd name="T51" fmla="*/ 2359025 h 1788"/>
              <a:gd name="T52" fmla="*/ 2533650 w 1600"/>
              <a:gd name="T53" fmla="*/ 2257425 h 1788"/>
              <a:gd name="T54" fmla="*/ 2536825 w 1600"/>
              <a:gd name="T55" fmla="*/ 2155825 h 1788"/>
              <a:gd name="T56" fmla="*/ 2540000 w 1600"/>
              <a:gd name="T57" fmla="*/ 2054225 h 1788"/>
              <a:gd name="T58" fmla="*/ 2540000 w 1600"/>
              <a:gd name="T59" fmla="*/ 2054225 h 1788"/>
              <a:gd name="T60" fmla="*/ 2536825 w 1600"/>
              <a:gd name="T61" fmla="*/ 1952625 h 1788"/>
              <a:gd name="T62" fmla="*/ 2533650 w 1600"/>
              <a:gd name="T63" fmla="*/ 1851025 h 1788"/>
              <a:gd name="T64" fmla="*/ 2520950 w 1600"/>
              <a:gd name="T65" fmla="*/ 1749425 h 1788"/>
              <a:gd name="T66" fmla="*/ 2508250 w 1600"/>
              <a:gd name="T67" fmla="*/ 1651000 h 1788"/>
              <a:gd name="T68" fmla="*/ 2492375 w 1600"/>
              <a:gd name="T69" fmla="*/ 1552575 h 1788"/>
              <a:gd name="T70" fmla="*/ 2470150 w 1600"/>
              <a:gd name="T71" fmla="*/ 1457325 h 1788"/>
              <a:gd name="T72" fmla="*/ 2444750 w 1600"/>
              <a:gd name="T73" fmla="*/ 1362075 h 1788"/>
              <a:gd name="T74" fmla="*/ 2416175 w 1600"/>
              <a:gd name="T75" fmla="*/ 1270000 h 1788"/>
              <a:gd name="T76" fmla="*/ 2416175 w 1600"/>
              <a:gd name="T77" fmla="*/ 1270000 h 1788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1600" h="1788">
                <a:moveTo>
                  <a:pt x="1522" y="800"/>
                </a:moveTo>
                <a:lnTo>
                  <a:pt x="1522" y="800"/>
                </a:lnTo>
                <a:lnTo>
                  <a:pt x="1502" y="740"/>
                </a:lnTo>
                <a:lnTo>
                  <a:pt x="1478" y="680"/>
                </a:lnTo>
                <a:lnTo>
                  <a:pt x="1452" y="622"/>
                </a:lnTo>
                <a:lnTo>
                  <a:pt x="1424" y="566"/>
                </a:lnTo>
                <a:lnTo>
                  <a:pt x="1394" y="510"/>
                </a:lnTo>
                <a:lnTo>
                  <a:pt x="1364" y="456"/>
                </a:lnTo>
                <a:lnTo>
                  <a:pt x="1330" y="402"/>
                </a:lnTo>
                <a:lnTo>
                  <a:pt x="1294" y="352"/>
                </a:lnTo>
                <a:lnTo>
                  <a:pt x="1256" y="302"/>
                </a:lnTo>
                <a:lnTo>
                  <a:pt x="1216" y="254"/>
                </a:lnTo>
                <a:lnTo>
                  <a:pt x="1174" y="206"/>
                </a:lnTo>
                <a:lnTo>
                  <a:pt x="1130" y="162"/>
                </a:lnTo>
                <a:lnTo>
                  <a:pt x="1086" y="118"/>
                </a:lnTo>
                <a:lnTo>
                  <a:pt x="1038" y="78"/>
                </a:lnTo>
                <a:lnTo>
                  <a:pt x="990" y="38"/>
                </a:lnTo>
                <a:lnTo>
                  <a:pt x="940" y="0"/>
                </a:lnTo>
                <a:lnTo>
                  <a:pt x="0" y="1294"/>
                </a:lnTo>
                <a:lnTo>
                  <a:pt x="1522" y="1788"/>
                </a:lnTo>
                <a:lnTo>
                  <a:pt x="1540" y="1730"/>
                </a:lnTo>
                <a:lnTo>
                  <a:pt x="1556" y="1670"/>
                </a:lnTo>
                <a:lnTo>
                  <a:pt x="1570" y="1610"/>
                </a:lnTo>
                <a:lnTo>
                  <a:pt x="1580" y="1548"/>
                </a:lnTo>
                <a:lnTo>
                  <a:pt x="1588" y="1486"/>
                </a:lnTo>
                <a:lnTo>
                  <a:pt x="1596" y="1422"/>
                </a:lnTo>
                <a:lnTo>
                  <a:pt x="1598" y="1358"/>
                </a:lnTo>
                <a:lnTo>
                  <a:pt x="1600" y="1294"/>
                </a:lnTo>
                <a:lnTo>
                  <a:pt x="1598" y="1230"/>
                </a:lnTo>
                <a:lnTo>
                  <a:pt x="1596" y="1166"/>
                </a:lnTo>
                <a:lnTo>
                  <a:pt x="1588" y="1102"/>
                </a:lnTo>
                <a:lnTo>
                  <a:pt x="1580" y="1040"/>
                </a:lnTo>
                <a:lnTo>
                  <a:pt x="1570" y="978"/>
                </a:lnTo>
                <a:lnTo>
                  <a:pt x="1556" y="918"/>
                </a:lnTo>
                <a:lnTo>
                  <a:pt x="1540" y="858"/>
                </a:lnTo>
                <a:lnTo>
                  <a:pt x="1522" y="800"/>
                </a:lnTo>
                <a:close/>
              </a:path>
            </a:pathLst>
          </a:custGeom>
          <a:solidFill>
            <a:srgbClr val="FBFB37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68" name="Freeform 11"/>
          <p:cNvSpPr>
            <a:spLocks/>
          </p:cNvSpPr>
          <p:nvPr/>
        </p:nvSpPr>
        <p:spPr bwMode="auto">
          <a:xfrm>
            <a:off x="4572000" y="3971925"/>
            <a:ext cx="2416175" cy="2540000"/>
          </a:xfrm>
          <a:custGeom>
            <a:avLst/>
            <a:gdLst>
              <a:gd name="T0" fmla="*/ 0 w 1522"/>
              <a:gd name="T1" fmla="*/ 0 h 1600"/>
              <a:gd name="T2" fmla="*/ 0 w 1522"/>
              <a:gd name="T3" fmla="*/ 0 h 1600"/>
              <a:gd name="T4" fmla="*/ 0 w 1522"/>
              <a:gd name="T5" fmla="*/ 2540000 h 1600"/>
              <a:gd name="T6" fmla="*/ 0 w 1522"/>
              <a:gd name="T7" fmla="*/ 2540000 h 1600"/>
              <a:gd name="T8" fmla="*/ 104775 w 1522"/>
              <a:gd name="T9" fmla="*/ 2536825 h 1600"/>
              <a:gd name="T10" fmla="*/ 206375 w 1522"/>
              <a:gd name="T11" fmla="*/ 2530475 h 1600"/>
              <a:gd name="T12" fmla="*/ 307975 w 1522"/>
              <a:gd name="T13" fmla="*/ 2520950 h 1600"/>
              <a:gd name="T14" fmla="*/ 409575 w 1522"/>
              <a:gd name="T15" fmla="*/ 2508250 h 1600"/>
              <a:gd name="T16" fmla="*/ 508000 w 1522"/>
              <a:gd name="T17" fmla="*/ 2489200 h 1600"/>
              <a:gd name="T18" fmla="*/ 606425 w 1522"/>
              <a:gd name="T19" fmla="*/ 2466975 h 1600"/>
              <a:gd name="T20" fmla="*/ 704850 w 1522"/>
              <a:gd name="T21" fmla="*/ 2441575 h 1600"/>
              <a:gd name="T22" fmla="*/ 800100 w 1522"/>
              <a:gd name="T23" fmla="*/ 2413000 h 1600"/>
              <a:gd name="T24" fmla="*/ 892175 w 1522"/>
              <a:gd name="T25" fmla="*/ 2378075 h 1600"/>
              <a:gd name="T26" fmla="*/ 984250 w 1522"/>
              <a:gd name="T27" fmla="*/ 2343150 h 1600"/>
              <a:gd name="T28" fmla="*/ 1073150 w 1522"/>
              <a:gd name="T29" fmla="*/ 2301875 h 1600"/>
              <a:gd name="T30" fmla="*/ 1162050 w 1522"/>
              <a:gd name="T31" fmla="*/ 2260600 h 1600"/>
              <a:gd name="T32" fmla="*/ 1247775 w 1522"/>
              <a:gd name="T33" fmla="*/ 2212975 h 1600"/>
              <a:gd name="T34" fmla="*/ 1330325 w 1522"/>
              <a:gd name="T35" fmla="*/ 2162175 h 1600"/>
              <a:gd name="T36" fmla="*/ 1412875 w 1522"/>
              <a:gd name="T37" fmla="*/ 2111375 h 1600"/>
              <a:gd name="T38" fmla="*/ 1492250 w 1522"/>
              <a:gd name="T39" fmla="*/ 2054225 h 1600"/>
              <a:gd name="T40" fmla="*/ 1492250 w 1522"/>
              <a:gd name="T41" fmla="*/ 2054225 h 1600"/>
              <a:gd name="T42" fmla="*/ 1571625 w 1522"/>
              <a:gd name="T43" fmla="*/ 1993900 h 1600"/>
              <a:gd name="T44" fmla="*/ 1647825 w 1522"/>
              <a:gd name="T45" fmla="*/ 1933575 h 1600"/>
              <a:gd name="T46" fmla="*/ 1724025 w 1522"/>
              <a:gd name="T47" fmla="*/ 1866900 h 1600"/>
              <a:gd name="T48" fmla="*/ 1793875 w 1522"/>
              <a:gd name="T49" fmla="*/ 1797050 h 1600"/>
              <a:gd name="T50" fmla="*/ 1863725 w 1522"/>
              <a:gd name="T51" fmla="*/ 1727200 h 1600"/>
              <a:gd name="T52" fmla="*/ 1930400 w 1522"/>
              <a:gd name="T53" fmla="*/ 1651000 h 1600"/>
              <a:gd name="T54" fmla="*/ 1993900 w 1522"/>
              <a:gd name="T55" fmla="*/ 1574800 h 1600"/>
              <a:gd name="T56" fmla="*/ 2054225 w 1522"/>
              <a:gd name="T57" fmla="*/ 1495425 h 1600"/>
              <a:gd name="T58" fmla="*/ 2111375 w 1522"/>
              <a:gd name="T59" fmla="*/ 1416050 h 1600"/>
              <a:gd name="T60" fmla="*/ 2165350 w 1522"/>
              <a:gd name="T61" fmla="*/ 1330325 h 1600"/>
              <a:gd name="T62" fmla="*/ 2212975 w 1522"/>
              <a:gd name="T63" fmla="*/ 1244600 h 1600"/>
              <a:gd name="T64" fmla="*/ 2260600 w 1522"/>
              <a:gd name="T65" fmla="*/ 1155700 h 1600"/>
              <a:gd name="T66" fmla="*/ 2305050 w 1522"/>
              <a:gd name="T67" fmla="*/ 1066800 h 1600"/>
              <a:gd name="T68" fmla="*/ 2346325 w 1522"/>
              <a:gd name="T69" fmla="*/ 974725 h 1600"/>
              <a:gd name="T70" fmla="*/ 2384425 w 1522"/>
              <a:gd name="T71" fmla="*/ 879475 h 1600"/>
              <a:gd name="T72" fmla="*/ 2416175 w 1522"/>
              <a:gd name="T73" fmla="*/ 784225 h 1600"/>
              <a:gd name="T74" fmla="*/ 0 w 1522"/>
              <a:gd name="T75" fmla="*/ 0 h 1600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22" h="1600">
                <a:moveTo>
                  <a:pt x="0" y="0"/>
                </a:moveTo>
                <a:lnTo>
                  <a:pt x="0" y="0"/>
                </a:lnTo>
                <a:lnTo>
                  <a:pt x="0" y="1600"/>
                </a:lnTo>
                <a:lnTo>
                  <a:pt x="66" y="1598"/>
                </a:lnTo>
                <a:lnTo>
                  <a:pt x="130" y="1594"/>
                </a:lnTo>
                <a:lnTo>
                  <a:pt x="194" y="1588"/>
                </a:lnTo>
                <a:lnTo>
                  <a:pt x="258" y="1580"/>
                </a:lnTo>
                <a:lnTo>
                  <a:pt x="320" y="1568"/>
                </a:lnTo>
                <a:lnTo>
                  <a:pt x="382" y="1554"/>
                </a:lnTo>
                <a:lnTo>
                  <a:pt x="444" y="1538"/>
                </a:lnTo>
                <a:lnTo>
                  <a:pt x="504" y="1520"/>
                </a:lnTo>
                <a:lnTo>
                  <a:pt x="562" y="1498"/>
                </a:lnTo>
                <a:lnTo>
                  <a:pt x="620" y="1476"/>
                </a:lnTo>
                <a:lnTo>
                  <a:pt x="676" y="1450"/>
                </a:lnTo>
                <a:lnTo>
                  <a:pt x="732" y="1424"/>
                </a:lnTo>
                <a:lnTo>
                  <a:pt x="786" y="1394"/>
                </a:lnTo>
                <a:lnTo>
                  <a:pt x="838" y="1362"/>
                </a:lnTo>
                <a:lnTo>
                  <a:pt x="890" y="1330"/>
                </a:lnTo>
                <a:lnTo>
                  <a:pt x="940" y="1294"/>
                </a:lnTo>
                <a:lnTo>
                  <a:pt x="990" y="1256"/>
                </a:lnTo>
                <a:lnTo>
                  <a:pt x="1038" y="1218"/>
                </a:lnTo>
                <a:lnTo>
                  <a:pt x="1086" y="1176"/>
                </a:lnTo>
                <a:lnTo>
                  <a:pt x="1130" y="1132"/>
                </a:lnTo>
                <a:lnTo>
                  <a:pt x="1174" y="1088"/>
                </a:lnTo>
                <a:lnTo>
                  <a:pt x="1216" y="1040"/>
                </a:lnTo>
                <a:lnTo>
                  <a:pt x="1256" y="992"/>
                </a:lnTo>
                <a:lnTo>
                  <a:pt x="1294" y="942"/>
                </a:lnTo>
                <a:lnTo>
                  <a:pt x="1330" y="892"/>
                </a:lnTo>
                <a:lnTo>
                  <a:pt x="1364" y="838"/>
                </a:lnTo>
                <a:lnTo>
                  <a:pt x="1394" y="784"/>
                </a:lnTo>
                <a:lnTo>
                  <a:pt x="1424" y="728"/>
                </a:lnTo>
                <a:lnTo>
                  <a:pt x="1452" y="672"/>
                </a:lnTo>
                <a:lnTo>
                  <a:pt x="1478" y="614"/>
                </a:lnTo>
                <a:lnTo>
                  <a:pt x="1502" y="554"/>
                </a:lnTo>
                <a:lnTo>
                  <a:pt x="1522" y="494"/>
                </a:lnTo>
                <a:lnTo>
                  <a:pt x="0" y="0"/>
                </a:lnTo>
                <a:close/>
              </a:path>
            </a:pathLst>
          </a:custGeom>
          <a:solidFill>
            <a:srgbClr val="FB8037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69" name="Freeform 13"/>
          <p:cNvSpPr>
            <a:spLocks/>
          </p:cNvSpPr>
          <p:nvPr/>
        </p:nvSpPr>
        <p:spPr bwMode="auto">
          <a:xfrm>
            <a:off x="2155825" y="3971925"/>
            <a:ext cx="2416175" cy="2540000"/>
          </a:xfrm>
          <a:custGeom>
            <a:avLst/>
            <a:gdLst>
              <a:gd name="T0" fmla="*/ 2416175 w 1522"/>
              <a:gd name="T1" fmla="*/ 0 h 1600"/>
              <a:gd name="T2" fmla="*/ 0 w 1522"/>
              <a:gd name="T3" fmla="*/ 784225 h 1600"/>
              <a:gd name="T4" fmla="*/ 0 w 1522"/>
              <a:gd name="T5" fmla="*/ 784225 h 1600"/>
              <a:gd name="T6" fmla="*/ 34925 w 1522"/>
              <a:gd name="T7" fmla="*/ 879475 h 1600"/>
              <a:gd name="T8" fmla="*/ 69850 w 1522"/>
              <a:gd name="T9" fmla="*/ 974725 h 1600"/>
              <a:gd name="T10" fmla="*/ 111125 w 1522"/>
              <a:gd name="T11" fmla="*/ 1066800 h 1600"/>
              <a:gd name="T12" fmla="*/ 155575 w 1522"/>
              <a:gd name="T13" fmla="*/ 1155700 h 1600"/>
              <a:gd name="T14" fmla="*/ 203200 w 1522"/>
              <a:gd name="T15" fmla="*/ 1244600 h 1600"/>
              <a:gd name="T16" fmla="*/ 254000 w 1522"/>
              <a:gd name="T17" fmla="*/ 1330325 h 1600"/>
              <a:gd name="T18" fmla="*/ 307975 w 1522"/>
              <a:gd name="T19" fmla="*/ 1416050 h 1600"/>
              <a:gd name="T20" fmla="*/ 365125 w 1522"/>
              <a:gd name="T21" fmla="*/ 1495425 h 1600"/>
              <a:gd name="T22" fmla="*/ 425450 w 1522"/>
              <a:gd name="T23" fmla="*/ 1574800 h 1600"/>
              <a:gd name="T24" fmla="*/ 485775 w 1522"/>
              <a:gd name="T25" fmla="*/ 1651000 h 1600"/>
              <a:gd name="T26" fmla="*/ 552450 w 1522"/>
              <a:gd name="T27" fmla="*/ 1727200 h 1600"/>
              <a:gd name="T28" fmla="*/ 622300 w 1522"/>
              <a:gd name="T29" fmla="*/ 1797050 h 1600"/>
              <a:gd name="T30" fmla="*/ 692150 w 1522"/>
              <a:gd name="T31" fmla="*/ 1866900 h 1600"/>
              <a:gd name="T32" fmla="*/ 768350 w 1522"/>
              <a:gd name="T33" fmla="*/ 1933575 h 1600"/>
              <a:gd name="T34" fmla="*/ 844550 w 1522"/>
              <a:gd name="T35" fmla="*/ 1993900 h 1600"/>
              <a:gd name="T36" fmla="*/ 923925 w 1522"/>
              <a:gd name="T37" fmla="*/ 2054225 h 1600"/>
              <a:gd name="T38" fmla="*/ 923925 w 1522"/>
              <a:gd name="T39" fmla="*/ 2054225 h 1600"/>
              <a:gd name="T40" fmla="*/ 1003300 w 1522"/>
              <a:gd name="T41" fmla="*/ 2111375 h 1600"/>
              <a:gd name="T42" fmla="*/ 1085850 w 1522"/>
              <a:gd name="T43" fmla="*/ 2162175 h 1600"/>
              <a:gd name="T44" fmla="*/ 1168400 w 1522"/>
              <a:gd name="T45" fmla="*/ 2212975 h 1600"/>
              <a:gd name="T46" fmla="*/ 1254125 w 1522"/>
              <a:gd name="T47" fmla="*/ 2260600 h 1600"/>
              <a:gd name="T48" fmla="*/ 1343025 w 1522"/>
              <a:gd name="T49" fmla="*/ 2301875 h 1600"/>
              <a:gd name="T50" fmla="*/ 1431925 w 1522"/>
              <a:gd name="T51" fmla="*/ 2343150 h 1600"/>
              <a:gd name="T52" fmla="*/ 1524000 w 1522"/>
              <a:gd name="T53" fmla="*/ 2378075 h 1600"/>
              <a:gd name="T54" fmla="*/ 1619250 w 1522"/>
              <a:gd name="T55" fmla="*/ 2413000 h 1600"/>
              <a:gd name="T56" fmla="*/ 1711325 w 1522"/>
              <a:gd name="T57" fmla="*/ 2441575 h 1600"/>
              <a:gd name="T58" fmla="*/ 1809750 w 1522"/>
              <a:gd name="T59" fmla="*/ 2466975 h 1600"/>
              <a:gd name="T60" fmla="*/ 1908175 w 1522"/>
              <a:gd name="T61" fmla="*/ 2489200 h 1600"/>
              <a:gd name="T62" fmla="*/ 2006600 w 1522"/>
              <a:gd name="T63" fmla="*/ 2508250 h 1600"/>
              <a:gd name="T64" fmla="*/ 2108200 w 1522"/>
              <a:gd name="T65" fmla="*/ 2520950 h 1600"/>
              <a:gd name="T66" fmla="*/ 2209800 w 1522"/>
              <a:gd name="T67" fmla="*/ 2530475 h 1600"/>
              <a:gd name="T68" fmla="*/ 2311400 w 1522"/>
              <a:gd name="T69" fmla="*/ 2536825 h 1600"/>
              <a:gd name="T70" fmla="*/ 2416175 w 1522"/>
              <a:gd name="T71" fmla="*/ 2540000 h 1600"/>
              <a:gd name="T72" fmla="*/ 2416175 w 1522"/>
              <a:gd name="T73" fmla="*/ 0 h 1600"/>
              <a:gd name="T74" fmla="*/ 2416175 w 1522"/>
              <a:gd name="T75" fmla="*/ 0 h 1600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22" h="1600">
                <a:moveTo>
                  <a:pt x="1522" y="0"/>
                </a:moveTo>
                <a:lnTo>
                  <a:pt x="0" y="494"/>
                </a:lnTo>
                <a:lnTo>
                  <a:pt x="22" y="554"/>
                </a:lnTo>
                <a:lnTo>
                  <a:pt x="44" y="614"/>
                </a:lnTo>
                <a:lnTo>
                  <a:pt x="70" y="672"/>
                </a:lnTo>
                <a:lnTo>
                  <a:pt x="98" y="728"/>
                </a:lnTo>
                <a:lnTo>
                  <a:pt x="128" y="784"/>
                </a:lnTo>
                <a:lnTo>
                  <a:pt x="160" y="838"/>
                </a:lnTo>
                <a:lnTo>
                  <a:pt x="194" y="892"/>
                </a:lnTo>
                <a:lnTo>
                  <a:pt x="230" y="942"/>
                </a:lnTo>
                <a:lnTo>
                  <a:pt x="268" y="992"/>
                </a:lnTo>
                <a:lnTo>
                  <a:pt x="306" y="1040"/>
                </a:lnTo>
                <a:lnTo>
                  <a:pt x="348" y="1088"/>
                </a:lnTo>
                <a:lnTo>
                  <a:pt x="392" y="1132"/>
                </a:lnTo>
                <a:lnTo>
                  <a:pt x="436" y="1176"/>
                </a:lnTo>
                <a:lnTo>
                  <a:pt x="484" y="1218"/>
                </a:lnTo>
                <a:lnTo>
                  <a:pt x="532" y="1256"/>
                </a:lnTo>
                <a:lnTo>
                  <a:pt x="582" y="1294"/>
                </a:lnTo>
                <a:lnTo>
                  <a:pt x="632" y="1330"/>
                </a:lnTo>
                <a:lnTo>
                  <a:pt x="684" y="1362"/>
                </a:lnTo>
                <a:lnTo>
                  <a:pt x="736" y="1394"/>
                </a:lnTo>
                <a:lnTo>
                  <a:pt x="790" y="1424"/>
                </a:lnTo>
                <a:lnTo>
                  <a:pt x="846" y="1450"/>
                </a:lnTo>
                <a:lnTo>
                  <a:pt x="902" y="1476"/>
                </a:lnTo>
                <a:lnTo>
                  <a:pt x="960" y="1498"/>
                </a:lnTo>
                <a:lnTo>
                  <a:pt x="1020" y="1520"/>
                </a:lnTo>
                <a:lnTo>
                  <a:pt x="1078" y="1538"/>
                </a:lnTo>
                <a:lnTo>
                  <a:pt x="1140" y="1554"/>
                </a:lnTo>
                <a:lnTo>
                  <a:pt x="1202" y="1568"/>
                </a:lnTo>
                <a:lnTo>
                  <a:pt x="1264" y="1580"/>
                </a:lnTo>
                <a:lnTo>
                  <a:pt x="1328" y="1588"/>
                </a:lnTo>
                <a:lnTo>
                  <a:pt x="1392" y="1594"/>
                </a:lnTo>
                <a:lnTo>
                  <a:pt x="1456" y="1598"/>
                </a:lnTo>
                <a:lnTo>
                  <a:pt x="1522" y="1600"/>
                </a:lnTo>
                <a:lnTo>
                  <a:pt x="1522" y="0"/>
                </a:lnTo>
                <a:close/>
              </a:path>
            </a:pathLst>
          </a:custGeom>
          <a:solidFill>
            <a:srgbClr val="20B7EC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0" name="Freeform 14"/>
          <p:cNvSpPr>
            <a:spLocks/>
          </p:cNvSpPr>
          <p:nvPr/>
        </p:nvSpPr>
        <p:spPr bwMode="auto">
          <a:xfrm>
            <a:off x="2032000" y="1917700"/>
            <a:ext cx="2540000" cy="2838450"/>
          </a:xfrm>
          <a:custGeom>
            <a:avLst/>
            <a:gdLst>
              <a:gd name="T0" fmla="*/ 1047750 w 1600"/>
              <a:gd name="T1" fmla="*/ 0 h 1788"/>
              <a:gd name="T2" fmla="*/ 1047750 w 1600"/>
              <a:gd name="T3" fmla="*/ 0 h 1788"/>
              <a:gd name="T4" fmla="*/ 968375 w 1600"/>
              <a:gd name="T5" fmla="*/ 60325 h 1788"/>
              <a:gd name="T6" fmla="*/ 892175 w 1600"/>
              <a:gd name="T7" fmla="*/ 123825 h 1788"/>
              <a:gd name="T8" fmla="*/ 815975 w 1600"/>
              <a:gd name="T9" fmla="*/ 187325 h 1788"/>
              <a:gd name="T10" fmla="*/ 746125 w 1600"/>
              <a:gd name="T11" fmla="*/ 257175 h 1788"/>
              <a:gd name="T12" fmla="*/ 676275 w 1600"/>
              <a:gd name="T13" fmla="*/ 327025 h 1788"/>
              <a:gd name="T14" fmla="*/ 609600 w 1600"/>
              <a:gd name="T15" fmla="*/ 403225 h 1788"/>
              <a:gd name="T16" fmla="*/ 549275 w 1600"/>
              <a:gd name="T17" fmla="*/ 479425 h 1788"/>
              <a:gd name="T18" fmla="*/ 488950 w 1600"/>
              <a:gd name="T19" fmla="*/ 558800 h 1788"/>
              <a:gd name="T20" fmla="*/ 431800 w 1600"/>
              <a:gd name="T21" fmla="*/ 638175 h 1788"/>
              <a:gd name="T22" fmla="*/ 377825 w 1600"/>
              <a:gd name="T23" fmla="*/ 723900 h 1788"/>
              <a:gd name="T24" fmla="*/ 327025 w 1600"/>
              <a:gd name="T25" fmla="*/ 809625 h 1788"/>
              <a:gd name="T26" fmla="*/ 279400 w 1600"/>
              <a:gd name="T27" fmla="*/ 898525 h 1788"/>
              <a:gd name="T28" fmla="*/ 234950 w 1600"/>
              <a:gd name="T29" fmla="*/ 987425 h 1788"/>
              <a:gd name="T30" fmla="*/ 193675 w 1600"/>
              <a:gd name="T31" fmla="*/ 1079500 h 1788"/>
              <a:gd name="T32" fmla="*/ 158750 w 1600"/>
              <a:gd name="T33" fmla="*/ 1174750 h 1788"/>
              <a:gd name="T34" fmla="*/ 123825 w 1600"/>
              <a:gd name="T35" fmla="*/ 1270000 h 1788"/>
              <a:gd name="T36" fmla="*/ 123825 w 1600"/>
              <a:gd name="T37" fmla="*/ 1270000 h 1788"/>
              <a:gd name="T38" fmla="*/ 95250 w 1600"/>
              <a:gd name="T39" fmla="*/ 1362075 h 1788"/>
              <a:gd name="T40" fmla="*/ 69850 w 1600"/>
              <a:gd name="T41" fmla="*/ 1457325 h 1788"/>
              <a:gd name="T42" fmla="*/ 50800 w 1600"/>
              <a:gd name="T43" fmla="*/ 1552575 h 1788"/>
              <a:gd name="T44" fmla="*/ 31750 w 1600"/>
              <a:gd name="T45" fmla="*/ 1651000 h 1788"/>
              <a:gd name="T46" fmla="*/ 19050 w 1600"/>
              <a:gd name="T47" fmla="*/ 1749425 h 1788"/>
              <a:gd name="T48" fmla="*/ 9525 w 1600"/>
              <a:gd name="T49" fmla="*/ 1851025 h 1788"/>
              <a:gd name="T50" fmla="*/ 3175 w 1600"/>
              <a:gd name="T51" fmla="*/ 1952625 h 1788"/>
              <a:gd name="T52" fmla="*/ 0 w 1600"/>
              <a:gd name="T53" fmla="*/ 2054225 h 1788"/>
              <a:gd name="T54" fmla="*/ 0 w 1600"/>
              <a:gd name="T55" fmla="*/ 2054225 h 1788"/>
              <a:gd name="T56" fmla="*/ 3175 w 1600"/>
              <a:gd name="T57" fmla="*/ 2155825 h 1788"/>
              <a:gd name="T58" fmla="*/ 9525 w 1600"/>
              <a:gd name="T59" fmla="*/ 2257425 h 1788"/>
              <a:gd name="T60" fmla="*/ 19050 w 1600"/>
              <a:gd name="T61" fmla="*/ 2359025 h 1788"/>
              <a:gd name="T62" fmla="*/ 31750 w 1600"/>
              <a:gd name="T63" fmla="*/ 2457450 h 1788"/>
              <a:gd name="T64" fmla="*/ 50800 w 1600"/>
              <a:gd name="T65" fmla="*/ 2555875 h 1788"/>
              <a:gd name="T66" fmla="*/ 69850 w 1600"/>
              <a:gd name="T67" fmla="*/ 2651125 h 1788"/>
              <a:gd name="T68" fmla="*/ 95250 w 1600"/>
              <a:gd name="T69" fmla="*/ 2746375 h 1788"/>
              <a:gd name="T70" fmla="*/ 123825 w 1600"/>
              <a:gd name="T71" fmla="*/ 2838450 h 1788"/>
              <a:gd name="T72" fmla="*/ 2540000 w 1600"/>
              <a:gd name="T73" fmla="*/ 2054225 h 1788"/>
              <a:gd name="T74" fmla="*/ 2540000 w 1600"/>
              <a:gd name="T75" fmla="*/ 2054225 h 1788"/>
              <a:gd name="T76" fmla="*/ 1047750 w 1600"/>
              <a:gd name="T77" fmla="*/ 0 h 1788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1600" h="1788">
                <a:moveTo>
                  <a:pt x="660" y="0"/>
                </a:moveTo>
                <a:lnTo>
                  <a:pt x="660" y="0"/>
                </a:lnTo>
                <a:lnTo>
                  <a:pt x="610" y="38"/>
                </a:lnTo>
                <a:lnTo>
                  <a:pt x="562" y="78"/>
                </a:lnTo>
                <a:lnTo>
                  <a:pt x="514" y="118"/>
                </a:lnTo>
                <a:lnTo>
                  <a:pt x="470" y="162"/>
                </a:lnTo>
                <a:lnTo>
                  <a:pt x="426" y="206"/>
                </a:lnTo>
                <a:lnTo>
                  <a:pt x="384" y="254"/>
                </a:lnTo>
                <a:lnTo>
                  <a:pt x="346" y="302"/>
                </a:lnTo>
                <a:lnTo>
                  <a:pt x="308" y="352"/>
                </a:lnTo>
                <a:lnTo>
                  <a:pt x="272" y="402"/>
                </a:lnTo>
                <a:lnTo>
                  <a:pt x="238" y="456"/>
                </a:lnTo>
                <a:lnTo>
                  <a:pt x="206" y="510"/>
                </a:lnTo>
                <a:lnTo>
                  <a:pt x="176" y="566"/>
                </a:lnTo>
                <a:lnTo>
                  <a:pt x="148" y="622"/>
                </a:lnTo>
                <a:lnTo>
                  <a:pt x="122" y="680"/>
                </a:lnTo>
                <a:lnTo>
                  <a:pt x="100" y="740"/>
                </a:lnTo>
                <a:lnTo>
                  <a:pt x="78" y="800"/>
                </a:lnTo>
                <a:lnTo>
                  <a:pt x="60" y="858"/>
                </a:lnTo>
                <a:lnTo>
                  <a:pt x="44" y="918"/>
                </a:lnTo>
                <a:lnTo>
                  <a:pt x="32" y="978"/>
                </a:lnTo>
                <a:lnTo>
                  <a:pt x="20" y="1040"/>
                </a:lnTo>
                <a:lnTo>
                  <a:pt x="12" y="1102"/>
                </a:lnTo>
                <a:lnTo>
                  <a:pt x="6" y="1166"/>
                </a:lnTo>
                <a:lnTo>
                  <a:pt x="2" y="1230"/>
                </a:lnTo>
                <a:lnTo>
                  <a:pt x="0" y="1294"/>
                </a:lnTo>
                <a:lnTo>
                  <a:pt x="2" y="1358"/>
                </a:lnTo>
                <a:lnTo>
                  <a:pt x="6" y="1422"/>
                </a:lnTo>
                <a:lnTo>
                  <a:pt x="12" y="1486"/>
                </a:lnTo>
                <a:lnTo>
                  <a:pt x="20" y="1548"/>
                </a:lnTo>
                <a:lnTo>
                  <a:pt x="32" y="1610"/>
                </a:lnTo>
                <a:lnTo>
                  <a:pt x="44" y="1670"/>
                </a:lnTo>
                <a:lnTo>
                  <a:pt x="60" y="1730"/>
                </a:lnTo>
                <a:lnTo>
                  <a:pt x="78" y="1788"/>
                </a:lnTo>
                <a:lnTo>
                  <a:pt x="1600" y="1294"/>
                </a:lnTo>
                <a:lnTo>
                  <a:pt x="660" y="0"/>
                </a:lnTo>
                <a:close/>
              </a:path>
            </a:pathLst>
          </a:custGeom>
          <a:solidFill>
            <a:srgbClr val="50EC20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1" name="Text Box 21"/>
          <p:cNvSpPr txBox="1">
            <a:spLocks noChangeArrowheads="1"/>
          </p:cNvSpPr>
          <p:nvPr/>
        </p:nvSpPr>
        <p:spPr bwMode="auto">
          <a:xfrm>
            <a:off x="4105275" y="2016125"/>
            <a:ext cx="933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People</a:t>
            </a:r>
          </a:p>
        </p:txBody>
      </p:sp>
      <p:sp>
        <p:nvSpPr>
          <p:cNvPr id="11272" name="Text Box 22"/>
          <p:cNvSpPr txBox="1">
            <a:spLocks noChangeArrowheads="1"/>
          </p:cNvSpPr>
          <p:nvPr/>
        </p:nvSpPr>
        <p:spPr bwMode="auto">
          <a:xfrm>
            <a:off x="5595938" y="3365500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Cost</a:t>
            </a:r>
          </a:p>
        </p:txBody>
      </p:sp>
      <p:sp>
        <p:nvSpPr>
          <p:cNvPr id="11273" name="Text Box 23"/>
          <p:cNvSpPr txBox="1">
            <a:spLocks noChangeArrowheads="1"/>
          </p:cNvSpPr>
          <p:nvPr/>
        </p:nvSpPr>
        <p:spPr bwMode="auto">
          <a:xfrm>
            <a:off x="3068638" y="4953000"/>
            <a:ext cx="1136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Location</a:t>
            </a:r>
          </a:p>
        </p:txBody>
      </p:sp>
      <p:sp>
        <p:nvSpPr>
          <p:cNvPr id="11274" name="Text Box 24"/>
          <p:cNvSpPr txBox="1">
            <a:spLocks noChangeArrowheads="1"/>
          </p:cNvSpPr>
          <p:nvPr/>
        </p:nvSpPr>
        <p:spPr bwMode="auto">
          <a:xfrm>
            <a:off x="4841875" y="4953000"/>
            <a:ext cx="1466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Technology</a:t>
            </a:r>
          </a:p>
        </p:txBody>
      </p:sp>
      <p:sp>
        <p:nvSpPr>
          <p:cNvPr id="11275" name="Text Box 25"/>
          <p:cNvSpPr txBox="1">
            <a:spLocks noChangeArrowheads="1"/>
          </p:cNvSpPr>
          <p:nvPr/>
        </p:nvSpPr>
        <p:spPr bwMode="auto">
          <a:xfrm>
            <a:off x="2693988" y="3365500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Process</a:t>
            </a:r>
          </a:p>
        </p:txBody>
      </p:sp>
      <p:sp>
        <p:nvSpPr>
          <p:cNvPr id="11276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5 Segments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reeform 5"/>
          <p:cNvSpPr>
            <a:spLocks/>
          </p:cNvSpPr>
          <p:nvPr/>
        </p:nvSpPr>
        <p:spPr bwMode="auto">
          <a:xfrm>
            <a:off x="4572000" y="2701925"/>
            <a:ext cx="2540000" cy="2540000"/>
          </a:xfrm>
          <a:custGeom>
            <a:avLst/>
            <a:gdLst>
              <a:gd name="T0" fmla="*/ 0 w 1600"/>
              <a:gd name="T1" fmla="*/ 1270000 h 1600"/>
              <a:gd name="T2" fmla="*/ 2200275 w 1600"/>
              <a:gd name="T3" fmla="*/ 2540000 h 1600"/>
              <a:gd name="T4" fmla="*/ 2200275 w 1600"/>
              <a:gd name="T5" fmla="*/ 2540000 h 1600"/>
              <a:gd name="T6" fmla="*/ 2238375 w 1600"/>
              <a:gd name="T7" fmla="*/ 2470150 h 1600"/>
              <a:gd name="T8" fmla="*/ 2276475 w 1600"/>
              <a:gd name="T9" fmla="*/ 2397125 h 1600"/>
              <a:gd name="T10" fmla="*/ 2311400 w 1600"/>
              <a:gd name="T11" fmla="*/ 2324100 h 1600"/>
              <a:gd name="T12" fmla="*/ 2343150 w 1600"/>
              <a:gd name="T13" fmla="*/ 2251075 h 1600"/>
              <a:gd name="T14" fmla="*/ 2374900 w 1600"/>
              <a:gd name="T15" fmla="*/ 2174875 h 1600"/>
              <a:gd name="T16" fmla="*/ 2403475 w 1600"/>
              <a:gd name="T17" fmla="*/ 2095500 h 1600"/>
              <a:gd name="T18" fmla="*/ 2428875 w 1600"/>
              <a:gd name="T19" fmla="*/ 2019300 h 1600"/>
              <a:gd name="T20" fmla="*/ 2451100 w 1600"/>
              <a:gd name="T21" fmla="*/ 1939925 h 1600"/>
              <a:gd name="T22" fmla="*/ 2470150 w 1600"/>
              <a:gd name="T23" fmla="*/ 1860550 h 1600"/>
              <a:gd name="T24" fmla="*/ 2489200 w 1600"/>
              <a:gd name="T25" fmla="*/ 1778000 h 1600"/>
              <a:gd name="T26" fmla="*/ 2505075 w 1600"/>
              <a:gd name="T27" fmla="*/ 1695450 h 1600"/>
              <a:gd name="T28" fmla="*/ 2517775 w 1600"/>
              <a:gd name="T29" fmla="*/ 1612900 h 1600"/>
              <a:gd name="T30" fmla="*/ 2527300 w 1600"/>
              <a:gd name="T31" fmla="*/ 1527175 h 1600"/>
              <a:gd name="T32" fmla="*/ 2533650 w 1600"/>
              <a:gd name="T33" fmla="*/ 1441450 h 1600"/>
              <a:gd name="T34" fmla="*/ 2536825 w 1600"/>
              <a:gd name="T35" fmla="*/ 1358900 h 1600"/>
              <a:gd name="T36" fmla="*/ 2540000 w 1600"/>
              <a:gd name="T37" fmla="*/ 1270000 h 1600"/>
              <a:gd name="T38" fmla="*/ 2540000 w 1600"/>
              <a:gd name="T39" fmla="*/ 1270000 h 1600"/>
              <a:gd name="T40" fmla="*/ 2536825 w 1600"/>
              <a:gd name="T41" fmla="*/ 1184275 h 1600"/>
              <a:gd name="T42" fmla="*/ 2533650 w 1600"/>
              <a:gd name="T43" fmla="*/ 1098550 h 1600"/>
              <a:gd name="T44" fmla="*/ 2527300 w 1600"/>
              <a:gd name="T45" fmla="*/ 1012825 h 1600"/>
              <a:gd name="T46" fmla="*/ 2517775 w 1600"/>
              <a:gd name="T47" fmla="*/ 930275 h 1600"/>
              <a:gd name="T48" fmla="*/ 2505075 w 1600"/>
              <a:gd name="T49" fmla="*/ 847725 h 1600"/>
              <a:gd name="T50" fmla="*/ 2489200 w 1600"/>
              <a:gd name="T51" fmla="*/ 765175 h 1600"/>
              <a:gd name="T52" fmla="*/ 2470150 w 1600"/>
              <a:gd name="T53" fmla="*/ 682625 h 1600"/>
              <a:gd name="T54" fmla="*/ 2451100 w 1600"/>
              <a:gd name="T55" fmla="*/ 603250 h 1600"/>
              <a:gd name="T56" fmla="*/ 2428875 w 1600"/>
              <a:gd name="T57" fmla="*/ 523875 h 1600"/>
              <a:gd name="T58" fmla="*/ 2403475 w 1600"/>
              <a:gd name="T59" fmla="*/ 444500 h 1600"/>
              <a:gd name="T60" fmla="*/ 2374900 w 1600"/>
              <a:gd name="T61" fmla="*/ 368300 h 1600"/>
              <a:gd name="T62" fmla="*/ 2343150 w 1600"/>
              <a:gd name="T63" fmla="*/ 292100 h 1600"/>
              <a:gd name="T64" fmla="*/ 2311400 w 1600"/>
              <a:gd name="T65" fmla="*/ 215900 h 1600"/>
              <a:gd name="T66" fmla="*/ 2276475 w 1600"/>
              <a:gd name="T67" fmla="*/ 142875 h 1600"/>
              <a:gd name="T68" fmla="*/ 2238375 w 1600"/>
              <a:gd name="T69" fmla="*/ 73025 h 1600"/>
              <a:gd name="T70" fmla="*/ 2200275 w 1600"/>
              <a:gd name="T71" fmla="*/ 0 h 1600"/>
              <a:gd name="T72" fmla="*/ 0 w 1600"/>
              <a:gd name="T73" fmla="*/ 1270000 h 1600"/>
              <a:gd name="T74" fmla="*/ 0 w 1600"/>
              <a:gd name="T75" fmla="*/ 1270000 h 1600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600" h="1600">
                <a:moveTo>
                  <a:pt x="0" y="800"/>
                </a:moveTo>
                <a:lnTo>
                  <a:pt x="1386" y="1600"/>
                </a:lnTo>
                <a:lnTo>
                  <a:pt x="1410" y="1556"/>
                </a:lnTo>
                <a:lnTo>
                  <a:pt x="1434" y="1510"/>
                </a:lnTo>
                <a:lnTo>
                  <a:pt x="1456" y="1464"/>
                </a:lnTo>
                <a:lnTo>
                  <a:pt x="1476" y="1418"/>
                </a:lnTo>
                <a:lnTo>
                  <a:pt x="1496" y="1370"/>
                </a:lnTo>
                <a:lnTo>
                  <a:pt x="1514" y="1320"/>
                </a:lnTo>
                <a:lnTo>
                  <a:pt x="1530" y="1272"/>
                </a:lnTo>
                <a:lnTo>
                  <a:pt x="1544" y="1222"/>
                </a:lnTo>
                <a:lnTo>
                  <a:pt x="1556" y="1172"/>
                </a:lnTo>
                <a:lnTo>
                  <a:pt x="1568" y="1120"/>
                </a:lnTo>
                <a:lnTo>
                  <a:pt x="1578" y="1068"/>
                </a:lnTo>
                <a:lnTo>
                  <a:pt x="1586" y="1016"/>
                </a:lnTo>
                <a:lnTo>
                  <a:pt x="1592" y="962"/>
                </a:lnTo>
                <a:lnTo>
                  <a:pt x="1596" y="908"/>
                </a:lnTo>
                <a:lnTo>
                  <a:pt x="1598" y="856"/>
                </a:lnTo>
                <a:lnTo>
                  <a:pt x="1600" y="800"/>
                </a:lnTo>
                <a:lnTo>
                  <a:pt x="1598" y="746"/>
                </a:lnTo>
                <a:lnTo>
                  <a:pt x="1596" y="692"/>
                </a:lnTo>
                <a:lnTo>
                  <a:pt x="1592" y="638"/>
                </a:lnTo>
                <a:lnTo>
                  <a:pt x="1586" y="586"/>
                </a:lnTo>
                <a:lnTo>
                  <a:pt x="1578" y="534"/>
                </a:lnTo>
                <a:lnTo>
                  <a:pt x="1568" y="482"/>
                </a:lnTo>
                <a:lnTo>
                  <a:pt x="1556" y="430"/>
                </a:lnTo>
                <a:lnTo>
                  <a:pt x="1544" y="380"/>
                </a:lnTo>
                <a:lnTo>
                  <a:pt x="1530" y="330"/>
                </a:lnTo>
                <a:lnTo>
                  <a:pt x="1514" y="280"/>
                </a:lnTo>
                <a:lnTo>
                  <a:pt x="1496" y="232"/>
                </a:lnTo>
                <a:lnTo>
                  <a:pt x="1476" y="184"/>
                </a:lnTo>
                <a:lnTo>
                  <a:pt x="1456" y="136"/>
                </a:lnTo>
                <a:lnTo>
                  <a:pt x="1434" y="90"/>
                </a:lnTo>
                <a:lnTo>
                  <a:pt x="1410" y="46"/>
                </a:lnTo>
                <a:lnTo>
                  <a:pt x="1386" y="0"/>
                </a:lnTo>
                <a:lnTo>
                  <a:pt x="0" y="800"/>
                </a:lnTo>
                <a:close/>
              </a:path>
            </a:pathLst>
          </a:custGeom>
          <a:solidFill>
            <a:srgbClr val="FB8037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4572000" y="3971925"/>
            <a:ext cx="1588" cy="15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16" name="Freeform 7"/>
          <p:cNvSpPr>
            <a:spLocks/>
          </p:cNvSpPr>
          <p:nvPr/>
        </p:nvSpPr>
        <p:spPr bwMode="auto">
          <a:xfrm>
            <a:off x="4572000" y="1431925"/>
            <a:ext cx="2200275" cy="2540000"/>
          </a:xfrm>
          <a:custGeom>
            <a:avLst/>
            <a:gdLst>
              <a:gd name="T0" fmla="*/ 2200275 w 1386"/>
              <a:gd name="T1" fmla="*/ 1270000 h 1600"/>
              <a:gd name="T2" fmla="*/ 2200275 w 1386"/>
              <a:gd name="T3" fmla="*/ 1270000 h 1600"/>
              <a:gd name="T4" fmla="*/ 2159000 w 1386"/>
              <a:gd name="T5" fmla="*/ 1200150 h 1600"/>
              <a:gd name="T6" fmla="*/ 2114550 w 1386"/>
              <a:gd name="T7" fmla="*/ 1130300 h 1600"/>
              <a:gd name="T8" fmla="*/ 2066925 w 1386"/>
              <a:gd name="T9" fmla="*/ 1063625 h 1600"/>
              <a:gd name="T10" fmla="*/ 2016125 w 1386"/>
              <a:gd name="T11" fmla="*/ 996950 h 1600"/>
              <a:gd name="T12" fmla="*/ 1968500 w 1386"/>
              <a:gd name="T13" fmla="*/ 933450 h 1600"/>
              <a:gd name="T14" fmla="*/ 1914525 w 1386"/>
              <a:gd name="T15" fmla="*/ 873125 h 1600"/>
              <a:gd name="T16" fmla="*/ 1860550 w 1386"/>
              <a:gd name="T17" fmla="*/ 809625 h 1600"/>
              <a:gd name="T18" fmla="*/ 1803400 w 1386"/>
              <a:gd name="T19" fmla="*/ 752475 h 1600"/>
              <a:gd name="T20" fmla="*/ 1743075 w 1386"/>
              <a:gd name="T21" fmla="*/ 695325 h 1600"/>
              <a:gd name="T22" fmla="*/ 1682750 w 1386"/>
              <a:gd name="T23" fmla="*/ 641350 h 1600"/>
              <a:gd name="T24" fmla="*/ 1622425 w 1386"/>
              <a:gd name="T25" fmla="*/ 587375 h 1600"/>
              <a:gd name="T26" fmla="*/ 1558925 w 1386"/>
              <a:gd name="T27" fmla="*/ 536575 h 1600"/>
              <a:gd name="T28" fmla="*/ 1492250 w 1386"/>
              <a:gd name="T29" fmla="*/ 485775 h 1600"/>
              <a:gd name="T30" fmla="*/ 1425575 w 1386"/>
              <a:gd name="T31" fmla="*/ 438150 h 1600"/>
              <a:gd name="T32" fmla="*/ 1358900 w 1386"/>
              <a:gd name="T33" fmla="*/ 393700 h 1600"/>
              <a:gd name="T34" fmla="*/ 1289050 w 1386"/>
              <a:gd name="T35" fmla="*/ 352425 h 1600"/>
              <a:gd name="T36" fmla="*/ 1216025 w 1386"/>
              <a:gd name="T37" fmla="*/ 311150 h 1600"/>
              <a:gd name="T38" fmla="*/ 1143000 w 1386"/>
              <a:gd name="T39" fmla="*/ 273050 h 1600"/>
              <a:gd name="T40" fmla="*/ 1069975 w 1386"/>
              <a:gd name="T41" fmla="*/ 234950 h 1600"/>
              <a:gd name="T42" fmla="*/ 993775 w 1386"/>
              <a:gd name="T43" fmla="*/ 203200 h 1600"/>
              <a:gd name="T44" fmla="*/ 917575 w 1386"/>
              <a:gd name="T45" fmla="*/ 171450 h 1600"/>
              <a:gd name="T46" fmla="*/ 838200 w 1386"/>
              <a:gd name="T47" fmla="*/ 142875 h 1600"/>
              <a:gd name="T48" fmla="*/ 758825 w 1386"/>
              <a:gd name="T49" fmla="*/ 117475 h 1600"/>
              <a:gd name="T50" fmla="*/ 679450 w 1386"/>
              <a:gd name="T51" fmla="*/ 92075 h 1600"/>
              <a:gd name="T52" fmla="*/ 596900 w 1386"/>
              <a:gd name="T53" fmla="*/ 73025 h 1600"/>
              <a:gd name="T54" fmla="*/ 514350 w 1386"/>
              <a:gd name="T55" fmla="*/ 53975 h 1600"/>
              <a:gd name="T56" fmla="*/ 431800 w 1386"/>
              <a:gd name="T57" fmla="*/ 38100 h 1600"/>
              <a:gd name="T58" fmla="*/ 346075 w 1386"/>
              <a:gd name="T59" fmla="*/ 25400 h 1600"/>
              <a:gd name="T60" fmla="*/ 260350 w 1386"/>
              <a:gd name="T61" fmla="*/ 12700 h 1600"/>
              <a:gd name="T62" fmla="*/ 174625 w 1386"/>
              <a:gd name="T63" fmla="*/ 6350 h 1600"/>
              <a:gd name="T64" fmla="*/ 88900 w 1386"/>
              <a:gd name="T65" fmla="*/ 3175 h 1600"/>
              <a:gd name="T66" fmla="*/ 0 w 1386"/>
              <a:gd name="T67" fmla="*/ 0 h 1600"/>
              <a:gd name="T68" fmla="*/ 0 w 1386"/>
              <a:gd name="T69" fmla="*/ 2540000 h 1600"/>
              <a:gd name="T70" fmla="*/ 2200275 w 1386"/>
              <a:gd name="T71" fmla="*/ 1270000 h 160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386" h="1600">
                <a:moveTo>
                  <a:pt x="1386" y="800"/>
                </a:moveTo>
                <a:lnTo>
                  <a:pt x="1386" y="800"/>
                </a:lnTo>
                <a:lnTo>
                  <a:pt x="1360" y="756"/>
                </a:lnTo>
                <a:lnTo>
                  <a:pt x="1332" y="712"/>
                </a:lnTo>
                <a:lnTo>
                  <a:pt x="1302" y="670"/>
                </a:lnTo>
                <a:lnTo>
                  <a:pt x="1270" y="628"/>
                </a:lnTo>
                <a:lnTo>
                  <a:pt x="1240" y="588"/>
                </a:lnTo>
                <a:lnTo>
                  <a:pt x="1206" y="550"/>
                </a:lnTo>
                <a:lnTo>
                  <a:pt x="1172" y="510"/>
                </a:lnTo>
                <a:lnTo>
                  <a:pt x="1136" y="474"/>
                </a:lnTo>
                <a:lnTo>
                  <a:pt x="1098" y="438"/>
                </a:lnTo>
                <a:lnTo>
                  <a:pt x="1060" y="404"/>
                </a:lnTo>
                <a:lnTo>
                  <a:pt x="1022" y="370"/>
                </a:lnTo>
                <a:lnTo>
                  <a:pt x="982" y="338"/>
                </a:lnTo>
                <a:lnTo>
                  <a:pt x="940" y="306"/>
                </a:lnTo>
                <a:lnTo>
                  <a:pt x="898" y="276"/>
                </a:lnTo>
                <a:lnTo>
                  <a:pt x="856" y="248"/>
                </a:lnTo>
                <a:lnTo>
                  <a:pt x="812" y="222"/>
                </a:lnTo>
                <a:lnTo>
                  <a:pt x="766" y="196"/>
                </a:lnTo>
                <a:lnTo>
                  <a:pt x="720" y="172"/>
                </a:lnTo>
                <a:lnTo>
                  <a:pt x="674" y="148"/>
                </a:lnTo>
                <a:lnTo>
                  <a:pt x="626" y="128"/>
                </a:lnTo>
                <a:lnTo>
                  <a:pt x="578" y="108"/>
                </a:lnTo>
                <a:lnTo>
                  <a:pt x="528" y="90"/>
                </a:lnTo>
                <a:lnTo>
                  <a:pt x="478" y="74"/>
                </a:lnTo>
                <a:lnTo>
                  <a:pt x="428" y="58"/>
                </a:lnTo>
                <a:lnTo>
                  <a:pt x="376" y="46"/>
                </a:lnTo>
                <a:lnTo>
                  <a:pt x="324" y="34"/>
                </a:lnTo>
                <a:lnTo>
                  <a:pt x="272" y="24"/>
                </a:lnTo>
                <a:lnTo>
                  <a:pt x="218" y="16"/>
                </a:lnTo>
                <a:lnTo>
                  <a:pt x="164" y="8"/>
                </a:lnTo>
                <a:lnTo>
                  <a:pt x="110" y="4"/>
                </a:lnTo>
                <a:lnTo>
                  <a:pt x="56" y="2"/>
                </a:lnTo>
                <a:lnTo>
                  <a:pt x="0" y="0"/>
                </a:lnTo>
                <a:lnTo>
                  <a:pt x="0" y="1600"/>
                </a:lnTo>
                <a:lnTo>
                  <a:pt x="1386" y="800"/>
                </a:lnTo>
                <a:close/>
              </a:path>
            </a:pathLst>
          </a:custGeom>
          <a:solidFill>
            <a:srgbClr val="FBFB37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17" name="Freeform 8"/>
          <p:cNvSpPr>
            <a:spLocks/>
          </p:cNvSpPr>
          <p:nvPr/>
        </p:nvSpPr>
        <p:spPr bwMode="auto">
          <a:xfrm>
            <a:off x="2371725" y="3971925"/>
            <a:ext cx="2200275" cy="2540000"/>
          </a:xfrm>
          <a:custGeom>
            <a:avLst/>
            <a:gdLst>
              <a:gd name="T0" fmla="*/ 2200275 w 1386"/>
              <a:gd name="T1" fmla="*/ 0 h 1600"/>
              <a:gd name="T2" fmla="*/ 0 w 1386"/>
              <a:gd name="T3" fmla="*/ 1270000 h 1600"/>
              <a:gd name="T4" fmla="*/ 0 w 1386"/>
              <a:gd name="T5" fmla="*/ 1270000 h 1600"/>
              <a:gd name="T6" fmla="*/ 41275 w 1386"/>
              <a:gd name="T7" fmla="*/ 1343025 h 1600"/>
              <a:gd name="T8" fmla="*/ 85725 w 1386"/>
              <a:gd name="T9" fmla="*/ 1409700 h 1600"/>
              <a:gd name="T10" fmla="*/ 133350 w 1386"/>
              <a:gd name="T11" fmla="*/ 1476375 h 1600"/>
              <a:gd name="T12" fmla="*/ 180975 w 1386"/>
              <a:gd name="T13" fmla="*/ 1543050 h 1600"/>
              <a:gd name="T14" fmla="*/ 231775 w 1386"/>
              <a:gd name="T15" fmla="*/ 1606550 h 1600"/>
              <a:gd name="T16" fmla="*/ 285750 w 1386"/>
              <a:gd name="T17" fmla="*/ 1670050 h 1600"/>
              <a:gd name="T18" fmla="*/ 339725 w 1386"/>
              <a:gd name="T19" fmla="*/ 1730375 h 1600"/>
              <a:gd name="T20" fmla="*/ 396875 w 1386"/>
              <a:gd name="T21" fmla="*/ 1790700 h 1600"/>
              <a:gd name="T22" fmla="*/ 454025 w 1386"/>
              <a:gd name="T23" fmla="*/ 1847850 h 1600"/>
              <a:gd name="T24" fmla="*/ 514350 w 1386"/>
              <a:gd name="T25" fmla="*/ 1901825 h 1600"/>
              <a:gd name="T26" fmla="*/ 577850 w 1386"/>
              <a:gd name="T27" fmla="*/ 1955800 h 1600"/>
              <a:gd name="T28" fmla="*/ 641350 w 1386"/>
              <a:gd name="T29" fmla="*/ 2006600 h 1600"/>
              <a:gd name="T30" fmla="*/ 708025 w 1386"/>
              <a:gd name="T31" fmla="*/ 2054225 h 1600"/>
              <a:gd name="T32" fmla="*/ 774700 w 1386"/>
              <a:gd name="T33" fmla="*/ 2101850 h 1600"/>
              <a:gd name="T34" fmla="*/ 841375 w 1386"/>
              <a:gd name="T35" fmla="*/ 2146300 h 1600"/>
              <a:gd name="T36" fmla="*/ 911225 w 1386"/>
              <a:gd name="T37" fmla="*/ 2190750 h 1600"/>
              <a:gd name="T38" fmla="*/ 984250 w 1386"/>
              <a:gd name="T39" fmla="*/ 2232025 h 1600"/>
              <a:gd name="T40" fmla="*/ 1057275 w 1386"/>
              <a:gd name="T41" fmla="*/ 2270125 h 1600"/>
              <a:gd name="T42" fmla="*/ 1130300 w 1386"/>
              <a:gd name="T43" fmla="*/ 2305050 h 1600"/>
              <a:gd name="T44" fmla="*/ 1206500 w 1386"/>
              <a:gd name="T45" fmla="*/ 2339975 h 1600"/>
              <a:gd name="T46" fmla="*/ 1282700 w 1386"/>
              <a:gd name="T47" fmla="*/ 2371725 h 1600"/>
              <a:gd name="T48" fmla="*/ 1362075 w 1386"/>
              <a:gd name="T49" fmla="*/ 2400300 h 1600"/>
              <a:gd name="T50" fmla="*/ 1441450 w 1386"/>
              <a:gd name="T51" fmla="*/ 2425700 h 1600"/>
              <a:gd name="T52" fmla="*/ 1520825 w 1386"/>
              <a:gd name="T53" fmla="*/ 2447925 h 1600"/>
              <a:gd name="T54" fmla="*/ 1603375 w 1386"/>
              <a:gd name="T55" fmla="*/ 2470150 h 1600"/>
              <a:gd name="T56" fmla="*/ 1685925 w 1386"/>
              <a:gd name="T57" fmla="*/ 2489200 h 1600"/>
              <a:gd name="T58" fmla="*/ 1768475 w 1386"/>
              <a:gd name="T59" fmla="*/ 2505075 h 1600"/>
              <a:gd name="T60" fmla="*/ 1854200 w 1386"/>
              <a:gd name="T61" fmla="*/ 2517775 h 1600"/>
              <a:gd name="T62" fmla="*/ 1939925 w 1386"/>
              <a:gd name="T63" fmla="*/ 2527300 h 1600"/>
              <a:gd name="T64" fmla="*/ 2025650 w 1386"/>
              <a:gd name="T65" fmla="*/ 2533650 h 1600"/>
              <a:gd name="T66" fmla="*/ 2111375 w 1386"/>
              <a:gd name="T67" fmla="*/ 2540000 h 1600"/>
              <a:gd name="T68" fmla="*/ 2200275 w 1386"/>
              <a:gd name="T69" fmla="*/ 2540000 h 1600"/>
              <a:gd name="T70" fmla="*/ 2200275 w 1386"/>
              <a:gd name="T71" fmla="*/ 0 h 1600"/>
              <a:gd name="T72" fmla="*/ 2200275 w 1386"/>
              <a:gd name="T73" fmla="*/ 0 h 160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386" h="1600">
                <a:moveTo>
                  <a:pt x="1386" y="0"/>
                </a:moveTo>
                <a:lnTo>
                  <a:pt x="0" y="800"/>
                </a:lnTo>
                <a:lnTo>
                  <a:pt x="26" y="846"/>
                </a:lnTo>
                <a:lnTo>
                  <a:pt x="54" y="888"/>
                </a:lnTo>
                <a:lnTo>
                  <a:pt x="84" y="930"/>
                </a:lnTo>
                <a:lnTo>
                  <a:pt x="114" y="972"/>
                </a:lnTo>
                <a:lnTo>
                  <a:pt x="146" y="1012"/>
                </a:lnTo>
                <a:lnTo>
                  <a:pt x="180" y="1052"/>
                </a:lnTo>
                <a:lnTo>
                  <a:pt x="214" y="1090"/>
                </a:lnTo>
                <a:lnTo>
                  <a:pt x="250" y="1128"/>
                </a:lnTo>
                <a:lnTo>
                  <a:pt x="286" y="1164"/>
                </a:lnTo>
                <a:lnTo>
                  <a:pt x="324" y="1198"/>
                </a:lnTo>
                <a:lnTo>
                  <a:pt x="364" y="1232"/>
                </a:lnTo>
                <a:lnTo>
                  <a:pt x="404" y="1264"/>
                </a:lnTo>
                <a:lnTo>
                  <a:pt x="446" y="1294"/>
                </a:lnTo>
                <a:lnTo>
                  <a:pt x="488" y="1324"/>
                </a:lnTo>
                <a:lnTo>
                  <a:pt x="530" y="1352"/>
                </a:lnTo>
                <a:lnTo>
                  <a:pt x="574" y="1380"/>
                </a:lnTo>
                <a:lnTo>
                  <a:pt x="620" y="1406"/>
                </a:lnTo>
                <a:lnTo>
                  <a:pt x="666" y="1430"/>
                </a:lnTo>
                <a:lnTo>
                  <a:pt x="712" y="1452"/>
                </a:lnTo>
                <a:lnTo>
                  <a:pt x="760" y="1474"/>
                </a:lnTo>
                <a:lnTo>
                  <a:pt x="808" y="1494"/>
                </a:lnTo>
                <a:lnTo>
                  <a:pt x="858" y="1512"/>
                </a:lnTo>
                <a:lnTo>
                  <a:pt x="908" y="1528"/>
                </a:lnTo>
                <a:lnTo>
                  <a:pt x="958" y="1542"/>
                </a:lnTo>
                <a:lnTo>
                  <a:pt x="1010" y="1556"/>
                </a:lnTo>
                <a:lnTo>
                  <a:pt x="1062" y="1568"/>
                </a:lnTo>
                <a:lnTo>
                  <a:pt x="1114" y="1578"/>
                </a:lnTo>
                <a:lnTo>
                  <a:pt x="1168" y="1586"/>
                </a:lnTo>
                <a:lnTo>
                  <a:pt x="1222" y="1592"/>
                </a:lnTo>
                <a:lnTo>
                  <a:pt x="1276" y="1596"/>
                </a:lnTo>
                <a:lnTo>
                  <a:pt x="1330" y="1600"/>
                </a:lnTo>
                <a:lnTo>
                  <a:pt x="1386" y="1600"/>
                </a:lnTo>
                <a:lnTo>
                  <a:pt x="1386" y="0"/>
                </a:lnTo>
                <a:close/>
              </a:path>
            </a:pathLst>
          </a:custGeom>
          <a:solidFill>
            <a:srgbClr val="50EC20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18" name="Freeform 9"/>
          <p:cNvSpPr>
            <a:spLocks/>
          </p:cNvSpPr>
          <p:nvPr/>
        </p:nvSpPr>
        <p:spPr bwMode="auto">
          <a:xfrm>
            <a:off x="4572000" y="3971925"/>
            <a:ext cx="2200275" cy="2540000"/>
          </a:xfrm>
          <a:custGeom>
            <a:avLst/>
            <a:gdLst>
              <a:gd name="T0" fmla="*/ 0 w 1386"/>
              <a:gd name="T1" fmla="*/ 0 h 1600"/>
              <a:gd name="T2" fmla="*/ 0 w 1386"/>
              <a:gd name="T3" fmla="*/ 2540000 h 1600"/>
              <a:gd name="T4" fmla="*/ 0 w 1386"/>
              <a:gd name="T5" fmla="*/ 2540000 h 1600"/>
              <a:gd name="T6" fmla="*/ 88900 w 1386"/>
              <a:gd name="T7" fmla="*/ 2540000 h 1600"/>
              <a:gd name="T8" fmla="*/ 174625 w 1386"/>
              <a:gd name="T9" fmla="*/ 2533650 h 1600"/>
              <a:gd name="T10" fmla="*/ 260350 w 1386"/>
              <a:gd name="T11" fmla="*/ 2527300 h 1600"/>
              <a:gd name="T12" fmla="*/ 346075 w 1386"/>
              <a:gd name="T13" fmla="*/ 2517775 h 1600"/>
              <a:gd name="T14" fmla="*/ 431800 w 1386"/>
              <a:gd name="T15" fmla="*/ 2505075 h 1600"/>
              <a:gd name="T16" fmla="*/ 514350 w 1386"/>
              <a:gd name="T17" fmla="*/ 2489200 h 1600"/>
              <a:gd name="T18" fmla="*/ 596900 w 1386"/>
              <a:gd name="T19" fmla="*/ 2470150 h 1600"/>
              <a:gd name="T20" fmla="*/ 679450 w 1386"/>
              <a:gd name="T21" fmla="*/ 2447925 h 1600"/>
              <a:gd name="T22" fmla="*/ 758825 w 1386"/>
              <a:gd name="T23" fmla="*/ 2425700 h 1600"/>
              <a:gd name="T24" fmla="*/ 838200 w 1386"/>
              <a:gd name="T25" fmla="*/ 2400300 h 1600"/>
              <a:gd name="T26" fmla="*/ 917575 w 1386"/>
              <a:gd name="T27" fmla="*/ 2371725 h 1600"/>
              <a:gd name="T28" fmla="*/ 993775 w 1386"/>
              <a:gd name="T29" fmla="*/ 2339975 h 1600"/>
              <a:gd name="T30" fmla="*/ 1069975 w 1386"/>
              <a:gd name="T31" fmla="*/ 2305050 h 1600"/>
              <a:gd name="T32" fmla="*/ 1143000 w 1386"/>
              <a:gd name="T33" fmla="*/ 2270125 h 1600"/>
              <a:gd name="T34" fmla="*/ 1216025 w 1386"/>
              <a:gd name="T35" fmla="*/ 2232025 h 1600"/>
              <a:gd name="T36" fmla="*/ 1289050 w 1386"/>
              <a:gd name="T37" fmla="*/ 2190750 h 1600"/>
              <a:gd name="T38" fmla="*/ 1358900 w 1386"/>
              <a:gd name="T39" fmla="*/ 2146300 h 1600"/>
              <a:gd name="T40" fmla="*/ 1425575 w 1386"/>
              <a:gd name="T41" fmla="*/ 2101850 h 1600"/>
              <a:gd name="T42" fmla="*/ 1492250 w 1386"/>
              <a:gd name="T43" fmla="*/ 2054225 h 1600"/>
              <a:gd name="T44" fmla="*/ 1558925 w 1386"/>
              <a:gd name="T45" fmla="*/ 2006600 h 1600"/>
              <a:gd name="T46" fmla="*/ 1622425 w 1386"/>
              <a:gd name="T47" fmla="*/ 1955800 h 1600"/>
              <a:gd name="T48" fmla="*/ 1682750 w 1386"/>
              <a:gd name="T49" fmla="*/ 1901825 h 1600"/>
              <a:gd name="T50" fmla="*/ 1743075 w 1386"/>
              <a:gd name="T51" fmla="*/ 1847850 h 1600"/>
              <a:gd name="T52" fmla="*/ 1803400 w 1386"/>
              <a:gd name="T53" fmla="*/ 1790700 h 1600"/>
              <a:gd name="T54" fmla="*/ 1860550 w 1386"/>
              <a:gd name="T55" fmla="*/ 1730375 h 1600"/>
              <a:gd name="T56" fmla="*/ 1914525 w 1386"/>
              <a:gd name="T57" fmla="*/ 1670050 h 1600"/>
              <a:gd name="T58" fmla="*/ 1968500 w 1386"/>
              <a:gd name="T59" fmla="*/ 1606550 h 1600"/>
              <a:gd name="T60" fmla="*/ 2016125 w 1386"/>
              <a:gd name="T61" fmla="*/ 1543050 h 1600"/>
              <a:gd name="T62" fmla="*/ 2066925 w 1386"/>
              <a:gd name="T63" fmla="*/ 1476375 h 1600"/>
              <a:gd name="T64" fmla="*/ 2114550 w 1386"/>
              <a:gd name="T65" fmla="*/ 1409700 h 1600"/>
              <a:gd name="T66" fmla="*/ 2159000 w 1386"/>
              <a:gd name="T67" fmla="*/ 1343025 h 1600"/>
              <a:gd name="T68" fmla="*/ 2200275 w 1386"/>
              <a:gd name="T69" fmla="*/ 1270000 h 1600"/>
              <a:gd name="T70" fmla="*/ 0 w 1386"/>
              <a:gd name="T71" fmla="*/ 0 h 160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386" h="1600">
                <a:moveTo>
                  <a:pt x="0" y="0"/>
                </a:moveTo>
                <a:lnTo>
                  <a:pt x="0" y="1600"/>
                </a:lnTo>
                <a:lnTo>
                  <a:pt x="56" y="1600"/>
                </a:lnTo>
                <a:lnTo>
                  <a:pt x="110" y="1596"/>
                </a:lnTo>
                <a:lnTo>
                  <a:pt x="164" y="1592"/>
                </a:lnTo>
                <a:lnTo>
                  <a:pt x="218" y="1586"/>
                </a:lnTo>
                <a:lnTo>
                  <a:pt x="272" y="1578"/>
                </a:lnTo>
                <a:lnTo>
                  <a:pt x="324" y="1568"/>
                </a:lnTo>
                <a:lnTo>
                  <a:pt x="376" y="1556"/>
                </a:lnTo>
                <a:lnTo>
                  <a:pt x="428" y="1542"/>
                </a:lnTo>
                <a:lnTo>
                  <a:pt x="478" y="1528"/>
                </a:lnTo>
                <a:lnTo>
                  <a:pt x="528" y="1512"/>
                </a:lnTo>
                <a:lnTo>
                  <a:pt x="578" y="1494"/>
                </a:lnTo>
                <a:lnTo>
                  <a:pt x="626" y="1474"/>
                </a:lnTo>
                <a:lnTo>
                  <a:pt x="674" y="1452"/>
                </a:lnTo>
                <a:lnTo>
                  <a:pt x="720" y="1430"/>
                </a:lnTo>
                <a:lnTo>
                  <a:pt x="766" y="1406"/>
                </a:lnTo>
                <a:lnTo>
                  <a:pt x="812" y="1380"/>
                </a:lnTo>
                <a:lnTo>
                  <a:pt x="856" y="1352"/>
                </a:lnTo>
                <a:lnTo>
                  <a:pt x="898" y="1324"/>
                </a:lnTo>
                <a:lnTo>
                  <a:pt x="940" y="1294"/>
                </a:lnTo>
                <a:lnTo>
                  <a:pt x="982" y="1264"/>
                </a:lnTo>
                <a:lnTo>
                  <a:pt x="1022" y="1232"/>
                </a:lnTo>
                <a:lnTo>
                  <a:pt x="1060" y="1198"/>
                </a:lnTo>
                <a:lnTo>
                  <a:pt x="1098" y="1164"/>
                </a:lnTo>
                <a:lnTo>
                  <a:pt x="1136" y="1128"/>
                </a:lnTo>
                <a:lnTo>
                  <a:pt x="1172" y="1090"/>
                </a:lnTo>
                <a:lnTo>
                  <a:pt x="1206" y="1052"/>
                </a:lnTo>
                <a:lnTo>
                  <a:pt x="1240" y="1012"/>
                </a:lnTo>
                <a:lnTo>
                  <a:pt x="1270" y="972"/>
                </a:lnTo>
                <a:lnTo>
                  <a:pt x="1302" y="930"/>
                </a:lnTo>
                <a:lnTo>
                  <a:pt x="1332" y="888"/>
                </a:lnTo>
                <a:lnTo>
                  <a:pt x="1360" y="846"/>
                </a:lnTo>
                <a:lnTo>
                  <a:pt x="1386" y="800"/>
                </a:lnTo>
                <a:lnTo>
                  <a:pt x="0" y="0"/>
                </a:lnTo>
                <a:close/>
              </a:path>
            </a:pathLst>
          </a:custGeom>
          <a:solidFill>
            <a:srgbClr val="EF43AF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19" name="Freeform 10"/>
          <p:cNvSpPr>
            <a:spLocks/>
          </p:cNvSpPr>
          <p:nvPr/>
        </p:nvSpPr>
        <p:spPr bwMode="auto">
          <a:xfrm>
            <a:off x="2371725" y="1431925"/>
            <a:ext cx="2200275" cy="2540000"/>
          </a:xfrm>
          <a:custGeom>
            <a:avLst/>
            <a:gdLst>
              <a:gd name="T0" fmla="*/ 2200275 w 1386"/>
              <a:gd name="T1" fmla="*/ 2540000 h 1600"/>
              <a:gd name="T2" fmla="*/ 2200275 w 1386"/>
              <a:gd name="T3" fmla="*/ 0 h 1600"/>
              <a:gd name="T4" fmla="*/ 2200275 w 1386"/>
              <a:gd name="T5" fmla="*/ 0 h 1600"/>
              <a:gd name="T6" fmla="*/ 2111375 w 1386"/>
              <a:gd name="T7" fmla="*/ 3175 h 1600"/>
              <a:gd name="T8" fmla="*/ 2025650 w 1386"/>
              <a:gd name="T9" fmla="*/ 6350 h 1600"/>
              <a:gd name="T10" fmla="*/ 1939925 w 1386"/>
              <a:gd name="T11" fmla="*/ 12700 h 1600"/>
              <a:gd name="T12" fmla="*/ 1854200 w 1386"/>
              <a:gd name="T13" fmla="*/ 25400 h 1600"/>
              <a:gd name="T14" fmla="*/ 1768475 w 1386"/>
              <a:gd name="T15" fmla="*/ 38100 h 1600"/>
              <a:gd name="T16" fmla="*/ 1685925 w 1386"/>
              <a:gd name="T17" fmla="*/ 53975 h 1600"/>
              <a:gd name="T18" fmla="*/ 1603375 w 1386"/>
              <a:gd name="T19" fmla="*/ 73025 h 1600"/>
              <a:gd name="T20" fmla="*/ 1520825 w 1386"/>
              <a:gd name="T21" fmla="*/ 92075 h 1600"/>
              <a:gd name="T22" fmla="*/ 1441450 w 1386"/>
              <a:gd name="T23" fmla="*/ 117475 h 1600"/>
              <a:gd name="T24" fmla="*/ 1362075 w 1386"/>
              <a:gd name="T25" fmla="*/ 142875 h 1600"/>
              <a:gd name="T26" fmla="*/ 1282700 w 1386"/>
              <a:gd name="T27" fmla="*/ 171450 h 1600"/>
              <a:gd name="T28" fmla="*/ 1206500 w 1386"/>
              <a:gd name="T29" fmla="*/ 203200 h 1600"/>
              <a:gd name="T30" fmla="*/ 1130300 w 1386"/>
              <a:gd name="T31" fmla="*/ 234950 h 1600"/>
              <a:gd name="T32" fmla="*/ 1057275 w 1386"/>
              <a:gd name="T33" fmla="*/ 273050 h 1600"/>
              <a:gd name="T34" fmla="*/ 984250 w 1386"/>
              <a:gd name="T35" fmla="*/ 311150 h 1600"/>
              <a:gd name="T36" fmla="*/ 911225 w 1386"/>
              <a:gd name="T37" fmla="*/ 352425 h 1600"/>
              <a:gd name="T38" fmla="*/ 841375 w 1386"/>
              <a:gd name="T39" fmla="*/ 393700 h 1600"/>
              <a:gd name="T40" fmla="*/ 774700 w 1386"/>
              <a:gd name="T41" fmla="*/ 438150 h 1600"/>
              <a:gd name="T42" fmla="*/ 708025 w 1386"/>
              <a:gd name="T43" fmla="*/ 485775 h 1600"/>
              <a:gd name="T44" fmla="*/ 641350 w 1386"/>
              <a:gd name="T45" fmla="*/ 536575 h 1600"/>
              <a:gd name="T46" fmla="*/ 577850 w 1386"/>
              <a:gd name="T47" fmla="*/ 587375 h 1600"/>
              <a:gd name="T48" fmla="*/ 514350 w 1386"/>
              <a:gd name="T49" fmla="*/ 641350 h 1600"/>
              <a:gd name="T50" fmla="*/ 454025 w 1386"/>
              <a:gd name="T51" fmla="*/ 695325 h 1600"/>
              <a:gd name="T52" fmla="*/ 396875 w 1386"/>
              <a:gd name="T53" fmla="*/ 752475 h 1600"/>
              <a:gd name="T54" fmla="*/ 339725 w 1386"/>
              <a:gd name="T55" fmla="*/ 809625 h 1600"/>
              <a:gd name="T56" fmla="*/ 285750 w 1386"/>
              <a:gd name="T57" fmla="*/ 873125 h 1600"/>
              <a:gd name="T58" fmla="*/ 231775 w 1386"/>
              <a:gd name="T59" fmla="*/ 933450 h 1600"/>
              <a:gd name="T60" fmla="*/ 180975 w 1386"/>
              <a:gd name="T61" fmla="*/ 996950 h 1600"/>
              <a:gd name="T62" fmla="*/ 133350 w 1386"/>
              <a:gd name="T63" fmla="*/ 1063625 h 1600"/>
              <a:gd name="T64" fmla="*/ 85725 w 1386"/>
              <a:gd name="T65" fmla="*/ 1130300 h 1600"/>
              <a:gd name="T66" fmla="*/ 41275 w 1386"/>
              <a:gd name="T67" fmla="*/ 1200150 h 1600"/>
              <a:gd name="T68" fmla="*/ 0 w 1386"/>
              <a:gd name="T69" fmla="*/ 1270000 h 1600"/>
              <a:gd name="T70" fmla="*/ 2200275 w 1386"/>
              <a:gd name="T71" fmla="*/ 2540000 h 1600"/>
              <a:gd name="T72" fmla="*/ 2200275 w 1386"/>
              <a:gd name="T73" fmla="*/ 2540000 h 160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386" h="1600">
                <a:moveTo>
                  <a:pt x="1386" y="1600"/>
                </a:moveTo>
                <a:lnTo>
                  <a:pt x="1386" y="0"/>
                </a:lnTo>
                <a:lnTo>
                  <a:pt x="1330" y="2"/>
                </a:lnTo>
                <a:lnTo>
                  <a:pt x="1276" y="4"/>
                </a:lnTo>
                <a:lnTo>
                  <a:pt x="1222" y="8"/>
                </a:lnTo>
                <a:lnTo>
                  <a:pt x="1168" y="16"/>
                </a:lnTo>
                <a:lnTo>
                  <a:pt x="1114" y="24"/>
                </a:lnTo>
                <a:lnTo>
                  <a:pt x="1062" y="34"/>
                </a:lnTo>
                <a:lnTo>
                  <a:pt x="1010" y="46"/>
                </a:lnTo>
                <a:lnTo>
                  <a:pt x="958" y="58"/>
                </a:lnTo>
                <a:lnTo>
                  <a:pt x="908" y="74"/>
                </a:lnTo>
                <a:lnTo>
                  <a:pt x="858" y="90"/>
                </a:lnTo>
                <a:lnTo>
                  <a:pt x="808" y="108"/>
                </a:lnTo>
                <a:lnTo>
                  <a:pt x="760" y="128"/>
                </a:lnTo>
                <a:lnTo>
                  <a:pt x="712" y="148"/>
                </a:lnTo>
                <a:lnTo>
                  <a:pt x="666" y="172"/>
                </a:lnTo>
                <a:lnTo>
                  <a:pt x="620" y="196"/>
                </a:lnTo>
                <a:lnTo>
                  <a:pt x="574" y="222"/>
                </a:lnTo>
                <a:lnTo>
                  <a:pt x="530" y="248"/>
                </a:lnTo>
                <a:lnTo>
                  <a:pt x="488" y="276"/>
                </a:lnTo>
                <a:lnTo>
                  <a:pt x="446" y="306"/>
                </a:lnTo>
                <a:lnTo>
                  <a:pt x="404" y="338"/>
                </a:lnTo>
                <a:lnTo>
                  <a:pt x="364" y="370"/>
                </a:lnTo>
                <a:lnTo>
                  <a:pt x="324" y="404"/>
                </a:lnTo>
                <a:lnTo>
                  <a:pt x="286" y="438"/>
                </a:lnTo>
                <a:lnTo>
                  <a:pt x="250" y="474"/>
                </a:lnTo>
                <a:lnTo>
                  <a:pt x="214" y="510"/>
                </a:lnTo>
                <a:lnTo>
                  <a:pt x="180" y="550"/>
                </a:lnTo>
                <a:lnTo>
                  <a:pt x="146" y="588"/>
                </a:lnTo>
                <a:lnTo>
                  <a:pt x="114" y="628"/>
                </a:lnTo>
                <a:lnTo>
                  <a:pt x="84" y="670"/>
                </a:lnTo>
                <a:lnTo>
                  <a:pt x="54" y="712"/>
                </a:lnTo>
                <a:lnTo>
                  <a:pt x="26" y="756"/>
                </a:lnTo>
                <a:lnTo>
                  <a:pt x="0" y="800"/>
                </a:lnTo>
                <a:lnTo>
                  <a:pt x="1386" y="1600"/>
                </a:lnTo>
                <a:close/>
              </a:path>
            </a:pathLst>
          </a:custGeom>
          <a:solidFill>
            <a:srgbClr val="438DEF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0" name="Freeform 11"/>
          <p:cNvSpPr>
            <a:spLocks/>
          </p:cNvSpPr>
          <p:nvPr/>
        </p:nvSpPr>
        <p:spPr bwMode="auto">
          <a:xfrm>
            <a:off x="2032000" y="2701925"/>
            <a:ext cx="2540000" cy="2540000"/>
          </a:xfrm>
          <a:custGeom>
            <a:avLst/>
            <a:gdLst>
              <a:gd name="T0" fmla="*/ 339725 w 1600"/>
              <a:gd name="T1" fmla="*/ 0 h 1600"/>
              <a:gd name="T2" fmla="*/ 339725 w 1600"/>
              <a:gd name="T3" fmla="*/ 0 h 1600"/>
              <a:gd name="T4" fmla="*/ 301625 w 1600"/>
              <a:gd name="T5" fmla="*/ 73025 h 1600"/>
              <a:gd name="T6" fmla="*/ 263525 w 1600"/>
              <a:gd name="T7" fmla="*/ 142875 h 1600"/>
              <a:gd name="T8" fmla="*/ 228600 w 1600"/>
              <a:gd name="T9" fmla="*/ 215900 h 1600"/>
              <a:gd name="T10" fmla="*/ 196850 w 1600"/>
              <a:gd name="T11" fmla="*/ 292100 h 1600"/>
              <a:gd name="T12" fmla="*/ 165100 w 1600"/>
              <a:gd name="T13" fmla="*/ 368300 h 1600"/>
              <a:gd name="T14" fmla="*/ 136525 w 1600"/>
              <a:gd name="T15" fmla="*/ 444500 h 1600"/>
              <a:gd name="T16" fmla="*/ 111125 w 1600"/>
              <a:gd name="T17" fmla="*/ 523875 h 1600"/>
              <a:gd name="T18" fmla="*/ 88900 w 1600"/>
              <a:gd name="T19" fmla="*/ 603250 h 1600"/>
              <a:gd name="T20" fmla="*/ 66675 w 1600"/>
              <a:gd name="T21" fmla="*/ 682625 h 1600"/>
              <a:gd name="T22" fmla="*/ 50800 w 1600"/>
              <a:gd name="T23" fmla="*/ 765175 h 1600"/>
              <a:gd name="T24" fmla="*/ 34925 w 1600"/>
              <a:gd name="T25" fmla="*/ 847725 h 1600"/>
              <a:gd name="T26" fmla="*/ 22225 w 1600"/>
              <a:gd name="T27" fmla="*/ 930275 h 1600"/>
              <a:gd name="T28" fmla="*/ 12700 w 1600"/>
              <a:gd name="T29" fmla="*/ 1012825 h 1600"/>
              <a:gd name="T30" fmla="*/ 6350 w 1600"/>
              <a:gd name="T31" fmla="*/ 1098550 h 1600"/>
              <a:gd name="T32" fmla="*/ 0 w 1600"/>
              <a:gd name="T33" fmla="*/ 1184275 h 1600"/>
              <a:gd name="T34" fmla="*/ 0 w 1600"/>
              <a:gd name="T35" fmla="*/ 1270000 h 1600"/>
              <a:gd name="T36" fmla="*/ 0 w 1600"/>
              <a:gd name="T37" fmla="*/ 1270000 h 1600"/>
              <a:gd name="T38" fmla="*/ 0 w 1600"/>
              <a:gd name="T39" fmla="*/ 1358900 h 1600"/>
              <a:gd name="T40" fmla="*/ 6350 w 1600"/>
              <a:gd name="T41" fmla="*/ 1441450 h 1600"/>
              <a:gd name="T42" fmla="*/ 12700 w 1600"/>
              <a:gd name="T43" fmla="*/ 1527175 h 1600"/>
              <a:gd name="T44" fmla="*/ 22225 w 1600"/>
              <a:gd name="T45" fmla="*/ 1612900 h 1600"/>
              <a:gd name="T46" fmla="*/ 34925 w 1600"/>
              <a:gd name="T47" fmla="*/ 1695450 h 1600"/>
              <a:gd name="T48" fmla="*/ 50800 w 1600"/>
              <a:gd name="T49" fmla="*/ 1778000 h 1600"/>
              <a:gd name="T50" fmla="*/ 66675 w 1600"/>
              <a:gd name="T51" fmla="*/ 1860550 h 1600"/>
              <a:gd name="T52" fmla="*/ 88900 w 1600"/>
              <a:gd name="T53" fmla="*/ 1939925 h 1600"/>
              <a:gd name="T54" fmla="*/ 111125 w 1600"/>
              <a:gd name="T55" fmla="*/ 2019300 h 1600"/>
              <a:gd name="T56" fmla="*/ 136525 w 1600"/>
              <a:gd name="T57" fmla="*/ 2095500 h 1600"/>
              <a:gd name="T58" fmla="*/ 165100 w 1600"/>
              <a:gd name="T59" fmla="*/ 2174875 h 1600"/>
              <a:gd name="T60" fmla="*/ 196850 w 1600"/>
              <a:gd name="T61" fmla="*/ 2251075 h 1600"/>
              <a:gd name="T62" fmla="*/ 228600 w 1600"/>
              <a:gd name="T63" fmla="*/ 2324100 h 1600"/>
              <a:gd name="T64" fmla="*/ 263525 w 1600"/>
              <a:gd name="T65" fmla="*/ 2397125 h 1600"/>
              <a:gd name="T66" fmla="*/ 301625 w 1600"/>
              <a:gd name="T67" fmla="*/ 2470150 h 1600"/>
              <a:gd name="T68" fmla="*/ 339725 w 1600"/>
              <a:gd name="T69" fmla="*/ 2540000 h 1600"/>
              <a:gd name="T70" fmla="*/ 2540000 w 1600"/>
              <a:gd name="T71" fmla="*/ 1270000 h 1600"/>
              <a:gd name="T72" fmla="*/ 339725 w 1600"/>
              <a:gd name="T73" fmla="*/ 0 h 160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600" h="1600">
                <a:moveTo>
                  <a:pt x="214" y="0"/>
                </a:moveTo>
                <a:lnTo>
                  <a:pt x="214" y="0"/>
                </a:lnTo>
                <a:lnTo>
                  <a:pt x="190" y="46"/>
                </a:lnTo>
                <a:lnTo>
                  <a:pt x="166" y="90"/>
                </a:lnTo>
                <a:lnTo>
                  <a:pt x="144" y="136"/>
                </a:lnTo>
                <a:lnTo>
                  <a:pt x="124" y="184"/>
                </a:lnTo>
                <a:lnTo>
                  <a:pt x="104" y="232"/>
                </a:lnTo>
                <a:lnTo>
                  <a:pt x="86" y="280"/>
                </a:lnTo>
                <a:lnTo>
                  <a:pt x="70" y="330"/>
                </a:lnTo>
                <a:lnTo>
                  <a:pt x="56" y="380"/>
                </a:lnTo>
                <a:lnTo>
                  <a:pt x="42" y="430"/>
                </a:lnTo>
                <a:lnTo>
                  <a:pt x="32" y="482"/>
                </a:lnTo>
                <a:lnTo>
                  <a:pt x="22" y="534"/>
                </a:lnTo>
                <a:lnTo>
                  <a:pt x="14" y="586"/>
                </a:lnTo>
                <a:lnTo>
                  <a:pt x="8" y="638"/>
                </a:lnTo>
                <a:lnTo>
                  <a:pt x="4" y="692"/>
                </a:lnTo>
                <a:lnTo>
                  <a:pt x="0" y="746"/>
                </a:lnTo>
                <a:lnTo>
                  <a:pt x="0" y="800"/>
                </a:lnTo>
                <a:lnTo>
                  <a:pt x="0" y="856"/>
                </a:lnTo>
                <a:lnTo>
                  <a:pt x="4" y="908"/>
                </a:lnTo>
                <a:lnTo>
                  <a:pt x="8" y="962"/>
                </a:lnTo>
                <a:lnTo>
                  <a:pt x="14" y="1016"/>
                </a:lnTo>
                <a:lnTo>
                  <a:pt x="22" y="1068"/>
                </a:lnTo>
                <a:lnTo>
                  <a:pt x="32" y="1120"/>
                </a:lnTo>
                <a:lnTo>
                  <a:pt x="42" y="1172"/>
                </a:lnTo>
                <a:lnTo>
                  <a:pt x="56" y="1222"/>
                </a:lnTo>
                <a:lnTo>
                  <a:pt x="70" y="1272"/>
                </a:lnTo>
                <a:lnTo>
                  <a:pt x="86" y="1320"/>
                </a:lnTo>
                <a:lnTo>
                  <a:pt x="104" y="1370"/>
                </a:lnTo>
                <a:lnTo>
                  <a:pt x="124" y="1418"/>
                </a:lnTo>
                <a:lnTo>
                  <a:pt x="144" y="1464"/>
                </a:lnTo>
                <a:lnTo>
                  <a:pt x="166" y="1510"/>
                </a:lnTo>
                <a:lnTo>
                  <a:pt x="190" y="1556"/>
                </a:lnTo>
                <a:lnTo>
                  <a:pt x="214" y="1600"/>
                </a:lnTo>
                <a:lnTo>
                  <a:pt x="1600" y="800"/>
                </a:lnTo>
                <a:lnTo>
                  <a:pt x="214" y="0"/>
                </a:lnTo>
                <a:close/>
              </a:path>
            </a:pathLst>
          </a:custGeom>
          <a:solidFill>
            <a:srgbClr val="20B7EC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1" name="Text Box 12"/>
          <p:cNvSpPr txBox="1">
            <a:spLocks noChangeArrowheads="1"/>
          </p:cNvSpPr>
          <p:nvPr/>
        </p:nvSpPr>
        <p:spPr bwMode="auto">
          <a:xfrm>
            <a:off x="3370263" y="2727325"/>
            <a:ext cx="933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People</a:t>
            </a:r>
          </a:p>
        </p:txBody>
      </p:sp>
      <p:sp>
        <p:nvSpPr>
          <p:cNvPr id="13322" name="Text Box 13"/>
          <p:cNvSpPr txBox="1">
            <a:spLocks noChangeArrowheads="1"/>
          </p:cNvSpPr>
          <p:nvPr/>
        </p:nvSpPr>
        <p:spPr bwMode="auto">
          <a:xfrm>
            <a:off x="2733675" y="3811588"/>
            <a:ext cx="1073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Process</a:t>
            </a:r>
          </a:p>
        </p:txBody>
      </p:sp>
      <p:sp>
        <p:nvSpPr>
          <p:cNvPr id="13323" name="Text Box 14"/>
          <p:cNvSpPr txBox="1">
            <a:spLocks noChangeArrowheads="1"/>
          </p:cNvSpPr>
          <p:nvPr/>
        </p:nvSpPr>
        <p:spPr bwMode="auto">
          <a:xfrm>
            <a:off x="5327650" y="3792538"/>
            <a:ext cx="692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Cost</a:t>
            </a:r>
          </a:p>
        </p:txBody>
      </p:sp>
      <p:sp>
        <p:nvSpPr>
          <p:cNvPr id="13324" name="Text Box 15"/>
          <p:cNvSpPr txBox="1">
            <a:spLocks noChangeArrowheads="1"/>
          </p:cNvSpPr>
          <p:nvPr/>
        </p:nvSpPr>
        <p:spPr bwMode="auto">
          <a:xfrm>
            <a:off x="4694238" y="2727325"/>
            <a:ext cx="1136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Location</a:t>
            </a:r>
          </a:p>
        </p:txBody>
      </p:sp>
      <p:sp>
        <p:nvSpPr>
          <p:cNvPr id="13325" name="Text Box 16"/>
          <p:cNvSpPr txBox="1">
            <a:spLocks noChangeArrowheads="1"/>
          </p:cNvSpPr>
          <p:nvPr/>
        </p:nvSpPr>
        <p:spPr bwMode="auto">
          <a:xfrm>
            <a:off x="3040063" y="4875213"/>
            <a:ext cx="1466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Technology</a:t>
            </a:r>
          </a:p>
        </p:txBody>
      </p:sp>
      <p:sp>
        <p:nvSpPr>
          <p:cNvPr id="13326" name="Text Box 17"/>
          <p:cNvSpPr txBox="1">
            <a:spLocks noChangeArrowheads="1"/>
          </p:cNvSpPr>
          <p:nvPr/>
        </p:nvSpPr>
        <p:spPr bwMode="auto">
          <a:xfrm>
            <a:off x="4654550" y="4875213"/>
            <a:ext cx="1365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Regulation</a:t>
            </a:r>
          </a:p>
        </p:txBody>
      </p:sp>
      <p:sp>
        <p:nvSpPr>
          <p:cNvPr id="13327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6 Segments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reeform 7"/>
          <p:cNvSpPr>
            <a:spLocks/>
          </p:cNvSpPr>
          <p:nvPr/>
        </p:nvSpPr>
        <p:spPr bwMode="auto">
          <a:xfrm>
            <a:off x="2774950" y="1431925"/>
            <a:ext cx="1797050" cy="2540000"/>
          </a:xfrm>
          <a:custGeom>
            <a:avLst/>
            <a:gdLst>
              <a:gd name="T0" fmla="*/ 1797050 w 1132"/>
              <a:gd name="T1" fmla="*/ 0 h 1600"/>
              <a:gd name="T2" fmla="*/ 1797050 w 1132"/>
              <a:gd name="T3" fmla="*/ 0 h 1600"/>
              <a:gd name="T4" fmla="*/ 1666875 w 1132"/>
              <a:gd name="T5" fmla="*/ 3175 h 1600"/>
              <a:gd name="T6" fmla="*/ 1536700 w 1132"/>
              <a:gd name="T7" fmla="*/ 12700 h 1600"/>
              <a:gd name="T8" fmla="*/ 1409700 w 1132"/>
              <a:gd name="T9" fmla="*/ 28575 h 1600"/>
              <a:gd name="T10" fmla="*/ 1285875 w 1132"/>
              <a:gd name="T11" fmla="*/ 50800 h 1600"/>
              <a:gd name="T12" fmla="*/ 1162050 w 1132"/>
              <a:gd name="T13" fmla="*/ 79375 h 1600"/>
              <a:gd name="T14" fmla="*/ 1041400 w 1132"/>
              <a:gd name="T15" fmla="*/ 114300 h 1600"/>
              <a:gd name="T16" fmla="*/ 923925 w 1132"/>
              <a:gd name="T17" fmla="*/ 152400 h 1600"/>
              <a:gd name="T18" fmla="*/ 809625 w 1132"/>
              <a:gd name="T19" fmla="*/ 196850 h 1600"/>
              <a:gd name="T20" fmla="*/ 695325 w 1132"/>
              <a:gd name="T21" fmla="*/ 247650 h 1600"/>
              <a:gd name="T22" fmla="*/ 587375 w 1132"/>
              <a:gd name="T23" fmla="*/ 304800 h 1600"/>
              <a:gd name="T24" fmla="*/ 479425 w 1132"/>
              <a:gd name="T25" fmla="*/ 365125 h 1600"/>
              <a:gd name="T26" fmla="*/ 377825 w 1132"/>
              <a:gd name="T27" fmla="*/ 431800 h 1600"/>
              <a:gd name="T28" fmla="*/ 276225 w 1132"/>
              <a:gd name="T29" fmla="*/ 501650 h 1600"/>
              <a:gd name="T30" fmla="*/ 180975 w 1132"/>
              <a:gd name="T31" fmla="*/ 577850 h 1600"/>
              <a:gd name="T32" fmla="*/ 88900 w 1132"/>
              <a:gd name="T33" fmla="*/ 657225 h 1600"/>
              <a:gd name="T34" fmla="*/ 0 w 1132"/>
              <a:gd name="T35" fmla="*/ 742950 h 1600"/>
              <a:gd name="T36" fmla="*/ 1797050 w 1132"/>
              <a:gd name="T37" fmla="*/ 2540000 h 1600"/>
              <a:gd name="T38" fmla="*/ 1797050 w 1132"/>
              <a:gd name="T39" fmla="*/ 0 h 1600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1132" h="1600">
                <a:moveTo>
                  <a:pt x="1132" y="0"/>
                </a:moveTo>
                <a:lnTo>
                  <a:pt x="1132" y="0"/>
                </a:lnTo>
                <a:lnTo>
                  <a:pt x="1050" y="2"/>
                </a:lnTo>
                <a:lnTo>
                  <a:pt x="968" y="8"/>
                </a:lnTo>
                <a:lnTo>
                  <a:pt x="888" y="18"/>
                </a:lnTo>
                <a:lnTo>
                  <a:pt x="810" y="32"/>
                </a:lnTo>
                <a:lnTo>
                  <a:pt x="732" y="50"/>
                </a:lnTo>
                <a:lnTo>
                  <a:pt x="656" y="72"/>
                </a:lnTo>
                <a:lnTo>
                  <a:pt x="582" y="96"/>
                </a:lnTo>
                <a:lnTo>
                  <a:pt x="510" y="124"/>
                </a:lnTo>
                <a:lnTo>
                  <a:pt x="438" y="156"/>
                </a:lnTo>
                <a:lnTo>
                  <a:pt x="370" y="192"/>
                </a:lnTo>
                <a:lnTo>
                  <a:pt x="302" y="230"/>
                </a:lnTo>
                <a:lnTo>
                  <a:pt x="238" y="272"/>
                </a:lnTo>
                <a:lnTo>
                  <a:pt x="174" y="316"/>
                </a:lnTo>
                <a:lnTo>
                  <a:pt x="114" y="364"/>
                </a:lnTo>
                <a:lnTo>
                  <a:pt x="56" y="414"/>
                </a:lnTo>
                <a:lnTo>
                  <a:pt x="0" y="468"/>
                </a:lnTo>
                <a:lnTo>
                  <a:pt x="1132" y="1600"/>
                </a:lnTo>
                <a:lnTo>
                  <a:pt x="1132" y="0"/>
                </a:lnTo>
                <a:close/>
              </a:path>
            </a:pathLst>
          </a:custGeom>
          <a:solidFill>
            <a:srgbClr val="438DEF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3" name="Freeform 8"/>
          <p:cNvSpPr>
            <a:spLocks/>
          </p:cNvSpPr>
          <p:nvPr/>
        </p:nvSpPr>
        <p:spPr bwMode="auto">
          <a:xfrm>
            <a:off x="4572000" y="1431925"/>
            <a:ext cx="1797050" cy="2540000"/>
          </a:xfrm>
          <a:custGeom>
            <a:avLst/>
            <a:gdLst>
              <a:gd name="T0" fmla="*/ 1797050 w 1132"/>
              <a:gd name="T1" fmla="*/ 742950 h 1600"/>
              <a:gd name="T2" fmla="*/ 1797050 w 1132"/>
              <a:gd name="T3" fmla="*/ 742950 h 1600"/>
              <a:gd name="T4" fmla="*/ 1708150 w 1132"/>
              <a:gd name="T5" fmla="*/ 657225 h 1600"/>
              <a:gd name="T6" fmla="*/ 1616075 w 1132"/>
              <a:gd name="T7" fmla="*/ 577850 h 1600"/>
              <a:gd name="T8" fmla="*/ 1520825 w 1132"/>
              <a:gd name="T9" fmla="*/ 501650 h 1600"/>
              <a:gd name="T10" fmla="*/ 1419225 w 1132"/>
              <a:gd name="T11" fmla="*/ 431800 h 1600"/>
              <a:gd name="T12" fmla="*/ 1317625 w 1132"/>
              <a:gd name="T13" fmla="*/ 365125 h 1600"/>
              <a:gd name="T14" fmla="*/ 1209675 w 1132"/>
              <a:gd name="T15" fmla="*/ 304800 h 1600"/>
              <a:gd name="T16" fmla="*/ 1101725 w 1132"/>
              <a:gd name="T17" fmla="*/ 247650 h 1600"/>
              <a:gd name="T18" fmla="*/ 987425 w 1132"/>
              <a:gd name="T19" fmla="*/ 196850 h 1600"/>
              <a:gd name="T20" fmla="*/ 873125 w 1132"/>
              <a:gd name="T21" fmla="*/ 152400 h 1600"/>
              <a:gd name="T22" fmla="*/ 755650 w 1132"/>
              <a:gd name="T23" fmla="*/ 114300 h 1600"/>
              <a:gd name="T24" fmla="*/ 635000 w 1132"/>
              <a:gd name="T25" fmla="*/ 79375 h 1600"/>
              <a:gd name="T26" fmla="*/ 511175 w 1132"/>
              <a:gd name="T27" fmla="*/ 50800 h 1600"/>
              <a:gd name="T28" fmla="*/ 387350 w 1132"/>
              <a:gd name="T29" fmla="*/ 28575 h 1600"/>
              <a:gd name="T30" fmla="*/ 260350 w 1132"/>
              <a:gd name="T31" fmla="*/ 12700 h 1600"/>
              <a:gd name="T32" fmla="*/ 130175 w 1132"/>
              <a:gd name="T33" fmla="*/ 3175 h 1600"/>
              <a:gd name="T34" fmla="*/ 0 w 1132"/>
              <a:gd name="T35" fmla="*/ 0 h 1600"/>
              <a:gd name="T36" fmla="*/ 0 w 1132"/>
              <a:gd name="T37" fmla="*/ 2540000 h 1600"/>
              <a:gd name="T38" fmla="*/ 1797050 w 1132"/>
              <a:gd name="T39" fmla="*/ 742950 h 1600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1132" h="1600">
                <a:moveTo>
                  <a:pt x="1132" y="468"/>
                </a:moveTo>
                <a:lnTo>
                  <a:pt x="1132" y="468"/>
                </a:lnTo>
                <a:lnTo>
                  <a:pt x="1076" y="414"/>
                </a:lnTo>
                <a:lnTo>
                  <a:pt x="1018" y="364"/>
                </a:lnTo>
                <a:lnTo>
                  <a:pt x="958" y="316"/>
                </a:lnTo>
                <a:lnTo>
                  <a:pt x="894" y="272"/>
                </a:lnTo>
                <a:lnTo>
                  <a:pt x="830" y="230"/>
                </a:lnTo>
                <a:lnTo>
                  <a:pt x="762" y="192"/>
                </a:lnTo>
                <a:lnTo>
                  <a:pt x="694" y="156"/>
                </a:lnTo>
                <a:lnTo>
                  <a:pt x="622" y="124"/>
                </a:lnTo>
                <a:lnTo>
                  <a:pt x="550" y="96"/>
                </a:lnTo>
                <a:lnTo>
                  <a:pt x="476" y="72"/>
                </a:lnTo>
                <a:lnTo>
                  <a:pt x="400" y="50"/>
                </a:lnTo>
                <a:lnTo>
                  <a:pt x="322" y="32"/>
                </a:lnTo>
                <a:lnTo>
                  <a:pt x="244" y="18"/>
                </a:lnTo>
                <a:lnTo>
                  <a:pt x="164" y="8"/>
                </a:lnTo>
                <a:lnTo>
                  <a:pt x="82" y="2"/>
                </a:lnTo>
                <a:lnTo>
                  <a:pt x="0" y="0"/>
                </a:lnTo>
                <a:lnTo>
                  <a:pt x="0" y="1600"/>
                </a:lnTo>
                <a:lnTo>
                  <a:pt x="1132" y="468"/>
                </a:lnTo>
                <a:close/>
              </a:path>
            </a:pathLst>
          </a:custGeom>
          <a:solidFill>
            <a:srgbClr val="FBFB37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4" name="Freeform 9"/>
          <p:cNvSpPr>
            <a:spLocks/>
          </p:cNvSpPr>
          <p:nvPr/>
        </p:nvSpPr>
        <p:spPr bwMode="auto">
          <a:xfrm>
            <a:off x="4572000" y="2174875"/>
            <a:ext cx="2540000" cy="1797050"/>
          </a:xfrm>
          <a:custGeom>
            <a:avLst/>
            <a:gdLst>
              <a:gd name="T0" fmla="*/ 2540000 w 1600"/>
              <a:gd name="T1" fmla="*/ 1797050 h 1132"/>
              <a:gd name="T2" fmla="*/ 2540000 w 1600"/>
              <a:gd name="T3" fmla="*/ 1797050 h 1132"/>
              <a:gd name="T4" fmla="*/ 2536825 w 1600"/>
              <a:gd name="T5" fmla="*/ 1663700 h 1132"/>
              <a:gd name="T6" fmla="*/ 2527300 w 1600"/>
              <a:gd name="T7" fmla="*/ 1536700 h 1132"/>
              <a:gd name="T8" fmla="*/ 2511425 w 1600"/>
              <a:gd name="T9" fmla="*/ 1409700 h 1132"/>
              <a:gd name="T10" fmla="*/ 2489200 w 1600"/>
              <a:gd name="T11" fmla="*/ 1282700 h 1132"/>
              <a:gd name="T12" fmla="*/ 2460625 w 1600"/>
              <a:gd name="T13" fmla="*/ 1162050 h 1132"/>
              <a:gd name="T14" fmla="*/ 2425700 w 1600"/>
              <a:gd name="T15" fmla="*/ 1041400 h 1132"/>
              <a:gd name="T16" fmla="*/ 2384425 w 1600"/>
              <a:gd name="T17" fmla="*/ 920750 h 1132"/>
              <a:gd name="T18" fmla="*/ 2339975 w 1600"/>
              <a:gd name="T19" fmla="*/ 806450 h 1132"/>
              <a:gd name="T20" fmla="*/ 2289175 w 1600"/>
              <a:gd name="T21" fmla="*/ 695325 h 1132"/>
              <a:gd name="T22" fmla="*/ 2232025 w 1600"/>
              <a:gd name="T23" fmla="*/ 584200 h 1132"/>
              <a:gd name="T24" fmla="*/ 2171700 w 1600"/>
              <a:gd name="T25" fmla="*/ 479425 h 1132"/>
              <a:gd name="T26" fmla="*/ 2105025 w 1600"/>
              <a:gd name="T27" fmla="*/ 374650 h 1132"/>
              <a:gd name="T28" fmla="*/ 2035175 w 1600"/>
              <a:gd name="T29" fmla="*/ 276225 h 1132"/>
              <a:gd name="T30" fmla="*/ 1958975 w 1600"/>
              <a:gd name="T31" fmla="*/ 180975 h 1132"/>
              <a:gd name="T32" fmla="*/ 1879600 w 1600"/>
              <a:gd name="T33" fmla="*/ 88900 h 1132"/>
              <a:gd name="T34" fmla="*/ 1797050 w 1600"/>
              <a:gd name="T35" fmla="*/ 0 h 1132"/>
              <a:gd name="T36" fmla="*/ 0 w 1600"/>
              <a:gd name="T37" fmla="*/ 1797050 h 1132"/>
              <a:gd name="T38" fmla="*/ 2540000 w 1600"/>
              <a:gd name="T39" fmla="*/ 1797050 h 113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1600" h="1132">
                <a:moveTo>
                  <a:pt x="1600" y="1132"/>
                </a:moveTo>
                <a:lnTo>
                  <a:pt x="1600" y="1132"/>
                </a:lnTo>
                <a:lnTo>
                  <a:pt x="1598" y="1048"/>
                </a:lnTo>
                <a:lnTo>
                  <a:pt x="1592" y="968"/>
                </a:lnTo>
                <a:lnTo>
                  <a:pt x="1582" y="888"/>
                </a:lnTo>
                <a:lnTo>
                  <a:pt x="1568" y="808"/>
                </a:lnTo>
                <a:lnTo>
                  <a:pt x="1550" y="732"/>
                </a:lnTo>
                <a:lnTo>
                  <a:pt x="1528" y="656"/>
                </a:lnTo>
                <a:lnTo>
                  <a:pt x="1502" y="580"/>
                </a:lnTo>
                <a:lnTo>
                  <a:pt x="1474" y="508"/>
                </a:lnTo>
                <a:lnTo>
                  <a:pt x="1442" y="438"/>
                </a:lnTo>
                <a:lnTo>
                  <a:pt x="1406" y="368"/>
                </a:lnTo>
                <a:lnTo>
                  <a:pt x="1368" y="302"/>
                </a:lnTo>
                <a:lnTo>
                  <a:pt x="1326" y="236"/>
                </a:lnTo>
                <a:lnTo>
                  <a:pt x="1282" y="174"/>
                </a:lnTo>
                <a:lnTo>
                  <a:pt x="1234" y="114"/>
                </a:lnTo>
                <a:lnTo>
                  <a:pt x="1184" y="56"/>
                </a:lnTo>
                <a:lnTo>
                  <a:pt x="1132" y="0"/>
                </a:lnTo>
                <a:lnTo>
                  <a:pt x="0" y="1132"/>
                </a:lnTo>
                <a:lnTo>
                  <a:pt x="1600" y="1132"/>
                </a:lnTo>
                <a:close/>
              </a:path>
            </a:pathLst>
          </a:custGeom>
          <a:solidFill>
            <a:srgbClr val="FB8037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5" name="Freeform 10"/>
          <p:cNvSpPr>
            <a:spLocks/>
          </p:cNvSpPr>
          <p:nvPr/>
        </p:nvSpPr>
        <p:spPr bwMode="auto">
          <a:xfrm>
            <a:off x="2032000" y="2174875"/>
            <a:ext cx="2540000" cy="1797050"/>
          </a:xfrm>
          <a:custGeom>
            <a:avLst/>
            <a:gdLst>
              <a:gd name="T0" fmla="*/ 742950 w 1600"/>
              <a:gd name="T1" fmla="*/ 0 h 1132"/>
              <a:gd name="T2" fmla="*/ 742950 w 1600"/>
              <a:gd name="T3" fmla="*/ 0 h 1132"/>
              <a:gd name="T4" fmla="*/ 660400 w 1600"/>
              <a:gd name="T5" fmla="*/ 88900 h 1132"/>
              <a:gd name="T6" fmla="*/ 581025 w 1600"/>
              <a:gd name="T7" fmla="*/ 180975 h 1132"/>
              <a:gd name="T8" fmla="*/ 504825 w 1600"/>
              <a:gd name="T9" fmla="*/ 276225 h 1132"/>
              <a:gd name="T10" fmla="*/ 434975 w 1600"/>
              <a:gd name="T11" fmla="*/ 374650 h 1132"/>
              <a:gd name="T12" fmla="*/ 368300 w 1600"/>
              <a:gd name="T13" fmla="*/ 479425 h 1132"/>
              <a:gd name="T14" fmla="*/ 304800 w 1600"/>
              <a:gd name="T15" fmla="*/ 584200 h 1132"/>
              <a:gd name="T16" fmla="*/ 250825 w 1600"/>
              <a:gd name="T17" fmla="*/ 695325 h 1132"/>
              <a:gd name="T18" fmla="*/ 200025 w 1600"/>
              <a:gd name="T19" fmla="*/ 806450 h 1132"/>
              <a:gd name="T20" fmla="*/ 152400 w 1600"/>
              <a:gd name="T21" fmla="*/ 920750 h 1132"/>
              <a:gd name="T22" fmla="*/ 114300 w 1600"/>
              <a:gd name="T23" fmla="*/ 1041400 h 1132"/>
              <a:gd name="T24" fmla="*/ 79375 w 1600"/>
              <a:gd name="T25" fmla="*/ 1162050 h 1132"/>
              <a:gd name="T26" fmla="*/ 50800 w 1600"/>
              <a:gd name="T27" fmla="*/ 1282700 h 1132"/>
              <a:gd name="T28" fmla="*/ 28575 w 1600"/>
              <a:gd name="T29" fmla="*/ 1409700 h 1132"/>
              <a:gd name="T30" fmla="*/ 12700 w 1600"/>
              <a:gd name="T31" fmla="*/ 1536700 h 1132"/>
              <a:gd name="T32" fmla="*/ 3175 w 1600"/>
              <a:gd name="T33" fmla="*/ 1663700 h 1132"/>
              <a:gd name="T34" fmla="*/ 0 w 1600"/>
              <a:gd name="T35" fmla="*/ 1797050 h 1132"/>
              <a:gd name="T36" fmla="*/ 2540000 w 1600"/>
              <a:gd name="T37" fmla="*/ 1797050 h 1132"/>
              <a:gd name="T38" fmla="*/ 742950 w 1600"/>
              <a:gd name="T39" fmla="*/ 0 h 113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1600" h="1132">
                <a:moveTo>
                  <a:pt x="468" y="0"/>
                </a:moveTo>
                <a:lnTo>
                  <a:pt x="468" y="0"/>
                </a:lnTo>
                <a:lnTo>
                  <a:pt x="416" y="56"/>
                </a:lnTo>
                <a:lnTo>
                  <a:pt x="366" y="114"/>
                </a:lnTo>
                <a:lnTo>
                  <a:pt x="318" y="174"/>
                </a:lnTo>
                <a:lnTo>
                  <a:pt x="274" y="236"/>
                </a:lnTo>
                <a:lnTo>
                  <a:pt x="232" y="302"/>
                </a:lnTo>
                <a:lnTo>
                  <a:pt x="192" y="368"/>
                </a:lnTo>
                <a:lnTo>
                  <a:pt x="158" y="438"/>
                </a:lnTo>
                <a:lnTo>
                  <a:pt x="126" y="508"/>
                </a:lnTo>
                <a:lnTo>
                  <a:pt x="96" y="580"/>
                </a:lnTo>
                <a:lnTo>
                  <a:pt x="72" y="656"/>
                </a:lnTo>
                <a:lnTo>
                  <a:pt x="50" y="732"/>
                </a:lnTo>
                <a:lnTo>
                  <a:pt x="32" y="808"/>
                </a:lnTo>
                <a:lnTo>
                  <a:pt x="18" y="888"/>
                </a:lnTo>
                <a:lnTo>
                  <a:pt x="8" y="968"/>
                </a:lnTo>
                <a:lnTo>
                  <a:pt x="2" y="1048"/>
                </a:lnTo>
                <a:lnTo>
                  <a:pt x="0" y="1132"/>
                </a:lnTo>
                <a:lnTo>
                  <a:pt x="1600" y="1132"/>
                </a:lnTo>
                <a:lnTo>
                  <a:pt x="468" y="0"/>
                </a:lnTo>
                <a:close/>
              </a:path>
            </a:pathLst>
          </a:custGeom>
          <a:solidFill>
            <a:srgbClr val="20B7EC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6" name="Freeform 11"/>
          <p:cNvSpPr>
            <a:spLocks/>
          </p:cNvSpPr>
          <p:nvPr/>
        </p:nvSpPr>
        <p:spPr bwMode="auto">
          <a:xfrm>
            <a:off x="4572000" y="3971925"/>
            <a:ext cx="2540000" cy="1793875"/>
          </a:xfrm>
          <a:custGeom>
            <a:avLst/>
            <a:gdLst>
              <a:gd name="T0" fmla="*/ 0 w 1600"/>
              <a:gd name="T1" fmla="*/ 0 h 1130"/>
              <a:gd name="T2" fmla="*/ 1797050 w 1600"/>
              <a:gd name="T3" fmla="*/ 1793875 h 1130"/>
              <a:gd name="T4" fmla="*/ 1797050 w 1600"/>
              <a:gd name="T5" fmla="*/ 1793875 h 1130"/>
              <a:gd name="T6" fmla="*/ 1879600 w 1600"/>
              <a:gd name="T7" fmla="*/ 1704975 h 1130"/>
              <a:gd name="T8" fmla="*/ 1958975 w 1600"/>
              <a:gd name="T9" fmla="*/ 1612900 h 1130"/>
              <a:gd name="T10" fmla="*/ 2035175 w 1600"/>
              <a:gd name="T11" fmla="*/ 1517650 h 1130"/>
              <a:gd name="T12" fmla="*/ 2105025 w 1600"/>
              <a:gd name="T13" fmla="*/ 1419225 h 1130"/>
              <a:gd name="T14" fmla="*/ 2171700 w 1600"/>
              <a:gd name="T15" fmla="*/ 1314450 h 1130"/>
              <a:gd name="T16" fmla="*/ 2232025 w 1600"/>
              <a:gd name="T17" fmla="*/ 1209675 h 1130"/>
              <a:gd name="T18" fmla="*/ 2289175 w 1600"/>
              <a:gd name="T19" fmla="*/ 1098550 h 1130"/>
              <a:gd name="T20" fmla="*/ 2339975 w 1600"/>
              <a:gd name="T21" fmla="*/ 987425 h 1130"/>
              <a:gd name="T22" fmla="*/ 2384425 w 1600"/>
              <a:gd name="T23" fmla="*/ 873125 h 1130"/>
              <a:gd name="T24" fmla="*/ 2425700 w 1600"/>
              <a:gd name="T25" fmla="*/ 752475 h 1130"/>
              <a:gd name="T26" fmla="*/ 2460625 w 1600"/>
              <a:gd name="T27" fmla="*/ 631825 h 1130"/>
              <a:gd name="T28" fmla="*/ 2489200 w 1600"/>
              <a:gd name="T29" fmla="*/ 511175 h 1130"/>
              <a:gd name="T30" fmla="*/ 2511425 w 1600"/>
              <a:gd name="T31" fmla="*/ 384175 h 1130"/>
              <a:gd name="T32" fmla="*/ 2527300 w 1600"/>
              <a:gd name="T33" fmla="*/ 257175 h 1130"/>
              <a:gd name="T34" fmla="*/ 2536825 w 1600"/>
              <a:gd name="T35" fmla="*/ 130175 h 1130"/>
              <a:gd name="T36" fmla="*/ 2540000 w 1600"/>
              <a:gd name="T37" fmla="*/ 0 h 1130"/>
              <a:gd name="T38" fmla="*/ 0 w 1600"/>
              <a:gd name="T39" fmla="*/ 0 h 1130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1600" h="1130">
                <a:moveTo>
                  <a:pt x="0" y="0"/>
                </a:moveTo>
                <a:lnTo>
                  <a:pt x="1132" y="1130"/>
                </a:lnTo>
                <a:lnTo>
                  <a:pt x="1184" y="1074"/>
                </a:lnTo>
                <a:lnTo>
                  <a:pt x="1234" y="1016"/>
                </a:lnTo>
                <a:lnTo>
                  <a:pt x="1282" y="956"/>
                </a:lnTo>
                <a:lnTo>
                  <a:pt x="1326" y="894"/>
                </a:lnTo>
                <a:lnTo>
                  <a:pt x="1368" y="828"/>
                </a:lnTo>
                <a:lnTo>
                  <a:pt x="1406" y="762"/>
                </a:lnTo>
                <a:lnTo>
                  <a:pt x="1442" y="692"/>
                </a:lnTo>
                <a:lnTo>
                  <a:pt x="1474" y="622"/>
                </a:lnTo>
                <a:lnTo>
                  <a:pt x="1502" y="550"/>
                </a:lnTo>
                <a:lnTo>
                  <a:pt x="1528" y="474"/>
                </a:lnTo>
                <a:lnTo>
                  <a:pt x="1550" y="398"/>
                </a:lnTo>
                <a:lnTo>
                  <a:pt x="1568" y="322"/>
                </a:lnTo>
                <a:lnTo>
                  <a:pt x="1582" y="242"/>
                </a:lnTo>
                <a:lnTo>
                  <a:pt x="1592" y="162"/>
                </a:lnTo>
                <a:lnTo>
                  <a:pt x="1598" y="82"/>
                </a:lnTo>
                <a:lnTo>
                  <a:pt x="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F43AF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7" name="Freeform 12"/>
          <p:cNvSpPr>
            <a:spLocks/>
          </p:cNvSpPr>
          <p:nvPr/>
        </p:nvSpPr>
        <p:spPr bwMode="auto">
          <a:xfrm>
            <a:off x="4572000" y="3971925"/>
            <a:ext cx="1797050" cy="2540000"/>
          </a:xfrm>
          <a:custGeom>
            <a:avLst/>
            <a:gdLst>
              <a:gd name="T0" fmla="*/ 0 w 1132"/>
              <a:gd name="T1" fmla="*/ 2540000 h 1600"/>
              <a:gd name="T2" fmla="*/ 0 w 1132"/>
              <a:gd name="T3" fmla="*/ 2540000 h 1600"/>
              <a:gd name="T4" fmla="*/ 130175 w 1132"/>
              <a:gd name="T5" fmla="*/ 2533650 h 1600"/>
              <a:gd name="T6" fmla="*/ 260350 w 1132"/>
              <a:gd name="T7" fmla="*/ 2524125 h 1600"/>
              <a:gd name="T8" fmla="*/ 387350 w 1132"/>
              <a:gd name="T9" fmla="*/ 2508250 h 1600"/>
              <a:gd name="T10" fmla="*/ 511175 w 1132"/>
              <a:gd name="T11" fmla="*/ 2486025 h 1600"/>
              <a:gd name="T12" fmla="*/ 635000 w 1132"/>
              <a:gd name="T13" fmla="*/ 2457450 h 1600"/>
              <a:gd name="T14" fmla="*/ 755650 w 1132"/>
              <a:gd name="T15" fmla="*/ 2425700 h 1600"/>
              <a:gd name="T16" fmla="*/ 873125 w 1132"/>
              <a:gd name="T17" fmla="*/ 2384425 h 1600"/>
              <a:gd name="T18" fmla="*/ 987425 w 1132"/>
              <a:gd name="T19" fmla="*/ 2339975 h 1600"/>
              <a:gd name="T20" fmla="*/ 1101725 w 1132"/>
              <a:gd name="T21" fmla="*/ 2289175 h 1600"/>
              <a:gd name="T22" fmla="*/ 1209675 w 1132"/>
              <a:gd name="T23" fmla="*/ 2232025 h 1600"/>
              <a:gd name="T24" fmla="*/ 1317625 w 1132"/>
              <a:gd name="T25" fmla="*/ 2171700 h 1600"/>
              <a:gd name="T26" fmla="*/ 1419225 w 1132"/>
              <a:gd name="T27" fmla="*/ 2105025 h 1600"/>
              <a:gd name="T28" fmla="*/ 1520825 w 1132"/>
              <a:gd name="T29" fmla="*/ 2035175 h 1600"/>
              <a:gd name="T30" fmla="*/ 1616075 w 1132"/>
              <a:gd name="T31" fmla="*/ 1958975 h 1600"/>
              <a:gd name="T32" fmla="*/ 1708150 w 1132"/>
              <a:gd name="T33" fmla="*/ 1879600 h 1600"/>
              <a:gd name="T34" fmla="*/ 1797050 w 1132"/>
              <a:gd name="T35" fmla="*/ 1793875 h 1600"/>
              <a:gd name="T36" fmla="*/ 0 w 1132"/>
              <a:gd name="T37" fmla="*/ 0 h 1600"/>
              <a:gd name="T38" fmla="*/ 0 w 1132"/>
              <a:gd name="T39" fmla="*/ 2540000 h 1600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1132" h="1600">
                <a:moveTo>
                  <a:pt x="0" y="1600"/>
                </a:moveTo>
                <a:lnTo>
                  <a:pt x="0" y="1600"/>
                </a:lnTo>
                <a:lnTo>
                  <a:pt x="82" y="1596"/>
                </a:lnTo>
                <a:lnTo>
                  <a:pt x="164" y="1590"/>
                </a:lnTo>
                <a:lnTo>
                  <a:pt x="244" y="1580"/>
                </a:lnTo>
                <a:lnTo>
                  <a:pt x="322" y="1566"/>
                </a:lnTo>
                <a:lnTo>
                  <a:pt x="400" y="1548"/>
                </a:lnTo>
                <a:lnTo>
                  <a:pt x="476" y="1528"/>
                </a:lnTo>
                <a:lnTo>
                  <a:pt x="550" y="1502"/>
                </a:lnTo>
                <a:lnTo>
                  <a:pt x="622" y="1474"/>
                </a:lnTo>
                <a:lnTo>
                  <a:pt x="694" y="1442"/>
                </a:lnTo>
                <a:lnTo>
                  <a:pt x="762" y="1406"/>
                </a:lnTo>
                <a:lnTo>
                  <a:pt x="830" y="1368"/>
                </a:lnTo>
                <a:lnTo>
                  <a:pt x="894" y="1326"/>
                </a:lnTo>
                <a:lnTo>
                  <a:pt x="958" y="1282"/>
                </a:lnTo>
                <a:lnTo>
                  <a:pt x="1018" y="1234"/>
                </a:lnTo>
                <a:lnTo>
                  <a:pt x="1076" y="1184"/>
                </a:lnTo>
                <a:lnTo>
                  <a:pt x="1132" y="1130"/>
                </a:lnTo>
                <a:lnTo>
                  <a:pt x="0" y="0"/>
                </a:lnTo>
                <a:lnTo>
                  <a:pt x="0" y="1600"/>
                </a:lnTo>
                <a:close/>
              </a:path>
            </a:pathLst>
          </a:custGeom>
          <a:solidFill>
            <a:srgbClr val="9AF47E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8" name="Freeform 13"/>
          <p:cNvSpPr>
            <a:spLocks/>
          </p:cNvSpPr>
          <p:nvPr/>
        </p:nvSpPr>
        <p:spPr bwMode="auto">
          <a:xfrm>
            <a:off x="2774950" y="3971925"/>
            <a:ext cx="1797050" cy="2540000"/>
          </a:xfrm>
          <a:custGeom>
            <a:avLst/>
            <a:gdLst>
              <a:gd name="T0" fmla="*/ 0 w 1132"/>
              <a:gd name="T1" fmla="*/ 1793875 h 1600"/>
              <a:gd name="T2" fmla="*/ 0 w 1132"/>
              <a:gd name="T3" fmla="*/ 1793875 h 1600"/>
              <a:gd name="T4" fmla="*/ 88900 w 1132"/>
              <a:gd name="T5" fmla="*/ 1879600 h 1600"/>
              <a:gd name="T6" fmla="*/ 180975 w 1132"/>
              <a:gd name="T7" fmla="*/ 1958975 h 1600"/>
              <a:gd name="T8" fmla="*/ 276225 w 1132"/>
              <a:gd name="T9" fmla="*/ 2035175 h 1600"/>
              <a:gd name="T10" fmla="*/ 377825 w 1132"/>
              <a:gd name="T11" fmla="*/ 2105025 h 1600"/>
              <a:gd name="T12" fmla="*/ 479425 w 1132"/>
              <a:gd name="T13" fmla="*/ 2171700 h 1600"/>
              <a:gd name="T14" fmla="*/ 587375 w 1132"/>
              <a:gd name="T15" fmla="*/ 2232025 h 1600"/>
              <a:gd name="T16" fmla="*/ 695325 w 1132"/>
              <a:gd name="T17" fmla="*/ 2289175 h 1600"/>
              <a:gd name="T18" fmla="*/ 809625 w 1132"/>
              <a:gd name="T19" fmla="*/ 2339975 h 1600"/>
              <a:gd name="T20" fmla="*/ 923925 w 1132"/>
              <a:gd name="T21" fmla="*/ 2384425 h 1600"/>
              <a:gd name="T22" fmla="*/ 1041400 w 1132"/>
              <a:gd name="T23" fmla="*/ 2425700 h 1600"/>
              <a:gd name="T24" fmla="*/ 1162050 w 1132"/>
              <a:gd name="T25" fmla="*/ 2457450 h 1600"/>
              <a:gd name="T26" fmla="*/ 1285875 w 1132"/>
              <a:gd name="T27" fmla="*/ 2486025 h 1600"/>
              <a:gd name="T28" fmla="*/ 1409700 w 1132"/>
              <a:gd name="T29" fmla="*/ 2508250 h 1600"/>
              <a:gd name="T30" fmla="*/ 1536700 w 1132"/>
              <a:gd name="T31" fmla="*/ 2524125 h 1600"/>
              <a:gd name="T32" fmla="*/ 1666875 w 1132"/>
              <a:gd name="T33" fmla="*/ 2533650 h 1600"/>
              <a:gd name="T34" fmla="*/ 1797050 w 1132"/>
              <a:gd name="T35" fmla="*/ 2540000 h 1600"/>
              <a:gd name="T36" fmla="*/ 1797050 w 1132"/>
              <a:gd name="T37" fmla="*/ 0 h 1600"/>
              <a:gd name="T38" fmla="*/ 0 w 1132"/>
              <a:gd name="T39" fmla="*/ 1793875 h 1600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1132" h="1600">
                <a:moveTo>
                  <a:pt x="0" y="1130"/>
                </a:moveTo>
                <a:lnTo>
                  <a:pt x="0" y="1130"/>
                </a:lnTo>
                <a:lnTo>
                  <a:pt x="56" y="1184"/>
                </a:lnTo>
                <a:lnTo>
                  <a:pt x="114" y="1234"/>
                </a:lnTo>
                <a:lnTo>
                  <a:pt x="174" y="1282"/>
                </a:lnTo>
                <a:lnTo>
                  <a:pt x="238" y="1326"/>
                </a:lnTo>
                <a:lnTo>
                  <a:pt x="302" y="1368"/>
                </a:lnTo>
                <a:lnTo>
                  <a:pt x="370" y="1406"/>
                </a:lnTo>
                <a:lnTo>
                  <a:pt x="438" y="1442"/>
                </a:lnTo>
                <a:lnTo>
                  <a:pt x="510" y="1474"/>
                </a:lnTo>
                <a:lnTo>
                  <a:pt x="582" y="1502"/>
                </a:lnTo>
                <a:lnTo>
                  <a:pt x="656" y="1528"/>
                </a:lnTo>
                <a:lnTo>
                  <a:pt x="732" y="1548"/>
                </a:lnTo>
                <a:lnTo>
                  <a:pt x="810" y="1566"/>
                </a:lnTo>
                <a:lnTo>
                  <a:pt x="888" y="1580"/>
                </a:lnTo>
                <a:lnTo>
                  <a:pt x="968" y="1590"/>
                </a:lnTo>
                <a:lnTo>
                  <a:pt x="1050" y="1596"/>
                </a:lnTo>
                <a:lnTo>
                  <a:pt x="1132" y="1600"/>
                </a:lnTo>
                <a:lnTo>
                  <a:pt x="1132" y="0"/>
                </a:lnTo>
                <a:lnTo>
                  <a:pt x="0" y="1130"/>
                </a:lnTo>
                <a:close/>
              </a:path>
            </a:pathLst>
          </a:custGeom>
          <a:solidFill>
            <a:srgbClr val="A1C6F7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9" name="Freeform 14"/>
          <p:cNvSpPr>
            <a:spLocks/>
          </p:cNvSpPr>
          <p:nvPr/>
        </p:nvSpPr>
        <p:spPr bwMode="auto">
          <a:xfrm>
            <a:off x="2032000" y="3971925"/>
            <a:ext cx="2540000" cy="1793875"/>
          </a:xfrm>
          <a:custGeom>
            <a:avLst/>
            <a:gdLst>
              <a:gd name="T0" fmla="*/ 0 w 1600"/>
              <a:gd name="T1" fmla="*/ 0 h 1130"/>
              <a:gd name="T2" fmla="*/ 0 w 1600"/>
              <a:gd name="T3" fmla="*/ 0 h 1130"/>
              <a:gd name="T4" fmla="*/ 3175 w 1600"/>
              <a:gd name="T5" fmla="*/ 130175 h 1130"/>
              <a:gd name="T6" fmla="*/ 12700 w 1600"/>
              <a:gd name="T7" fmla="*/ 257175 h 1130"/>
              <a:gd name="T8" fmla="*/ 28575 w 1600"/>
              <a:gd name="T9" fmla="*/ 384175 h 1130"/>
              <a:gd name="T10" fmla="*/ 50800 w 1600"/>
              <a:gd name="T11" fmla="*/ 511175 h 1130"/>
              <a:gd name="T12" fmla="*/ 79375 w 1600"/>
              <a:gd name="T13" fmla="*/ 631825 h 1130"/>
              <a:gd name="T14" fmla="*/ 114300 w 1600"/>
              <a:gd name="T15" fmla="*/ 752475 h 1130"/>
              <a:gd name="T16" fmla="*/ 152400 w 1600"/>
              <a:gd name="T17" fmla="*/ 873125 h 1130"/>
              <a:gd name="T18" fmla="*/ 200025 w 1600"/>
              <a:gd name="T19" fmla="*/ 987425 h 1130"/>
              <a:gd name="T20" fmla="*/ 250825 w 1600"/>
              <a:gd name="T21" fmla="*/ 1098550 h 1130"/>
              <a:gd name="T22" fmla="*/ 304800 w 1600"/>
              <a:gd name="T23" fmla="*/ 1209675 h 1130"/>
              <a:gd name="T24" fmla="*/ 368300 w 1600"/>
              <a:gd name="T25" fmla="*/ 1314450 h 1130"/>
              <a:gd name="T26" fmla="*/ 434975 w 1600"/>
              <a:gd name="T27" fmla="*/ 1419225 h 1130"/>
              <a:gd name="T28" fmla="*/ 504825 w 1600"/>
              <a:gd name="T29" fmla="*/ 1517650 h 1130"/>
              <a:gd name="T30" fmla="*/ 581025 w 1600"/>
              <a:gd name="T31" fmla="*/ 1612900 h 1130"/>
              <a:gd name="T32" fmla="*/ 660400 w 1600"/>
              <a:gd name="T33" fmla="*/ 1704975 h 1130"/>
              <a:gd name="T34" fmla="*/ 742950 w 1600"/>
              <a:gd name="T35" fmla="*/ 1793875 h 1130"/>
              <a:gd name="T36" fmla="*/ 2540000 w 1600"/>
              <a:gd name="T37" fmla="*/ 0 h 1130"/>
              <a:gd name="T38" fmla="*/ 0 w 1600"/>
              <a:gd name="T39" fmla="*/ 0 h 1130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1600" h="1130">
                <a:moveTo>
                  <a:pt x="0" y="0"/>
                </a:moveTo>
                <a:lnTo>
                  <a:pt x="0" y="0"/>
                </a:lnTo>
                <a:lnTo>
                  <a:pt x="2" y="82"/>
                </a:lnTo>
                <a:lnTo>
                  <a:pt x="8" y="162"/>
                </a:lnTo>
                <a:lnTo>
                  <a:pt x="18" y="242"/>
                </a:lnTo>
                <a:lnTo>
                  <a:pt x="32" y="322"/>
                </a:lnTo>
                <a:lnTo>
                  <a:pt x="50" y="398"/>
                </a:lnTo>
                <a:lnTo>
                  <a:pt x="72" y="474"/>
                </a:lnTo>
                <a:lnTo>
                  <a:pt x="96" y="550"/>
                </a:lnTo>
                <a:lnTo>
                  <a:pt x="126" y="622"/>
                </a:lnTo>
                <a:lnTo>
                  <a:pt x="158" y="692"/>
                </a:lnTo>
                <a:lnTo>
                  <a:pt x="192" y="762"/>
                </a:lnTo>
                <a:lnTo>
                  <a:pt x="232" y="828"/>
                </a:lnTo>
                <a:lnTo>
                  <a:pt x="274" y="894"/>
                </a:lnTo>
                <a:lnTo>
                  <a:pt x="318" y="956"/>
                </a:lnTo>
                <a:lnTo>
                  <a:pt x="366" y="1016"/>
                </a:lnTo>
                <a:lnTo>
                  <a:pt x="416" y="1074"/>
                </a:lnTo>
                <a:lnTo>
                  <a:pt x="468" y="1130"/>
                </a:lnTo>
                <a:lnTo>
                  <a:pt x="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0EC20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0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8 Segments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ChangeArrowheads="1"/>
          </p:cNvSpPr>
          <p:nvPr/>
        </p:nvSpPr>
        <p:spPr bwMode="auto">
          <a:xfrm>
            <a:off x="4541838" y="3970338"/>
            <a:ext cx="1587" cy="158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1" name="Freeform 6"/>
          <p:cNvSpPr>
            <a:spLocks/>
          </p:cNvSpPr>
          <p:nvPr/>
        </p:nvSpPr>
        <p:spPr bwMode="auto">
          <a:xfrm>
            <a:off x="2014538" y="2843213"/>
            <a:ext cx="2346325" cy="2254250"/>
          </a:xfrm>
          <a:custGeom>
            <a:avLst/>
            <a:gdLst>
              <a:gd name="T0" fmla="*/ 669925 w 1478"/>
              <a:gd name="T1" fmla="*/ 47625 h 1420"/>
              <a:gd name="T2" fmla="*/ 603250 w 1478"/>
              <a:gd name="T3" fmla="*/ 15875 h 1420"/>
              <a:gd name="T4" fmla="*/ 530225 w 1478"/>
              <a:gd name="T5" fmla="*/ 0 h 1420"/>
              <a:gd name="T6" fmla="*/ 460375 w 1478"/>
              <a:gd name="T7" fmla="*/ 0 h 1420"/>
              <a:gd name="T8" fmla="*/ 393700 w 1478"/>
              <a:gd name="T9" fmla="*/ 15875 h 1420"/>
              <a:gd name="T10" fmla="*/ 333375 w 1478"/>
              <a:gd name="T11" fmla="*/ 44450 h 1420"/>
              <a:gd name="T12" fmla="*/ 276225 w 1478"/>
              <a:gd name="T13" fmla="*/ 85725 h 1420"/>
              <a:gd name="T14" fmla="*/ 228600 w 1478"/>
              <a:gd name="T15" fmla="*/ 142875 h 1420"/>
              <a:gd name="T16" fmla="*/ 193675 w 1478"/>
              <a:gd name="T17" fmla="*/ 209550 h 1420"/>
              <a:gd name="T18" fmla="*/ 161925 w 1478"/>
              <a:gd name="T19" fmla="*/ 285750 h 1420"/>
              <a:gd name="T20" fmla="*/ 98425 w 1478"/>
              <a:gd name="T21" fmla="*/ 495300 h 1420"/>
              <a:gd name="T22" fmla="*/ 44450 w 1478"/>
              <a:gd name="T23" fmla="*/ 708025 h 1420"/>
              <a:gd name="T24" fmla="*/ 19050 w 1478"/>
              <a:gd name="T25" fmla="*/ 869950 h 1420"/>
              <a:gd name="T26" fmla="*/ 3175 w 1478"/>
              <a:gd name="T27" fmla="*/ 1041400 h 1420"/>
              <a:gd name="T28" fmla="*/ 0 w 1478"/>
              <a:gd name="T29" fmla="*/ 1127125 h 1420"/>
              <a:gd name="T30" fmla="*/ 9525 w 1478"/>
              <a:gd name="T31" fmla="*/ 1298575 h 1420"/>
              <a:gd name="T32" fmla="*/ 31750 w 1478"/>
              <a:gd name="T33" fmla="*/ 1466850 h 1420"/>
              <a:gd name="T34" fmla="*/ 63500 w 1478"/>
              <a:gd name="T35" fmla="*/ 1622425 h 1420"/>
              <a:gd name="T36" fmla="*/ 133350 w 1478"/>
              <a:gd name="T37" fmla="*/ 1876425 h 1420"/>
              <a:gd name="T38" fmla="*/ 193675 w 1478"/>
              <a:gd name="T39" fmla="*/ 2044700 h 1420"/>
              <a:gd name="T40" fmla="*/ 209550 w 1478"/>
              <a:gd name="T41" fmla="*/ 2079625 h 1420"/>
              <a:gd name="T42" fmla="*/ 250825 w 1478"/>
              <a:gd name="T43" fmla="*/ 2143125 h 1420"/>
              <a:gd name="T44" fmla="*/ 304800 w 1478"/>
              <a:gd name="T45" fmla="*/ 2190750 h 1420"/>
              <a:gd name="T46" fmla="*/ 361950 w 1478"/>
              <a:gd name="T47" fmla="*/ 2225675 h 1420"/>
              <a:gd name="T48" fmla="*/ 428625 w 1478"/>
              <a:gd name="T49" fmla="*/ 2247900 h 1420"/>
              <a:gd name="T50" fmla="*/ 495300 w 1478"/>
              <a:gd name="T51" fmla="*/ 2254250 h 1420"/>
              <a:gd name="T52" fmla="*/ 565150 w 1478"/>
              <a:gd name="T53" fmla="*/ 2247900 h 1420"/>
              <a:gd name="T54" fmla="*/ 638175 w 1478"/>
              <a:gd name="T55" fmla="*/ 2225675 h 1420"/>
              <a:gd name="T56" fmla="*/ 2209800 w 1478"/>
              <a:gd name="T57" fmla="*/ 1317625 h 1420"/>
              <a:gd name="T58" fmla="*/ 2244725 w 1478"/>
              <a:gd name="T59" fmla="*/ 1298575 h 1420"/>
              <a:gd name="T60" fmla="*/ 2295525 w 1478"/>
              <a:gd name="T61" fmla="*/ 1254125 h 1420"/>
              <a:gd name="T62" fmla="*/ 2327275 w 1478"/>
              <a:gd name="T63" fmla="*/ 1203325 h 1420"/>
              <a:gd name="T64" fmla="*/ 2346325 w 1478"/>
              <a:gd name="T65" fmla="*/ 1152525 h 1420"/>
              <a:gd name="T66" fmla="*/ 2346325 w 1478"/>
              <a:gd name="T67" fmla="*/ 1101725 h 1420"/>
              <a:gd name="T68" fmla="*/ 2327275 w 1478"/>
              <a:gd name="T69" fmla="*/ 1050925 h 1420"/>
              <a:gd name="T70" fmla="*/ 2295525 w 1478"/>
              <a:gd name="T71" fmla="*/ 1003300 h 1420"/>
              <a:gd name="T72" fmla="*/ 2244725 w 1478"/>
              <a:gd name="T73" fmla="*/ 955675 h 1420"/>
              <a:gd name="T74" fmla="*/ 669925 w 1478"/>
              <a:gd name="T75" fmla="*/ 47625 h 1420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478" h="1420">
                <a:moveTo>
                  <a:pt x="422" y="30"/>
                </a:moveTo>
                <a:lnTo>
                  <a:pt x="422" y="30"/>
                </a:lnTo>
                <a:lnTo>
                  <a:pt x="402" y="18"/>
                </a:lnTo>
                <a:lnTo>
                  <a:pt x="380" y="10"/>
                </a:lnTo>
                <a:lnTo>
                  <a:pt x="356" y="4"/>
                </a:lnTo>
                <a:lnTo>
                  <a:pt x="334" y="0"/>
                </a:lnTo>
                <a:lnTo>
                  <a:pt x="312" y="0"/>
                </a:lnTo>
                <a:lnTo>
                  <a:pt x="290" y="0"/>
                </a:lnTo>
                <a:lnTo>
                  <a:pt x="270" y="4"/>
                </a:lnTo>
                <a:lnTo>
                  <a:pt x="248" y="10"/>
                </a:lnTo>
                <a:lnTo>
                  <a:pt x="228" y="18"/>
                </a:lnTo>
                <a:lnTo>
                  <a:pt x="210" y="28"/>
                </a:lnTo>
                <a:lnTo>
                  <a:pt x="192" y="40"/>
                </a:lnTo>
                <a:lnTo>
                  <a:pt x="174" y="54"/>
                </a:lnTo>
                <a:lnTo>
                  <a:pt x="158" y="70"/>
                </a:lnTo>
                <a:lnTo>
                  <a:pt x="144" y="90"/>
                </a:lnTo>
                <a:lnTo>
                  <a:pt x="132" y="110"/>
                </a:lnTo>
                <a:lnTo>
                  <a:pt x="122" y="132"/>
                </a:lnTo>
                <a:lnTo>
                  <a:pt x="102" y="180"/>
                </a:lnTo>
                <a:lnTo>
                  <a:pt x="84" y="238"/>
                </a:lnTo>
                <a:lnTo>
                  <a:pt x="62" y="312"/>
                </a:lnTo>
                <a:lnTo>
                  <a:pt x="40" y="398"/>
                </a:lnTo>
                <a:lnTo>
                  <a:pt x="28" y="446"/>
                </a:lnTo>
                <a:lnTo>
                  <a:pt x="20" y="496"/>
                </a:lnTo>
                <a:lnTo>
                  <a:pt x="12" y="548"/>
                </a:lnTo>
                <a:lnTo>
                  <a:pt x="6" y="602"/>
                </a:lnTo>
                <a:lnTo>
                  <a:pt x="2" y="656"/>
                </a:lnTo>
                <a:lnTo>
                  <a:pt x="0" y="710"/>
                </a:lnTo>
                <a:lnTo>
                  <a:pt x="2" y="764"/>
                </a:lnTo>
                <a:lnTo>
                  <a:pt x="6" y="818"/>
                </a:lnTo>
                <a:lnTo>
                  <a:pt x="12" y="872"/>
                </a:lnTo>
                <a:lnTo>
                  <a:pt x="20" y="924"/>
                </a:lnTo>
                <a:lnTo>
                  <a:pt x="28" y="974"/>
                </a:lnTo>
                <a:lnTo>
                  <a:pt x="40" y="1022"/>
                </a:lnTo>
                <a:lnTo>
                  <a:pt x="62" y="1108"/>
                </a:lnTo>
                <a:lnTo>
                  <a:pt x="84" y="1182"/>
                </a:lnTo>
                <a:lnTo>
                  <a:pt x="102" y="1240"/>
                </a:lnTo>
                <a:lnTo>
                  <a:pt x="122" y="1288"/>
                </a:lnTo>
                <a:lnTo>
                  <a:pt x="132" y="1310"/>
                </a:lnTo>
                <a:lnTo>
                  <a:pt x="144" y="1330"/>
                </a:lnTo>
                <a:lnTo>
                  <a:pt x="158" y="1350"/>
                </a:lnTo>
                <a:lnTo>
                  <a:pt x="174" y="1366"/>
                </a:lnTo>
                <a:lnTo>
                  <a:pt x="192" y="1380"/>
                </a:lnTo>
                <a:lnTo>
                  <a:pt x="210" y="1392"/>
                </a:lnTo>
                <a:lnTo>
                  <a:pt x="228" y="1402"/>
                </a:lnTo>
                <a:lnTo>
                  <a:pt x="248" y="1410"/>
                </a:lnTo>
                <a:lnTo>
                  <a:pt x="270" y="1416"/>
                </a:lnTo>
                <a:lnTo>
                  <a:pt x="290" y="1420"/>
                </a:lnTo>
                <a:lnTo>
                  <a:pt x="312" y="1420"/>
                </a:lnTo>
                <a:lnTo>
                  <a:pt x="334" y="1420"/>
                </a:lnTo>
                <a:lnTo>
                  <a:pt x="356" y="1416"/>
                </a:lnTo>
                <a:lnTo>
                  <a:pt x="380" y="1410"/>
                </a:lnTo>
                <a:lnTo>
                  <a:pt x="402" y="1402"/>
                </a:lnTo>
                <a:lnTo>
                  <a:pt x="422" y="1390"/>
                </a:lnTo>
                <a:lnTo>
                  <a:pt x="1392" y="830"/>
                </a:lnTo>
                <a:lnTo>
                  <a:pt x="1414" y="818"/>
                </a:lnTo>
                <a:lnTo>
                  <a:pt x="1430" y="804"/>
                </a:lnTo>
                <a:lnTo>
                  <a:pt x="1446" y="790"/>
                </a:lnTo>
                <a:lnTo>
                  <a:pt x="1458" y="774"/>
                </a:lnTo>
                <a:lnTo>
                  <a:pt x="1466" y="758"/>
                </a:lnTo>
                <a:lnTo>
                  <a:pt x="1474" y="742"/>
                </a:lnTo>
                <a:lnTo>
                  <a:pt x="1478" y="726"/>
                </a:lnTo>
                <a:lnTo>
                  <a:pt x="1478" y="710"/>
                </a:lnTo>
                <a:lnTo>
                  <a:pt x="1478" y="694"/>
                </a:lnTo>
                <a:lnTo>
                  <a:pt x="1474" y="678"/>
                </a:lnTo>
                <a:lnTo>
                  <a:pt x="1466" y="662"/>
                </a:lnTo>
                <a:lnTo>
                  <a:pt x="1458" y="646"/>
                </a:lnTo>
                <a:lnTo>
                  <a:pt x="1446" y="632"/>
                </a:lnTo>
                <a:lnTo>
                  <a:pt x="1430" y="616"/>
                </a:lnTo>
                <a:lnTo>
                  <a:pt x="1414" y="602"/>
                </a:lnTo>
                <a:lnTo>
                  <a:pt x="1392" y="590"/>
                </a:lnTo>
                <a:lnTo>
                  <a:pt x="422" y="30"/>
                </a:lnTo>
                <a:close/>
              </a:path>
            </a:pathLst>
          </a:custGeom>
          <a:solidFill>
            <a:srgbClr val="20B7EC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2" name="Freeform 7"/>
          <p:cNvSpPr>
            <a:spLocks/>
          </p:cNvSpPr>
          <p:nvPr/>
        </p:nvSpPr>
        <p:spPr bwMode="auto">
          <a:xfrm>
            <a:off x="2525713" y="4113213"/>
            <a:ext cx="2041525" cy="2349500"/>
          </a:xfrm>
          <a:custGeom>
            <a:avLst/>
            <a:gdLst>
              <a:gd name="T0" fmla="*/ 171450 w 1286"/>
              <a:gd name="T1" fmla="*/ 933450 h 1480"/>
              <a:gd name="T2" fmla="*/ 111125 w 1286"/>
              <a:gd name="T3" fmla="*/ 977900 h 1480"/>
              <a:gd name="T4" fmla="*/ 63500 w 1286"/>
              <a:gd name="T5" fmla="*/ 1031875 h 1480"/>
              <a:gd name="T6" fmla="*/ 28575 w 1286"/>
              <a:gd name="T7" fmla="*/ 1092200 h 1480"/>
              <a:gd name="T8" fmla="*/ 6350 w 1286"/>
              <a:gd name="T9" fmla="*/ 1155700 h 1480"/>
              <a:gd name="T10" fmla="*/ 0 w 1286"/>
              <a:gd name="T11" fmla="*/ 1225550 h 1480"/>
              <a:gd name="T12" fmla="*/ 9525 w 1286"/>
              <a:gd name="T13" fmla="*/ 1295400 h 1480"/>
              <a:gd name="T14" fmla="*/ 31750 w 1286"/>
              <a:gd name="T15" fmla="*/ 1362075 h 1480"/>
              <a:gd name="T16" fmla="*/ 73025 w 1286"/>
              <a:gd name="T17" fmla="*/ 1428750 h 1480"/>
              <a:gd name="T18" fmla="*/ 123825 w 1286"/>
              <a:gd name="T19" fmla="*/ 1492250 h 1480"/>
              <a:gd name="T20" fmla="*/ 273050 w 1286"/>
              <a:gd name="T21" fmla="*/ 1654175 h 1480"/>
              <a:gd name="T22" fmla="*/ 431800 w 1286"/>
              <a:gd name="T23" fmla="*/ 1806575 h 1480"/>
              <a:gd name="T24" fmla="*/ 558800 w 1286"/>
              <a:gd name="T25" fmla="*/ 1908175 h 1480"/>
              <a:gd name="T26" fmla="*/ 698500 w 1286"/>
              <a:gd name="T27" fmla="*/ 2006600 h 1480"/>
              <a:gd name="T28" fmla="*/ 771525 w 1286"/>
              <a:gd name="T29" fmla="*/ 2054225 h 1480"/>
              <a:gd name="T30" fmla="*/ 923925 w 1286"/>
              <a:gd name="T31" fmla="*/ 2133600 h 1480"/>
              <a:gd name="T32" fmla="*/ 1079500 w 1286"/>
              <a:gd name="T33" fmla="*/ 2197100 h 1480"/>
              <a:gd name="T34" fmla="*/ 1231900 w 1286"/>
              <a:gd name="T35" fmla="*/ 2247900 h 1480"/>
              <a:gd name="T36" fmla="*/ 1489075 w 1286"/>
              <a:gd name="T37" fmla="*/ 2314575 h 1480"/>
              <a:gd name="T38" fmla="*/ 1663700 w 1286"/>
              <a:gd name="T39" fmla="*/ 2346325 h 1480"/>
              <a:gd name="T40" fmla="*/ 1701800 w 1286"/>
              <a:gd name="T41" fmla="*/ 2349500 h 1480"/>
              <a:gd name="T42" fmla="*/ 1774825 w 1286"/>
              <a:gd name="T43" fmla="*/ 2343150 h 1480"/>
              <a:gd name="T44" fmla="*/ 1844675 w 1286"/>
              <a:gd name="T45" fmla="*/ 2324100 h 1480"/>
              <a:gd name="T46" fmla="*/ 1905000 w 1286"/>
              <a:gd name="T47" fmla="*/ 2289175 h 1480"/>
              <a:gd name="T48" fmla="*/ 1955800 w 1286"/>
              <a:gd name="T49" fmla="*/ 2244725 h 1480"/>
              <a:gd name="T50" fmla="*/ 1997075 w 1286"/>
              <a:gd name="T51" fmla="*/ 2187575 h 1480"/>
              <a:gd name="T52" fmla="*/ 2025650 w 1286"/>
              <a:gd name="T53" fmla="*/ 2124075 h 1480"/>
              <a:gd name="T54" fmla="*/ 2041525 w 1286"/>
              <a:gd name="T55" fmla="*/ 2051050 h 1480"/>
              <a:gd name="T56" fmla="*/ 2041525 w 1286"/>
              <a:gd name="T57" fmla="*/ 234950 h 1480"/>
              <a:gd name="T58" fmla="*/ 2041525 w 1286"/>
              <a:gd name="T59" fmla="*/ 196850 h 1480"/>
              <a:gd name="T60" fmla="*/ 2025650 w 1286"/>
              <a:gd name="T61" fmla="*/ 130175 h 1480"/>
              <a:gd name="T62" fmla="*/ 2003425 w 1286"/>
              <a:gd name="T63" fmla="*/ 76200 h 1480"/>
              <a:gd name="T64" fmla="*/ 1965325 w 1286"/>
              <a:gd name="T65" fmla="*/ 34925 h 1480"/>
              <a:gd name="T66" fmla="*/ 1920875 w 1286"/>
              <a:gd name="T67" fmla="*/ 9525 h 1480"/>
              <a:gd name="T68" fmla="*/ 1870075 w 1286"/>
              <a:gd name="T69" fmla="*/ 0 h 1480"/>
              <a:gd name="T70" fmla="*/ 1809750 w 1286"/>
              <a:gd name="T71" fmla="*/ 6350 h 1480"/>
              <a:gd name="T72" fmla="*/ 1746250 w 1286"/>
              <a:gd name="T73" fmla="*/ 25400 h 1480"/>
              <a:gd name="T74" fmla="*/ 171450 w 1286"/>
              <a:gd name="T75" fmla="*/ 933450 h 1480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286" h="1480">
                <a:moveTo>
                  <a:pt x="108" y="588"/>
                </a:moveTo>
                <a:lnTo>
                  <a:pt x="108" y="588"/>
                </a:lnTo>
                <a:lnTo>
                  <a:pt x="88" y="602"/>
                </a:lnTo>
                <a:lnTo>
                  <a:pt x="70" y="616"/>
                </a:lnTo>
                <a:lnTo>
                  <a:pt x="54" y="632"/>
                </a:lnTo>
                <a:lnTo>
                  <a:pt x="40" y="650"/>
                </a:lnTo>
                <a:lnTo>
                  <a:pt x="28" y="668"/>
                </a:lnTo>
                <a:lnTo>
                  <a:pt x="18" y="688"/>
                </a:lnTo>
                <a:lnTo>
                  <a:pt x="10" y="708"/>
                </a:lnTo>
                <a:lnTo>
                  <a:pt x="4" y="728"/>
                </a:lnTo>
                <a:lnTo>
                  <a:pt x="2" y="750"/>
                </a:lnTo>
                <a:lnTo>
                  <a:pt x="0" y="772"/>
                </a:lnTo>
                <a:lnTo>
                  <a:pt x="2" y="794"/>
                </a:lnTo>
                <a:lnTo>
                  <a:pt x="6" y="816"/>
                </a:lnTo>
                <a:lnTo>
                  <a:pt x="12" y="838"/>
                </a:lnTo>
                <a:lnTo>
                  <a:pt x="20" y="858"/>
                </a:lnTo>
                <a:lnTo>
                  <a:pt x="32" y="880"/>
                </a:lnTo>
                <a:lnTo>
                  <a:pt x="46" y="900"/>
                </a:lnTo>
                <a:lnTo>
                  <a:pt x="78" y="940"/>
                </a:lnTo>
                <a:lnTo>
                  <a:pt x="118" y="986"/>
                </a:lnTo>
                <a:lnTo>
                  <a:pt x="172" y="1042"/>
                </a:lnTo>
                <a:lnTo>
                  <a:pt x="236" y="1104"/>
                </a:lnTo>
                <a:lnTo>
                  <a:pt x="272" y="1138"/>
                </a:lnTo>
                <a:lnTo>
                  <a:pt x="310" y="1170"/>
                </a:lnTo>
                <a:lnTo>
                  <a:pt x="352" y="1202"/>
                </a:lnTo>
                <a:lnTo>
                  <a:pt x="394" y="1234"/>
                </a:lnTo>
                <a:lnTo>
                  <a:pt x="440" y="1264"/>
                </a:lnTo>
                <a:lnTo>
                  <a:pt x="486" y="1294"/>
                </a:lnTo>
                <a:lnTo>
                  <a:pt x="534" y="1320"/>
                </a:lnTo>
                <a:lnTo>
                  <a:pt x="582" y="1344"/>
                </a:lnTo>
                <a:lnTo>
                  <a:pt x="632" y="1364"/>
                </a:lnTo>
                <a:lnTo>
                  <a:pt x="680" y="1384"/>
                </a:lnTo>
                <a:lnTo>
                  <a:pt x="728" y="1400"/>
                </a:lnTo>
                <a:lnTo>
                  <a:pt x="776" y="1416"/>
                </a:lnTo>
                <a:lnTo>
                  <a:pt x="862" y="1440"/>
                </a:lnTo>
                <a:lnTo>
                  <a:pt x="938" y="1458"/>
                </a:lnTo>
                <a:lnTo>
                  <a:pt x="996" y="1470"/>
                </a:lnTo>
                <a:lnTo>
                  <a:pt x="1048" y="1478"/>
                </a:lnTo>
                <a:lnTo>
                  <a:pt x="1072" y="1480"/>
                </a:lnTo>
                <a:lnTo>
                  <a:pt x="1096" y="1480"/>
                </a:lnTo>
                <a:lnTo>
                  <a:pt x="1118" y="1476"/>
                </a:lnTo>
                <a:lnTo>
                  <a:pt x="1140" y="1470"/>
                </a:lnTo>
                <a:lnTo>
                  <a:pt x="1162" y="1464"/>
                </a:lnTo>
                <a:lnTo>
                  <a:pt x="1182" y="1454"/>
                </a:lnTo>
                <a:lnTo>
                  <a:pt x="1200" y="1442"/>
                </a:lnTo>
                <a:lnTo>
                  <a:pt x="1216" y="1428"/>
                </a:lnTo>
                <a:lnTo>
                  <a:pt x="1232" y="1414"/>
                </a:lnTo>
                <a:lnTo>
                  <a:pt x="1246" y="1396"/>
                </a:lnTo>
                <a:lnTo>
                  <a:pt x="1258" y="1378"/>
                </a:lnTo>
                <a:lnTo>
                  <a:pt x="1268" y="1358"/>
                </a:lnTo>
                <a:lnTo>
                  <a:pt x="1276" y="1338"/>
                </a:lnTo>
                <a:lnTo>
                  <a:pt x="1282" y="1316"/>
                </a:lnTo>
                <a:lnTo>
                  <a:pt x="1286" y="1292"/>
                </a:lnTo>
                <a:lnTo>
                  <a:pt x="1286" y="1268"/>
                </a:lnTo>
                <a:lnTo>
                  <a:pt x="1286" y="148"/>
                </a:lnTo>
                <a:lnTo>
                  <a:pt x="1286" y="124"/>
                </a:lnTo>
                <a:lnTo>
                  <a:pt x="1282" y="102"/>
                </a:lnTo>
                <a:lnTo>
                  <a:pt x="1276" y="82"/>
                </a:lnTo>
                <a:lnTo>
                  <a:pt x="1270" y="64"/>
                </a:lnTo>
                <a:lnTo>
                  <a:pt x="1262" y="48"/>
                </a:lnTo>
                <a:lnTo>
                  <a:pt x="1250" y="34"/>
                </a:lnTo>
                <a:lnTo>
                  <a:pt x="1238" y="22"/>
                </a:lnTo>
                <a:lnTo>
                  <a:pt x="1226" y="14"/>
                </a:lnTo>
                <a:lnTo>
                  <a:pt x="1210" y="6"/>
                </a:lnTo>
                <a:lnTo>
                  <a:pt x="1194" y="2"/>
                </a:lnTo>
                <a:lnTo>
                  <a:pt x="1178" y="0"/>
                </a:lnTo>
                <a:lnTo>
                  <a:pt x="1160" y="0"/>
                </a:lnTo>
                <a:lnTo>
                  <a:pt x="1140" y="4"/>
                </a:lnTo>
                <a:lnTo>
                  <a:pt x="1120" y="8"/>
                </a:lnTo>
                <a:lnTo>
                  <a:pt x="1100" y="16"/>
                </a:lnTo>
                <a:lnTo>
                  <a:pt x="1078" y="28"/>
                </a:lnTo>
                <a:lnTo>
                  <a:pt x="108" y="588"/>
                </a:lnTo>
                <a:close/>
              </a:path>
            </a:pathLst>
          </a:custGeom>
          <a:solidFill>
            <a:srgbClr val="50EC20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3" name="Freeform 8"/>
          <p:cNvSpPr>
            <a:spLocks/>
          </p:cNvSpPr>
          <p:nvPr/>
        </p:nvSpPr>
        <p:spPr bwMode="auto">
          <a:xfrm>
            <a:off x="4573588" y="4113213"/>
            <a:ext cx="2041525" cy="2349500"/>
          </a:xfrm>
          <a:custGeom>
            <a:avLst/>
            <a:gdLst>
              <a:gd name="T0" fmla="*/ 0 w 1286"/>
              <a:gd name="T1" fmla="*/ 2012950 h 1480"/>
              <a:gd name="T2" fmla="*/ 6350 w 1286"/>
              <a:gd name="T3" fmla="*/ 2089150 h 1480"/>
              <a:gd name="T4" fmla="*/ 28575 w 1286"/>
              <a:gd name="T5" fmla="*/ 2155825 h 1480"/>
              <a:gd name="T6" fmla="*/ 63500 w 1286"/>
              <a:gd name="T7" fmla="*/ 2216150 h 1480"/>
              <a:gd name="T8" fmla="*/ 111125 w 1286"/>
              <a:gd name="T9" fmla="*/ 2266950 h 1480"/>
              <a:gd name="T10" fmla="*/ 165100 w 1286"/>
              <a:gd name="T11" fmla="*/ 2308225 h 1480"/>
              <a:gd name="T12" fmla="*/ 228600 w 1286"/>
              <a:gd name="T13" fmla="*/ 2333625 h 1480"/>
              <a:gd name="T14" fmla="*/ 301625 w 1286"/>
              <a:gd name="T15" fmla="*/ 2349500 h 1480"/>
              <a:gd name="T16" fmla="*/ 377825 w 1286"/>
              <a:gd name="T17" fmla="*/ 2346325 h 1480"/>
              <a:gd name="T18" fmla="*/ 460375 w 1286"/>
              <a:gd name="T19" fmla="*/ 2333625 h 1480"/>
              <a:gd name="T20" fmla="*/ 673100 w 1286"/>
              <a:gd name="T21" fmla="*/ 2286000 h 1480"/>
              <a:gd name="T22" fmla="*/ 882650 w 1286"/>
              <a:gd name="T23" fmla="*/ 2222500 h 1480"/>
              <a:gd name="T24" fmla="*/ 1038225 w 1286"/>
              <a:gd name="T25" fmla="*/ 2165350 h 1480"/>
              <a:gd name="T26" fmla="*/ 1193800 w 1286"/>
              <a:gd name="T27" fmla="*/ 2095500 h 1480"/>
              <a:gd name="T28" fmla="*/ 1270000 w 1286"/>
              <a:gd name="T29" fmla="*/ 2054225 h 1480"/>
              <a:gd name="T30" fmla="*/ 1412875 w 1286"/>
              <a:gd name="T31" fmla="*/ 1958975 h 1480"/>
              <a:gd name="T32" fmla="*/ 1546225 w 1286"/>
              <a:gd name="T33" fmla="*/ 1857375 h 1480"/>
              <a:gd name="T34" fmla="*/ 1666875 w 1286"/>
              <a:gd name="T35" fmla="*/ 1752600 h 1480"/>
              <a:gd name="T36" fmla="*/ 1851025 w 1286"/>
              <a:gd name="T37" fmla="*/ 1565275 h 1480"/>
              <a:gd name="T38" fmla="*/ 1968500 w 1286"/>
              <a:gd name="T39" fmla="*/ 1428750 h 1480"/>
              <a:gd name="T40" fmla="*/ 1990725 w 1286"/>
              <a:gd name="T41" fmla="*/ 1397000 h 1480"/>
              <a:gd name="T42" fmla="*/ 2022475 w 1286"/>
              <a:gd name="T43" fmla="*/ 1330325 h 1480"/>
              <a:gd name="T44" fmla="*/ 2038350 w 1286"/>
              <a:gd name="T45" fmla="*/ 1260475 h 1480"/>
              <a:gd name="T46" fmla="*/ 2038350 w 1286"/>
              <a:gd name="T47" fmla="*/ 1190625 h 1480"/>
              <a:gd name="T48" fmla="*/ 2025650 w 1286"/>
              <a:gd name="T49" fmla="*/ 1123950 h 1480"/>
              <a:gd name="T50" fmla="*/ 1997075 w 1286"/>
              <a:gd name="T51" fmla="*/ 1060450 h 1480"/>
              <a:gd name="T52" fmla="*/ 1955800 w 1286"/>
              <a:gd name="T53" fmla="*/ 1003300 h 1480"/>
              <a:gd name="T54" fmla="*/ 1901825 w 1286"/>
              <a:gd name="T55" fmla="*/ 955675 h 1480"/>
              <a:gd name="T56" fmla="*/ 327025 w 1286"/>
              <a:gd name="T57" fmla="*/ 44450 h 1480"/>
              <a:gd name="T58" fmla="*/ 295275 w 1286"/>
              <a:gd name="T59" fmla="*/ 25400 h 1480"/>
              <a:gd name="T60" fmla="*/ 231775 w 1286"/>
              <a:gd name="T61" fmla="*/ 6350 h 1480"/>
              <a:gd name="T62" fmla="*/ 171450 w 1286"/>
              <a:gd name="T63" fmla="*/ 0 h 1480"/>
              <a:gd name="T64" fmla="*/ 117475 w 1286"/>
              <a:gd name="T65" fmla="*/ 9525 h 1480"/>
              <a:gd name="T66" fmla="*/ 73025 w 1286"/>
              <a:gd name="T67" fmla="*/ 34925 h 1480"/>
              <a:gd name="T68" fmla="*/ 38100 w 1286"/>
              <a:gd name="T69" fmla="*/ 76200 h 1480"/>
              <a:gd name="T70" fmla="*/ 12700 w 1286"/>
              <a:gd name="T71" fmla="*/ 130175 h 1480"/>
              <a:gd name="T72" fmla="*/ 0 w 1286"/>
              <a:gd name="T73" fmla="*/ 196850 h 1480"/>
              <a:gd name="T74" fmla="*/ 0 w 1286"/>
              <a:gd name="T75" fmla="*/ 2012950 h 1480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286" h="1480">
                <a:moveTo>
                  <a:pt x="0" y="1268"/>
                </a:moveTo>
                <a:lnTo>
                  <a:pt x="0" y="1268"/>
                </a:lnTo>
                <a:lnTo>
                  <a:pt x="0" y="1292"/>
                </a:lnTo>
                <a:lnTo>
                  <a:pt x="4" y="1316"/>
                </a:lnTo>
                <a:lnTo>
                  <a:pt x="10" y="1338"/>
                </a:lnTo>
                <a:lnTo>
                  <a:pt x="18" y="1358"/>
                </a:lnTo>
                <a:lnTo>
                  <a:pt x="28" y="1378"/>
                </a:lnTo>
                <a:lnTo>
                  <a:pt x="40" y="1396"/>
                </a:lnTo>
                <a:lnTo>
                  <a:pt x="54" y="1414"/>
                </a:lnTo>
                <a:lnTo>
                  <a:pt x="70" y="1428"/>
                </a:lnTo>
                <a:lnTo>
                  <a:pt x="86" y="1442"/>
                </a:lnTo>
                <a:lnTo>
                  <a:pt x="104" y="1454"/>
                </a:lnTo>
                <a:lnTo>
                  <a:pt x="124" y="1464"/>
                </a:lnTo>
                <a:lnTo>
                  <a:pt x="144" y="1470"/>
                </a:lnTo>
                <a:lnTo>
                  <a:pt x="166" y="1476"/>
                </a:lnTo>
                <a:lnTo>
                  <a:pt x="190" y="1480"/>
                </a:lnTo>
                <a:lnTo>
                  <a:pt x="212" y="1480"/>
                </a:lnTo>
                <a:lnTo>
                  <a:pt x="238" y="1478"/>
                </a:lnTo>
                <a:lnTo>
                  <a:pt x="290" y="1470"/>
                </a:lnTo>
                <a:lnTo>
                  <a:pt x="348" y="1458"/>
                </a:lnTo>
                <a:lnTo>
                  <a:pt x="424" y="1440"/>
                </a:lnTo>
                <a:lnTo>
                  <a:pt x="510" y="1416"/>
                </a:lnTo>
                <a:lnTo>
                  <a:pt x="556" y="1400"/>
                </a:lnTo>
                <a:lnTo>
                  <a:pt x="604" y="1384"/>
                </a:lnTo>
                <a:lnTo>
                  <a:pt x="654" y="1364"/>
                </a:lnTo>
                <a:lnTo>
                  <a:pt x="702" y="1344"/>
                </a:lnTo>
                <a:lnTo>
                  <a:pt x="752" y="1320"/>
                </a:lnTo>
                <a:lnTo>
                  <a:pt x="800" y="1294"/>
                </a:lnTo>
                <a:lnTo>
                  <a:pt x="846" y="1266"/>
                </a:lnTo>
                <a:lnTo>
                  <a:pt x="890" y="1234"/>
                </a:lnTo>
                <a:lnTo>
                  <a:pt x="934" y="1202"/>
                </a:lnTo>
                <a:lnTo>
                  <a:pt x="974" y="1170"/>
                </a:lnTo>
                <a:lnTo>
                  <a:pt x="1014" y="1138"/>
                </a:lnTo>
                <a:lnTo>
                  <a:pt x="1050" y="1104"/>
                </a:lnTo>
                <a:lnTo>
                  <a:pt x="1114" y="1042"/>
                </a:lnTo>
                <a:lnTo>
                  <a:pt x="1166" y="986"/>
                </a:lnTo>
                <a:lnTo>
                  <a:pt x="1206" y="940"/>
                </a:lnTo>
                <a:lnTo>
                  <a:pt x="1240" y="900"/>
                </a:lnTo>
                <a:lnTo>
                  <a:pt x="1254" y="880"/>
                </a:lnTo>
                <a:lnTo>
                  <a:pt x="1264" y="858"/>
                </a:lnTo>
                <a:lnTo>
                  <a:pt x="1274" y="838"/>
                </a:lnTo>
                <a:lnTo>
                  <a:pt x="1280" y="816"/>
                </a:lnTo>
                <a:lnTo>
                  <a:pt x="1284" y="794"/>
                </a:lnTo>
                <a:lnTo>
                  <a:pt x="1286" y="772"/>
                </a:lnTo>
                <a:lnTo>
                  <a:pt x="1284" y="750"/>
                </a:lnTo>
                <a:lnTo>
                  <a:pt x="1282" y="728"/>
                </a:lnTo>
                <a:lnTo>
                  <a:pt x="1276" y="708"/>
                </a:lnTo>
                <a:lnTo>
                  <a:pt x="1268" y="688"/>
                </a:lnTo>
                <a:lnTo>
                  <a:pt x="1258" y="668"/>
                </a:lnTo>
                <a:lnTo>
                  <a:pt x="1246" y="650"/>
                </a:lnTo>
                <a:lnTo>
                  <a:pt x="1232" y="632"/>
                </a:lnTo>
                <a:lnTo>
                  <a:pt x="1216" y="616"/>
                </a:lnTo>
                <a:lnTo>
                  <a:pt x="1198" y="602"/>
                </a:lnTo>
                <a:lnTo>
                  <a:pt x="1178" y="588"/>
                </a:lnTo>
                <a:lnTo>
                  <a:pt x="206" y="28"/>
                </a:lnTo>
                <a:lnTo>
                  <a:pt x="186" y="16"/>
                </a:lnTo>
                <a:lnTo>
                  <a:pt x="166" y="8"/>
                </a:lnTo>
                <a:lnTo>
                  <a:pt x="146" y="4"/>
                </a:lnTo>
                <a:lnTo>
                  <a:pt x="126" y="0"/>
                </a:lnTo>
                <a:lnTo>
                  <a:pt x="108" y="0"/>
                </a:lnTo>
                <a:lnTo>
                  <a:pt x="90" y="2"/>
                </a:lnTo>
                <a:lnTo>
                  <a:pt x="74" y="6"/>
                </a:lnTo>
                <a:lnTo>
                  <a:pt x="60" y="14"/>
                </a:lnTo>
                <a:lnTo>
                  <a:pt x="46" y="22"/>
                </a:lnTo>
                <a:lnTo>
                  <a:pt x="34" y="34"/>
                </a:lnTo>
                <a:lnTo>
                  <a:pt x="24" y="48"/>
                </a:lnTo>
                <a:lnTo>
                  <a:pt x="16" y="64"/>
                </a:lnTo>
                <a:lnTo>
                  <a:pt x="8" y="82"/>
                </a:lnTo>
                <a:lnTo>
                  <a:pt x="4" y="102"/>
                </a:lnTo>
                <a:lnTo>
                  <a:pt x="0" y="124"/>
                </a:lnTo>
                <a:lnTo>
                  <a:pt x="0" y="148"/>
                </a:lnTo>
                <a:lnTo>
                  <a:pt x="0" y="1268"/>
                </a:lnTo>
                <a:close/>
              </a:path>
            </a:pathLst>
          </a:custGeom>
          <a:solidFill>
            <a:srgbClr val="EF43AF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4" name="Freeform 9"/>
          <p:cNvSpPr>
            <a:spLocks/>
          </p:cNvSpPr>
          <p:nvPr/>
        </p:nvSpPr>
        <p:spPr bwMode="auto">
          <a:xfrm>
            <a:off x="2525713" y="1481138"/>
            <a:ext cx="2041525" cy="2349500"/>
          </a:xfrm>
          <a:custGeom>
            <a:avLst/>
            <a:gdLst>
              <a:gd name="T0" fmla="*/ 2041525 w 1286"/>
              <a:gd name="T1" fmla="*/ 336550 h 1480"/>
              <a:gd name="T2" fmla="*/ 2035175 w 1286"/>
              <a:gd name="T3" fmla="*/ 260350 h 1480"/>
              <a:gd name="T4" fmla="*/ 2012950 w 1286"/>
              <a:gd name="T5" fmla="*/ 190500 h 1480"/>
              <a:gd name="T6" fmla="*/ 1978025 w 1286"/>
              <a:gd name="T7" fmla="*/ 130175 h 1480"/>
              <a:gd name="T8" fmla="*/ 1930400 w 1286"/>
              <a:gd name="T9" fmla="*/ 79375 h 1480"/>
              <a:gd name="T10" fmla="*/ 1876425 w 1286"/>
              <a:gd name="T11" fmla="*/ 41275 h 1480"/>
              <a:gd name="T12" fmla="*/ 1809750 w 1286"/>
              <a:gd name="T13" fmla="*/ 12700 h 1480"/>
              <a:gd name="T14" fmla="*/ 1739900 w 1286"/>
              <a:gd name="T15" fmla="*/ 0 h 1480"/>
              <a:gd name="T16" fmla="*/ 1663700 w 1286"/>
              <a:gd name="T17" fmla="*/ 3175 h 1480"/>
              <a:gd name="T18" fmla="*/ 1581150 w 1286"/>
              <a:gd name="T19" fmla="*/ 15875 h 1480"/>
              <a:gd name="T20" fmla="*/ 1368425 w 1286"/>
              <a:gd name="T21" fmla="*/ 63500 h 1480"/>
              <a:gd name="T22" fmla="*/ 1155700 w 1286"/>
              <a:gd name="T23" fmla="*/ 123825 h 1480"/>
              <a:gd name="T24" fmla="*/ 1003300 w 1286"/>
              <a:gd name="T25" fmla="*/ 180975 h 1480"/>
              <a:gd name="T26" fmla="*/ 847725 w 1286"/>
              <a:gd name="T27" fmla="*/ 254000 h 1480"/>
              <a:gd name="T28" fmla="*/ 771525 w 1286"/>
              <a:gd name="T29" fmla="*/ 295275 h 1480"/>
              <a:gd name="T30" fmla="*/ 625475 w 1286"/>
              <a:gd name="T31" fmla="*/ 387350 h 1480"/>
              <a:gd name="T32" fmla="*/ 492125 w 1286"/>
              <a:gd name="T33" fmla="*/ 492125 h 1480"/>
              <a:gd name="T34" fmla="*/ 374650 w 1286"/>
              <a:gd name="T35" fmla="*/ 593725 h 1480"/>
              <a:gd name="T36" fmla="*/ 187325 w 1286"/>
              <a:gd name="T37" fmla="*/ 784225 h 1480"/>
              <a:gd name="T38" fmla="*/ 73025 w 1286"/>
              <a:gd name="T39" fmla="*/ 920750 h 1480"/>
              <a:gd name="T40" fmla="*/ 50800 w 1286"/>
              <a:gd name="T41" fmla="*/ 952500 h 1480"/>
              <a:gd name="T42" fmla="*/ 19050 w 1286"/>
              <a:gd name="T43" fmla="*/ 1019175 h 1480"/>
              <a:gd name="T44" fmla="*/ 3175 w 1286"/>
              <a:gd name="T45" fmla="*/ 1089025 h 1480"/>
              <a:gd name="T46" fmla="*/ 3175 w 1286"/>
              <a:gd name="T47" fmla="*/ 1158875 h 1480"/>
              <a:gd name="T48" fmla="*/ 15875 w 1286"/>
              <a:gd name="T49" fmla="*/ 1225550 h 1480"/>
              <a:gd name="T50" fmla="*/ 44450 w 1286"/>
              <a:gd name="T51" fmla="*/ 1289050 h 1480"/>
              <a:gd name="T52" fmla="*/ 85725 w 1286"/>
              <a:gd name="T53" fmla="*/ 1346200 h 1480"/>
              <a:gd name="T54" fmla="*/ 139700 w 1286"/>
              <a:gd name="T55" fmla="*/ 1393825 h 1480"/>
              <a:gd name="T56" fmla="*/ 1711325 w 1286"/>
              <a:gd name="T57" fmla="*/ 2305050 h 1480"/>
              <a:gd name="T58" fmla="*/ 1746250 w 1286"/>
              <a:gd name="T59" fmla="*/ 2320925 h 1480"/>
              <a:gd name="T60" fmla="*/ 1809750 w 1286"/>
              <a:gd name="T61" fmla="*/ 2343150 h 1480"/>
              <a:gd name="T62" fmla="*/ 1870075 w 1286"/>
              <a:gd name="T63" fmla="*/ 2349500 h 1480"/>
              <a:gd name="T64" fmla="*/ 1920875 w 1286"/>
              <a:gd name="T65" fmla="*/ 2339975 h 1480"/>
              <a:gd name="T66" fmla="*/ 1965325 w 1286"/>
              <a:gd name="T67" fmla="*/ 2311400 h 1480"/>
              <a:gd name="T68" fmla="*/ 2003425 w 1286"/>
              <a:gd name="T69" fmla="*/ 2273300 h 1480"/>
              <a:gd name="T70" fmla="*/ 2025650 w 1286"/>
              <a:gd name="T71" fmla="*/ 2219325 h 1480"/>
              <a:gd name="T72" fmla="*/ 2041525 w 1286"/>
              <a:gd name="T73" fmla="*/ 2152650 h 1480"/>
              <a:gd name="T74" fmla="*/ 2041525 w 1286"/>
              <a:gd name="T75" fmla="*/ 336550 h 1480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286" h="1480">
                <a:moveTo>
                  <a:pt x="1286" y="212"/>
                </a:moveTo>
                <a:lnTo>
                  <a:pt x="1286" y="212"/>
                </a:lnTo>
                <a:lnTo>
                  <a:pt x="1286" y="188"/>
                </a:lnTo>
                <a:lnTo>
                  <a:pt x="1282" y="164"/>
                </a:lnTo>
                <a:lnTo>
                  <a:pt x="1276" y="142"/>
                </a:lnTo>
                <a:lnTo>
                  <a:pt x="1268" y="120"/>
                </a:lnTo>
                <a:lnTo>
                  <a:pt x="1258" y="102"/>
                </a:lnTo>
                <a:lnTo>
                  <a:pt x="1246" y="82"/>
                </a:lnTo>
                <a:lnTo>
                  <a:pt x="1232" y="66"/>
                </a:lnTo>
                <a:lnTo>
                  <a:pt x="1216" y="50"/>
                </a:lnTo>
                <a:lnTo>
                  <a:pt x="1200" y="38"/>
                </a:lnTo>
                <a:lnTo>
                  <a:pt x="1182" y="26"/>
                </a:lnTo>
                <a:lnTo>
                  <a:pt x="1162" y="16"/>
                </a:lnTo>
                <a:lnTo>
                  <a:pt x="1140" y="8"/>
                </a:lnTo>
                <a:lnTo>
                  <a:pt x="1118" y="4"/>
                </a:lnTo>
                <a:lnTo>
                  <a:pt x="1096" y="0"/>
                </a:lnTo>
                <a:lnTo>
                  <a:pt x="1072" y="0"/>
                </a:lnTo>
                <a:lnTo>
                  <a:pt x="1048" y="2"/>
                </a:lnTo>
                <a:lnTo>
                  <a:pt x="996" y="10"/>
                </a:lnTo>
                <a:lnTo>
                  <a:pt x="936" y="22"/>
                </a:lnTo>
                <a:lnTo>
                  <a:pt x="862" y="40"/>
                </a:lnTo>
                <a:lnTo>
                  <a:pt x="776" y="64"/>
                </a:lnTo>
                <a:lnTo>
                  <a:pt x="728" y="78"/>
                </a:lnTo>
                <a:lnTo>
                  <a:pt x="680" y="96"/>
                </a:lnTo>
                <a:lnTo>
                  <a:pt x="632" y="114"/>
                </a:lnTo>
                <a:lnTo>
                  <a:pt x="582" y="136"/>
                </a:lnTo>
                <a:lnTo>
                  <a:pt x="534" y="160"/>
                </a:lnTo>
                <a:lnTo>
                  <a:pt x="486" y="186"/>
                </a:lnTo>
                <a:lnTo>
                  <a:pt x="440" y="214"/>
                </a:lnTo>
                <a:lnTo>
                  <a:pt x="394" y="244"/>
                </a:lnTo>
                <a:lnTo>
                  <a:pt x="352" y="276"/>
                </a:lnTo>
                <a:lnTo>
                  <a:pt x="310" y="310"/>
                </a:lnTo>
                <a:lnTo>
                  <a:pt x="272" y="342"/>
                </a:lnTo>
                <a:lnTo>
                  <a:pt x="236" y="374"/>
                </a:lnTo>
                <a:lnTo>
                  <a:pt x="172" y="438"/>
                </a:lnTo>
                <a:lnTo>
                  <a:pt x="118" y="494"/>
                </a:lnTo>
                <a:lnTo>
                  <a:pt x="78" y="540"/>
                </a:lnTo>
                <a:lnTo>
                  <a:pt x="46" y="580"/>
                </a:lnTo>
                <a:lnTo>
                  <a:pt x="32" y="600"/>
                </a:lnTo>
                <a:lnTo>
                  <a:pt x="20" y="622"/>
                </a:lnTo>
                <a:lnTo>
                  <a:pt x="12" y="642"/>
                </a:lnTo>
                <a:lnTo>
                  <a:pt x="6" y="664"/>
                </a:lnTo>
                <a:lnTo>
                  <a:pt x="2" y="686"/>
                </a:lnTo>
                <a:lnTo>
                  <a:pt x="0" y="708"/>
                </a:lnTo>
                <a:lnTo>
                  <a:pt x="2" y="730"/>
                </a:lnTo>
                <a:lnTo>
                  <a:pt x="4" y="750"/>
                </a:lnTo>
                <a:lnTo>
                  <a:pt x="10" y="772"/>
                </a:lnTo>
                <a:lnTo>
                  <a:pt x="18" y="792"/>
                </a:lnTo>
                <a:lnTo>
                  <a:pt x="28" y="812"/>
                </a:lnTo>
                <a:lnTo>
                  <a:pt x="40" y="830"/>
                </a:lnTo>
                <a:lnTo>
                  <a:pt x="54" y="848"/>
                </a:lnTo>
                <a:lnTo>
                  <a:pt x="70" y="864"/>
                </a:lnTo>
                <a:lnTo>
                  <a:pt x="88" y="878"/>
                </a:lnTo>
                <a:lnTo>
                  <a:pt x="108" y="892"/>
                </a:lnTo>
                <a:lnTo>
                  <a:pt x="1078" y="1452"/>
                </a:lnTo>
                <a:lnTo>
                  <a:pt x="1100" y="1462"/>
                </a:lnTo>
                <a:lnTo>
                  <a:pt x="1120" y="1470"/>
                </a:lnTo>
                <a:lnTo>
                  <a:pt x="1140" y="1476"/>
                </a:lnTo>
                <a:lnTo>
                  <a:pt x="1160" y="1480"/>
                </a:lnTo>
                <a:lnTo>
                  <a:pt x="1178" y="1480"/>
                </a:lnTo>
                <a:lnTo>
                  <a:pt x="1194" y="1478"/>
                </a:lnTo>
                <a:lnTo>
                  <a:pt x="1210" y="1474"/>
                </a:lnTo>
                <a:lnTo>
                  <a:pt x="1226" y="1466"/>
                </a:lnTo>
                <a:lnTo>
                  <a:pt x="1238" y="1456"/>
                </a:lnTo>
                <a:lnTo>
                  <a:pt x="1250" y="1446"/>
                </a:lnTo>
                <a:lnTo>
                  <a:pt x="1262" y="1432"/>
                </a:lnTo>
                <a:lnTo>
                  <a:pt x="1270" y="1416"/>
                </a:lnTo>
                <a:lnTo>
                  <a:pt x="1276" y="1398"/>
                </a:lnTo>
                <a:lnTo>
                  <a:pt x="1282" y="1378"/>
                </a:lnTo>
                <a:lnTo>
                  <a:pt x="1286" y="1356"/>
                </a:lnTo>
                <a:lnTo>
                  <a:pt x="1286" y="1332"/>
                </a:lnTo>
                <a:lnTo>
                  <a:pt x="1286" y="212"/>
                </a:lnTo>
                <a:close/>
              </a:path>
            </a:pathLst>
          </a:custGeom>
          <a:solidFill>
            <a:srgbClr val="438DEF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5" name="Freeform 10"/>
          <p:cNvSpPr>
            <a:spLocks/>
          </p:cNvSpPr>
          <p:nvPr/>
        </p:nvSpPr>
        <p:spPr bwMode="auto">
          <a:xfrm>
            <a:off x="4573588" y="1481138"/>
            <a:ext cx="2041525" cy="2349500"/>
          </a:xfrm>
          <a:custGeom>
            <a:avLst/>
            <a:gdLst>
              <a:gd name="T0" fmla="*/ 1870075 w 1286"/>
              <a:gd name="T1" fmla="*/ 1416050 h 1480"/>
              <a:gd name="T2" fmla="*/ 1930400 w 1286"/>
              <a:gd name="T3" fmla="*/ 1371600 h 1480"/>
              <a:gd name="T4" fmla="*/ 1978025 w 1286"/>
              <a:gd name="T5" fmla="*/ 1317625 h 1480"/>
              <a:gd name="T6" fmla="*/ 2012950 w 1286"/>
              <a:gd name="T7" fmla="*/ 1257300 h 1480"/>
              <a:gd name="T8" fmla="*/ 2035175 w 1286"/>
              <a:gd name="T9" fmla="*/ 1190625 h 1480"/>
              <a:gd name="T10" fmla="*/ 2041525 w 1286"/>
              <a:gd name="T11" fmla="*/ 1123950 h 1480"/>
              <a:gd name="T12" fmla="*/ 2032000 w 1286"/>
              <a:gd name="T13" fmla="*/ 1054100 h 1480"/>
              <a:gd name="T14" fmla="*/ 2006600 w 1286"/>
              <a:gd name="T15" fmla="*/ 987425 h 1480"/>
              <a:gd name="T16" fmla="*/ 1968500 w 1286"/>
              <a:gd name="T17" fmla="*/ 920750 h 1480"/>
              <a:gd name="T18" fmla="*/ 1914525 w 1286"/>
              <a:gd name="T19" fmla="*/ 857250 h 1480"/>
              <a:gd name="T20" fmla="*/ 1768475 w 1286"/>
              <a:gd name="T21" fmla="*/ 695325 h 1480"/>
              <a:gd name="T22" fmla="*/ 1609725 w 1286"/>
              <a:gd name="T23" fmla="*/ 542925 h 1480"/>
              <a:gd name="T24" fmla="*/ 1482725 w 1286"/>
              <a:gd name="T25" fmla="*/ 438150 h 1480"/>
              <a:gd name="T26" fmla="*/ 1343025 w 1286"/>
              <a:gd name="T27" fmla="*/ 339725 h 1480"/>
              <a:gd name="T28" fmla="*/ 1270000 w 1286"/>
              <a:gd name="T29" fmla="*/ 295275 h 1480"/>
              <a:gd name="T30" fmla="*/ 1114425 w 1286"/>
              <a:gd name="T31" fmla="*/ 215900 h 1480"/>
              <a:gd name="T32" fmla="*/ 958850 w 1286"/>
              <a:gd name="T33" fmla="*/ 152400 h 1480"/>
              <a:gd name="T34" fmla="*/ 809625 w 1286"/>
              <a:gd name="T35" fmla="*/ 101600 h 1480"/>
              <a:gd name="T36" fmla="*/ 552450 w 1286"/>
              <a:gd name="T37" fmla="*/ 34925 h 1480"/>
              <a:gd name="T38" fmla="*/ 377825 w 1286"/>
              <a:gd name="T39" fmla="*/ 3175 h 1480"/>
              <a:gd name="T40" fmla="*/ 336550 w 1286"/>
              <a:gd name="T41" fmla="*/ 0 h 1480"/>
              <a:gd name="T42" fmla="*/ 263525 w 1286"/>
              <a:gd name="T43" fmla="*/ 6350 h 1480"/>
              <a:gd name="T44" fmla="*/ 196850 w 1286"/>
              <a:gd name="T45" fmla="*/ 25400 h 1480"/>
              <a:gd name="T46" fmla="*/ 136525 w 1286"/>
              <a:gd name="T47" fmla="*/ 60325 h 1480"/>
              <a:gd name="T48" fmla="*/ 85725 w 1286"/>
              <a:gd name="T49" fmla="*/ 104775 h 1480"/>
              <a:gd name="T50" fmla="*/ 44450 w 1286"/>
              <a:gd name="T51" fmla="*/ 161925 h 1480"/>
              <a:gd name="T52" fmla="*/ 15875 w 1286"/>
              <a:gd name="T53" fmla="*/ 225425 h 1480"/>
              <a:gd name="T54" fmla="*/ 0 w 1286"/>
              <a:gd name="T55" fmla="*/ 298450 h 1480"/>
              <a:gd name="T56" fmla="*/ 0 w 1286"/>
              <a:gd name="T57" fmla="*/ 2114550 h 1480"/>
              <a:gd name="T58" fmla="*/ 0 w 1286"/>
              <a:gd name="T59" fmla="*/ 2152650 h 1480"/>
              <a:gd name="T60" fmla="*/ 12700 w 1286"/>
              <a:gd name="T61" fmla="*/ 2219325 h 1480"/>
              <a:gd name="T62" fmla="*/ 38100 w 1286"/>
              <a:gd name="T63" fmla="*/ 2273300 h 1480"/>
              <a:gd name="T64" fmla="*/ 73025 w 1286"/>
              <a:gd name="T65" fmla="*/ 2311400 h 1480"/>
              <a:gd name="T66" fmla="*/ 117475 w 1286"/>
              <a:gd name="T67" fmla="*/ 2339975 h 1480"/>
              <a:gd name="T68" fmla="*/ 171450 w 1286"/>
              <a:gd name="T69" fmla="*/ 2349500 h 1480"/>
              <a:gd name="T70" fmla="*/ 231775 w 1286"/>
              <a:gd name="T71" fmla="*/ 2343150 h 1480"/>
              <a:gd name="T72" fmla="*/ 295275 w 1286"/>
              <a:gd name="T73" fmla="*/ 2320925 h 1480"/>
              <a:gd name="T74" fmla="*/ 1870075 w 1286"/>
              <a:gd name="T75" fmla="*/ 1416050 h 1480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286" h="1480">
                <a:moveTo>
                  <a:pt x="1178" y="892"/>
                </a:moveTo>
                <a:lnTo>
                  <a:pt x="1178" y="892"/>
                </a:lnTo>
                <a:lnTo>
                  <a:pt x="1198" y="878"/>
                </a:lnTo>
                <a:lnTo>
                  <a:pt x="1216" y="864"/>
                </a:lnTo>
                <a:lnTo>
                  <a:pt x="1232" y="848"/>
                </a:lnTo>
                <a:lnTo>
                  <a:pt x="1246" y="830"/>
                </a:lnTo>
                <a:lnTo>
                  <a:pt x="1258" y="812"/>
                </a:lnTo>
                <a:lnTo>
                  <a:pt x="1268" y="792"/>
                </a:lnTo>
                <a:lnTo>
                  <a:pt x="1276" y="772"/>
                </a:lnTo>
                <a:lnTo>
                  <a:pt x="1282" y="750"/>
                </a:lnTo>
                <a:lnTo>
                  <a:pt x="1284" y="730"/>
                </a:lnTo>
                <a:lnTo>
                  <a:pt x="1286" y="708"/>
                </a:lnTo>
                <a:lnTo>
                  <a:pt x="1284" y="686"/>
                </a:lnTo>
                <a:lnTo>
                  <a:pt x="1280" y="664"/>
                </a:lnTo>
                <a:lnTo>
                  <a:pt x="1274" y="642"/>
                </a:lnTo>
                <a:lnTo>
                  <a:pt x="1264" y="622"/>
                </a:lnTo>
                <a:lnTo>
                  <a:pt x="1254" y="600"/>
                </a:lnTo>
                <a:lnTo>
                  <a:pt x="1240" y="580"/>
                </a:lnTo>
                <a:lnTo>
                  <a:pt x="1206" y="540"/>
                </a:lnTo>
                <a:lnTo>
                  <a:pt x="1168" y="494"/>
                </a:lnTo>
                <a:lnTo>
                  <a:pt x="1114" y="438"/>
                </a:lnTo>
                <a:lnTo>
                  <a:pt x="1050" y="374"/>
                </a:lnTo>
                <a:lnTo>
                  <a:pt x="1014" y="342"/>
                </a:lnTo>
                <a:lnTo>
                  <a:pt x="974" y="310"/>
                </a:lnTo>
                <a:lnTo>
                  <a:pt x="934" y="276"/>
                </a:lnTo>
                <a:lnTo>
                  <a:pt x="890" y="244"/>
                </a:lnTo>
                <a:lnTo>
                  <a:pt x="846" y="214"/>
                </a:lnTo>
                <a:lnTo>
                  <a:pt x="800" y="186"/>
                </a:lnTo>
                <a:lnTo>
                  <a:pt x="752" y="160"/>
                </a:lnTo>
                <a:lnTo>
                  <a:pt x="702" y="136"/>
                </a:lnTo>
                <a:lnTo>
                  <a:pt x="654" y="114"/>
                </a:lnTo>
                <a:lnTo>
                  <a:pt x="604" y="96"/>
                </a:lnTo>
                <a:lnTo>
                  <a:pt x="556" y="78"/>
                </a:lnTo>
                <a:lnTo>
                  <a:pt x="510" y="64"/>
                </a:lnTo>
                <a:lnTo>
                  <a:pt x="424" y="40"/>
                </a:lnTo>
                <a:lnTo>
                  <a:pt x="348" y="22"/>
                </a:lnTo>
                <a:lnTo>
                  <a:pt x="290" y="10"/>
                </a:lnTo>
                <a:lnTo>
                  <a:pt x="238" y="2"/>
                </a:lnTo>
                <a:lnTo>
                  <a:pt x="212" y="0"/>
                </a:lnTo>
                <a:lnTo>
                  <a:pt x="190" y="0"/>
                </a:lnTo>
                <a:lnTo>
                  <a:pt x="166" y="4"/>
                </a:lnTo>
                <a:lnTo>
                  <a:pt x="144" y="8"/>
                </a:lnTo>
                <a:lnTo>
                  <a:pt x="124" y="16"/>
                </a:lnTo>
                <a:lnTo>
                  <a:pt x="104" y="26"/>
                </a:lnTo>
                <a:lnTo>
                  <a:pt x="86" y="38"/>
                </a:lnTo>
                <a:lnTo>
                  <a:pt x="70" y="50"/>
                </a:lnTo>
                <a:lnTo>
                  <a:pt x="54" y="66"/>
                </a:lnTo>
                <a:lnTo>
                  <a:pt x="40" y="82"/>
                </a:lnTo>
                <a:lnTo>
                  <a:pt x="28" y="102"/>
                </a:lnTo>
                <a:lnTo>
                  <a:pt x="18" y="120"/>
                </a:lnTo>
                <a:lnTo>
                  <a:pt x="10" y="142"/>
                </a:lnTo>
                <a:lnTo>
                  <a:pt x="4" y="164"/>
                </a:lnTo>
                <a:lnTo>
                  <a:pt x="0" y="188"/>
                </a:lnTo>
                <a:lnTo>
                  <a:pt x="0" y="212"/>
                </a:lnTo>
                <a:lnTo>
                  <a:pt x="0" y="1332"/>
                </a:lnTo>
                <a:lnTo>
                  <a:pt x="0" y="1356"/>
                </a:lnTo>
                <a:lnTo>
                  <a:pt x="4" y="1378"/>
                </a:lnTo>
                <a:lnTo>
                  <a:pt x="8" y="1398"/>
                </a:lnTo>
                <a:lnTo>
                  <a:pt x="16" y="1416"/>
                </a:lnTo>
                <a:lnTo>
                  <a:pt x="24" y="1432"/>
                </a:lnTo>
                <a:lnTo>
                  <a:pt x="34" y="1446"/>
                </a:lnTo>
                <a:lnTo>
                  <a:pt x="46" y="1456"/>
                </a:lnTo>
                <a:lnTo>
                  <a:pt x="60" y="1466"/>
                </a:lnTo>
                <a:lnTo>
                  <a:pt x="74" y="1474"/>
                </a:lnTo>
                <a:lnTo>
                  <a:pt x="90" y="1478"/>
                </a:lnTo>
                <a:lnTo>
                  <a:pt x="108" y="1480"/>
                </a:lnTo>
                <a:lnTo>
                  <a:pt x="126" y="1480"/>
                </a:lnTo>
                <a:lnTo>
                  <a:pt x="146" y="1476"/>
                </a:lnTo>
                <a:lnTo>
                  <a:pt x="166" y="1470"/>
                </a:lnTo>
                <a:lnTo>
                  <a:pt x="186" y="1462"/>
                </a:lnTo>
                <a:lnTo>
                  <a:pt x="206" y="1452"/>
                </a:lnTo>
                <a:lnTo>
                  <a:pt x="1178" y="892"/>
                </a:lnTo>
                <a:close/>
              </a:path>
            </a:pathLst>
          </a:custGeom>
          <a:solidFill>
            <a:srgbClr val="FBFB37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6" name="Freeform 11"/>
          <p:cNvSpPr>
            <a:spLocks/>
          </p:cNvSpPr>
          <p:nvPr/>
        </p:nvSpPr>
        <p:spPr bwMode="auto">
          <a:xfrm>
            <a:off x="4783138" y="2843213"/>
            <a:ext cx="2346325" cy="2257425"/>
          </a:xfrm>
          <a:custGeom>
            <a:avLst/>
            <a:gdLst>
              <a:gd name="T0" fmla="*/ 1676400 w 1478"/>
              <a:gd name="T1" fmla="*/ 47625 h 1422"/>
              <a:gd name="T2" fmla="*/ 1746250 w 1478"/>
              <a:gd name="T3" fmla="*/ 19050 h 1422"/>
              <a:gd name="T4" fmla="*/ 1816100 w 1478"/>
              <a:gd name="T5" fmla="*/ 3175 h 1422"/>
              <a:gd name="T6" fmla="*/ 1885950 w 1478"/>
              <a:gd name="T7" fmla="*/ 3175 h 1422"/>
              <a:gd name="T8" fmla="*/ 1952625 w 1478"/>
              <a:gd name="T9" fmla="*/ 15875 h 1422"/>
              <a:gd name="T10" fmla="*/ 2016125 w 1478"/>
              <a:gd name="T11" fmla="*/ 44450 h 1422"/>
              <a:gd name="T12" fmla="*/ 2070100 w 1478"/>
              <a:gd name="T13" fmla="*/ 88900 h 1422"/>
              <a:gd name="T14" fmla="*/ 2117725 w 1478"/>
              <a:gd name="T15" fmla="*/ 142875 h 1422"/>
              <a:gd name="T16" fmla="*/ 2152650 w 1478"/>
              <a:gd name="T17" fmla="*/ 209550 h 1422"/>
              <a:gd name="T18" fmla="*/ 2184400 w 1478"/>
              <a:gd name="T19" fmla="*/ 288925 h 1422"/>
              <a:gd name="T20" fmla="*/ 2251075 w 1478"/>
              <a:gd name="T21" fmla="*/ 495300 h 1422"/>
              <a:gd name="T22" fmla="*/ 2301875 w 1478"/>
              <a:gd name="T23" fmla="*/ 711200 h 1422"/>
              <a:gd name="T24" fmla="*/ 2327275 w 1478"/>
              <a:gd name="T25" fmla="*/ 873125 h 1422"/>
              <a:gd name="T26" fmla="*/ 2343150 w 1478"/>
              <a:gd name="T27" fmla="*/ 1041400 h 1422"/>
              <a:gd name="T28" fmla="*/ 2346325 w 1478"/>
              <a:gd name="T29" fmla="*/ 1127125 h 1422"/>
              <a:gd name="T30" fmla="*/ 2336800 w 1478"/>
              <a:gd name="T31" fmla="*/ 1301750 h 1422"/>
              <a:gd name="T32" fmla="*/ 2314575 w 1478"/>
              <a:gd name="T33" fmla="*/ 1466850 h 1422"/>
              <a:gd name="T34" fmla="*/ 2286000 w 1478"/>
              <a:gd name="T35" fmla="*/ 1622425 h 1422"/>
              <a:gd name="T36" fmla="*/ 2216150 w 1478"/>
              <a:gd name="T37" fmla="*/ 1879600 h 1422"/>
              <a:gd name="T38" fmla="*/ 2152650 w 1478"/>
              <a:gd name="T39" fmla="*/ 2047875 h 1422"/>
              <a:gd name="T40" fmla="*/ 2136775 w 1478"/>
              <a:gd name="T41" fmla="*/ 2082800 h 1422"/>
              <a:gd name="T42" fmla="*/ 2095500 w 1478"/>
              <a:gd name="T43" fmla="*/ 2143125 h 1422"/>
              <a:gd name="T44" fmla="*/ 2044700 w 1478"/>
              <a:gd name="T45" fmla="*/ 2190750 h 1422"/>
              <a:gd name="T46" fmla="*/ 1984375 w 1478"/>
              <a:gd name="T47" fmla="*/ 2225675 h 1422"/>
              <a:gd name="T48" fmla="*/ 1920875 w 1478"/>
              <a:gd name="T49" fmla="*/ 2247900 h 1422"/>
              <a:gd name="T50" fmla="*/ 1851025 w 1478"/>
              <a:gd name="T51" fmla="*/ 2257425 h 1422"/>
              <a:gd name="T52" fmla="*/ 1781175 w 1478"/>
              <a:gd name="T53" fmla="*/ 2247900 h 1422"/>
              <a:gd name="T54" fmla="*/ 1711325 w 1478"/>
              <a:gd name="T55" fmla="*/ 2225675 h 1422"/>
              <a:gd name="T56" fmla="*/ 136525 w 1478"/>
              <a:gd name="T57" fmla="*/ 1317625 h 1422"/>
              <a:gd name="T58" fmla="*/ 104775 w 1478"/>
              <a:gd name="T59" fmla="*/ 1298575 h 1422"/>
              <a:gd name="T60" fmla="*/ 53975 w 1478"/>
              <a:gd name="T61" fmla="*/ 1254125 h 1422"/>
              <a:gd name="T62" fmla="*/ 19050 w 1478"/>
              <a:gd name="T63" fmla="*/ 1206500 h 1422"/>
              <a:gd name="T64" fmla="*/ 3175 w 1478"/>
              <a:gd name="T65" fmla="*/ 1155700 h 1422"/>
              <a:gd name="T66" fmla="*/ 3175 w 1478"/>
              <a:gd name="T67" fmla="*/ 1101725 h 1422"/>
              <a:gd name="T68" fmla="*/ 19050 w 1478"/>
              <a:gd name="T69" fmla="*/ 1050925 h 1422"/>
              <a:gd name="T70" fmla="*/ 53975 w 1478"/>
              <a:gd name="T71" fmla="*/ 1003300 h 1422"/>
              <a:gd name="T72" fmla="*/ 104775 w 1478"/>
              <a:gd name="T73" fmla="*/ 958850 h 1422"/>
              <a:gd name="T74" fmla="*/ 1676400 w 1478"/>
              <a:gd name="T75" fmla="*/ 47625 h 1422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478" h="1422">
                <a:moveTo>
                  <a:pt x="1056" y="30"/>
                </a:moveTo>
                <a:lnTo>
                  <a:pt x="1056" y="30"/>
                </a:lnTo>
                <a:lnTo>
                  <a:pt x="1078" y="20"/>
                </a:lnTo>
                <a:lnTo>
                  <a:pt x="1100" y="12"/>
                </a:lnTo>
                <a:lnTo>
                  <a:pt x="1122" y="6"/>
                </a:lnTo>
                <a:lnTo>
                  <a:pt x="1144" y="2"/>
                </a:lnTo>
                <a:lnTo>
                  <a:pt x="1166" y="0"/>
                </a:lnTo>
                <a:lnTo>
                  <a:pt x="1188" y="2"/>
                </a:lnTo>
                <a:lnTo>
                  <a:pt x="1210" y="6"/>
                </a:lnTo>
                <a:lnTo>
                  <a:pt x="1230" y="10"/>
                </a:lnTo>
                <a:lnTo>
                  <a:pt x="1250" y="18"/>
                </a:lnTo>
                <a:lnTo>
                  <a:pt x="1270" y="28"/>
                </a:lnTo>
                <a:lnTo>
                  <a:pt x="1288" y="42"/>
                </a:lnTo>
                <a:lnTo>
                  <a:pt x="1304" y="56"/>
                </a:lnTo>
                <a:lnTo>
                  <a:pt x="1320" y="72"/>
                </a:lnTo>
                <a:lnTo>
                  <a:pt x="1334" y="90"/>
                </a:lnTo>
                <a:lnTo>
                  <a:pt x="1346" y="110"/>
                </a:lnTo>
                <a:lnTo>
                  <a:pt x="1356" y="132"/>
                </a:lnTo>
                <a:lnTo>
                  <a:pt x="1376" y="182"/>
                </a:lnTo>
                <a:lnTo>
                  <a:pt x="1396" y="238"/>
                </a:lnTo>
                <a:lnTo>
                  <a:pt x="1418" y="312"/>
                </a:lnTo>
                <a:lnTo>
                  <a:pt x="1440" y="400"/>
                </a:lnTo>
                <a:lnTo>
                  <a:pt x="1450" y="448"/>
                </a:lnTo>
                <a:lnTo>
                  <a:pt x="1458" y="498"/>
                </a:lnTo>
                <a:lnTo>
                  <a:pt x="1466" y="550"/>
                </a:lnTo>
                <a:lnTo>
                  <a:pt x="1472" y="602"/>
                </a:lnTo>
                <a:lnTo>
                  <a:pt x="1476" y="656"/>
                </a:lnTo>
                <a:lnTo>
                  <a:pt x="1478" y="710"/>
                </a:lnTo>
                <a:lnTo>
                  <a:pt x="1476" y="766"/>
                </a:lnTo>
                <a:lnTo>
                  <a:pt x="1472" y="820"/>
                </a:lnTo>
                <a:lnTo>
                  <a:pt x="1466" y="872"/>
                </a:lnTo>
                <a:lnTo>
                  <a:pt x="1458" y="924"/>
                </a:lnTo>
                <a:lnTo>
                  <a:pt x="1450" y="974"/>
                </a:lnTo>
                <a:lnTo>
                  <a:pt x="1440" y="1022"/>
                </a:lnTo>
                <a:lnTo>
                  <a:pt x="1418" y="1110"/>
                </a:lnTo>
                <a:lnTo>
                  <a:pt x="1396" y="1184"/>
                </a:lnTo>
                <a:lnTo>
                  <a:pt x="1376" y="1240"/>
                </a:lnTo>
                <a:lnTo>
                  <a:pt x="1356" y="1290"/>
                </a:lnTo>
                <a:lnTo>
                  <a:pt x="1346" y="1312"/>
                </a:lnTo>
                <a:lnTo>
                  <a:pt x="1334" y="1332"/>
                </a:lnTo>
                <a:lnTo>
                  <a:pt x="1320" y="1350"/>
                </a:lnTo>
                <a:lnTo>
                  <a:pt x="1304" y="1366"/>
                </a:lnTo>
                <a:lnTo>
                  <a:pt x="1288" y="1380"/>
                </a:lnTo>
                <a:lnTo>
                  <a:pt x="1270" y="1392"/>
                </a:lnTo>
                <a:lnTo>
                  <a:pt x="1250" y="1402"/>
                </a:lnTo>
                <a:lnTo>
                  <a:pt x="1230" y="1410"/>
                </a:lnTo>
                <a:lnTo>
                  <a:pt x="1210" y="1416"/>
                </a:lnTo>
                <a:lnTo>
                  <a:pt x="1188" y="1420"/>
                </a:lnTo>
                <a:lnTo>
                  <a:pt x="1166" y="1422"/>
                </a:lnTo>
                <a:lnTo>
                  <a:pt x="1144" y="1420"/>
                </a:lnTo>
                <a:lnTo>
                  <a:pt x="1122" y="1416"/>
                </a:lnTo>
                <a:lnTo>
                  <a:pt x="1100" y="1410"/>
                </a:lnTo>
                <a:lnTo>
                  <a:pt x="1078" y="1402"/>
                </a:lnTo>
                <a:lnTo>
                  <a:pt x="1056" y="1390"/>
                </a:lnTo>
                <a:lnTo>
                  <a:pt x="86" y="830"/>
                </a:lnTo>
                <a:lnTo>
                  <a:pt x="66" y="818"/>
                </a:lnTo>
                <a:lnTo>
                  <a:pt x="48" y="804"/>
                </a:lnTo>
                <a:lnTo>
                  <a:pt x="34" y="790"/>
                </a:lnTo>
                <a:lnTo>
                  <a:pt x="22" y="774"/>
                </a:lnTo>
                <a:lnTo>
                  <a:pt x="12" y="760"/>
                </a:lnTo>
                <a:lnTo>
                  <a:pt x="6" y="744"/>
                </a:lnTo>
                <a:lnTo>
                  <a:pt x="2" y="728"/>
                </a:lnTo>
                <a:lnTo>
                  <a:pt x="0" y="710"/>
                </a:lnTo>
                <a:lnTo>
                  <a:pt x="2" y="694"/>
                </a:lnTo>
                <a:lnTo>
                  <a:pt x="6" y="678"/>
                </a:lnTo>
                <a:lnTo>
                  <a:pt x="12" y="662"/>
                </a:lnTo>
                <a:lnTo>
                  <a:pt x="22" y="646"/>
                </a:lnTo>
                <a:lnTo>
                  <a:pt x="34" y="632"/>
                </a:lnTo>
                <a:lnTo>
                  <a:pt x="48" y="618"/>
                </a:lnTo>
                <a:lnTo>
                  <a:pt x="66" y="604"/>
                </a:lnTo>
                <a:lnTo>
                  <a:pt x="86" y="590"/>
                </a:lnTo>
                <a:lnTo>
                  <a:pt x="1056" y="30"/>
                </a:lnTo>
                <a:close/>
              </a:path>
            </a:pathLst>
          </a:custGeom>
          <a:solidFill>
            <a:srgbClr val="FB8037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7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6 Rounded Segments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reeform 5"/>
          <p:cNvSpPr>
            <a:spLocks/>
          </p:cNvSpPr>
          <p:nvPr/>
        </p:nvSpPr>
        <p:spPr bwMode="auto">
          <a:xfrm>
            <a:off x="2946400" y="1503363"/>
            <a:ext cx="1625600" cy="2282825"/>
          </a:xfrm>
          <a:custGeom>
            <a:avLst/>
            <a:gdLst>
              <a:gd name="T0" fmla="*/ 1625600 w 1024"/>
              <a:gd name="T1" fmla="*/ 311150 h 1438"/>
              <a:gd name="T2" fmla="*/ 1625600 w 1024"/>
              <a:gd name="T3" fmla="*/ 311150 h 1438"/>
              <a:gd name="T4" fmla="*/ 1622425 w 1024"/>
              <a:gd name="T5" fmla="*/ 269875 h 1438"/>
              <a:gd name="T6" fmla="*/ 1619250 w 1024"/>
              <a:gd name="T7" fmla="*/ 234950 h 1438"/>
              <a:gd name="T8" fmla="*/ 1609725 w 1024"/>
              <a:gd name="T9" fmla="*/ 200025 h 1438"/>
              <a:gd name="T10" fmla="*/ 1597025 w 1024"/>
              <a:gd name="T11" fmla="*/ 168275 h 1438"/>
              <a:gd name="T12" fmla="*/ 1581150 w 1024"/>
              <a:gd name="T13" fmla="*/ 136525 h 1438"/>
              <a:gd name="T14" fmla="*/ 1562100 w 1024"/>
              <a:gd name="T15" fmla="*/ 111125 h 1438"/>
              <a:gd name="T16" fmla="*/ 1539875 w 1024"/>
              <a:gd name="T17" fmla="*/ 85725 h 1438"/>
              <a:gd name="T18" fmla="*/ 1514475 w 1024"/>
              <a:gd name="T19" fmla="*/ 63500 h 1438"/>
              <a:gd name="T20" fmla="*/ 1489075 w 1024"/>
              <a:gd name="T21" fmla="*/ 44450 h 1438"/>
              <a:gd name="T22" fmla="*/ 1460500 w 1024"/>
              <a:gd name="T23" fmla="*/ 28575 h 1438"/>
              <a:gd name="T24" fmla="*/ 1428750 w 1024"/>
              <a:gd name="T25" fmla="*/ 15875 h 1438"/>
              <a:gd name="T26" fmla="*/ 1397000 w 1024"/>
              <a:gd name="T27" fmla="*/ 6350 h 1438"/>
              <a:gd name="T28" fmla="*/ 1362075 w 1024"/>
              <a:gd name="T29" fmla="*/ 3175 h 1438"/>
              <a:gd name="T30" fmla="*/ 1327150 w 1024"/>
              <a:gd name="T31" fmla="*/ 0 h 1438"/>
              <a:gd name="T32" fmla="*/ 1292225 w 1024"/>
              <a:gd name="T33" fmla="*/ 3175 h 1438"/>
              <a:gd name="T34" fmla="*/ 1254125 w 1024"/>
              <a:gd name="T35" fmla="*/ 9525 h 1438"/>
              <a:gd name="T36" fmla="*/ 142875 w 1024"/>
              <a:gd name="T37" fmla="*/ 457200 h 1438"/>
              <a:gd name="T38" fmla="*/ 142875 w 1024"/>
              <a:gd name="T39" fmla="*/ 457200 h 1438"/>
              <a:gd name="T40" fmla="*/ 114300 w 1024"/>
              <a:gd name="T41" fmla="*/ 482600 h 1438"/>
              <a:gd name="T42" fmla="*/ 85725 w 1024"/>
              <a:gd name="T43" fmla="*/ 508000 h 1438"/>
              <a:gd name="T44" fmla="*/ 63500 w 1024"/>
              <a:gd name="T45" fmla="*/ 533400 h 1438"/>
              <a:gd name="T46" fmla="*/ 44450 w 1024"/>
              <a:gd name="T47" fmla="*/ 561975 h 1438"/>
              <a:gd name="T48" fmla="*/ 28575 w 1024"/>
              <a:gd name="T49" fmla="*/ 593725 h 1438"/>
              <a:gd name="T50" fmla="*/ 15875 w 1024"/>
              <a:gd name="T51" fmla="*/ 625475 h 1438"/>
              <a:gd name="T52" fmla="*/ 6350 w 1024"/>
              <a:gd name="T53" fmla="*/ 657225 h 1438"/>
              <a:gd name="T54" fmla="*/ 0 w 1024"/>
              <a:gd name="T55" fmla="*/ 688975 h 1438"/>
              <a:gd name="T56" fmla="*/ 0 w 1024"/>
              <a:gd name="T57" fmla="*/ 720725 h 1438"/>
              <a:gd name="T58" fmla="*/ 3175 w 1024"/>
              <a:gd name="T59" fmla="*/ 755650 h 1438"/>
              <a:gd name="T60" fmla="*/ 9525 w 1024"/>
              <a:gd name="T61" fmla="*/ 787400 h 1438"/>
              <a:gd name="T62" fmla="*/ 19050 w 1024"/>
              <a:gd name="T63" fmla="*/ 819150 h 1438"/>
              <a:gd name="T64" fmla="*/ 31750 w 1024"/>
              <a:gd name="T65" fmla="*/ 854075 h 1438"/>
              <a:gd name="T66" fmla="*/ 50800 w 1024"/>
              <a:gd name="T67" fmla="*/ 882650 h 1438"/>
              <a:gd name="T68" fmla="*/ 73025 w 1024"/>
              <a:gd name="T69" fmla="*/ 914400 h 1438"/>
              <a:gd name="T70" fmla="*/ 98425 w 1024"/>
              <a:gd name="T71" fmla="*/ 942975 h 1438"/>
              <a:gd name="T72" fmla="*/ 1355725 w 1024"/>
              <a:gd name="T73" fmla="*/ 2200275 h 1438"/>
              <a:gd name="T74" fmla="*/ 1355725 w 1024"/>
              <a:gd name="T75" fmla="*/ 2200275 h 1438"/>
              <a:gd name="T76" fmla="*/ 1384300 w 1024"/>
              <a:gd name="T77" fmla="*/ 2225675 h 1438"/>
              <a:gd name="T78" fmla="*/ 1409700 w 1024"/>
              <a:gd name="T79" fmla="*/ 2244725 h 1438"/>
              <a:gd name="T80" fmla="*/ 1435100 w 1024"/>
              <a:gd name="T81" fmla="*/ 2260600 h 1438"/>
              <a:gd name="T82" fmla="*/ 1460500 w 1024"/>
              <a:gd name="T83" fmla="*/ 2273300 h 1438"/>
              <a:gd name="T84" fmla="*/ 1482725 w 1024"/>
              <a:gd name="T85" fmla="*/ 2282825 h 1438"/>
              <a:gd name="T86" fmla="*/ 1504950 w 1024"/>
              <a:gd name="T87" fmla="*/ 2282825 h 1438"/>
              <a:gd name="T88" fmla="*/ 1527175 w 1024"/>
              <a:gd name="T89" fmla="*/ 2282825 h 1438"/>
              <a:gd name="T90" fmla="*/ 1546225 w 1024"/>
              <a:gd name="T91" fmla="*/ 2276475 h 1438"/>
              <a:gd name="T92" fmla="*/ 1562100 w 1024"/>
              <a:gd name="T93" fmla="*/ 2266950 h 1438"/>
              <a:gd name="T94" fmla="*/ 1577975 w 1024"/>
              <a:gd name="T95" fmla="*/ 2254250 h 1438"/>
              <a:gd name="T96" fmla="*/ 1593850 w 1024"/>
              <a:gd name="T97" fmla="*/ 2235200 h 1438"/>
              <a:gd name="T98" fmla="*/ 1603375 w 1024"/>
              <a:gd name="T99" fmla="*/ 2212975 h 1438"/>
              <a:gd name="T100" fmla="*/ 1612900 w 1024"/>
              <a:gd name="T101" fmla="*/ 2187575 h 1438"/>
              <a:gd name="T102" fmla="*/ 1619250 w 1024"/>
              <a:gd name="T103" fmla="*/ 2159000 h 1438"/>
              <a:gd name="T104" fmla="*/ 1622425 w 1024"/>
              <a:gd name="T105" fmla="*/ 2124075 h 1438"/>
              <a:gd name="T106" fmla="*/ 1625600 w 1024"/>
              <a:gd name="T107" fmla="*/ 2089150 h 1438"/>
              <a:gd name="T108" fmla="*/ 1625600 w 1024"/>
              <a:gd name="T109" fmla="*/ 311150 h 1438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1024" h="1438">
                <a:moveTo>
                  <a:pt x="1024" y="196"/>
                </a:moveTo>
                <a:lnTo>
                  <a:pt x="1024" y="196"/>
                </a:lnTo>
                <a:lnTo>
                  <a:pt x="1022" y="170"/>
                </a:lnTo>
                <a:lnTo>
                  <a:pt x="1020" y="148"/>
                </a:lnTo>
                <a:lnTo>
                  <a:pt x="1014" y="126"/>
                </a:lnTo>
                <a:lnTo>
                  <a:pt x="1006" y="106"/>
                </a:lnTo>
                <a:lnTo>
                  <a:pt x="996" y="86"/>
                </a:lnTo>
                <a:lnTo>
                  <a:pt x="984" y="70"/>
                </a:lnTo>
                <a:lnTo>
                  <a:pt x="970" y="54"/>
                </a:lnTo>
                <a:lnTo>
                  <a:pt x="954" y="40"/>
                </a:lnTo>
                <a:lnTo>
                  <a:pt x="938" y="28"/>
                </a:lnTo>
                <a:lnTo>
                  <a:pt x="920" y="18"/>
                </a:lnTo>
                <a:lnTo>
                  <a:pt x="900" y="10"/>
                </a:lnTo>
                <a:lnTo>
                  <a:pt x="880" y="4"/>
                </a:lnTo>
                <a:lnTo>
                  <a:pt x="858" y="2"/>
                </a:lnTo>
                <a:lnTo>
                  <a:pt x="836" y="0"/>
                </a:lnTo>
                <a:lnTo>
                  <a:pt x="814" y="2"/>
                </a:lnTo>
                <a:lnTo>
                  <a:pt x="790" y="6"/>
                </a:lnTo>
                <a:lnTo>
                  <a:pt x="90" y="288"/>
                </a:lnTo>
                <a:lnTo>
                  <a:pt x="72" y="304"/>
                </a:lnTo>
                <a:lnTo>
                  <a:pt x="54" y="320"/>
                </a:lnTo>
                <a:lnTo>
                  <a:pt x="40" y="336"/>
                </a:lnTo>
                <a:lnTo>
                  <a:pt x="28" y="354"/>
                </a:lnTo>
                <a:lnTo>
                  <a:pt x="18" y="374"/>
                </a:lnTo>
                <a:lnTo>
                  <a:pt x="10" y="394"/>
                </a:lnTo>
                <a:lnTo>
                  <a:pt x="4" y="414"/>
                </a:lnTo>
                <a:lnTo>
                  <a:pt x="0" y="434"/>
                </a:lnTo>
                <a:lnTo>
                  <a:pt x="0" y="454"/>
                </a:lnTo>
                <a:lnTo>
                  <a:pt x="2" y="476"/>
                </a:lnTo>
                <a:lnTo>
                  <a:pt x="6" y="496"/>
                </a:lnTo>
                <a:lnTo>
                  <a:pt x="12" y="516"/>
                </a:lnTo>
                <a:lnTo>
                  <a:pt x="20" y="538"/>
                </a:lnTo>
                <a:lnTo>
                  <a:pt x="32" y="556"/>
                </a:lnTo>
                <a:lnTo>
                  <a:pt x="46" y="576"/>
                </a:lnTo>
                <a:lnTo>
                  <a:pt x="62" y="594"/>
                </a:lnTo>
                <a:lnTo>
                  <a:pt x="854" y="1386"/>
                </a:lnTo>
                <a:lnTo>
                  <a:pt x="872" y="1402"/>
                </a:lnTo>
                <a:lnTo>
                  <a:pt x="888" y="1414"/>
                </a:lnTo>
                <a:lnTo>
                  <a:pt x="904" y="1424"/>
                </a:lnTo>
                <a:lnTo>
                  <a:pt x="920" y="1432"/>
                </a:lnTo>
                <a:lnTo>
                  <a:pt x="934" y="1438"/>
                </a:lnTo>
                <a:lnTo>
                  <a:pt x="948" y="1438"/>
                </a:lnTo>
                <a:lnTo>
                  <a:pt x="962" y="1438"/>
                </a:lnTo>
                <a:lnTo>
                  <a:pt x="974" y="1434"/>
                </a:lnTo>
                <a:lnTo>
                  <a:pt x="984" y="1428"/>
                </a:lnTo>
                <a:lnTo>
                  <a:pt x="994" y="1420"/>
                </a:lnTo>
                <a:lnTo>
                  <a:pt x="1004" y="1408"/>
                </a:lnTo>
                <a:lnTo>
                  <a:pt x="1010" y="1394"/>
                </a:lnTo>
                <a:lnTo>
                  <a:pt x="1016" y="1378"/>
                </a:lnTo>
                <a:lnTo>
                  <a:pt x="1020" y="1360"/>
                </a:lnTo>
                <a:lnTo>
                  <a:pt x="1022" y="1338"/>
                </a:lnTo>
                <a:lnTo>
                  <a:pt x="1024" y="1316"/>
                </a:lnTo>
                <a:lnTo>
                  <a:pt x="1024" y="196"/>
                </a:lnTo>
                <a:close/>
              </a:path>
            </a:pathLst>
          </a:custGeom>
          <a:solidFill>
            <a:srgbClr val="438DEF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59" name="Freeform 6"/>
          <p:cNvSpPr>
            <a:spLocks/>
          </p:cNvSpPr>
          <p:nvPr/>
        </p:nvSpPr>
        <p:spPr bwMode="auto">
          <a:xfrm>
            <a:off x="2101850" y="2347913"/>
            <a:ext cx="2286000" cy="1625600"/>
          </a:xfrm>
          <a:custGeom>
            <a:avLst/>
            <a:gdLst>
              <a:gd name="T0" fmla="*/ 942975 w 1440"/>
              <a:gd name="T1" fmla="*/ 98425 h 1024"/>
              <a:gd name="T2" fmla="*/ 942975 w 1440"/>
              <a:gd name="T3" fmla="*/ 98425 h 1024"/>
              <a:gd name="T4" fmla="*/ 914400 w 1440"/>
              <a:gd name="T5" fmla="*/ 73025 h 1024"/>
              <a:gd name="T6" fmla="*/ 885825 w 1440"/>
              <a:gd name="T7" fmla="*/ 50800 h 1024"/>
              <a:gd name="T8" fmla="*/ 854075 w 1440"/>
              <a:gd name="T9" fmla="*/ 31750 h 1024"/>
              <a:gd name="T10" fmla="*/ 822325 w 1440"/>
              <a:gd name="T11" fmla="*/ 19050 h 1024"/>
              <a:gd name="T12" fmla="*/ 790575 w 1440"/>
              <a:gd name="T13" fmla="*/ 6350 h 1024"/>
              <a:gd name="T14" fmla="*/ 755650 w 1440"/>
              <a:gd name="T15" fmla="*/ 0 h 1024"/>
              <a:gd name="T16" fmla="*/ 723900 w 1440"/>
              <a:gd name="T17" fmla="*/ 0 h 1024"/>
              <a:gd name="T18" fmla="*/ 688975 w 1440"/>
              <a:gd name="T19" fmla="*/ 0 h 1024"/>
              <a:gd name="T20" fmla="*/ 657225 w 1440"/>
              <a:gd name="T21" fmla="*/ 6350 h 1024"/>
              <a:gd name="T22" fmla="*/ 625475 w 1440"/>
              <a:gd name="T23" fmla="*/ 12700 h 1024"/>
              <a:gd name="T24" fmla="*/ 593725 w 1440"/>
              <a:gd name="T25" fmla="*/ 25400 h 1024"/>
              <a:gd name="T26" fmla="*/ 565150 w 1440"/>
              <a:gd name="T27" fmla="*/ 41275 h 1024"/>
              <a:gd name="T28" fmla="*/ 536575 w 1440"/>
              <a:gd name="T29" fmla="*/ 63500 h 1024"/>
              <a:gd name="T30" fmla="*/ 508000 w 1440"/>
              <a:gd name="T31" fmla="*/ 85725 h 1024"/>
              <a:gd name="T32" fmla="*/ 482600 w 1440"/>
              <a:gd name="T33" fmla="*/ 111125 h 1024"/>
              <a:gd name="T34" fmla="*/ 460375 w 1440"/>
              <a:gd name="T35" fmla="*/ 142875 h 1024"/>
              <a:gd name="T36" fmla="*/ 9525 w 1440"/>
              <a:gd name="T37" fmla="*/ 1250950 h 1024"/>
              <a:gd name="T38" fmla="*/ 9525 w 1440"/>
              <a:gd name="T39" fmla="*/ 1250950 h 1024"/>
              <a:gd name="T40" fmla="*/ 3175 w 1440"/>
              <a:gd name="T41" fmla="*/ 1289050 h 1024"/>
              <a:gd name="T42" fmla="*/ 0 w 1440"/>
              <a:gd name="T43" fmla="*/ 1327150 h 1024"/>
              <a:gd name="T44" fmla="*/ 3175 w 1440"/>
              <a:gd name="T45" fmla="*/ 1362075 h 1024"/>
              <a:gd name="T46" fmla="*/ 9525 w 1440"/>
              <a:gd name="T47" fmla="*/ 1397000 h 1024"/>
              <a:gd name="T48" fmla="*/ 19050 w 1440"/>
              <a:gd name="T49" fmla="*/ 1428750 h 1024"/>
              <a:gd name="T50" fmla="*/ 31750 w 1440"/>
              <a:gd name="T51" fmla="*/ 1460500 h 1024"/>
              <a:gd name="T52" fmla="*/ 47625 w 1440"/>
              <a:gd name="T53" fmla="*/ 1489075 h 1024"/>
              <a:gd name="T54" fmla="*/ 66675 w 1440"/>
              <a:gd name="T55" fmla="*/ 1514475 h 1024"/>
              <a:gd name="T56" fmla="*/ 85725 w 1440"/>
              <a:gd name="T57" fmla="*/ 1539875 h 1024"/>
              <a:gd name="T58" fmla="*/ 111125 w 1440"/>
              <a:gd name="T59" fmla="*/ 1558925 h 1024"/>
              <a:gd name="T60" fmla="*/ 139700 w 1440"/>
              <a:gd name="T61" fmla="*/ 1577975 h 1024"/>
              <a:gd name="T62" fmla="*/ 168275 w 1440"/>
              <a:gd name="T63" fmla="*/ 1593850 h 1024"/>
              <a:gd name="T64" fmla="*/ 200025 w 1440"/>
              <a:gd name="T65" fmla="*/ 1606550 h 1024"/>
              <a:gd name="T66" fmla="*/ 234950 w 1440"/>
              <a:gd name="T67" fmla="*/ 1616075 h 1024"/>
              <a:gd name="T68" fmla="*/ 273050 w 1440"/>
              <a:gd name="T69" fmla="*/ 1622425 h 1024"/>
              <a:gd name="T70" fmla="*/ 311150 w 1440"/>
              <a:gd name="T71" fmla="*/ 1625600 h 1024"/>
              <a:gd name="T72" fmla="*/ 2089150 w 1440"/>
              <a:gd name="T73" fmla="*/ 1625600 h 1024"/>
              <a:gd name="T74" fmla="*/ 2089150 w 1440"/>
              <a:gd name="T75" fmla="*/ 1625600 h 1024"/>
              <a:gd name="T76" fmla="*/ 2127250 w 1440"/>
              <a:gd name="T77" fmla="*/ 1622425 h 1024"/>
              <a:gd name="T78" fmla="*/ 2159000 w 1440"/>
              <a:gd name="T79" fmla="*/ 1619250 h 1024"/>
              <a:gd name="T80" fmla="*/ 2190750 w 1440"/>
              <a:gd name="T81" fmla="*/ 1612900 h 1024"/>
              <a:gd name="T82" fmla="*/ 2216150 w 1440"/>
              <a:gd name="T83" fmla="*/ 1603375 h 1024"/>
              <a:gd name="T84" fmla="*/ 2238375 w 1440"/>
              <a:gd name="T85" fmla="*/ 1590675 h 1024"/>
              <a:gd name="T86" fmla="*/ 2254250 w 1440"/>
              <a:gd name="T87" fmla="*/ 1577975 h 1024"/>
              <a:gd name="T88" fmla="*/ 2270125 w 1440"/>
              <a:gd name="T89" fmla="*/ 1562100 h 1024"/>
              <a:gd name="T90" fmla="*/ 2279650 w 1440"/>
              <a:gd name="T91" fmla="*/ 1546225 h 1024"/>
              <a:gd name="T92" fmla="*/ 2282825 w 1440"/>
              <a:gd name="T93" fmla="*/ 1527175 h 1024"/>
              <a:gd name="T94" fmla="*/ 2286000 w 1440"/>
              <a:gd name="T95" fmla="*/ 1504950 h 1024"/>
              <a:gd name="T96" fmla="*/ 2282825 w 1440"/>
              <a:gd name="T97" fmla="*/ 1482725 h 1024"/>
              <a:gd name="T98" fmla="*/ 2276475 w 1440"/>
              <a:gd name="T99" fmla="*/ 1460500 h 1024"/>
              <a:gd name="T100" fmla="*/ 2263775 w 1440"/>
              <a:gd name="T101" fmla="*/ 1435100 h 1024"/>
              <a:gd name="T102" fmla="*/ 2247900 w 1440"/>
              <a:gd name="T103" fmla="*/ 1409700 h 1024"/>
              <a:gd name="T104" fmla="*/ 2225675 w 1440"/>
              <a:gd name="T105" fmla="*/ 1381125 h 1024"/>
              <a:gd name="T106" fmla="*/ 2200275 w 1440"/>
              <a:gd name="T107" fmla="*/ 1355725 h 1024"/>
              <a:gd name="T108" fmla="*/ 942975 w 1440"/>
              <a:gd name="T109" fmla="*/ 98425 h 1024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1440" h="1024">
                <a:moveTo>
                  <a:pt x="594" y="62"/>
                </a:moveTo>
                <a:lnTo>
                  <a:pt x="594" y="62"/>
                </a:lnTo>
                <a:lnTo>
                  <a:pt x="576" y="46"/>
                </a:lnTo>
                <a:lnTo>
                  <a:pt x="558" y="32"/>
                </a:lnTo>
                <a:lnTo>
                  <a:pt x="538" y="20"/>
                </a:lnTo>
                <a:lnTo>
                  <a:pt x="518" y="12"/>
                </a:lnTo>
                <a:lnTo>
                  <a:pt x="498" y="4"/>
                </a:lnTo>
                <a:lnTo>
                  <a:pt x="476" y="0"/>
                </a:lnTo>
                <a:lnTo>
                  <a:pt x="456" y="0"/>
                </a:lnTo>
                <a:lnTo>
                  <a:pt x="434" y="0"/>
                </a:lnTo>
                <a:lnTo>
                  <a:pt x="414" y="4"/>
                </a:lnTo>
                <a:lnTo>
                  <a:pt x="394" y="8"/>
                </a:lnTo>
                <a:lnTo>
                  <a:pt x="374" y="16"/>
                </a:lnTo>
                <a:lnTo>
                  <a:pt x="356" y="26"/>
                </a:lnTo>
                <a:lnTo>
                  <a:pt x="338" y="40"/>
                </a:lnTo>
                <a:lnTo>
                  <a:pt x="320" y="54"/>
                </a:lnTo>
                <a:lnTo>
                  <a:pt x="304" y="70"/>
                </a:lnTo>
                <a:lnTo>
                  <a:pt x="290" y="90"/>
                </a:lnTo>
                <a:lnTo>
                  <a:pt x="6" y="788"/>
                </a:lnTo>
                <a:lnTo>
                  <a:pt x="2" y="812"/>
                </a:lnTo>
                <a:lnTo>
                  <a:pt x="0" y="836"/>
                </a:lnTo>
                <a:lnTo>
                  <a:pt x="2" y="858"/>
                </a:lnTo>
                <a:lnTo>
                  <a:pt x="6" y="880"/>
                </a:lnTo>
                <a:lnTo>
                  <a:pt x="12" y="900"/>
                </a:lnTo>
                <a:lnTo>
                  <a:pt x="20" y="920"/>
                </a:lnTo>
                <a:lnTo>
                  <a:pt x="30" y="938"/>
                </a:lnTo>
                <a:lnTo>
                  <a:pt x="42" y="954"/>
                </a:lnTo>
                <a:lnTo>
                  <a:pt x="54" y="970"/>
                </a:lnTo>
                <a:lnTo>
                  <a:pt x="70" y="982"/>
                </a:lnTo>
                <a:lnTo>
                  <a:pt x="88" y="994"/>
                </a:lnTo>
                <a:lnTo>
                  <a:pt x="106" y="1004"/>
                </a:lnTo>
                <a:lnTo>
                  <a:pt x="126" y="1012"/>
                </a:lnTo>
                <a:lnTo>
                  <a:pt x="148" y="1018"/>
                </a:lnTo>
                <a:lnTo>
                  <a:pt x="172" y="1022"/>
                </a:lnTo>
                <a:lnTo>
                  <a:pt x="196" y="1024"/>
                </a:lnTo>
                <a:lnTo>
                  <a:pt x="1316" y="1024"/>
                </a:lnTo>
                <a:lnTo>
                  <a:pt x="1340" y="1022"/>
                </a:lnTo>
                <a:lnTo>
                  <a:pt x="1360" y="1020"/>
                </a:lnTo>
                <a:lnTo>
                  <a:pt x="1380" y="1016"/>
                </a:lnTo>
                <a:lnTo>
                  <a:pt x="1396" y="1010"/>
                </a:lnTo>
                <a:lnTo>
                  <a:pt x="1410" y="1002"/>
                </a:lnTo>
                <a:lnTo>
                  <a:pt x="1420" y="994"/>
                </a:lnTo>
                <a:lnTo>
                  <a:pt x="1430" y="984"/>
                </a:lnTo>
                <a:lnTo>
                  <a:pt x="1436" y="974"/>
                </a:lnTo>
                <a:lnTo>
                  <a:pt x="1438" y="962"/>
                </a:lnTo>
                <a:lnTo>
                  <a:pt x="1440" y="948"/>
                </a:lnTo>
                <a:lnTo>
                  <a:pt x="1438" y="934"/>
                </a:lnTo>
                <a:lnTo>
                  <a:pt x="1434" y="920"/>
                </a:lnTo>
                <a:lnTo>
                  <a:pt x="1426" y="904"/>
                </a:lnTo>
                <a:lnTo>
                  <a:pt x="1416" y="888"/>
                </a:lnTo>
                <a:lnTo>
                  <a:pt x="1402" y="870"/>
                </a:lnTo>
                <a:lnTo>
                  <a:pt x="1386" y="854"/>
                </a:lnTo>
                <a:lnTo>
                  <a:pt x="594" y="62"/>
                </a:lnTo>
                <a:close/>
              </a:path>
            </a:pathLst>
          </a:custGeom>
          <a:solidFill>
            <a:srgbClr val="20B7EC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0" name="Freeform 7"/>
          <p:cNvSpPr>
            <a:spLocks/>
          </p:cNvSpPr>
          <p:nvPr/>
        </p:nvSpPr>
        <p:spPr bwMode="auto">
          <a:xfrm>
            <a:off x="4572000" y="1503363"/>
            <a:ext cx="1625600" cy="2282825"/>
          </a:xfrm>
          <a:custGeom>
            <a:avLst/>
            <a:gdLst>
              <a:gd name="T0" fmla="*/ 1527175 w 1024"/>
              <a:gd name="T1" fmla="*/ 942975 h 1438"/>
              <a:gd name="T2" fmla="*/ 1527175 w 1024"/>
              <a:gd name="T3" fmla="*/ 942975 h 1438"/>
              <a:gd name="T4" fmla="*/ 1552575 w 1024"/>
              <a:gd name="T5" fmla="*/ 914400 h 1438"/>
              <a:gd name="T6" fmla="*/ 1574800 w 1024"/>
              <a:gd name="T7" fmla="*/ 882650 h 1438"/>
              <a:gd name="T8" fmla="*/ 1590675 w 1024"/>
              <a:gd name="T9" fmla="*/ 854075 h 1438"/>
              <a:gd name="T10" fmla="*/ 1606550 w 1024"/>
              <a:gd name="T11" fmla="*/ 819150 h 1438"/>
              <a:gd name="T12" fmla="*/ 1616075 w 1024"/>
              <a:gd name="T13" fmla="*/ 787400 h 1438"/>
              <a:gd name="T14" fmla="*/ 1622425 w 1024"/>
              <a:gd name="T15" fmla="*/ 755650 h 1438"/>
              <a:gd name="T16" fmla="*/ 1625600 w 1024"/>
              <a:gd name="T17" fmla="*/ 720725 h 1438"/>
              <a:gd name="T18" fmla="*/ 1625600 w 1024"/>
              <a:gd name="T19" fmla="*/ 688975 h 1438"/>
              <a:gd name="T20" fmla="*/ 1619250 w 1024"/>
              <a:gd name="T21" fmla="*/ 657225 h 1438"/>
              <a:gd name="T22" fmla="*/ 1609725 w 1024"/>
              <a:gd name="T23" fmla="*/ 625475 h 1438"/>
              <a:gd name="T24" fmla="*/ 1597025 w 1024"/>
              <a:gd name="T25" fmla="*/ 593725 h 1438"/>
              <a:gd name="T26" fmla="*/ 1581150 w 1024"/>
              <a:gd name="T27" fmla="*/ 561975 h 1438"/>
              <a:gd name="T28" fmla="*/ 1562100 w 1024"/>
              <a:gd name="T29" fmla="*/ 533400 h 1438"/>
              <a:gd name="T30" fmla="*/ 1539875 w 1024"/>
              <a:gd name="T31" fmla="*/ 508000 h 1438"/>
              <a:gd name="T32" fmla="*/ 1511300 w 1024"/>
              <a:gd name="T33" fmla="*/ 482600 h 1438"/>
              <a:gd name="T34" fmla="*/ 1479550 w 1024"/>
              <a:gd name="T35" fmla="*/ 457200 h 1438"/>
              <a:gd name="T36" fmla="*/ 371475 w 1024"/>
              <a:gd name="T37" fmla="*/ 9525 h 1438"/>
              <a:gd name="T38" fmla="*/ 371475 w 1024"/>
              <a:gd name="T39" fmla="*/ 9525 h 1438"/>
              <a:gd name="T40" fmla="*/ 333375 w 1024"/>
              <a:gd name="T41" fmla="*/ 3175 h 1438"/>
              <a:gd name="T42" fmla="*/ 298450 w 1024"/>
              <a:gd name="T43" fmla="*/ 0 h 1438"/>
              <a:gd name="T44" fmla="*/ 260350 w 1024"/>
              <a:gd name="T45" fmla="*/ 3175 h 1438"/>
              <a:gd name="T46" fmla="*/ 228600 w 1024"/>
              <a:gd name="T47" fmla="*/ 6350 h 1438"/>
              <a:gd name="T48" fmla="*/ 193675 w 1024"/>
              <a:gd name="T49" fmla="*/ 15875 h 1438"/>
              <a:gd name="T50" fmla="*/ 165100 w 1024"/>
              <a:gd name="T51" fmla="*/ 28575 h 1438"/>
              <a:gd name="T52" fmla="*/ 136525 w 1024"/>
              <a:gd name="T53" fmla="*/ 44450 h 1438"/>
              <a:gd name="T54" fmla="*/ 107950 w 1024"/>
              <a:gd name="T55" fmla="*/ 63500 h 1438"/>
              <a:gd name="T56" fmla="*/ 85725 w 1024"/>
              <a:gd name="T57" fmla="*/ 85725 h 1438"/>
              <a:gd name="T58" fmla="*/ 63500 w 1024"/>
              <a:gd name="T59" fmla="*/ 111125 h 1438"/>
              <a:gd name="T60" fmla="*/ 44450 w 1024"/>
              <a:gd name="T61" fmla="*/ 136525 h 1438"/>
              <a:gd name="T62" fmla="*/ 28575 w 1024"/>
              <a:gd name="T63" fmla="*/ 168275 h 1438"/>
              <a:gd name="T64" fmla="*/ 15875 w 1024"/>
              <a:gd name="T65" fmla="*/ 200025 h 1438"/>
              <a:gd name="T66" fmla="*/ 6350 w 1024"/>
              <a:gd name="T67" fmla="*/ 234950 h 1438"/>
              <a:gd name="T68" fmla="*/ 3175 w 1024"/>
              <a:gd name="T69" fmla="*/ 269875 h 1438"/>
              <a:gd name="T70" fmla="*/ 0 w 1024"/>
              <a:gd name="T71" fmla="*/ 311150 h 1438"/>
              <a:gd name="T72" fmla="*/ 0 w 1024"/>
              <a:gd name="T73" fmla="*/ 2089150 h 1438"/>
              <a:gd name="T74" fmla="*/ 0 w 1024"/>
              <a:gd name="T75" fmla="*/ 2089150 h 1438"/>
              <a:gd name="T76" fmla="*/ 0 w 1024"/>
              <a:gd name="T77" fmla="*/ 2124075 h 1438"/>
              <a:gd name="T78" fmla="*/ 6350 w 1024"/>
              <a:gd name="T79" fmla="*/ 2159000 h 1438"/>
              <a:gd name="T80" fmla="*/ 12700 w 1024"/>
              <a:gd name="T81" fmla="*/ 2187575 h 1438"/>
              <a:gd name="T82" fmla="*/ 22225 w 1024"/>
              <a:gd name="T83" fmla="*/ 2212975 h 1438"/>
              <a:gd name="T84" fmla="*/ 31750 w 1024"/>
              <a:gd name="T85" fmla="*/ 2235200 h 1438"/>
              <a:gd name="T86" fmla="*/ 44450 w 1024"/>
              <a:gd name="T87" fmla="*/ 2254250 h 1438"/>
              <a:gd name="T88" fmla="*/ 60325 w 1024"/>
              <a:gd name="T89" fmla="*/ 2266950 h 1438"/>
              <a:gd name="T90" fmla="*/ 79375 w 1024"/>
              <a:gd name="T91" fmla="*/ 2276475 h 1438"/>
              <a:gd name="T92" fmla="*/ 98425 w 1024"/>
              <a:gd name="T93" fmla="*/ 2282825 h 1438"/>
              <a:gd name="T94" fmla="*/ 117475 w 1024"/>
              <a:gd name="T95" fmla="*/ 2282825 h 1438"/>
              <a:gd name="T96" fmla="*/ 139700 w 1024"/>
              <a:gd name="T97" fmla="*/ 2282825 h 1438"/>
              <a:gd name="T98" fmla="*/ 165100 w 1024"/>
              <a:gd name="T99" fmla="*/ 2273300 h 1438"/>
              <a:gd name="T100" fmla="*/ 190500 w 1024"/>
              <a:gd name="T101" fmla="*/ 2260600 h 1438"/>
              <a:gd name="T102" fmla="*/ 215900 w 1024"/>
              <a:gd name="T103" fmla="*/ 2244725 h 1438"/>
              <a:gd name="T104" fmla="*/ 241300 w 1024"/>
              <a:gd name="T105" fmla="*/ 2225675 h 1438"/>
              <a:gd name="T106" fmla="*/ 269875 w 1024"/>
              <a:gd name="T107" fmla="*/ 2200275 h 1438"/>
              <a:gd name="T108" fmla="*/ 1527175 w 1024"/>
              <a:gd name="T109" fmla="*/ 942975 h 1438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1024" h="1438">
                <a:moveTo>
                  <a:pt x="962" y="594"/>
                </a:moveTo>
                <a:lnTo>
                  <a:pt x="962" y="594"/>
                </a:lnTo>
                <a:lnTo>
                  <a:pt x="978" y="576"/>
                </a:lnTo>
                <a:lnTo>
                  <a:pt x="992" y="556"/>
                </a:lnTo>
                <a:lnTo>
                  <a:pt x="1002" y="538"/>
                </a:lnTo>
                <a:lnTo>
                  <a:pt x="1012" y="516"/>
                </a:lnTo>
                <a:lnTo>
                  <a:pt x="1018" y="496"/>
                </a:lnTo>
                <a:lnTo>
                  <a:pt x="1022" y="476"/>
                </a:lnTo>
                <a:lnTo>
                  <a:pt x="1024" y="454"/>
                </a:lnTo>
                <a:lnTo>
                  <a:pt x="1024" y="434"/>
                </a:lnTo>
                <a:lnTo>
                  <a:pt x="1020" y="414"/>
                </a:lnTo>
                <a:lnTo>
                  <a:pt x="1014" y="394"/>
                </a:lnTo>
                <a:lnTo>
                  <a:pt x="1006" y="374"/>
                </a:lnTo>
                <a:lnTo>
                  <a:pt x="996" y="354"/>
                </a:lnTo>
                <a:lnTo>
                  <a:pt x="984" y="336"/>
                </a:lnTo>
                <a:lnTo>
                  <a:pt x="970" y="320"/>
                </a:lnTo>
                <a:lnTo>
                  <a:pt x="952" y="304"/>
                </a:lnTo>
                <a:lnTo>
                  <a:pt x="932" y="288"/>
                </a:lnTo>
                <a:lnTo>
                  <a:pt x="234" y="6"/>
                </a:lnTo>
                <a:lnTo>
                  <a:pt x="210" y="2"/>
                </a:lnTo>
                <a:lnTo>
                  <a:pt x="188" y="0"/>
                </a:lnTo>
                <a:lnTo>
                  <a:pt x="164" y="2"/>
                </a:lnTo>
                <a:lnTo>
                  <a:pt x="144" y="4"/>
                </a:lnTo>
                <a:lnTo>
                  <a:pt x="122" y="10"/>
                </a:lnTo>
                <a:lnTo>
                  <a:pt x="104" y="18"/>
                </a:lnTo>
                <a:lnTo>
                  <a:pt x="86" y="28"/>
                </a:lnTo>
                <a:lnTo>
                  <a:pt x="68" y="40"/>
                </a:lnTo>
                <a:lnTo>
                  <a:pt x="54" y="54"/>
                </a:lnTo>
                <a:lnTo>
                  <a:pt x="40" y="70"/>
                </a:lnTo>
                <a:lnTo>
                  <a:pt x="28" y="86"/>
                </a:lnTo>
                <a:lnTo>
                  <a:pt x="18" y="106"/>
                </a:lnTo>
                <a:lnTo>
                  <a:pt x="10" y="126"/>
                </a:lnTo>
                <a:lnTo>
                  <a:pt x="4" y="148"/>
                </a:lnTo>
                <a:lnTo>
                  <a:pt x="2" y="170"/>
                </a:lnTo>
                <a:lnTo>
                  <a:pt x="0" y="196"/>
                </a:lnTo>
                <a:lnTo>
                  <a:pt x="0" y="1316"/>
                </a:lnTo>
                <a:lnTo>
                  <a:pt x="0" y="1338"/>
                </a:lnTo>
                <a:lnTo>
                  <a:pt x="4" y="1360"/>
                </a:lnTo>
                <a:lnTo>
                  <a:pt x="8" y="1378"/>
                </a:lnTo>
                <a:lnTo>
                  <a:pt x="14" y="1394"/>
                </a:lnTo>
                <a:lnTo>
                  <a:pt x="20" y="1408"/>
                </a:lnTo>
                <a:lnTo>
                  <a:pt x="28" y="1420"/>
                </a:lnTo>
                <a:lnTo>
                  <a:pt x="38" y="1428"/>
                </a:lnTo>
                <a:lnTo>
                  <a:pt x="50" y="1434"/>
                </a:lnTo>
                <a:lnTo>
                  <a:pt x="62" y="1438"/>
                </a:lnTo>
                <a:lnTo>
                  <a:pt x="74" y="1438"/>
                </a:lnTo>
                <a:lnTo>
                  <a:pt x="88" y="1438"/>
                </a:lnTo>
                <a:lnTo>
                  <a:pt x="104" y="1432"/>
                </a:lnTo>
                <a:lnTo>
                  <a:pt x="120" y="1424"/>
                </a:lnTo>
                <a:lnTo>
                  <a:pt x="136" y="1414"/>
                </a:lnTo>
                <a:lnTo>
                  <a:pt x="152" y="1402"/>
                </a:lnTo>
                <a:lnTo>
                  <a:pt x="170" y="1386"/>
                </a:lnTo>
                <a:lnTo>
                  <a:pt x="962" y="594"/>
                </a:lnTo>
                <a:close/>
              </a:path>
            </a:pathLst>
          </a:custGeom>
          <a:solidFill>
            <a:srgbClr val="FBFB37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1" name="Freeform 8"/>
          <p:cNvSpPr>
            <a:spLocks/>
          </p:cNvSpPr>
          <p:nvPr/>
        </p:nvSpPr>
        <p:spPr bwMode="auto">
          <a:xfrm>
            <a:off x="4756150" y="2347913"/>
            <a:ext cx="2286000" cy="1625600"/>
          </a:xfrm>
          <a:custGeom>
            <a:avLst/>
            <a:gdLst>
              <a:gd name="T0" fmla="*/ 1974850 w 1440"/>
              <a:gd name="T1" fmla="*/ 1625600 h 1024"/>
              <a:gd name="T2" fmla="*/ 1974850 w 1440"/>
              <a:gd name="T3" fmla="*/ 1625600 h 1024"/>
              <a:gd name="T4" fmla="*/ 2012950 w 1440"/>
              <a:gd name="T5" fmla="*/ 1622425 h 1024"/>
              <a:gd name="T6" fmla="*/ 2051050 w 1440"/>
              <a:gd name="T7" fmla="*/ 1616075 h 1024"/>
              <a:gd name="T8" fmla="*/ 2082800 w 1440"/>
              <a:gd name="T9" fmla="*/ 1606550 h 1024"/>
              <a:gd name="T10" fmla="*/ 2117725 w 1440"/>
              <a:gd name="T11" fmla="*/ 1593850 h 1024"/>
              <a:gd name="T12" fmla="*/ 2146300 w 1440"/>
              <a:gd name="T13" fmla="*/ 1577975 h 1024"/>
              <a:gd name="T14" fmla="*/ 2174875 w 1440"/>
              <a:gd name="T15" fmla="*/ 1558925 h 1024"/>
              <a:gd name="T16" fmla="*/ 2197100 w 1440"/>
              <a:gd name="T17" fmla="*/ 1539875 h 1024"/>
              <a:gd name="T18" fmla="*/ 2219325 w 1440"/>
              <a:gd name="T19" fmla="*/ 1514475 h 1024"/>
              <a:gd name="T20" fmla="*/ 2238375 w 1440"/>
              <a:gd name="T21" fmla="*/ 1489075 h 1024"/>
              <a:gd name="T22" fmla="*/ 2254250 w 1440"/>
              <a:gd name="T23" fmla="*/ 1460500 h 1024"/>
              <a:gd name="T24" fmla="*/ 2266950 w 1440"/>
              <a:gd name="T25" fmla="*/ 1428750 h 1024"/>
              <a:gd name="T26" fmla="*/ 2276475 w 1440"/>
              <a:gd name="T27" fmla="*/ 1397000 h 1024"/>
              <a:gd name="T28" fmla="*/ 2282825 w 1440"/>
              <a:gd name="T29" fmla="*/ 1362075 h 1024"/>
              <a:gd name="T30" fmla="*/ 2286000 w 1440"/>
              <a:gd name="T31" fmla="*/ 1327150 h 1024"/>
              <a:gd name="T32" fmla="*/ 2282825 w 1440"/>
              <a:gd name="T33" fmla="*/ 1289050 h 1024"/>
              <a:gd name="T34" fmla="*/ 2276475 w 1440"/>
              <a:gd name="T35" fmla="*/ 1250950 h 1024"/>
              <a:gd name="T36" fmla="*/ 1825625 w 1440"/>
              <a:gd name="T37" fmla="*/ 142875 h 1024"/>
              <a:gd name="T38" fmla="*/ 1825625 w 1440"/>
              <a:gd name="T39" fmla="*/ 142875 h 1024"/>
              <a:gd name="T40" fmla="*/ 1803400 w 1440"/>
              <a:gd name="T41" fmla="*/ 111125 h 1024"/>
              <a:gd name="T42" fmla="*/ 1778000 w 1440"/>
              <a:gd name="T43" fmla="*/ 85725 h 1024"/>
              <a:gd name="T44" fmla="*/ 1749425 w 1440"/>
              <a:gd name="T45" fmla="*/ 63500 h 1024"/>
              <a:gd name="T46" fmla="*/ 1720850 w 1440"/>
              <a:gd name="T47" fmla="*/ 41275 h 1024"/>
              <a:gd name="T48" fmla="*/ 1692275 w 1440"/>
              <a:gd name="T49" fmla="*/ 25400 h 1024"/>
              <a:gd name="T50" fmla="*/ 1660525 w 1440"/>
              <a:gd name="T51" fmla="*/ 12700 h 1024"/>
              <a:gd name="T52" fmla="*/ 1628775 w 1440"/>
              <a:gd name="T53" fmla="*/ 6350 h 1024"/>
              <a:gd name="T54" fmla="*/ 1593850 w 1440"/>
              <a:gd name="T55" fmla="*/ 0 h 1024"/>
              <a:gd name="T56" fmla="*/ 1562100 w 1440"/>
              <a:gd name="T57" fmla="*/ 0 h 1024"/>
              <a:gd name="T58" fmla="*/ 1530350 w 1440"/>
              <a:gd name="T59" fmla="*/ 0 h 1024"/>
              <a:gd name="T60" fmla="*/ 1495425 w 1440"/>
              <a:gd name="T61" fmla="*/ 6350 h 1024"/>
              <a:gd name="T62" fmla="*/ 1463675 w 1440"/>
              <a:gd name="T63" fmla="*/ 19050 h 1024"/>
              <a:gd name="T64" fmla="*/ 1431925 w 1440"/>
              <a:gd name="T65" fmla="*/ 31750 h 1024"/>
              <a:gd name="T66" fmla="*/ 1400175 w 1440"/>
              <a:gd name="T67" fmla="*/ 50800 h 1024"/>
              <a:gd name="T68" fmla="*/ 1371600 w 1440"/>
              <a:gd name="T69" fmla="*/ 73025 h 1024"/>
              <a:gd name="T70" fmla="*/ 1343025 w 1440"/>
              <a:gd name="T71" fmla="*/ 98425 h 1024"/>
              <a:gd name="T72" fmla="*/ 85725 w 1440"/>
              <a:gd name="T73" fmla="*/ 1355725 h 1024"/>
              <a:gd name="T74" fmla="*/ 85725 w 1440"/>
              <a:gd name="T75" fmla="*/ 1355725 h 1024"/>
              <a:gd name="T76" fmla="*/ 60325 w 1440"/>
              <a:gd name="T77" fmla="*/ 1381125 h 1024"/>
              <a:gd name="T78" fmla="*/ 38100 w 1440"/>
              <a:gd name="T79" fmla="*/ 1409700 h 1024"/>
              <a:gd name="T80" fmla="*/ 22225 w 1440"/>
              <a:gd name="T81" fmla="*/ 1435100 h 1024"/>
              <a:gd name="T82" fmla="*/ 9525 w 1440"/>
              <a:gd name="T83" fmla="*/ 1460500 h 1024"/>
              <a:gd name="T84" fmla="*/ 3175 w 1440"/>
              <a:gd name="T85" fmla="*/ 1482725 h 1024"/>
              <a:gd name="T86" fmla="*/ 0 w 1440"/>
              <a:gd name="T87" fmla="*/ 1504950 h 1024"/>
              <a:gd name="T88" fmla="*/ 0 w 1440"/>
              <a:gd name="T89" fmla="*/ 1527175 h 1024"/>
              <a:gd name="T90" fmla="*/ 6350 w 1440"/>
              <a:gd name="T91" fmla="*/ 1546225 h 1024"/>
              <a:gd name="T92" fmla="*/ 15875 w 1440"/>
              <a:gd name="T93" fmla="*/ 1562100 h 1024"/>
              <a:gd name="T94" fmla="*/ 28575 w 1440"/>
              <a:gd name="T95" fmla="*/ 1577975 h 1024"/>
              <a:gd name="T96" fmla="*/ 47625 w 1440"/>
              <a:gd name="T97" fmla="*/ 1590675 h 1024"/>
              <a:gd name="T98" fmla="*/ 69850 w 1440"/>
              <a:gd name="T99" fmla="*/ 1603375 h 1024"/>
              <a:gd name="T100" fmla="*/ 95250 w 1440"/>
              <a:gd name="T101" fmla="*/ 1612900 h 1024"/>
              <a:gd name="T102" fmla="*/ 127000 w 1440"/>
              <a:gd name="T103" fmla="*/ 1619250 h 1024"/>
              <a:gd name="T104" fmla="*/ 158750 w 1440"/>
              <a:gd name="T105" fmla="*/ 1622425 h 1024"/>
              <a:gd name="T106" fmla="*/ 196850 w 1440"/>
              <a:gd name="T107" fmla="*/ 1625600 h 1024"/>
              <a:gd name="T108" fmla="*/ 1974850 w 1440"/>
              <a:gd name="T109" fmla="*/ 1625600 h 1024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1440" h="1024">
                <a:moveTo>
                  <a:pt x="1244" y="1024"/>
                </a:moveTo>
                <a:lnTo>
                  <a:pt x="1244" y="1024"/>
                </a:lnTo>
                <a:lnTo>
                  <a:pt x="1268" y="1022"/>
                </a:lnTo>
                <a:lnTo>
                  <a:pt x="1292" y="1018"/>
                </a:lnTo>
                <a:lnTo>
                  <a:pt x="1312" y="1012"/>
                </a:lnTo>
                <a:lnTo>
                  <a:pt x="1334" y="1004"/>
                </a:lnTo>
                <a:lnTo>
                  <a:pt x="1352" y="994"/>
                </a:lnTo>
                <a:lnTo>
                  <a:pt x="1370" y="982"/>
                </a:lnTo>
                <a:lnTo>
                  <a:pt x="1384" y="970"/>
                </a:lnTo>
                <a:lnTo>
                  <a:pt x="1398" y="954"/>
                </a:lnTo>
                <a:lnTo>
                  <a:pt x="1410" y="938"/>
                </a:lnTo>
                <a:lnTo>
                  <a:pt x="1420" y="920"/>
                </a:lnTo>
                <a:lnTo>
                  <a:pt x="1428" y="900"/>
                </a:lnTo>
                <a:lnTo>
                  <a:pt x="1434" y="880"/>
                </a:lnTo>
                <a:lnTo>
                  <a:pt x="1438" y="858"/>
                </a:lnTo>
                <a:lnTo>
                  <a:pt x="1440" y="836"/>
                </a:lnTo>
                <a:lnTo>
                  <a:pt x="1438" y="812"/>
                </a:lnTo>
                <a:lnTo>
                  <a:pt x="1434" y="788"/>
                </a:lnTo>
                <a:lnTo>
                  <a:pt x="1150" y="90"/>
                </a:lnTo>
                <a:lnTo>
                  <a:pt x="1136" y="70"/>
                </a:lnTo>
                <a:lnTo>
                  <a:pt x="1120" y="54"/>
                </a:lnTo>
                <a:lnTo>
                  <a:pt x="1102" y="40"/>
                </a:lnTo>
                <a:lnTo>
                  <a:pt x="1084" y="26"/>
                </a:lnTo>
                <a:lnTo>
                  <a:pt x="1066" y="16"/>
                </a:lnTo>
                <a:lnTo>
                  <a:pt x="1046" y="8"/>
                </a:lnTo>
                <a:lnTo>
                  <a:pt x="1026" y="4"/>
                </a:lnTo>
                <a:lnTo>
                  <a:pt x="1004" y="0"/>
                </a:lnTo>
                <a:lnTo>
                  <a:pt x="984" y="0"/>
                </a:lnTo>
                <a:lnTo>
                  <a:pt x="964" y="0"/>
                </a:lnTo>
                <a:lnTo>
                  <a:pt x="942" y="4"/>
                </a:lnTo>
                <a:lnTo>
                  <a:pt x="922" y="12"/>
                </a:lnTo>
                <a:lnTo>
                  <a:pt x="902" y="20"/>
                </a:lnTo>
                <a:lnTo>
                  <a:pt x="882" y="32"/>
                </a:lnTo>
                <a:lnTo>
                  <a:pt x="864" y="46"/>
                </a:lnTo>
                <a:lnTo>
                  <a:pt x="846" y="62"/>
                </a:lnTo>
                <a:lnTo>
                  <a:pt x="54" y="854"/>
                </a:lnTo>
                <a:lnTo>
                  <a:pt x="38" y="870"/>
                </a:lnTo>
                <a:lnTo>
                  <a:pt x="24" y="888"/>
                </a:lnTo>
                <a:lnTo>
                  <a:pt x="14" y="904"/>
                </a:lnTo>
                <a:lnTo>
                  <a:pt x="6" y="920"/>
                </a:lnTo>
                <a:lnTo>
                  <a:pt x="2" y="934"/>
                </a:lnTo>
                <a:lnTo>
                  <a:pt x="0" y="948"/>
                </a:lnTo>
                <a:lnTo>
                  <a:pt x="0" y="962"/>
                </a:lnTo>
                <a:lnTo>
                  <a:pt x="4" y="974"/>
                </a:lnTo>
                <a:lnTo>
                  <a:pt x="10" y="984"/>
                </a:lnTo>
                <a:lnTo>
                  <a:pt x="18" y="994"/>
                </a:lnTo>
                <a:lnTo>
                  <a:pt x="30" y="1002"/>
                </a:lnTo>
                <a:lnTo>
                  <a:pt x="44" y="1010"/>
                </a:lnTo>
                <a:lnTo>
                  <a:pt x="60" y="1016"/>
                </a:lnTo>
                <a:lnTo>
                  <a:pt x="80" y="1020"/>
                </a:lnTo>
                <a:lnTo>
                  <a:pt x="100" y="1022"/>
                </a:lnTo>
                <a:lnTo>
                  <a:pt x="124" y="1024"/>
                </a:lnTo>
                <a:lnTo>
                  <a:pt x="1244" y="1024"/>
                </a:lnTo>
                <a:close/>
              </a:path>
            </a:pathLst>
          </a:custGeom>
          <a:solidFill>
            <a:srgbClr val="FB8037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2" name="Freeform 9"/>
          <p:cNvSpPr>
            <a:spLocks/>
          </p:cNvSpPr>
          <p:nvPr/>
        </p:nvSpPr>
        <p:spPr bwMode="auto">
          <a:xfrm>
            <a:off x="4756150" y="3973513"/>
            <a:ext cx="2286000" cy="1625600"/>
          </a:xfrm>
          <a:custGeom>
            <a:avLst/>
            <a:gdLst>
              <a:gd name="T0" fmla="*/ 196850 w 1440"/>
              <a:gd name="T1" fmla="*/ 0 h 1024"/>
              <a:gd name="T2" fmla="*/ 196850 w 1440"/>
              <a:gd name="T3" fmla="*/ 0 h 1024"/>
              <a:gd name="T4" fmla="*/ 158750 w 1440"/>
              <a:gd name="T5" fmla="*/ 0 h 1024"/>
              <a:gd name="T6" fmla="*/ 127000 w 1440"/>
              <a:gd name="T7" fmla="*/ 3175 h 1024"/>
              <a:gd name="T8" fmla="*/ 95250 w 1440"/>
              <a:gd name="T9" fmla="*/ 9525 h 1024"/>
              <a:gd name="T10" fmla="*/ 69850 w 1440"/>
              <a:gd name="T11" fmla="*/ 19050 h 1024"/>
              <a:gd name="T12" fmla="*/ 47625 w 1440"/>
              <a:gd name="T13" fmla="*/ 31750 h 1024"/>
              <a:gd name="T14" fmla="*/ 28575 w 1440"/>
              <a:gd name="T15" fmla="*/ 44450 h 1024"/>
              <a:gd name="T16" fmla="*/ 15875 w 1440"/>
              <a:gd name="T17" fmla="*/ 60325 h 1024"/>
              <a:gd name="T18" fmla="*/ 6350 w 1440"/>
              <a:gd name="T19" fmla="*/ 76200 h 1024"/>
              <a:gd name="T20" fmla="*/ 0 w 1440"/>
              <a:gd name="T21" fmla="*/ 95250 h 1024"/>
              <a:gd name="T22" fmla="*/ 0 w 1440"/>
              <a:gd name="T23" fmla="*/ 117475 h 1024"/>
              <a:gd name="T24" fmla="*/ 3175 w 1440"/>
              <a:gd name="T25" fmla="*/ 139700 h 1024"/>
              <a:gd name="T26" fmla="*/ 9525 w 1440"/>
              <a:gd name="T27" fmla="*/ 161925 h 1024"/>
              <a:gd name="T28" fmla="*/ 22225 w 1440"/>
              <a:gd name="T29" fmla="*/ 187325 h 1024"/>
              <a:gd name="T30" fmla="*/ 38100 w 1440"/>
              <a:gd name="T31" fmla="*/ 212725 h 1024"/>
              <a:gd name="T32" fmla="*/ 60325 w 1440"/>
              <a:gd name="T33" fmla="*/ 241300 h 1024"/>
              <a:gd name="T34" fmla="*/ 85725 w 1440"/>
              <a:gd name="T35" fmla="*/ 266700 h 1024"/>
              <a:gd name="T36" fmla="*/ 1343025 w 1440"/>
              <a:gd name="T37" fmla="*/ 1524000 h 1024"/>
              <a:gd name="T38" fmla="*/ 1343025 w 1440"/>
              <a:gd name="T39" fmla="*/ 1524000 h 1024"/>
              <a:gd name="T40" fmla="*/ 1371600 w 1440"/>
              <a:gd name="T41" fmla="*/ 1549400 h 1024"/>
              <a:gd name="T42" fmla="*/ 1400175 w 1440"/>
              <a:gd name="T43" fmla="*/ 1571625 h 1024"/>
              <a:gd name="T44" fmla="*/ 1431925 w 1440"/>
              <a:gd name="T45" fmla="*/ 1590675 h 1024"/>
              <a:gd name="T46" fmla="*/ 1463675 w 1440"/>
              <a:gd name="T47" fmla="*/ 1603375 h 1024"/>
              <a:gd name="T48" fmla="*/ 1495425 w 1440"/>
              <a:gd name="T49" fmla="*/ 1616075 h 1024"/>
              <a:gd name="T50" fmla="*/ 1530350 w 1440"/>
              <a:gd name="T51" fmla="*/ 1622425 h 1024"/>
              <a:gd name="T52" fmla="*/ 1562100 w 1440"/>
              <a:gd name="T53" fmla="*/ 1625600 h 1024"/>
              <a:gd name="T54" fmla="*/ 1593850 w 1440"/>
              <a:gd name="T55" fmla="*/ 1622425 h 1024"/>
              <a:gd name="T56" fmla="*/ 1628775 w 1440"/>
              <a:gd name="T57" fmla="*/ 1619250 h 1024"/>
              <a:gd name="T58" fmla="*/ 1660525 w 1440"/>
              <a:gd name="T59" fmla="*/ 1609725 h 1024"/>
              <a:gd name="T60" fmla="*/ 1692275 w 1440"/>
              <a:gd name="T61" fmla="*/ 1597025 h 1024"/>
              <a:gd name="T62" fmla="*/ 1720850 w 1440"/>
              <a:gd name="T63" fmla="*/ 1581150 h 1024"/>
              <a:gd name="T64" fmla="*/ 1749425 w 1440"/>
              <a:gd name="T65" fmla="*/ 1562100 h 1024"/>
              <a:gd name="T66" fmla="*/ 1778000 w 1440"/>
              <a:gd name="T67" fmla="*/ 1536700 h 1024"/>
              <a:gd name="T68" fmla="*/ 1803400 w 1440"/>
              <a:gd name="T69" fmla="*/ 1511300 h 1024"/>
              <a:gd name="T70" fmla="*/ 1825625 w 1440"/>
              <a:gd name="T71" fmla="*/ 1479550 h 1024"/>
              <a:gd name="T72" fmla="*/ 2276475 w 1440"/>
              <a:gd name="T73" fmla="*/ 371475 h 1024"/>
              <a:gd name="T74" fmla="*/ 2276475 w 1440"/>
              <a:gd name="T75" fmla="*/ 371475 h 1024"/>
              <a:gd name="T76" fmla="*/ 2282825 w 1440"/>
              <a:gd name="T77" fmla="*/ 333375 h 1024"/>
              <a:gd name="T78" fmla="*/ 2286000 w 1440"/>
              <a:gd name="T79" fmla="*/ 295275 h 1024"/>
              <a:gd name="T80" fmla="*/ 2282825 w 1440"/>
              <a:gd name="T81" fmla="*/ 260350 h 1024"/>
              <a:gd name="T82" fmla="*/ 2276475 w 1440"/>
              <a:gd name="T83" fmla="*/ 225425 h 1024"/>
              <a:gd name="T84" fmla="*/ 2266950 w 1440"/>
              <a:gd name="T85" fmla="*/ 193675 h 1024"/>
              <a:gd name="T86" fmla="*/ 2254250 w 1440"/>
              <a:gd name="T87" fmla="*/ 161925 h 1024"/>
              <a:gd name="T88" fmla="*/ 2238375 w 1440"/>
              <a:gd name="T89" fmla="*/ 133350 h 1024"/>
              <a:gd name="T90" fmla="*/ 2219325 w 1440"/>
              <a:gd name="T91" fmla="*/ 107950 h 1024"/>
              <a:gd name="T92" fmla="*/ 2197100 w 1440"/>
              <a:gd name="T93" fmla="*/ 82550 h 1024"/>
              <a:gd name="T94" fmla="*/ 2174875 w 1440"/>
              <a:gd name="T95" fmla="*/ 63500 h 1024"/>
              <a:gd name="T96" fmla="*/ 2146300 w 1440"/>
              <a:gd name="T97" fmla="*/ 44450 h 1024"/>
              <a:gd name="T98" fmla="*/ 2117725 w 1440"/>
              <a:gd name="T99" fmla="*/ 28575 h 1024"/>
              <a:gd name="T100" fmla="*/ 2082800 w 1440"/>
              <a:gd name="T101" fmla="*/ 15875 h 1024"/>
              <a:gd name="T102" fmla="*/ 2051050 w 1440"/>
              <a:gd name="T103" fmla="*/ 6350 h 1024"/>
              <a:gd name="T104" fmla="*/ 2012950 w 1440"/>
              <a:gd name="T105" fmla="*/ 0 h 1024"/>
              <a:gd name="T106" fmla="*/ 1974850 w 1440"/>
              <a:gd name="T107" fmla="*/ 0 h 1024"/>
              <a:gd name="T108" fmla="*/ 196850 w 1440"/>
              <a:gd name="T109" fmla="*/ 0 h 1024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1440" h="1024">
                <a:moveTo>
                  <a:pt x="124" y="0"/>
                </a:moveTo>
                <a:lnTo>
                  <a:pt x="124" y="0"/>
                </a:lnTo>
                <a:lnTo>
                  <a:pt x="100" y="0"/>
                </a:lnTo>
                <a:lnTo>
                  <a:pt x="80" y="2"/>
                </a:lnTo>
                <a:lnTo>
                  <a:pt x="60" y="6"/>
                </a:lnTo>
                <a:lnTo>
                  <a:pt x="44" y="12"/>
                </a:lnTo>
                <a:lnTo>
                  <a:pt x="30" y="20"/>
                </a:lnTo>
                <a:lnTo>
                  <a:pt x="18" y="28"/>
                </a:lnTo>
                <a:lnTo>
                  <a:pt x="10" y="38"/>
                </a:lnTo>
                <a:lnTo>
                  <a:pt x="4" y="48"/>
                </a:lnTo>
                <a:lnTo>
                  <a:pt x="0" y="60"/>
                </a:lnTo>
                <a:lnTo>
                  <a:pt x="0" y="74"/>
                </a:lnTo>
                <a:lnTo>
                  <a:pt x="2" y="88"/>
                </a:lnTo>
                <a:lnTo>
                  <a:pt x="6" y="102"/>
                </a:lnTo>
                <a:lnTo>
                  <a:pt x="14" y="118"/>
                </a:lnTo>
                <a:lnTo>
                  <a:pt x="24" y="134"/>
                </a:lnTo>
                <a:lnTo>
                  <a:pt x="38" y="152"/>
                </a:lnTo>
                <a:lnTo>
                  <a:pt x="54" y="168"/>
                </a:lnTo>
                <a:lnTo>
                  <a:pt x="846" y="960"/>
                </a:lnTo>
                <a:lnTo>
                  <a:pt x="864" y="976"/>
                </a:lnTo>
                <a:lnTo>
                  <a:pt x="882" y="990"/>
                </a:lnTo>
                <a:lnTo>
                  <a:pt x="902" y="1002"/>
                </a:lnTo>
                <a:lnTo>
                  <a:pt x="922" y="1010"/>
                </a:lnTo>
                <a:lnTo>
                  <a:pt x="942" y="1018"/>
                </a:lnTo>
                <a:lnTo>
                  <a:pt x="964" y="1022"/>
                </a:lnTo>
                <a:lnTo>
                  <a:pt x="984" y="1024"/>
                </a:lnTo>
                <a:lnTo>
                  <a:pt x="1004" y="1022"/>
                </a:lnTo>
                <a:lnTo>
                  <a:pt x="1026" y="1020"/>
                </a:lnTo>
                <a:lnTo>
                  <a:pt x="1046" y="1014"/>
                </a:lnTo>
                <a:lnTo>
                  <a:pt x="1066" y="1006"/>
                </a:lnTo>
                <a:lnTo>
                  <a:pt x="1084" y="996"/>
                </a:lnTo>
                <a:lnTo>
                  <a:pt x="1102" y="984"/>
                </a:lnTo>
                <a:lnTo>
                  <a:pt x="1120" y="968"/>
                </a:lnTo>
                <a:lnTo>
                  <a:pt x="1136" y="952"/>
                </a:lnTo>
                <a:lnTo>
                  <a:pt x="1150" y="932"/>
                </a:lnTo>
                <a:lnTo>
                  <a:pt x="1434" y="234"/>
                </a:lnTo>
                <a:lnTo>
                  <a:pt x="1438" y="210"/>
                </a:lnTo>
                <a:lnTo>
                  <a:pt x="1440" y="186"/>
                </a:lnTo>
                <a:lnTo>
                  <a:pt x="1438" y="164"/>
                </a:lnTo>
                <a:lnTo>
                  <a:pt x="1434" y="142"/>
                </a:lnTo>
                <a:lnTo>
                  <a:pt x="1428" y="122"/>
                </a:lnTo>
                <a:lnTo>
                  <a:pt x="1420" y="102"/>
                </a:lnTo>
                <a:lnTo>
                  <a:pt x="1410" y="84"/>
                </a:lnTo>
                <a:lnTo>
                  <a:pt x="1398" y="68"/>
                </a:lnTo>
                <a:lnTo>
                  <a:pt x="1384" y="52"/>
                </a:lnTo>
                <a:lnTo>
                  <a:pt x="1370" y="40"/>
                </a:lnTo>
                <a:lnTo>
                  <a:pt x="1352" y="28"/>
                </a:lnTo>
                <a:lnTo>
                  <a:pt x="1334" y="18"/>
                </a:lnTo>
                <a:lnTo>
                  <a:pt x="1312" y="10"/>
                </a:lnTo>
                <a:lnTo>
                  <a:pt x="1292" y="4"/>
                </a:lnTo>
                <a:lnTo>
                  <a:pt x="1268" y="0"/>
                </a:lnTo>
                <a:lnTo>
                  <a:pt x="1244" y="0"/>
                </a:lnTo>
                <a:lnTo>
                  <a:pt x="124" y="0"/>
                </a:lnTo>
                <a:close/>
              </a:path>
            </a:pathLst>
          </a:custGeom>
          <a:solidFill>
            <a:srgbClr val="EF43AF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3" name="Freeform 10"/>
          <p:cNvSpPr>
            <a:spLocks/>
          </p:cNvSpPr>
          <p:nvPr/>
        </p:nvSpPr>
        <p:spPr bwMode="auto">
          <a:xfrm>
            <a:off x="4572000" y="4157663"/>
            <a:ext cx="1625600" cy="2282825"/>
          </a:xfrm>
          <a:custGeom>
            <a:avLst/>
            <a:gdLst>
              <a:gd name="T0" fmla="*/ 0 w 1024"/>
              <a:gd name="T1" fmla="*/ 1974850 h 1438"/>
              <a:gd name="T2" fmla="*/ 0 w 1024"/>
              <a:gd name="T3" fmla="*/ 1974850 h 1438"/>
              <a:gd name="T4" fmla="*/ 3175 w 1024"/>
              <a:gd name="T5" fmla="*/ 2012950 h 1438"/>
              <a:gd name="T6" fmla="*/ 6350 w 1024"/>
              <a:gd name="T7" fmla="*/ 2047875 h 1438"/>
              <a:gd name="T8" fmla="*/ 15875 w 1024"/>
              <a:gd name="T9" fmla="*/ 2082800 h 1438"/>
              <a:gd name="T10" fmla="*/ 28575 w 1024"/>
              <a:gd name="T11" fmla="*/ 2114550 h 1438"/>
              <a:gd name="T12" fmla="*/ 44450 w 1024"/>
              <a:gd name="T13" fmla="*/ 2146300 h 1438"/>
              <a:gd name="T14" fmla="*/ 63500 w 1024"/>
              <a:gd name="T15" fmla="*/ 2171700 h 1438"/>
              <a:gd name="T16" fmla="*/ 85725 w 1024"/>
              <a:gd name="T17" fmla="*/ 2197100 h 1438"/>
              <a:gd name="T18" fmla="*/ 107950 w 1024"/>
              <a:gd name="T19" fmla="*/ 2219325 h 1438"/>
              <a:gd name="T20" fmla="*/ 136525 w 1024"/>
              <a:gd name="T21" fmla="*/ 2238375 h 1438"/>
              <a:gd name="T22" fmla="*/ 165100 w 1024"/>
              <a:gd name="T23" fmla="*/ 2254250 h 1438"/>
              <a:gd name="T24" fmla="*/ 193675 w 1024"/>
              <a:gd name="T25" fmla="*/ 2266950 h 1438"/>
              <a:gd name="T26" fmla="*/ 228600 w 1024"/>
              <a:gd name="T27" fmla="*/ 2276475 h 1438"/>
              <a:gd name="T28" fmla="*/ 260350 w 1024"/>
              <a:gd name="T29" fmla="*/ 2282825 h 1438"/>
              <a:gd name="T30" fmla="*/ 298450 w 1024"/>
              <a:gd name="T31" fmla="*/ 2282825 h 1438"/>
              <a:gd name="T32" fmla="*/ 333375 w 1024"/>
              <a:gd name="T33" fmla="*/ 2279650 h 1438"/>
              <a:gd name="T34" fmla="*/ 371475 w 1024"/>
              <a:gd name="T35" fmla="*/ 2276475 h 1438"/>
              <a:gd name="T36" fmla="*/ 1479550 w 1024"/>
              <a:gd name="T37" fmla="*/ 1825625 h 1438"/>
              <a:gd name="T38" fmla="*/ 1479550 w 1024"/>
              <a:gd name="T39" fmla="*/ 1825625 h 1438"/>
              <a:gd name="T40" fmla="*/ 1511300 w 1024"/>
              <a:gd name="T41" fmla="*/ 1800225 h 1438"/>
              <a:gd name="T42" fmla="*/ 1539875 w 1024"/>
              <a:gd name="T43" fmla="*/ 1774825 h 1438"/>
              <a:gd name="T44" fmla="*/ 1562100 w 1024"/>
              <a:gd name="T45" fmla="*/ 1749425 h 1438"/>
              <a:gd name="T46" fmla="*/ 1581150 w 1024"/>
              <a:gd name="T47" fmla="*/ 1720850 h 1438"/>
              <a:gd name="T48" fmla="*/ 1597025 w 1024"/>
              <a:gd name="T49" fmla="*/ 1689100 h 1438"/>
              <a:gd name="T50" fmla="*/ 1609725 w 1024"/>
              <a:gd name="T51" fmla="*/ 1657350 h 1438"/>
              <a:gd name="T52" fmla="*/ 1619250 w 1024"/>
              <a:gd name="T53" fmla="*/ 1625600 h 1438"/>
              <a:gd name="T54" fmla="*/ 1625600 w 1024"/>
              <a:gd name="T55" fmla="*/ 1593850 h 1438"/>
              <a:gd name="T56" fmla="*/ 1625600 w 1024"/>
              <a:gd name="T57" fmla="*/ 1562100 h 1438"/>
              <a:gd name="T58" fmla="*/ 1622425 w 1024"/>
              <a:gd name="T59" fmla="*/ 1527175 h 1438"/>
              <a:gd name="T60" fmla="*/ 1616075 w 1024"/>
              <a:gd name="T61" fmla="*/ 1495425 h 1438"/>
              <a:gd name="T62" fmla="*/ 1606550 w 1024"/>
              <a:gd name="T63" fmla="*/ 1463675 h 1438"/>
              <a:gd name="T64" fmla="*/ 1590675 w 1024"/>
              <a:gd name="T65" fmla="*/ 1431925 h 1438"/>
              <a:gd name="T66" fmla="*/ 1574800 w 1024"/>
              <a:gd name="T67" fmla="*/ 1400175 h 1438"/>
              <a:gd name="T68" fmla="*/ 1552575 w 1024"/>
              <a:gd name="T69" fmla="*/ 1368425 h 1438"/>
              <a:gd name="T70" fmla="*/ 1527175 w 1024"/>
              <a:gd name="T71" fmla="*/ 1339850 h 1438"/>
              <a:gd name="T72" fmla="*/ 269875 w 1024"/>
              <a:gd name="T73" fmla="*/ 82550 h 1438"/>
              <a:gd name="T74" fmla="*/ 269875 w 1024"/>
              <a:gd name="T75" fmla="*/ 82550 h 1438"/>
              <a:gd name="T76" fmla="*/ 241300 w 1024"/>
              <a:gd name="T77" fmla="*/ 57150 h 1438"/>
              <a:gd name="T78" fmla="*/ 215900 w 1024"/>
              <a:gd name="T79" fmla="*/ 38100 h 1438"/>
              <a:gd name="T80" fmla="*/ 190500 w 1024"/>
              <a:gd name="T81" fmla="*/ 22225 h 1438"/>
              <a:gd name="T82" fmla="*/ 165100 w 1024"/>
              <a:gd name="T83" fmla="*/ 9525 h 1438"/>
              <a:gd name="T84" fmla="*/ 139700 w 1024"/>
              <a:gd name="T85" fmla="*/ 3175 h 1438"/>
              <a:gd name="T86" fmla="*/ 117475 w 1024"/>
              <a:gd name="T87" fmla="*/ 0 h 1438"/>
              <a:gd name="T88" fmla="*/ 98425 w 1024"/>
              <a:gd name="T89" fmla="*/ 0 h 1438"/>
              <a:gd name="T90" fmla="*/ 79375 w 1024"/>
              <a:gd name="T91" fmla="*/ 6350 h 1438"/>
              <a:gd name="T92" fmla="*/ 60325 w 1024"/>
              <a:gd name="T93" fmla="*/ 15875 h 1438"/>
              <a:gd name="T94" fmla="*/ 44450 w 1024"/>
              <a:gd name="T95" fmla="*/ 28575 h 1438"/>
              <a:gd name="T96" fmla="*/ 31750 w 1024"/>
              <a:gd name="T97" fmla="*/ 47625 h 1438"/>
              <a:gd name="T98" fmla="*/ 22225 w 1024"/>
              <a:gd name="T99" fmla="*/ 69850 h 1438"/>
              <a:gd name="T100" fmla="*/ 12700 w 1024"/>
              <a:gd name="T101" fmla="*/ 95250 h 1438"/>
              <a:gd name="T102" fmla="*/ 6350 w 1024"/>
              <a:gd name="T103" fmla="*/ 123825 h 1438"/>
              <a:gd name="T104" fmla="*/ 0 w 1024"/>
              <a:gd name="T105" fmla="*/ 158750 h 1438"/>
              <a:gd name="T106" fmla="*/ 0 w 1024"/>
              <a:gd name="T107" fmla="*/ 196850 h 1438"/>
              <a:gd name="T108" fmla="*/ 0 w 1024"/>
              <a:gd name="T109" fmla="*/ 1974850 h 1438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1024" h="1438">
                <a:moveTo>
                  <a:pt x="0" y="1244"/>
                </a:moveTo>
                <a:lnTo>
                  <a:pt x="0" y="1244"/>
                </a:lnTo>
                <a:lnTo>
                  <a:pt x="2" y="1268"/>
                </a:lnTo>
                <a:lnTo>
                  <a:pt x="4" y="1290"/>
                </a:lnTo>
                <a:lnTo>
                  <a:pt x="10" y="1312"/>
                </a:lnTo>
                <a:lnTo>
                  <a:pt x="18" y="1332"/>
                </a:lnTo>
                <a:lnTo>
                  <a:pt x="28" y="1352"/>
                </a:lnTo>
                <a:lnTo>
                  <a:pt x="40" y="1368"/>
                </a:lnTo>
                <a:lnTo>
                  <a:pt x="54" y="1384"/>
                </a:lnTo>
                <a:lnTo>
                  <a:pt x="68" y="1398"/>
                </a:lnTo>
                <a:lnTo>
                  <a:pt x="86" y="1410"/>
                </a:lnTo>
                <a:lnTo>
                  <a:pt x="104" y="1420"/>
                </a:lnTo>
                <a:lnTo>
                  <a:pt x="122" y="1428"/>
                </a:lnTo>
                <a:lnTo>
                  <a:pt x="144" y="1434"/>
                </a:lnTo>
                <a:lnTo>
                  <a:pt x="164" y="1438"/>
                </a:lnTo>
                <a:lnTo>
                  <a:pt x="188" y="1438"/>
                </a:lnTo>
                <a:lnTo>
                  <a:pt x="210" y="1436"/>
                </a:lnTo>
                <a:lnTo>
                  <a:pt x="234" y="1434"/>
                </a:lnTo>
                <a:lnTo>
                  <a:pt x="932" y="1150"/>
                </a:lnTo>
                <a:lnTo>
                  <a:pt x="952" y="1134"/>
                </a:lnTo>
                <a:lnTo>
                  <a:pt x="970" y="1118"/>
                </a:lnTo>
                <a:lnTo>
                  <a:pt x="984" y="1102"/>
                </a:lnTo>
                <a:lnTo>
                  <a:pt x="996" y="1084"/>
                </a:lnTo>
                <a:lnTo>
                  <a:pt x="1006" y="1064"/>
                </a:lnTo>
                <a:lnTo>
                  <a:pt x="1014" y="1044"/>
                </a:lnTo>
                <a:lnTo>
                  <a:pt x="1020" y="1024"/>
                </a:lnTo>
                <a:lnTo>
                  <a:pt x="1024" y="1004"/>
                </a:lnTo>
                <a:lnTo>
                  <a:pt x="1024" y="984"/>
                </a:lnTo>
                <a:lnTo>
                  <a:pt x="1022" y="962"/>
                </a:lnTo>
                <a:lnTo>
                  <a:pt x="1018" y="942"/>
                </a:lnTo>
                <a:lnTo>
                  <a:pt x="1012" y="922"/>
                </a:lnTo>
                <a:lnTo>
                  <a:pt x="1002" y="902"/>
                </a:lnTo>
                <a:lnTo>
                  <a:pt x="992" y="882"/>
                </a:lnTo>
                <a:lnTo>
                  <a:pt x="978" y="862"/>
                </a:lnTo>
                <a:lnTo>
                  <a:pt x="962" y="844"/>
                </a:lnTo>
                <a:lnTo>
                  <a:pt x="170" y="52"/>
                </a:lnTo>
                <a:lnTo>
                  <a:pt x="152" y="36"/>
                </a:lnTo>
                <a:lnTo>
                  <a:pt x="136" y="24"/>
                </a:lnTo>
                <a:lnTo>
                  <a:pt x="120" y="14"/>
                </a:lnTo>
                <a:lnTo>
                  <a:pt x="104" y="6"/>
                </a:lnTo>
                <a:lnTo>
                  <a:pt x="88" y="2"/>
                </a:lnTo>
                <a:lnTo>
                  <a:pt x="74" y="0"/>
                </a:lnTo>
                <a:lnTo>
                  <a:pt x="62" y="0"/>
                </a:lnTo>
                <a:lnTo>
                  <a:pt x="50" y="4"/>
                </a:lnTo>
                <a:lnTo>
                  <a:pt x="38" y="10"/>
                </a:lnTo>
                <a:lnTo>
                  <a:pt x="28" y="18"/>
                </a:lnTo>
                <a:lnTo>
                  <a:pt x="20" y="30"/>
                </a:lnTo>
                <a:lnTo>
                  <a:pt x="14" y="44"/>
                </a:lnTo>
                <a:lnTo>
                  <a:pt x="8" y="60"/>
                </a:lnTo>
                <a:lnTo>
                  <a:pt x="4" y="78"/>
                </a:lnTo>
                <a:lnTo>
                  <a:pt x="0" y="100"/>
                </a:lnTo>
                <a:lnTo>
                  <a:pt x="0" y="124"/>
                </a:lnTo>
                <a:lnTo>
                  <a:pt x="0" y="1244"/>
                </a:lnTo>
                <a:close/>
              </a:path>
            </a:pathLst>
          </a:custGeom>
          <a:solidFill>
            <a:srgbClr val="9AF47E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4" name="Freeform 11"/>
          <p:cNvSpPr>
            <a:spLocks/>
          </p:cNvSpPr>
          <p:nvPr/>
        </p:nvSpPr>
        <p:spPr bwMode="auto">
          <a:xfrm>
            <a:off x="2101850" y="3973513"/>
            <a:ext cx="2286000" cy="1625600"/>
          </a:xfrm>
          <a:custGeom>
            <a:avLst/>
            <a:gdLst>
              <a:gd name="T0" fmla="*/ 311150 w 1440"/>
              <a:gd name="T1" fmla="*/ 0 h 1024"/>
              <a:gd name="T2" fmla="*/ 311150 w 1440"/>
              <a:gd name="T3" fmla="*/ 0 h 1024"/>
              <a:gd name="T4" fmla="*/ 273050 w 1440"/>
              <a:gd name="T5" fmla="*/ 0 h 1024"/>
              <a:gd name="T6" fmla="*/ 234950 w 1440"/>
              <a:gd name="T7" fmla="*/ 6350 h 1024"/>
              <a:gd name="T8" fmla="*/ 200025 w 1440"/>
              <a:gd name="T9" fmla="*/ 15875 h 1024"/>
              <a:gd name="T10" fmla="*/ 168275 w 1440"/>
              <a:gd name="T11" fmla="*/ 28575 h 1024"/>
              <a:gd name="T12" fmla="*/ 139700 w 1440"/>
              <a:gd name="T13" fmla="*/ 44450 h 1024"/>
              <a:gd name="T14" fmla="*/ 111125 w 1440"/>
              <a:gd name="T15" fmla="*/ 63500 h 1024"/>
              <a:gd name="T16" fmla="*/ 85725 w 1440"/>
              <a:gd name="T17" fmla="*/ 82550 h 1024"/>
              <a:gd name="T18" fmla="*/ 66675 w 1440"/>
              <a:gd name="T19" fmla="*/ 107950 h 1024"/>
              <a:gd name="T20" fmla="*/ 47625 w 1440"/>
              <a:gd name="T21" fmla="*/ 133350 h 1024"/>
              <a:gd name="T22" fmla="*/ 31750 w 1440"/>
              <a:gd name="T23" fmla="*/ 161925 h 1024"/>
              <a:gd name="T24" fmla="*/ 19050 w 1440"/>
              <a:gd name="T25" fmla="*/ 193675 h 1024"/>
              <a:gd name="T26" fmla="*/ 9525 w 1440"/>
              <a:gd name="T27" fmla="*/ 225425 h 1024"/>
              <a:gd name="T28" fmla="*/ 3175 w 1440"/>
              <a:gd name="T29" fmla="*/ 260350 h 1024"/>
              <a:gd name="T30" fmla="*/ 0 w 1440"/>
              <a:gd name="T31" fmla="*/ 295275 h 1024"/>
              <a:gd name="T32" fmla="*/ 3175 w 1440"/>
              <a:gd name="T33" fmla="*/ 333375 h 1024"/>
              <a:gd name="T34" fmla="*/ 9525 w 1440"/>
              <a:gd name="T35" fmla="*/ 371475 h 1024"/>
              <a:gd name="T36" fmla="*/ 460375 w 1440"/>
              <a:gd name="T37" fmla="*/ 1479550 h 1024"/>
              <a:gd name="T38" fmla="*/ 460375 w 1440"/>
              <a:gd name="T39" fmla="*/ 1479550 h 1024"/>
              <a:gd name="T40" fmla="*/ 482600 w 1440"/>
              <a:gd name="T41" fmla="*/ 1511300 h 1024"/>
              <a:gd name="T42" fmla="*/ 508000 w 1440"/>
              <a:gd name="T43" fmla="*/ 1536700 h 1024"/>
              <a:gd name="T44" fmla="*/ 536575 w 1440"/>
              <a:gd name="T45" fmla="*/ 1562100 h 1024"/>
              <a:gd name="T46" fmla="*/ 565150 w 1440"/>
              <a:gd name="T47" fmla="*/ 1581150 h 1024"/>
              <a:gd name="T48" fmla="*/ 593725 w 1440"/>
              <a:gd name="T49" fmla="*/ 1597025 h 1024"/>
              <a:gd name="T50" fmla="*/ 625475 w 1440"/>
              <a:gd name="T51" fmla="*/ 1609725 h 1024"/>
              <a:gd name="T52" fmla="*/ 657225 w 1440"/>
              <a:gd name="T53" fmla="*/ 1619250 h 1024"/>
              <a:gd name="T54" fmla="*/ 688975 w 1440"/>
              <a:gd name="T55" fmla="*/ 1622425 h 1024"/>
              <a:gd name="T56" fmla="*/ 723900 w 1440"/>
              <a:gd name="T57" fmla="*/ 1625600 h 1024"/>
              <a:gd name="T58" fmla="*/ 755650 w 1440"/>
              <a:gd name="T59" fmla="*/ 1622425 h 1024"/>
              <a:gd name="T60" fmla="*/ 790575 w 1440"/>
              <a:gd name="T61" fmla="*/ 1616075 h 1024"/>
              <a:gd name="T62" fmla="*/ 822325 w 1440"/>
              <a:gd name="T63" fmla="*/ 1603375 h 1024"/>
              <a:gd name="T64" fmla="*/ 854075 w 1440"/>
              <a:gd name="T65" fmla="*/ 1590675 h 1024"/>
              <a:gd name="T66" fmla="*/ 885825 w 1440"/>
              <a:gd name="T67" fmla="*/ 1571625 h 1024"/>
              <a:gd name="T68" fmla="*/ 914400 w 1440"/>
              <a:gd name="T69" fmla="*/ 1549400 h 1024"/>
              <a:gd name="T70" fmla="*/ 942975 w 1440"/>
              <a:gd name="T71" fmla="*/ 1524000 h 1024"/>
              <a:gd name="T72" fmla="*/ 2200275 w 1440"/>
              <a:gd name="T73" fmla="*/ 266700 h 1024"/>
              <a:gd name="T74" fmla="*/ 2200275 w 1440"/>
              <a:gd name="T75" fmla="*/ 266700 h 1024"/>
              <a:gd name="T76" fmla="*/ 2225675 w 1440"/>
              <a:gd name="T77" fmla="*/ 241300 h 1024"/>
              <a:gd name="T78" fmla="*/ 2247900 w 1440"/>
              <a:gd name="T79" fmla="*/ 212725 h 1024"/>
              <a:gd name="T80" fmla="*/ 2263775 w 1440"/>
              <a:gd name="T81" fmla="*/ 187325 h 1024"/>
              <a:gd name="T82" fmla="*/ 2276475 w 1440"/>
              <a:gd name="T83" fmla="*/ 161925 h 1024"/>
              <a:gd name="T84" fmla="*/ 2282825 w 1440"/>
              <a:gd name="T85" fmla="*/ 139700 h 1024"/>
              <a:gd name="T86" fmla="*/ 2286000 w 1440"/>
              <a:gd name="T87" fmla="*/ 117475 h 1024"/>
              <a:gd name="T88" fmla="*/ 2282825 w 1440"/>
              <a:gd name="T89" fmla="*/ 95250 h 1024"/>
              <a:gd name="T90" fmla="*/ 2279650 w 1440"/>
              <a:gd name="T91" fmla="*/ 76200 h 1024"/>
              <a:gd name="T92" fmla="*/ 2270125 w 1440"/>
              <a:gd name="T93" fmla="*/ 60325 h 1024"/>
              <a:gd name="T94" fmla="*/ 2254250 w 1440"/>
              <a:gd name="T95" fmla="*/ 44450 h 1024"/>
              <a:gd name="T96" fmla="*/ 2238375 w 1440"/>
              <a:gd name="T97" fmla="*/ 31750 h 1024"/>
              <a:gd name="T98" fmla="*/ 2216150 w 1440"/>
              <a:gd name="T99" fmla="*/ 19050 h 1024"/>
              <a:gd name="T100" fmla="*/ 2190750 w 1440"/>
              <a:gd name="T101" fmla="*/ 9525 h 1024"/>
              <a:gd name="T102" fmla="*/ 2159000 w 1440"/>
              <a:gd name="T103" fmla="*/ 3175 h 1024"/>
              <a:gd name="T104" fmla="*/ 2127250 w 1440"/>
              <a:gd name="T105" fmla="*/ 0 h 1024"/>
              <a:gd name="T106" fmla="*/ 2089150 w 1440"/>
              <a:gd name="T107" fmla="*/ 0 h 1024"/>
              <a:gd name="T108" fmla="*/ 311150 w 1440"/>
              <a:gd name="T109" fmla="*/ 0 h 1024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1440" h="1024">
                <a:moveTo>
                  <a:pt x="196" y="0"/>
                </a:moveTo>
                <a:lnTo>
                  <a:pt x="196" y="0"/>
                </a:lnTo>
                <a:lnTo>
                  <a:pt x="172" y="0"/>
                </a:lnTo>
                <a:lnTo>
                  <a:pt x="148" y="4"/>
                </a:lnTo>
                <a:lnTo>
                  <a:pt x="126" y="10"/>
                </a:lnTo>
                <a:lnTo>
                  <a:pt x="106" y="18"/>
                </a:lnTo>
                <a:lnTo>
                  <a:pt x="88" y="28"/>
                </a:lnTo>
                <a:lnTo>
                  <a:pt x="70" y="40"/>
                </a:lnTo>
                <a:lnTo>
                  <a:pt x="54" y="52"/>
                </a:lnTo>
                <a:lnTo>
                  <a:pt x="42" y="68"/>
                </a:lnTo>
                <a:lnTo>
                  <a:pt x="30" y="84"/>
                </a:lnTo>
                <a:lnTo>
                  <a:pt x="20" y="102"/>
                </a:lnTo>
                <a:lnTo>
                  <a:pt x="12" y="122"/>
                </a:lnTo>
                <a:lnTo>
                  <a:pt x="6" y="142"/>
                </a:lnTo>
                <a:lnTo>
                  <a:pt x="2" y="164"/>
                </a:lnTo>
                <a:lnTo>
                  <a:pt x="0" y="186"/>
                </a:lnTo>
                <a:lnTo>
                  <a:pt x="2" y="210"/>
                </a:lnTo>
                <a:lnTo>
                  <a:pt x="6" y="234"/>
                </a:lnTo>
                <a:lnTo>
                  <a:pt x="290" y="932"/>
                </a:lnTo>
                <a:lnTo>
                  <a:pt x="304" y="952"/>
                </a:lnTo>
                <a:lnTo>
                  <a:pt x="320" y="968"/>
                </a:lnTo>
                <a:lnTo>
                  <a:pt x="338" y="984"/>
                </a:lnTo>
                <a:lnTo>
                  <a:pt x="356" y="996"/>
                </a:lnTo>
                <a:lnTo>
                  <a:pt x="374" y="1006"/>
                </a:lnTo>
                <a:lnTo>
                  <a:pt x="394" y="1014"/>
                </a:lnTo>
                <a:lnTo>
                  <a:pt x="414" y="1020"/>
                </a:lnTo>
                <a:lnTo>
                  <a:pt x="434" y="1022"/>
                </a:lnTo>
                <a:lnTo>
                  <a:pt x="456" y="1024"/>
                </a:lnTo>
                <a:lnTo>
                  <a:pt x="476" y="1022"/>
                </a:lnTo>
                <a:lnTo>
                  <a:pt x="498" y="1018"/>
                </a:lnTo>
                <a:lnTo>
                  <a:pt x="518" y="1010"/>
                </a:lnTo>
                <a:lnTo>
                  <a:pt x="538" y="1002"/>
                </a:lnTo>
                <a:lnTo>
                  <a:pt x="558" y="990"/>
                </a:lnTo>
                <a:lnTo>
                  <a:pt x="576" y="976"/>
                </a:lnTo>
                <a:lnTo>
                  <a:pt x="594" y="960"/>
                </a:lnTo>
                <a:lnTo>
                  <a:pt x="1386" y="168"/>
                </a:lnTo>
                <a:lnTo>
                  <a:pt x="1402" y="152"/>
                </a:lnTo>
                <a:lnTo>
                  <a:pt x="1416" y="134"/>
                </a:lnTo>
                <a:lnTo>
                  <a:pt x="1426" y="118"/>
                </a:lnTo>
                <a:lnTo>
                  <a:pt x="1434" y="102"/>
                </a:lnTo>
                <a:lnTo>
                  <a:pt x="1438" y="88"/>
                </a:lnTo>
                <a:lnTo>
                  <a:pt x="1440" y="74"/>
                </a:lnTo>
                <a:lnTo>
                  <a:pt x="1438" y="60"/>
                </a:lnTo>
                <a:lnTo>
                  <a:pt x="1436" y="48"/>
                </a:lnTo>
                <a:lnTo>
                  <a:pt x="1430" y="38"/>
                </a:lnTo>
                <a:lnTo>
                  <a:pt x="1420" y="28"/>
                </a:lnTo>
                <a:lnTo>
                  <a:pt x="1410" y="20"/>
                </a:lnTo>
                <a:lnTo>
                  <a:pt x="1396" y="12"/>
                </a:lnTo>
                <a:lnTo>
                  <a:pt x="1380" y="6"/>
                </a:lnTo>
                <a:lnTo>
                  <a:pt x="1360" y="2"/>
                </a:lnTo>
                <a:lnTo>
                  <a:pt x="1340" y="0"/>
                </a:lnTo>
                <a:lnTo>
                  <a:pt x="1316" y="0"/>
                </a:lnTo>
                <a:lnTo>
                  <a:pt x="196" y="0"/>
                </a:lnTo>
                <a:close/>
              </a:path>
            </a:pathLst>
          </a:custGeom>
          <a:solidFill>
            <a:srgbClr val="50EC20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5" name="Freeform 12"/>
          <p:cNvSpPr>
            <a:spLocks/>
          </p:cNvSpPr>
          <p:nvPr/>
        </p:nvSpPr>
        <p:spPr bwMode="auto">
          <a:xfrm>
            <a:off x="2946400" y="4157663"/>
            <a:ext cx="1625600" cy="2282825"/>
          </a:xfrm>
          <a:custGeom>
            <a:avLst/>
            <a:gdLst>
              <a:gd name="T0" fmla="*/ 98425 w 1024"/>
              <a:gd name="T1" fmla="*/ 1339850 h 1438"/>
              <a:gd name="T2" fmla="*/ 98425 w 1024"/>
              <a:gd name="T3" fmla="*/ 1339850 h 1438"/>
              <a:gd name="T4" fmla="*/ 73025 w 1024"/>
              <a:gd name="T5" fmla="*/ 1368425 h 1438"/>
              <a:gd name="T6" fmla="*/ 50800 w 1024"/>
              <a:gd name="T7" fmla="*/ 1400175 h 1438"/>
              <a:gd name="T8" fmla="*/ 31750 w 1024"/>
              <a:gd name="T9" fmla="*/ 1431925 h 1438"/>
              <a:gd name="T10" fmla="*/ 19050 w 1024"/>
              <a:gd name="T11" fmla="*/ 1463675 h 1438"/>
              <a:gd name="T12" fmla="*/ 9525 w 1024"/>
              <a:gd name="T13" fmla="*/ 1495425 h 1438"/>
              <a:gd name="T14" fmla="*/ 3175 w 1024"/>
              <a:gd name="T15" fmla="*/ 1527175 h 1438"/>
              <a:gd name="T16" fmla="*/ 0 w 1024"/>
              <a:gd name="T17" fmla="*/ 1562100 h 1438"/>
              <a:gd name="T18" fmla="*/ 0 w 1024"/>
              <a:gd name="T19" fmla="*/ 1593850 h 1438"/>
              <a:gd name="T20" fmla="*/ 6350 w 1024"/>
              <a:gd name="T21" fmla="*/ 1625600 h 1438"/>
              <a:gd name="T22" fmla="*/ 15875 w 1024"/>
              <a:gd name="T23" fmla="*/ 1657350 h 1438"/>
              <a:gd name="T24" fmla="*/ 28575 w 1024"/>
              <a:gd name="T25" fmla="*/ 1689100 h 1438"/>
              <a:gd name="T26" fmla="*/ 44450 w 1024"/>
              <a:gd name="T27" fmla="*/ 1720850 h 1438"/>
              <a:gd name="T28" fmla="*/ 63500 w 1024"/>
              <a:gd name="T29" fmla="*/ 1749425 h 1438"/>
              <a:gd name="T30" fmla="*/ 85725 w 1024"/>
              <a:gd name="T31" fmla="*/ 1774825 h 1438"/>
              <a:gd name="T32" fmla="*/ 114300 w 1024"/>
              <a:gd name="T33" fmla="*/ 1800225 h 1438"/>
              <a:gd name="T34" fmla="*/ 142875 w 1024"/>
              <a:gd name="T35" fmla="*/ 1825625 h 1438"/>
              <a:gd name="T36" fmla="*/ 1254125 w 1024"/>
              <a:gd name="T37" fmla="*/ 2276475 h 1438"/>
              <a:gd name="T38" fmla="*/ 1254125 w 1024"/>
              <a:gd name="T39" fmla="*/ 2276475 h 1438"/>
              <a:gd name="T40" fmla="*/ 1292225 w 1024"/>
              <a:gd name="T41" fmla="*/ 2279650 h 1438"/>
              <a:gd name="T42" fmla="*/ 1327150 w 1024"/>
              <a:gd name="T43" fmla="*/ 2282825 h 1438"/>
              <a:gd name="T44" fmla="*/ 1362075 w 1024"/>
              <a:gd name="T45" fmla="*/ 2282825 h 1438"/>
              <a:gd name="T46" fmla="*/ 1397000 w 1024"/>
              <a:gd name="T47" fmla="*/ 2276475 h 1438"/>
              <a:gd name="T48" fmla="*/ 1428750 w 1024"/>
              <a:gd name="T49" fmla="*/ 2266950 h 1438"/>
              <a:gd name="T50" fmla="*/ 1460500 w 1024"/>
              <a:gd name="T51" fmla="*/ 2254250 h 1438"/>
              <a:gd name="T52" fmla="*/ 1489075 w 1024"/>
              <a:gd name="T53" fmla="*/ 2238375 h 1438"/>
              <a:gd name="T54" fmla="*/ 1514475 w 1024"/>
              <a:gd name="T55" fmla="*/ 2219325 h 1438"/>
              <a:gd name="T56" fmla="*/ 1539875 w 1024"/>
              <a:gd name="T57" fmla="*/ 2197100 h 1438"/>
              <a:gd name="T58" fmla="*/ 1562100 w 1024"/>
              <a:gd name="T59" fmla="*/ 2171700 h 1438"/>
              <a:gd name="T60" fmla="*/ 1581150 w 1024"/>
              <a:gd name="T61" fmla="*/ 2146300 h 1438"/>
              <a:gd name="T62" fmla="*/ 1597025 w 1024"/>
              <a:gd name="T63" fmla="*/ 2114550 h 1438"/>
              <a:gd name="T64" fmla="*/ 1609725 w 1024"/>
              <a:gd name="T65" fmla="*/ 2082800 h 1438"/>
              <a:gd name="T66" fmla="*/ 1619250 w 1024"/>
              <a:gd name="T67" fmla="*/ 2047875 h 1438"/>
              <a:gd name="T68" fmla="*/ 1622425 w 1024"/>
              <a:gd name="T69" fmla="*/ 2012950 h 1438"/>
              <a:gd name="T70" fmla="*/ 1625600 w 1024"/>
              <a:gd name="T71" fmla="*/ 1974850 h 1438"/>
              <a:gd name="T72" fmla="*/ 1625600 w 1024"/>
              <a:gd name="T73" fmla="*/ 196850 h 1438"/>
              <a:gd name="T74" fmla="*/ 1625600 w 1024"/>
              <a:gd name="T75" fmla="*/ 196850 h 1438"/>
              <a:gd name="T76" fmla="*/ 1622425 w 1024"/>
              <a:gd name="T77" fmla="*/ 158750 h 1438"/>
              <a:gd name="T78" fmla="*/ 1619250 w 1024"/>
              <a:gd name="T79" fmla="*/ 123825 h 1438"/>
              <a:gd name="T80" fmla="*/ 1612900 w 1024"/>
              <a:gd name="T81" fmla="*/ 95250 h 1438"/>
              <a:gd name="T82" fmla="*/ 1603375 w 1024"/>
              <a:gd name="T83" fmla="*/ 69850 h 1438"/>
              <a:gd name="T84" fmla="*/ 1593850 w 1024"/>
              <a:gd name="T85" fmla="*/ 47625 h 1438"/>
              <a:gd name="T86" fmla="*/ 1577975 w 1024"/>
              <a:gd name="T87" fmla="*/ 28575 h 1438"/>
              <a:gd name="T88" fmla="*/ 1562100 w 1024"/>
              <a:gd name="T89" fmla="*/ 15875 h 1438"/>
              <a:gd name="T90" fmla="*/ 1546225 w 1024"/>
              <a:gd name="T91" fmla="*/ 6350 h 1438"/>
              <a:gd name="T92" fmla="*/ 1527175 w 1024"/>
              <a:gd name="T93" fmla="*/ 0 h 1438"/>
              <a:gd name="T94" fmla="*/ 1504950 w 1024"/>
              <a:gd name="T95" fmla="*/ 0 h 1438"/>
              <a:gd name="T96" fmla="*/ 1482725 w 1024"/>
              <a:gd name="T97" fmla="*/ 3175 h 1438"/>
              <a:gd name="T98" fmla="*/ 1460500 w 1024"/>
              <a:gd name="T99" fmla="*/ 9525 h 1438"/>
              <a:gd name="T100" fmla="*/ 1435100 w 1024"/>
              <a:gd name="T101" fmla="*/ 22225 h 1438"/>
              <a:gd name="T102" fmla="*/ 1409700 w 1024"/>
              <a:gd name="T103" fmla="*/ 38100 h 1438"/>
              <a:gd name="T104" fmla="*/ 1384300 w 1024"/>
              <a:gd name="T105" fmla="*/ 57150 h 1438"/>
              <a:gd name="T106" fmla="*/ 1355725 w 1024"/>
              <a:gd name="T107" fmla="*/ 82550 h 1438"/>
              <a:gd name="T108" fmla="*/ 98425 w 1024"/>
              <a:gd name="T109" fmla="*/ 1339850 h 1438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1024" h="1438">
                <a:moveTo>
                  <a:pt x="62" y="844"/>
                </a:moveTo>
                <a:lnTo>
                  <a:pt x="62" y="844"/>
                </a:lnTo>
                <a:lnTo>
                  <a:pt x="46" y="862"/>
                </a:lnTo>
                <a:lnTo>
                  <a:pt x="32" y="882"/>
                </a:lnTo>
                <a:lnTo>
                  <a:pt x="20" y="902"/>
                </a:lnTo>
                <a:lnTo>
                  <a:pt x="12" y="922"/>
                </a:lnTo>
                <a:lnTo>
                  <a:pt x="6" y="942"/>
                </a:lnTo>
                <a:lnTo>
                  <a:pt x="2" y="962"/>
                </a:lnTo>
                <a:lnTo>
                  <a:pt x="0" y="984"/>
                </a:lnTo>
                <a:lnTo>
                  <a:pt x="0" y="1004"/>
                </a:lnTo>
                <a:lnTo>
                  <a:pt x="4" y="1024"/>
                </a:lnTo>
                <a:lnTo>
                  <a:pt x="10" y="1044"/>
                </a:lnTo>
                <a:lnTo>
                  <a:pt x="18" y="1064"/>
                </a:lnTo>
                <a:lnTo>
                  <a:pt x="28" y="1084"/>
                </a:lnTo>
                <a:lnTo>
                  <a:pt x="40" y="1102"/>
                </a:lnTo>
                <a:lnTo>
                  <a:pt x="54" y="1118"/>
                </a:lnTo>
                <a:lnTo>
                  <a:pt x="72" y="1134"/>
                </a:lnTo>
                <a:lnTo>
                  <a:pt x="90" y="1150"/>
                </a:lnTo>
                <a:lnTo>
                  <a:pt x="790" y="1434"/>
                </a:lnTo>
                <a:lnTo>
                  <a:pt x="814" y="1436"/>
                </a:lnTo>
                <a:lnTo>
                  <a:pt x="836" y="1438"/>
                </a:lnTo>
                <a:lnTo>
                  <a:pt x="858" y="1438"/>
                </a:lnTo>
                <a:lnTo>
                  <a:pt x="880" y="1434"/>
                </a:lnTo>
                <a:lnTo>
                  <a:pt x="900" y="1428"/>
                </a:lnTo>
                <a:lnTo>
                  <a:pt x="920" y="1420"/>
                </a:lnTo>
                <a:lnTo>
                  <a:pt x="938" y="1410"/>
                </a:lnTo>
                <a:lnTo>
                  <a:pt x="954" y="1398"/>
                </a:lnTo>
                <a:lnTo>
                  <a:pt x="970" y="1384"/>
                </a:lnTo>
                <a:lnTo>
                  <a:pt x="984" y="1368"/>
                </a:lnTo>
                <a:lnTo>
                  <a:pt x="996" y="1352"/>
                </a:lnTo>
                <a:lnTo>
                  <a:pt x="1006" y="1332"/>
                </a:lnTo>
                <a:lnTo>
                  <a:pt x="1014" y="1312"/>
                </a:lnTo>
                <a:lnTo>
                  <a:pt x="1020" y="1290"/>
                </a:lnTo>
                <a:lnTo>
                  <a:pt x="1022" y="1268"/>
                </a:lnTo>
                <a:lnTo>
                  <a:pt x="1024" y="1244"/>
                </a:lnTo>
                <a:lnTo>
                  <a:pt x="1024" y="124"/>
                </a:lnTo>
                <a:lnTo>
                  <a:pt x="1022" y="100"/>
                </a:lnTo>
                <a:lnTo>
                  <a:pt x="1020" y="78"/>
                </a:lnTo>
                <a:lnTo>
                  <a:pt x="1016" y="60"/>
                </a:lnTo>
                <a:lnTo>
                  <a:pt x="1010" y="44"/>
                </a:lnTo>
                <a:lnTo>
                  <a:pt x="1004" y="30"/>
                </a:lnTo>
                <a:lnTo>
                  <a:pt x="994" y="18"/>
                </a:lnTo>
                <a:lnTo>
                  <a:pt x="984" y="10"/>
                </a:lnTo>
                <a:lnTo>
                  <a:pt x="974" y="4"/>
                </a:lnTo>
                <a:lnTo>
                  <a:pt x="962" y="0"/>
                </a:lnTo>
                <a:lnTo>
                  <a:pt x="948" y="0"/>
                </a:lnTo>
                <a:lnTo>
                  <a:pt x="934" y="2"/>
                </a:lnTo>
                <a:lnTo>
                  <a:pt x="920" y="6"/>
                </a:lnTo>
                <a:lnTo>
                  <a:pt x="904" y="14"/>
                </a:lnTo>
                <a:lnTo>
                  <a:pt x="888" y="24"/>
                </a:lnTo>
                <a:lnTo>
                  <a:pt x="872" y="36"/>
                </a:lnTo>
                <a:lnTo>
                  <a:pt x="854" y="52"/>
                </a:lnTo>
                <a:lnTo>
                  <a:pt x="62" y="844"/>
                </a:lnTo>
                <a:close/>
              </a:path>
            </a:pathLst>
          </a:custGeom>
          <a:solidFill>
            <a:srgbClr val="A1C6F7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6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8 Rounded Segments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214</Words>
  <Application>Microsoft Office PowerPoint</Application>
  <PresentationFormat>On-screen Show (4:3)</PresentationFormat>
  <Paragraphs>55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Wingdings</vt:lpstr>
      <vt:lpstr>Default Design</vt:lpstr>
      <vt:lpstr>Segment Charts   2 - 6 Segments</vt:lpstr>
      <vt:lpstr>2 Segments</vt:lpstr>
      <vt:lpstr>3 Segments</vt:lpstr>
      <vt:lpstr>4 Segments</vt:lpstr>
      <vt:lpstr>5 Segments</vt:lpstr>
      <vt:lpstr>6 Segments</vt:lpstr>
      <vt:lpstr>8 Segments</vt:lpstr>
      <vt:lpstr>6 Rounded Segments</vt:lpstr>
      <vt:lpstr>8 Rounded Segments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8</cp:revision>
  <dcterms:created xsi:type="dcterms:W3CDTF">2009-11-03T13:35:13Z</dcterms:created>
  <dcterms:modified xsi:type="dcterms:W3CDTF">2015-02-22T11:13:05Z</dcterms:modified>
</cp:coreProperties>
</file>