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7" r:id="rId2"/>
    <p:sldId id="270" r:id="rId3"/>
    <p:sldId id="269" r:id="rId4"/>
    <p:sldId id="268" r:id="rId5"/>
    <p:sldId id="266" r:id="rId6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66"/>
    <a:srgbClr val="66CCFF"/>
    <a:srgbClr val="FF99FF"/>
    <a:srgbClr val="777777"/>
    <a:srgbClr val="C0C0C0"/>
    <a:srgbClr val="FFFF66"/>
    <a:srgbClr val="FFFF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1" d="100"/>
          <a:sy n="121" d="100"/>
        </p:scale>
        <p:origin x="-64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0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 smtClean="0"/>
              <a:t>Click to edit Master text styles</a:t>
            </a:r>
          </a:p>
          <a:p>
            <a:pPr lvl="1"/>
            <a:r>
              <a:rPr lang="en-GB" altLang="en-US" noProof="0" smtClean="0"/>
              <a:t>Second level</a:t>
            </a:r>
          </a:p>
          <a:p>
            <a:pPr lvl="2"/>
            <a:r>
              <a:rPr lang="en-GB" altLang="en-US" noProof="0" smtClean="0"/>
              <a:t>Third level</a:t>
            </a:r>
          </a:p>
          <a:p>
            <a:pPr lvl="3"/>
            <a:r>
              <a:rPr lang="en-GB" altLang="en-US" noProof="0" smtClean="0"/>
              <a:t>Fourth level</a:t>
            </a:r>
          </a:p>
          <a:p>
            <a:pPr lvl="4"/>
            <a:r>
              <a:rPr lang="en-GB" alt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AC3A32F4-65B3-4715-903F-EE893CB3888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635133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C63AE0E-945A-44FF-92C1-72AD28060309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40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321082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12463EB-05E0-4084-8775-532D258F5E3B}" type="slidenum">
              <a:rPr lang="en-GB" altLang="en-US"/>
              <a:pPr/>
              <a:t>2</a:t>
            </a:fld>
            <a:endParaRPr lang="en-GB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17175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2FC99CF-A6C7-4680-83A2-92F2E3A40932}" type="slidenum">
              <a:rPr lang="en-GB" altLang="en-US"/>
              <a:pPr/>
              <a:t>3</a:t>
            </a:fld>
            <a:endParaRPr lang="en-GB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945900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CC67B60-2122-4B14-BEB6-B039C5CA9A70}" type="slidenum">
              <a:rPr lang="en-GB" altLang="en-US"/>
              <a:pPr/>
              <a:t>4</a:t>
            </a:fld>
            <a:endParaRPr lang="en-GB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454852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400F459-36CA-465E-921B-05297DD9E6F1}" type="slidenum">
              <a:rPr lang="en-GB" altLang="en-US"/>
              <a:pPr/>
              <a:t>5</a:t>
            </a:fld>
            <a:endParaRPr lang="en-GB" alt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066440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286D2F-A782-4F3F-BB7E-61C4B0EBCBC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20156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741C2B-0954-4ED1-B65E-D48E3BBB5F0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40049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DC4276-76DA-4E38-A9EE-89C074113FD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34135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01278B-E20A-4803-AB97-32649695AFF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66770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703C74-99C2-4C3B-B002-A8B5E1AB7C3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85790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E1317C-ADC0-4B5C-9B4F-D958AEFBFD6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88741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1F4FB2-252D-4932-BCCA-CD8A5E82D42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6570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131A65-9390-45F1-9192-06BC4B63B8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69650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6C0465-0D7E-4086-AC49-51795087D48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82269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A8F4B-1624-46CC-AA37-9DED5F50E5F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93623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30C7A-C7C7-4E8A-9DB7-E3E019BDA7C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54886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3CF47BF1-B0A0-421B-AE99-2349EC0B49C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iphone-2009 12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769" t="27643" r="20616"/>
          <a:stretch>
            <a:fillRect/>
          </a:stretch>
        </p:blipFill>
        <p:spPr bwMode="auto">
          <a:xfrm>
            <a:off x="5130800" y="2035175"/>
            <a:ext cx="3121025" cy="2841625"/>
          </a:xfrm>
          <a:prstGeom prst="rect">
            <a:avLst/>
          </a:prstGeom>
          <a:solidFill>
            <a:srgbClr val="4D4D4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 descr="iphone-2009 12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248972">
            <a:off x="457200" y="2560638"/>
            <a:ext cx="3121025" cy="2841625"/>
          </a:xfrm>
          <a:prstGeom prst="rect">
            <a:avLst/>
          </a:prstGeom>
          <a:solidFill>
            <a:srgbClr val="4D4D4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Freeform 4"/>
          <p:cNvSpPr>
            <a:spLocks noEditPoints="1"/>
          </p:cNvSpPr>
          <p:nvPr/>
        </p:nvSpPr>
        <p:spPr bwMode="auto">
          <a:xfrm>
            <a:off x="949325" y="1643063"/>
            <a:ext cx="3175000" cy="3175000"/>
          </a:xfrm>
          <a:custGeom>
            <a:avLst/>
            <a:gdLst>
              <a:gd name="T0" fmla="*/ 3175000 w 2000"/>
              <a:gd name="T1" fmla="*/ 3175000 h 2000"/>
              <a:gd name="T2" fmla="*/ 1587500 w 2000"/>
              <a:gd name="T3" fmla="*/ 2857500 h 2000"/>
              <a:gd name="T4" fmla="*/ 1457325 w 2000"/>
              <a:gd name="T5" fmla="*/ 2851150 h 2000"/>
              <a:gd name="T6" fmla="*/ 1270000 w 2000"/>
              <a:gd name="T7" fmla="*/ 2819400 h 2000"/>
              <a:gd name="T8" fmla="*/ 1092200 w 2000"/>
              <a:gd name="T9" fmla="*/ 2759075 h 2000"/>
              <a:gd name="T10" fmla="*/ 930275 w 2000"/>
              <a:gd name="T11" fmla="*/ 2676525 h 2000"/>
              <a:gd name="T12" fmla="*/ 781050 w 2000"/>
              <a:gd name="T13" fmla="*/ 2568575 h 2000"/>
              <a:gd name="T14" fmla="*/ 647700 w 2000"/>
              <a:gd name="T15" fmla="*/ 2441575 h 2000"/>
              <a:gd name="T16" fmla="*/ 533400 w 2000"/>
              <a:gd name="T17" fmla="*/ 2298700 h 2000"/>
              <a:gd name="T18" fmla="*/ 441325 w 2000"/>
              <a:gd name="T19" fmla="*/ 2139950 h 2000"/>
              <a:gd name="T20" fmla="*/ 374650 w 2000"/>
              <a:gd name="T21" fmla="*/ 1965325 h 2000"/>
              <a:gd name="T22" fmla="*/ 333375 w 2000"/>
              <a:gd name="T23" fmla="*/ 1781175 h 2000"/>
              <a:gd name="T24" fmla="*/ 317500 w 2000"/>
              <a:gd name="T25" fmla="*/ 1587500 h 2000"/>
              <a:gd name="T26" fmla="*/ 323850 w 2000"/>
              <a:gd name="T27" fmla="*/ 1460500 h 2000"/>
              <a:gd name="T28" fmla="*/ 358775 w 2000"/>
              <a:gd name="T29" fmla="*/ 1270000 h 2000"/>
              <a:gd name="T30" fmla="*/ 415925 w 2000"/>
              <a:gd name="T31" fmla="*/ 1095375 h 2000"/>
              <a:gd name="T32" fmla="*/ 501650 w 2000"/>
              <a:gd name="T33" fmla="*/ 930275 h 2000"/>
              <a:gd name="T34" fmla="*/ 606425 w 2000"/>
              <a:gd name="T35" fmla="*/ 781050 h 2000"/>
              <a:gd name="T36" fmla="*/ 733425 w 2000"/>
              <a:gd name="T37" fmla="*/ 647700 h 2000"/>
              <a:gd name="T38" fmla="*/ 876300 w 2000"/>
              <a:gd name="T39" fmla="*/ 536575 h 2000"/>
              <a:gd name="T40" fmla="*/ 1038225 w 2000"/>
              <a:gd name="T41" fmla="*/ 444500 h 2000"/>
              <a:gd name="T42" fmla="*/ 1209675 w 2000"/>
              <a:gd name="T43" fmla="*/ 374650 h 2000"/>
              <a:gd name="T44" fmla="*/ 1393825 w 2000"/>
              <a:gd name="T45" fmla="*/ 333375 h 2000"/>
              <a:gd name="T46" fmla="*/ 1587500 w 2000"/>
              <a:gd name="T47" fmla="*/ 317500 h 2000"/>
              <a:gd name="T48" fmla="*/ 1717675 w 2000"/>
              <a:gd name="T49" fmla="*/ 323850 h 2000"/>
              <a:gd name="T50" fmla="*/ 1905000 w 2000"/>
              <a:gd name="T51" fmla="*/ 358775 h 2000"/>
              <a:gd name="T52" fmla="*/ 2082800 w 2000"/>
              <a:gd name="T53" fmla="*/ 419100 h 2000"/>
              <a:gd name="T54" fmla="*/ 2244725 w 2000"/>
              <a:gd name="T55" fmla="*/ 501650 h 2000"/>
              <a:gd name="T56" fmla="*/ 2393950 w 2000"/>
              <a:gd name="T57" fmla="*/ 609600 h 2000"/>
              <a:gd name="T58" fmla="*/ 2527300 w 2000"/>
              <a:gd name="T59" fmla="*/ 733425 h 2000"/>
              <a:gd name="T60" fmla="*/ 2641600 w 2000"/>
              <a:gd name="T61" fmla="*/ 879475 h 2000"/>
              <a:gd name="T62" fmla="*/ 2733675 w 2000"/>
              <a:gd name="T63" fmla="*/ 1038225 h 2000"/>
              <a:gd name="T64" fmla="*/ 2800350 w 2000"/>
              <a:gd name="T65" fmla="*/ 1209675 h 2000"/>
              <a:gd name="T66" fmla="*/ 2841625 w 2000"/>
              <a:gd name="T67" fmla="*/ 1397000 h 2000"/>
              <a:gd name="T68" fmla="*/ 2857500 w 2000"/>
              <a:gd name="T69" fmla="*/ 1587500 h 2000"/>
              <a:gd name="T70" fmla="*/ 2851150 w 2000"/>
              <a:gd name="T71" fmla="*/ 1717675 h 2000"/>
              <a:gd name="T72" fmla="*/ 2816225 w 2000"/>
              <a:gd name="T73" fmla="*/ 1905000 h 2000"/>
              <a:gd name="T74" fmla="*/ 2759075 w 2000"/>
              <a:gd name="T75" fmla="*/ 2082800 h 2000"/>
              <a:gd name="T76" fmla="*/ 2673350 w 2000"/>
              <a:gd name="T77" fmla="*/ 2247900 h 2000"/>
              <a:gd name="T78" fmla="*/ 2568575 w 2000"/>
              <a:gd name="T79" fmla="*/ 2397125 h 2000"/>
              <a:gd name="T80" fmla="*/ 2441575 w 2000"/>
              <a:gd name="T81" fmla="*/ 2530475 h 2000"/>
              <a:gd name="T82" fmla="*/ 2298700 w 2000"/>
              <a:gd name="T83" fmla="*/ 2641600 h 2000"/>
              <a:gd name="T84" fmla="*/ 2136775 w 2000"/>
              <a:gd name="T85" fmla="*/ 2733675 h 2000"/>
              <a:gd name="T86" fmla="*/ 1965325 w 2000"/>
              <a:gd name="T87" fmla="*/ 2800350 h 2000"/>
              <a:gd name="T88" fmla="*/ 1781175 w 2000"/>
              <a:gd name="T89" fmla="*/ 2844800 h 2000"/>
              <a:gd name="T90" fmla="*/ 1587500 w 2000"/>
              <a:gd name="T91" fmla="*/ 2857500 h 2000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2000" h="2000">
                <a:moveTo>
                  <a:pt x="0" y="0"/>
                </a:moveTo>
                <a:lnTo>
                  <a:pt x="0" y="2000"/>
                </a:lnTo>
                <a:lnTo>
                  <a:pt x="2000" y="2000"/>
                </a:lnTo>
                <a:lnTo>
                  <a:pt x="2000" y="0"/>
                </a:lnTo>
                <a:lnTo>
                  <a:pt x="0" y="0"/>
                </a:lnTo>
                <a:close/>
                <a:moveTo>
                  <a:pt x="1000" y="1800"/>
                </a:moveTo>
                <a:lnTo>
                  <a:pt x="1000" y="1800"/>
                </a:lnTo>
                <a:lnTo>
                  <a:pt x="958" y="1800"/>
                </a:lnTo>
                <a:lnTo>
                  <a:pt x="918" y="1796"/>
                </a:lnTo>
                <a:lnTo>
                  <a:pt x="878" y="1792"/>
                </a:lnTo>
                <a:lnTo>
                  <a:pt x="838" y="1784"/>
                </a:lnTo>
                <a:lnTo>
                  <a:pt x="800" y="1776"/>
                </a:lnTo>
                <a:lnTo>
                  <a:pt x="762" y="1764"/>
                </a:lnTo>
                <a:lnTo>
                  <a:pt x="724" y="1752"/>
                </a:lnTo>
                <a:lnTo>
                  <a:pt x="688" y="1738"/>
                </a:lnTo>
                <a:lnTo>
                  <a:pt x="654" y="1722"/>
                </a:lnTo>
                <a:lnTo>
                  <a:pt x="618" y="1704"/>
                </a:lnTo>
                <a:lnTo>
                  <a:pt x="586" y="1686"/>
                </a:lnTo>
                <a:lnTo>
                  <a:pt x="552" y="1664"/>
                </a:lnTo>
                <a:lnTo>
                  <a:pt x="522" y="1642"/>
                </a:lnTo>
                <a:lnTo>
                  <a:pt x="492" y="1618"/>
                </a:lnTo>
                <a:lnTo>
                  <a:pt x="462" y="1594"/>
                </a:lnTo>
                <a:lnTo>
                  <a:pt x="434" y="1566"/>
                </a:lnTo>
                <a:lnTo>
                  <a:pt x="408" y="1538"/>
                </a:lnTo>
                <a:lnTo>
                  <a:pt x="382" y="1510"/>
                </a:lnTo>
                <a:lnTo>
                  <a:pt x="358" y="1480"/>
                </a:lnTo>
                <a:lnTo>
                  <a:pt x="336" y="1448"/>
                </a:lnTo>
                <a:lnTo>
                  <a:pt x="316" y="1416"/>
                </a:lnTo>
                <a:lnTo>
                  <a:pt x="296" y="1382"/>
                </a:lnTo>
                <a:lnTo>
                  <a:pt x="278" y="1348"/>
                </a:lnTo>
                <a:lnTo>
                  <a:pt x="262" y="1312"/>
                </a:lnTo>
                <a:lnTo>
                  <a:pt x="248" y="1276"/>
                </a:lnTo>
                <a:lnTo>
                  <a:pt x="236" y="1238"/>
                </a:lnTo>
                <a:lnTo>
                  <a:pt x="226" y="1200"/>
                </a:lnTo>
                <a:lnTo>
                  <a:pt x="216" y="1162"/>
                </a:lnTo>
                <a:lnTo>
                  <a:pt x="210" y="1122"/>
                </a:lnTo>
                <a:lnTo>
                  <a:pt x="204" y="1082"/>
                </a:lnTo>
                <a:lnTo>
                  <a:pt x="202" y="1042"/>
                </a:lnTo>
                <a:lnTo>
                  <a:pt x="200" y="1000"/>
                </a:lnTo>
                <a:lnTo>
                  <a:pt x="202" y="960"/>
                </a:lnTo>
                <a:lnTo>
                  <a:pt x="204" y="920"/>
                </a:lnTo>
                <a:lnTo>
                  <a:pt x="210" y="880"/>
                </a:lnTo>
                <a:lnTo>
                  <a:pt x="216" y="840"/>
                </a:lnTo>
                <a:lnTo>
                  <a:pt x="226" y="800"/>
                </a:lnTo>
                <a:lnTo>
                  <a:pt x="236" y="762"/>
                </a:lnTo>
                <a:lnTo>
                  <a:pt x="248" y="726"/>
                </a:lnTo>
                <a:lnTo>
                  <a:pt x="262" y="690"/>
                </a:lnTo>
                <a:lnTo>
                  <a:pt x="278" y="654"/>
                </a:lnTo>
                <a:lnTo>
                  <a:pt x="296" y="620"/>
                </a:lnTo>
                <a:lnTo>
                  <a:pt x="316" y="586"/>
                </a:lnTo>
                <a:lnTo>
                  <a:pt x="336" y="554"/>
                </a:lnTo>
                <a:lnTo>
                  <a:pt x="358" y="522"/>
                </a:lnTo>
                <a:lnTo>
                  <a:pt x="382" y="492"/>
                </a:lnTo>
                <a:lnTo>
                  <a:pt x="408" y="462"/>
                </a:lnTo>
                <a:lnTo>
                  <a:pt x="434" y="436"/>
                </a:lnTo>
                <a:lnTo>
                  <a:pt x="462" y="408"/>
                </a:lnTo>
                <a:lnTo>
                  <a:pt x="492" y="384"/>
                </a:lnTo>
                <a:lnTo>
                  <a:pt x="522" y="360"/>
                </a:lnTo>
                <a:lnTo>
                  <a:pt x="552" y="338"/>
                </a:lnTo>
                <a:lnTo>
                  <a:pt x="586" y="316"/>
                </a:lnTo>
                <a:lnTo>
                  <a:pt x="618" y="298"/>
                </a:lnTo>
                <a:lnTo>
                  <a:pt x="654" y="280"/>
                </a:lnTo>
                <a:lnTo>
                  <a:pt x="688" y="264"/>
                </a:lnTo>
                <a:lnTo>
                  <a:pt x="724" y="250"/>
                </a:lnTo>
                <a:lnTo>
                  <a:pt x="762" y="236"/>
                </a:lnTo>
                <a:lnTo>
                  <a:pt x="800" y="226"/>
                </a:lnTo>
                <a:lnTo>
                  <a:pt x="838" y="218"/>
                </a:lnTo>
                <a:lnTo>
                  <a:pt x="878" y="210"/>
                </a:lnTo>
                <a:lnTo>
                  <a:pt x="918" y="204"/>
                </a:lnTo>
                <a:lnTo>
                  <a:pt x="958" y="202"/>
                </a:lnTo>
                <a:lnTo>
                  <a:pt x="1000" y="200"/>
                </a:lnTo>
                <a:lnTo>
                  <a:pt x="1042" y="202"/>
                </a:lnTo>
                <a:lnTo>
                  <a:pt x="1082" y="204"/>
                </a:lnTo>
                <a:lnTo>
                  <a:pt x="1122" y="210"/>
                </a:lnTo>
                <a:lnTo>
                  <a:pt x="1162" y="218"/>
                </a:lnTo>
                <a:lnTo>
                  <a:pt x="1200" y="226"/>
                </a:lnTo>
                <a:lnTo>
                  <a:pt x="1238" y="236"/>
                </a:lnTo>
                <a:lnTo>
                  <a:pt x="1276" y="250"/>
                </a:lnTo>
                <a:lnTo>
                  <a:pt x="1312" y="264"/>
                </a:lnTo>
                <a:lnTo>
                  <a:pt x="1346" y="280"/>
                </a:lnTo>
                <a:lnTo>
                  <a:pt x="1382" y="298"/>
                </a:lnTo>
                <a:lnTo>
                  <a:pt x="1414" y="316"/>
                </a:lnTo>
                <a:lnTo>
                  <a:pt x="1448" y="338"/>
                </a:lnTo>
                <a:lnTo>
                  <a:pt x="1478" y="360"/>
                </a:lnTo>
                <a:lnTo>
                  <a:pt x="1508" y="384"/>
                </a:lnTo>
                <a:lnTo>
                  <a:pt x="1538" y="408"/>
                </a:lnTo>
                <a:lnTo>
                  <a:pt x="1566" y="436"/>
                </a:lnTo>
                <a:lnTo>
                  <a:pt x="1592" y="462"/>
                </a:lnTo>
                <a:lnTo>
                  <a:pt x="1618" y="492"/>
                </a:lnTo>
                <a:lnTo>
                  <a:pt x="1642" y="522"/>
                </a:lnTo>
                <a:lnTo>
                  <a:pt x="1664" y="554"/>
                </a:lnTo>
                <a:lnTo>
                  <a:pt x="1684" y="586"/>
                </a:lnTo>
                <a:lnTo>
                  <a:pt x="1704" y="620"/>
                </a:lnTo>
                <a:lnTo>
                  <a:pt x="1722" y="654"/>
                </a:lnTo>
                <a:lnTo>
                  <a:pt x="1738" y="690"/>
                </a:lnTo>
                <a:lnTo>
                  <a:pt x="1752" y="726"/>
                </a:lnTo>
                <a:lnTo>
                  <a:pt x="1764" y="762"/>
                </a:lnTo>
                <a:lnTo>
                  <a:pt x="1774" y="800"/>
                </a:lnTo>
                <a:lnTo>
                  <a:pt x="1784" y="840"/>
                </a:lnTo>
                <a:lnTo>
                  <a:pt x="1790" y="880"/>
                </a:lnTo>
                <a:lnTo>
                  <a:pt x="1796" y="920"/>
                </a:lnTo>
                <a:lnTo>
                  <a:pt x="1798" y="960"/>
                </a:lnTo>
                <a:lnTo>
                  <a:pt x="1800" y="1000"/>
                </a:lnTo>
                <a:lnTo>
                  <a:pt x="1798" y="1042"/>
                </a:lnTo>
                <a:lnTo>
                  <a:pt x="1796" y="1082"/>
                </a:lnTo>
                <a:lnTo>
                  <a:pt x="1790" y="1122"/>
                </a:lnTo>
                <a:lnTo>
                  <a:pt x="1784" y="1162"/>
                </a:lnTo>
                <a:lnTo>
                  <a:pt x="1774" y="1200"/>
                </a:lnTo>
                <a:lnTo>
                  <a:pt x="1764" y="1238"/>
                </a:lnTo>
                <a:lnTo>
                  <a:pt x="1752" y="1276"/>
                </a:lnTo>
                <a:lnTo>
                  <a:pt x="1738" y="1312"/>
                </a:lnTo>
                <a:lnTo>
                  <a:pt x="1722" y="1348"/>
                </a:lnTo>
                <a:lnTo>
                  <a:pt x="1704" y="1382"/>
                </a:lnTo>
                <a:lnTo>
                  <a:pt x="1684" y="1416"/>
                </a:lnTo>
                <a:lnTo>
                  <a:pt x="1664" y="1448"/>
                </a:lnTo>
                <a:lnTo>
                  <a:pt x="1642" y="1480"/>
                </a:lnTo>
                <a:lnTo>
                  <a:pt x="1618" y="1510"/>
                </a:lnTo>
                <a:lnTo>
                  <a:pt x="1592" y="1538"/>
                </a:lnTo>
                <a:lnTo>
                  <a:pt x="1566" y="1566"/>
                </a:lnTo>
                <a:lnTo>
                  <a:pt x="1538" y="1594"/>
                </a:lnTo>
                <a:lnTo>
                  <a:pt x="1508" y="1618"/>
                </a:lnTo>
                <a:lnTo>
                  <a:pt x="1478" y="1642"/>
                </a:lnTo>
                <a:lnTo>
                  <a:pt x="1448" y="1664"/>
                </a:lnTo>
                <a:lnTo>
                  <a:pt x="1414" y="1686"/>
                </a:lnTo>
                <a:lnTo>
                  <a:pt x="1382" y="1704"/>
                </a:lnTo>
                <a:lnTo>
                  <a:pt x="1346" y="1722"/>
                </a:lnTo>
                <a:lnTo>
                  <a:pt x="1312" y="1738"/>
                </a:lnTo>
                <a:lnTo>
                  <a:pt x="1276" y="1752"/>
                </a:lnTo>
                <a:lnTo>
                  <a:pt x="1238" y="1764"/>
                </a:lnTo>
                <a:lnTo>
                  <a:pt x="1200" y="1776"/>
                </a:lnTo>
                <a:lnTo>
                  <a:pt x="1162" y="1784"/>
                </a:lnTo>
                <a:lnTo>
                  <a:pt x="1122" y="1792"/>
                </a:lnTo>
                <a:lnTo>
                  <a:pt x="1082" y="1796"/>
                </a:lnTo>
                <a:lnTo>
                  <a:pt x="1042" y="1800"/>
                </a:lnTo>
                <a:lnTo>
                  <a:pt x="1000" y="1800"/>
                </a:lnTo>
                <a:close/>
              </a:path>
            </a:pathLst>
          </a:custGeom>
          <a:solidFill>
            <a:srgbClr val="EAEAEA"/>
          </a:solidFill>
          <a:ln w="12700" cap="flat" cmpd="sng">
            <a:solidFill>
              <a:srgbClr val="4D4D4D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7" name="Freeform 5"/>
          <p:cNvSpPr>
            <a:spLocks noEditPoints="1"/>
          </p:cNvSpPr>
          <p:nvPr/>
        </p:nvSpPr>
        <p:spPr bwMode="auto">
          <a:xfrm>
            <a:off x="4572000" y="1643063"/>
            <a:ext cx="3779838" cy="3779837"/>
          </a:xfrm>
          <a:custGeom>
            <a:avLst/>
            <a:gdLst>
              <a:gd name="T0" fmla="*/ 3779838 w 2736"/>
              <a:gd name="T1" fmla="*/ 3779837 h 2736"/>
              <a:gd name="T2" fmla="*/ 1889919 w 2736"/>
              <a:gd name="T3" fmla="*/ 2995134 h 2736"/>
              <a:gd name="T4" fmla="*/ 1779397 w 2736"/>
              <a:gd name="T5" fmla="*/ 2989608 h 2736"/>
              <a:gd name="T6" fmla="*/ 1613615 w 2736"/>
              <a:gd name="T7" fmla="*/ 2959214 h 2736"/>
              <a:gd name="T8" fmla="*/ 1461648 w 2736"/>
              <a:gd name="T9" fmla="*/ 2909480 h 2736"/>
              <a:gd name="T10" fmla="*/ 1317970 w 2736"/>
              <a:gd name="T11" fmla="*/ 2834878 h 2736"/>
              <a:gd name="T12" fmla="*/ 1188107 w 2736"/>
              <a:gd name="T13" fmla="*/ 2743697 h 2736"/>
              <a:gd name="T14" fmla="*/ 1072059 w 2736"/>
              <a:gd name="T15" fmla="*/ 2633176 h 2736"/>
              <a:gd name="T16" fmla="*/ 975353 w 2736"/>
              <a:gd name="T17" fmla="*/ 2508839 h 2736"/>
              <a:gd name="T18" fmla="*/ 895225 w 2736"/>
              <a:gd name="T19" fmla="*/ 2367924 h 2736"/>
              <a:gd name="T20" fmla="*/ 834438 w 2736"/>
              <a:gd name="T21" fmla="*/ 2218720 h 2736"/>
              <a:gd name="T22" fmla="*/ 798518 w 2736"/>
              <a:gd name="T23" fmla="*/ 2058464 h 2736"/>
              <a:gd name="T24" fmla="*/ 784703 w 2736"/>
              <a:gd name="T25" fmla="*/ 1889919 h 2736"/>
              <a:gd name="T26" fmla="*/ 790229 w 2736"/>
              <a:gd name="T27" fmla="*/ 1776634 h 2736"/>
              <a:gd name="T28" fmla="*/ 820623 w 2736"/>
              <a:gd name="T29" fmla="*/ 1613615 h 2736"/>
              <a:gd name="T30" fmla="*/ 873120 w 2736"/>
              <a:gd name="T31" fmla="*/ 1458884 h 2736"/>
              <a:gd name="T32" fmla="*/ 944960 w 2736"/>
              <a:gd name="T33" fmla="*/ 1317969 h 2736"/>
              <a:gd name="T34" fmla="*/ 1038903 w 2736"/>
              <a:gd name="T35" fmla="*/ 1188107 h 2736"/>
              <a:gd name="T36" fmla="*/ 1146661 w 2736"/>
              <a:gd name="T37" fmla="*/ 1072059 h 2736"/>
              <a:gd name="T38" fmla="*/ 1273761 w 2736"/>
              <a:gd name="T39" fmla="*/ 972590 h 2736"/>
              <a:gd name="T40" fmla="*/ 1411913 w 2736"/>
              <a:gd name="T41" fmla="*/ 892462 h 2736"/>
              <a:gd name="T42" fmla="*/ 1561117 w 2736"/>
              <a:gd name="T43" fmla="*/ 834438 h 2736"/>
              <a:gd name="T44" fmla="*/ 1724137 w 2736"/>
              <a:gd name="T45" fmla="*/ 798518 h 2736"/>
              <a:gd name="T46" fmla="*/ 1889919 w 2736"/>
              <a:gd name="T47" fmla="*/ 784703 h 2736"/>
              <a:gd name="T48" fmla="*/ 2003204 w 2736"/>
              <a:gd name="T49" fmla="*/ 790229 h 2736"/>
              <a:gd name="T50" fmla="*/ 2166223 w 2736"/>
              <a:gd name="T51" fmla="*/ 820623 h 2736"/>
              <a:gd name="T52" fmla="*/ 2320953 w 2736"/>
              <a:gd name="T53" fmla="*/ 870357 h 2736"/>
              <a:gd name="T54" fmla="*/ 2464631 w 2736"/>
              <a:gd name="T55" fmla="*/ 944959 h 2736"/>
              <a:gd name="T56" fmla="*/ 2594494 w 2736"/>
              <a:gd name="T57" fmla="*/ 1036140 h 2736"/>
              <a:gd name="T58" fmla="*/ 2710542 w 2736"/>
              <a:gd name="T59" fmla="*/ 1146661 h 2736"/>
              <a:gd name="T60" fmla="*/ 2807248 w 2736"/>
              <a:gd name="T61" fmla="*/ 1270998 h 2736"/>
              <a:gd name="T62" fmla="*/ 2887376 w 2736"/>
              <a:gd name="T63" fmla="*/ 1411913 h 2736"/>
              <a:gd name="T64" fmla="*/ 2945400 w 2736"/>
              <a:gd name="T65" fmla="*/ 1561117 h 2736"/>
              <a:gd name="T66" fmla="*/ 2984083 w 2736"/>
              <a:gd name="T67" fmla="*/ 1721373 h 2736"/>
              <a:gd name="T68" fmla="*/ 2995135 w 2736"/>
              <a:gd name="T69" fmla="*/ 1889919 h 2736"/>
              <a:gd name="T70" fmla="*/ 2989609 w 2736"/>
              <a:gd name="T71" fmla="*/ 2003203 h 2736"/>
              <a:gd name="T72" fmla="*/ 2961978 w 2736"/>
              <a:gd name="T73" fmla="*/ 2166222 h 2736"/>
              <a:gd name="T74" fmla="*/ 2909481 w 2736"/>
              <a:gd name="T75" fmla="*/ 2320953 h 2736"/>
              <a:gd name="T76" fmla="*/ 2837642 w 2736"/>
              <a:gd name="T77" fmla="*/ 2461868 h 2736"/>
              <a:gd name="T78" fmla="*/ 2743698 w 2736"/>
              <a:gd name="T79" fmla="*/ 2591730 h 2736"/>
              <a:gd name="T80" fmla="*/ 2633177 w 2736"/>
              <a:gd name="T81" fmla="*/ 2707778 h 2736"/>
              <a:gd name="T82" fmla="*/ 2508840 w 2736"/>
              <a:gd name="T83" fmla="*/ 2807247 h 2736"/>
              <a:gd name="T84" fmla="*/ 2370688 w 2736"/>
              <a:gd name="T85" fmla="*/ 2887375 h 2736"/>
              <a:gd name="T86" fmla="*/ 2218721 w 2736"/>
              <a:gd name="T87" fmla="*/ 2945399 h 2736"/>
              <a:gd name="T88" fmla="*/ 2058464 w 2736"/>
              <a:gd name="T89" fmla="*/ 2981319 h 2736"/>
              <a:gd name="T90" fmla="*/ 1889919 w 2736"/>
              <a:gd name="T91" fmla="*/ 2995134 h 27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2736" h="2736">
                <a:moveTo>
                  <a:pt x="0" y="0"/>
                </a:moveTo>
                <a:lnTo>
                  <a:pt x="0" y="2736"/>
                </a:lnTo>
                <a:lnTo>
                  <a:pt x="2736" y="2736"/>
                </a:lnTo>
                <a:lnTo>
                  <a:pt x="2736" y="0"/>
                </a:lnTo>
                <a:lnTo>
                  <a:pt x="0" y="0"/>
                </a:lnTo>
                <a:close/>
                <a:moveTo>
                  <a:pt x="1368" y="2168"/>
                </a:moveTo>
                <a:lnTo>
                  <a:pt x="1368" y="2168"/>
                </a:lnTo>
                <a:lnTo>
                  <a:pt x="1328" y="2166"/>
                </a:lnTo>
                <a:lnTo>
                  <a:pt x="1288" y="2164"/>
                </a:lnTo>
                <a:lnTo>
                  <a:pt x="1248" y="2158"/>
                </a:lnTo>
                <a:lnTo>
                  <a:pt x="1208" y="2152"/>
                </a:lnTo>
                <a:lnTo>
                  <a:pt x="1168" y="2142"/>
                </a:lnTo>
                <a:lnTo>
                  <a:pt x="1130" y="2132"/>
                </a:lnTo>
                <a:lnTo>
                  <a:pt x="1094" y="2120"/>
                </a:lnTo>
                <a:lnTo>
                  <a:pt x="1058" y="2106"/>
                </a:lnTo>
                <a:lnTo>
                  <a:pt x="1022" y="2090"/>
                </a:lnTo>
                <a:lnTo>
                  <a:pt x="988" y="2072"/>
                </a:lnTo>
                <a:lnTo>
                  <a:pt x="954" y="2052"/>
                </a:lnTo>
                <a:lnTo>
                  <a:pt x="922" y="2032"/>
                </a:lnTo>
                <a:lnTo>
                  <a:pt x="890" y="2010"/>
                </a:lnTo>
                <a:lnTo>
                  <a:pt x="860" y="1986"/>
                </a:lnTo>
                <a:lnTo>
                  <a:pt x="830" y="1960"/>
                </a:lnTo>
                <a:lnTo>
                  <a:pt x="804" y="1934"/>
                </a:lnTo>
                <a:lnTo>
                  <a:pt x="776" y="1906"/>
                </a:lnTo>
                <a:lnTo>
                  <a:pt x="752" y="1876"/>
                </a:lnTo>
                <a:lnTo>
                  <a:pt x="728" y="1846"/>
                </a:lnTo>
                <a:lnTo>
                  <a:pt x="706" y="1816"/>
                </a:lnTo>
                <a:lnTo>
                  <a:pt x="684" y="1782"/>
                </a:lnTo>
                <a:lnTo>
                  <a:pt x="666" y="1750"/>
                </a:lnTo>
                <a:lnTo>
                  <a:pt x="648" y="1714"/>
                </a:lnTo>
                <a:lnTo>
                  <a:pt x="632" y="1680"/>
                </a:lnTo>
                <a:lnTo>
                  <a:pt x="618" y="1644"/>
                </a:lnTo>
                <a:lnTo>
                  <a:pt x="604" y="1606"/>
                </a:lnTo>
                <a:lnTo>
                  <a:pt x="594" y="1568"/>
                </a:lnTo>
                <a:lnTo>
                  <a:pt x="586" y="1530"/>
                </a:lnTo>
                <a:lnTo>
                  <a:pt x="578" y="1490"/>
                </a:lnTo>
                <a:lnTo>
                  <a:pt x="572" y="1450"/>
                </a:lnTo>
                <a:lnTo>
                  <a:pt x="570" y="1410"/>
                </a:lnTo>
                <a:lnTo>
                  <a:pt x="568" y="1368"/>
                </a:lnTo>
                <a:lnTo>
                  <a:pt x="570" y="1326"/>
                </a:lnTo>
                <a:lnTo>
                  <a:pt x="572" y="1286"/>
                </a:lnTo>
                <a:lnTo>
                  <a:pt x="578" y="1246"/>
                </a:lnTo>
                <a:lnTo>
                  <a:pt x="586" y="1206"/>
                </a:lnTo>
                <a:lnTo>
                  <a:pt x="594" y="1168"/>
                </a:lnTo>
                <a:lnTo>
                  <a:pt x="604" y="1130"/>
                </a:lnTo>
                <a:lnTo>
                  <a:pt x="618" y="1092"/>
                </a:lnTo>
                <a:lnTo>
                  <a:pt x="632" y="1056"/>
                </a:lnTo>
                <a:lnTo>
                  <a:pt x="648" y="1022"/>
                </a:lnTo>
                <a:lnTo>
                  <a:pt x="666" y="986"/>
                </a:lnTo>
                <a:lnTo>
                  <a:pt x="684" y="954"/>
                </a:lnTo>
                <a:lnTo>
                  <a:pt x="706" y="920"/>
                </a:lnTo>
                <a:lnTo>
                  <a:pt x="728" y="890"/>
                </a:lnTo>
                <a:lnTo>
                  <a:pt x="752" y="860"/>
                </a:lnTo>
                <a:lnTo>
                  <a:pt x="776" y="830"/>
                </a:lnTo>
                <a:lnTo>
                  <a:pt x="804" y="802"/>
                </a:lnTo>
                <a:lnTo>
                  <a:pt x="830" y="776"/>
                </a:lnTo>
                <a:lnTo>
                  <a:pt x="860" y="750"/>
                </a:lnTo>
                <a:lnTo>
                  <a:pt x="890" y="726"/>
                </a:lnTo>
                <a:lnTo>
                  <a:pt x="922" y="704"/>
                </a:lnTo>
                <a:lnTo>
                  <a:pt x="954" y="684"/>
                </a:lnTo>
                <a:lnTo>
                  <a:pt x="988" y="664"/>
                </a:lnTo>
                <a:lnTo>
                  <a:pt x="1022" y="646"/>
                </a:lnTo>
                <a:lnTo>
                  <a:pt x="1058" y="630"/>
                </a:lnTo>
                <a:lnTo>
                  <a:pt x="1094" y="616"/>
                </a:lnTo>
                <a:lnTo>
                  <a:pt x="1130" y="604"/>
                </a:lnTo>
                <a:lnTo>
                  <a:pt x="1168" y="594"/>
                </a:lnTo>
                <a:lnTo>
                  <a:pt x="1208" y="584"/>
                </a:lnTo>
                <a:lnTo>
                  <a:pt x="1248" y="578"/>
                </a:lnTo>
                <a:lnTo>
                  <a:pt x="1288" y="572"/>
                </a:lnTo>
                <a:lnTo>
                  <a:pt x="1328" y="570"/>
                </a:lnTo>
                <a:lnTo>
                  <a:pt x="1368" y="568"/>
                </a:lnTo>
                <a:lnTo>
                  <a:pt x="1410" y="570"/>
                </a:lnTo>
                <a:lnTo>
                  <a:pt x="1450" y="572"/>
                </a:lnTo>
                <a:lnTo>
                  <a:pt x="1490" y="578"/>
                </a:lnTo>
                <a:lnTo>
                  <a:pt x="1530" y="584"/>
                </a:lnTo>
                <a:lnTo>
                  <a:pt x="1568" y="594"/>
                </a:lnTo>
                <a:lnTo>
                  <a:pt x="1606" y="604"/>
                </a:lnTo>
                <a:lnTo>
                  <a:pt x="1644" y="616"/>
                </a:lnTo>
                <a:lnTo>
                  <a:pt x="1680" y="630"/>
                </a:lnTo>
                <a:lnTo>
                  <a:pt x="1716" y="646"/>
                </a:lnTo>
                <a:lnTo>
                  <a:pt x="1750" y="664"/>
                </a:lnTo>
                <a:lnTo>
                  <a:pt x="1784" y="684"/>
                </a:lnTo>
                <a:lnTo>
                  <a:pt x="1816" y="704"/>
                </a:lnTo>
                <a:lnTo>
                  <a:pt x="1848" y="726"/>
                </a:lnTo>
                <a:lnTo>
                  <a:pt x="1878" y="750"/>
                </a:lnTo>
                <a:lnTo>
                  <a:pt x="1906" y="776"/>
                </a:lnTo>
                <a:lnTo>
                  <a:pt x="1934" y="802"/>
                </a:lnTo>
                <a:lnTo>
                  <a:pt x="1962" y="830"/>
                </a:lnTo>
                <a:lnTo>
                  <a:pt x="1986" y="860"/>
                </a:lnTo>
                <a:lnTo>
                  <a:pt x="2010" y="890"/>
                </a:lnTo>
                <a:lnTo>
                  <a:pt x="2032" y="920"/>
                </a:lnTo>
                <a:lnTo>
                  <a:pt x="2054" y="954"/>
                </a:lnTo>
                <a:lnTo>
                  <a:pt x="2072" y="986"/>
                </a:lnTo>
                <a:lnTo>
                  <a:pt x="2090" y="1022"/>
                </a:lnTo>
                <a:lnTo>
                  <a:pt x="2106" y="1056"/>
                </a:lnTo>
                <a:lnTo>
                  <a:pt x="2120" y="1092"/>
                </a:lnTo>
                <a:lnTo>
                  <a:pt x="2132" y="1130"/>
                </a:lnTo>
                <a:lnTo>
                  <a:pt x="2144" y="1168"/>
                </a:lnTo>
                <a:lnTo>
                  <a:pt x="2152" y="1206"/>
                </a:lnTo>
                <a:lnTo>
                  <a:pt x="2160" y="1246"/>
                </a:lnTo>
                <a:lnTo>
                  <a:pt x="2164" y="1286"/>
                </a:lnTo>
                <a:lnTo>
                  <a:pt x="2168" y="1326"/>
                </a:lnTo>
                <a:lnTo>
                  <a:pt x="2168" y="1368"/>
                </a:lnTo>
                <a:lnTo>
                  <a:pt x="2168" y="1410"/>
                </a:lnTo>
                <a:lnTo>
                  <a:pt x="2164" y="1450"/>
                </a:lnTo>
                <a:lnTo>
                  <a:pt x="2160" y="1490"/>
                </a:lnTo>
                <a:lnTo>
                  <a:pt x="2152" y="1530"/>
                </a:lnTo>
                <a:lnTo>
                  <a:pt x="2144" y="1568"/>
                </a:lnTo>
                <a:lnTo>
                  <a:pt x="2132" y="1606"/>
                </a:lnTo>
                <a:lnTo>
                  <a:pt x="2120" y="1644"/>
                </a:lnTo>
                <a:lnTo>
                  <a:pt x="2106" y="1680"/>
                </a:lnTo>
                <a:lnTo>
                  <a:pt x="2090" y="1714"/>
                </a:lnTo>
                <a:lnTo>
                  <a:pt x="2072" y="1750"/>
                </a:lnTo>
                <a:lnTo>
                  <a:pt x="2054" y="1782"/>
                </a:lnTo>
                <a:lnTo>
                  <a:pt x="2032" y="1816"/>
                </a:lnTo>
                <a:lnTo>
                  <a:pt x="2010" y="1846"/>
                </a:lnTo>
                <a:lnTo>
                  <a:pt x="1986" y="1876"/>
                </a:lnTo>
                <a:lnTo>
                  <a:pt x="1962" y="1906"/>
                </a:lnTo>
                <a:lnTo>
                  <a:pt x="1934" y="1934"/>
                </a:lnTo>
                <a:lnTo>
                  <a:pt x="1906" y="1960"/>
                </a:lnTo>
                <a:lnTo>
                  <a:pt x="1878" y="1986"/>
                </a:lnTo>
                <a:lnTo>
                  <a:pt x="1848" y="2010"/>
                </a:lnTo>
                <a:lnTo>
                  <a:pt x="1816" y="2032"/>
                </a:lnTo>
                <a:lnTo>
                  <a:pt x="1784" y="2052"/>
                </a:lnTo>
                <a:lnTo>
                  <a:pt x="1750" y="2072"/>
                </a:lnTo>
                <a:lnTo>
                  <a:pt x="1716" y="2090"/>
                </a:lnTo>
                <a:lnTo>
                  <a:pt x="1680" y="2106"/>
                </a:lnTo>
                <a:lnTo>
                  <a:pt x="1644" y="2120"/>
                </a:lnTo>
                <a:lnTo>
                  <a:pt x="1606" y="2132"/>
                </a:lnTo>
                <a:lnTo>
                  <a:pt x="1568" y="2142"/>
                </a:lnTo>
                <a:lnTo>
                  <a:pt x="1530" y="2152"/>
                </a:lnTo>
                <a:lnTo>
                  <a:pt x="1490" y="2158"/>
                </a:lnTo>
                <a:lnTo>
                  <a:pt x="1450" y="2164"/>
                </a:lnTo>
                <a:lnTo>
                  <a:pt x="1410" y="2166"/>
                </a:lnTo>
                <a:lnTo>
                  <a:pt x="1368" y="2168"/>
                </a:lnTo>
                <a:close/>
              </a:path>
            </a:pathLst>
          </a:custGeom>
          <a:solidFill>
            <a:srgbClr val="EAEAEA"/>
          </a:solidFill>
          <a:ln w="12700" cap="flat" cmpd="sng">
            <a:solidFill>
              <a:srgbClr val="4D4D4D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Transparent Circles</a:t>
            </a:r>
          </a:p>
        </p:txBody>
      </p:sp>
      <p:sp>
        <p:nvSpPr>
          <p:cNvPr id="3079" name="Text Box 8"/>
          <p:cNvSpPr txBox="1">
            <a:spLocks noChangeArrowheads="1"/>
          </p:cNvSpPr>
          <p:nvPr/>
        </p:nvSpPr>
        <p:spPr bwMode="auto">
          <a:xfrm>
            <a:off x="1408113" y="6089650"/>
            <a:ext cx="63261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400" b="1"/>
              <a:t>Just position your image behind the frame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9"/>
          <p:cNvSpPr>
            <a:spLocks noChangeArrowheads="1"/>
          </p:cNvSpPr>
          <p:nvPr/>
        </p:nvSpPr>
        <p:spPr bwMode="auto">
          <a:xfrm>
            <a:off x="962025" y="2436813"/>
            <a:ext cx="2698750" cy="3170237"/>
          </a:xfrm>
          <a:prstGeom prst="rect">
            <a:avLst/>
          </a:prstGeom>
          <a:solidFill>
            <a:srgbClr val="FFC58B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3" name="Freeform 121"/>
          <p:cNvSpPr>
            <a:spLocks noEditPoints="1"/>
          </p:cNvSpPr>
          <p:nvPr/>
        </p:nvSpPr>
        <p:spPr bwMode="auto">
          <a:xfrm>
            <a:off x="1430338" y="3054350"/>
            <a:ext cx="1727200" cy="2743200"/>
          </a:xfrm>
          <a:custGeom>
            <a:avLst/>
            <a:gdLst>
              <a:gd name="T0" fmla="*/ 1339623 w 869"/>
              <a:gd name="T1" fmla="*/ 1733055 h 1423"/>
              <a:gd name="T2" fmla="*/ 1268071 w 869"/>
              <a:gd name="T3" fmla="*/ 1611606 h 1423"/>
              <a:gd name="T4" fmla="*/ 1287947 w 869"/>
              <a:gd name="T5" fmla="*/ 1590401 h 1423"/>
              <a:gd name="T6" fmla="*/ 1295897 w 869"/>
              <a:gd name="T7" fmla="*/ 1580762 h 1423"/>
              <a:gd name="T8" fmla="*/ 1297884 w 869"/>
              <a:gd name="T9" fmla="*/ 1509435 h 1423"/>
              <a:gd name="T10" fmla="*/ 1268071 w 869"/>
              <a:gd name="T11" fmla="*/ 1395697 h 1423"/>
              <a:gd name="T12" fmla="*/ 1260121 w 869"/>
              <a:gd name="T13" fmla="*/ 1226054 h 1423"/>
              <a:gd name="T14" fmla="*/ 1462853 w 869"/>
              <a:gd name="T15" fmla="*/ 1006290 h 1423"/>
              <a:gd name="T16" fmla="*/ 1444965 w 869"/>
              <a:gd name="T17" fmla="*/ 873274 h 1423"/>
              <a:gd name="T18" fmla="*/ 1462853 w 869"/>
              <a:gd name="T19" fmla="*/ 742187 h 1423"/>
              <a:gd name="T20" fmla="*/ 1397263 w 869"/>
              <a:gd name="T21" fmla="*/ 576400 h 1423"/>
              <a:gd name="T22" fmla="*/ 1323723 w 869"/>
              <a:gd name="T23" fmla="*/ 314225 h 1423"/>
              <a:gd name="T24" fmla="*/ 1274034 w 869"/>
              <a:gd name="T25" fmla="*/ 133015 h 1423"/>
              <a:gd name="T26" fmla="*/ 1009687 w 869"/>
              <a:gd name="T27" fmla="*/ 17350 h 1423"/>
              <a:gd name="T28" fmla="*/ 610185 w 869"/>
              <a:gd name="T29" fmla="*/ 30844 h 1423"/>
              <a:gd name="T30" fmla="*/ 341862 w 869"/>
              <a:gd name="T31" fmla="*/ 219764 h 1423"/>
              <a:gd name="T32" fmla="*/ 304099 w 869"/>
              <a:gd name="T33" fmla="*/ 294947 h 1423"/>
              <a:gd name="T34" fmla="*/ 300123 w 869"/>
              <a:gd name="T35" fmla="*/ 335430 h 1423"/>
              <a:gd name="T36" fmla="*/ 248446 w 869"/>
              <a:gd name="T37" fmla="*/ 372057 h 1423"/>
              <a:gd name="T38" fmla="*/ 220620 w 869"/>
              <a:gd name="T39" fmla="*/ 383624 h 1423"/>
              <a:gd name="T40" fmla="*/ 202732 w 869"/>
              <a:gd name="T41" fmla="*/ 429890 h 1423"/>
              <a:gd name="T42" fmla="*/ 166956 w 869"/>
              <a:gd name="T43" fmla="*/ 470373 h 1423"/>
              <a:gd name="T44" fmla="*/ 157018 w 869"/>
              <a:gd name="T45" fmla="*/ 493506 h 1423"/>
              <a:gd name="T46" fmla="*/ 129192 w 869"/>
              <a:gd name="T47" fmla="*/ 497362 h 1423"/>
              <a:gd name="T48" fmla="*/ 115279 w 869"/>
              <a:gd name="T49" fmla="*/ 537845 h 1423"/>
              <a:gd name="T50" fmla="*/ 105341 w 869"/>
              <a:gd name="T51" fmla="*/ 564833 h 1423"/>
              <a:gd name="T52" fmla="*/ 105341 w 869"/>
              <a:gd name="T53" fmla="*/ 586039 h 1423"/>
              <a:gd name="T54" fmla="*/ 79503 w 869"/>
              <a:gd name="T55" fmla="*/ 630377 h 1423"/>
              <a:gd name="T56" fmla="*/ 69565 w 869"/>
              <a:gd name="T57" fmla="*/ 703632 h 1423"/>
              <a:gd name="T58" fmla="*/ 77515 w 869"/>
              <a:gd name="T59" fmla="*/ 742187 h 1423"/>
              <a:gd name="T60" fmla="*/ 45714 w 869"/>
              <a:gd name="T61" fmla="*/ 827008 h 1423"/>
              <a:gd name="T62" fmla="*/ 23851 w 869"/>
              <a:gd name="T63" fmla="*/ 882913 h 1423"/>
              <a:gd name="T64" fmla="*/ 37764 w 869"/>
              <a:gd name="T65" fmla="*/ 925324 h 1423"/>
              <a:gd name="T66" fmla="*/ 59627 w 869"/>
              <a:gd name="T67" fmla="*/ 965807 h 1423"/>
              <a:gd name="T68" fmla="*/ 65590 w 869"/>
              <a:gd name="T69" fmla="*/ 988940 h 1423"/>
              <a:gd name="T70" fmla="*/ 65590 w 869"/>
              <a:gd name="T71" fmla="*/ 1033278 h 1423"/>
              <a:gd name="T72" fmla="*/ 77515 w 869"/>
              <a:gd name="T73" fmla="*/ 1048700 h 1423"/>
              <a:gd name="T74" fmla="*/ 63602 w 869"/>
              <a:gd name="T75" fmla="*/ 1066050 h 1423"/>
              <a:gd name="T76" fmla="*/ 83478 w 869"/>
              <a:gd name="T77" fmla="*/ 1077617 h 1423"/>
              <a:gd name="T78" fmla="*/ 51677 w 869"/>
              <a:gd name="T79" fmla="*/ 1150872 h 1423"/>
              <a:gd name="T80" fmla="*/ 45714 w 869"/>
              <a:gd name="T81" fmla="*/ 1226054 h 1423"/>
              <a:gd name="T82" fmla="*/ 17888 w 869"/>
              <a:gd name="T83" fmla="*/ 1262682 h 1423"/>
              <a:gd name="T84" fmla="*/ 5963 w 869"/>
              <a:gd name="T85" fmla="*/ 1285815 h 1423"/>
              <a:gd name="T86" fmla="*/ 13913 w 869"/>
              <a:gd name="T87" fmla="*/ 1360997 h 1423"/>
              <a:gd name="T88" fmla="*/ 0 w 869"/>
              <a:gd name="T89" fmla="*/ 1384130 h 1423"/>
              <a:gd name="T90" fmla="*/ 27826 w 869"/>
              <a:gd name="T91" fmla="*/ 1472807 h 1423"/>
              <a:gd name="T92" fmla="*/ 27826 w 869"/>
              <a:gd name="T93" fmla="*/ 1486302 h 1423"/>
              <a:gd name="T94" fmla="*/ 37764 w 869"/>
              <a:gd name="T95" fmla="*/ 1526785 h 1423"/>
              <a:gd name="T96" fmla="*/ 73540 w 869"/>
              <a:gd name="T97" fmla="*/ 1526785 h 1423"/>
              <a:gd name="T98" fmla="*/ 45714 w 869"/>
              <a:gd name="T99" fmla="*/ 1563412 h 1423"/>
              <a:gd name="T100" fmla="*/ 33789 w 869"/>
              <a:gd name="T101" fmla="*/ 1611606 h 1423"/>
              <a:gd name="T102" fmla="*/ 51677 w 869"/>
              <a:gd name="T103" fmla="*/ 1638595 h 1423"/>
              <a:gd name="T104" fmla="*/ 55652 w 869"/>
              <a:gd name="T105" fmla="*/ 1648233 h 1423"/>
              <a:gd name="T106" fmla="*/ 47702 w 869"/>
              <a:gd name="T107" fmla="*/ 1702211 h 1423"/>
              <a:gd name="T108" fmla="*/ 93416 w 869"/>
              <a:gd name="T109" fmla="*/ 1719560 h 1423"/>
              <a:gd name="T110" fmla="*/ 73540 w 869"/>
              <a:gd name="T111" fmla="*/ 1760043 h 1423"/>
              <a:gd name="T112" fmla="*/ 119254 w 869"/>
              <a:gd name="T113" fmla="*/ 1804382 h 1423"/>
              <a:gd name="T114" fmla="*/ 111304 w 869"/>
              <a:gd name="T115" fmla="*/ 2538858 h 1423"/>
              <a:gd name="T116" fmla="*/ 1703349 w 869"/>
              <a:gd name="T117" fmla="*/ 2563918 h 1423"/>
              <a:gd name="T118" fmla="*/ 19876 w 869"/>
              <a:gd name="T119" fmla="*/ 1360997 h 1423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869"/>
              <a:gd name="T181" fmla="*/ 0 h 1423"/>
              <a:gd name="T182" fmla="*/ 869 w 869"/>
              <a:gd name="T183" fmla="*/ 1423 h 1423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869" h="1423">
                <a:moveTo>
                  <a:pt x="852" y="1170"/>
                </a:moveTo>
                <a:lnTo>
                  <a:pt x="852" y="1170"/>
                </a:lnTo>
                <a:lnTo>
                  <a:pt x="847" y="1156"/>
                </a:lnTo>
                <a:lnTo>
                  <a:pt x="840" y="1142"/>
                </a:lnTo>
                <a:lnTo>
                  <a:pt x="825" y="1113"/>
                </a:lnTo>
                <a:lnTo>
                  <a:pt x="808" y="1089"/>
                </a:lnTo>
                <a:lnTo>
                  <a:pt x="787" y="1066"/>
                </a:lnTo>
                <a:lnTo>
                  <a:pt x="766" y="1041"/>
                </a:lnTo>
                <a:lnTo>
                  <a:pt x="746" y="1015"/>
                </a:lnTo>
                <a:lnTo>
                  <a:pt x="711" y="962"/>
                </a:lnTo>
                <a:lnTo>
                  <a:pt x="694" y="931"/>
                </a:lnTo>
                <a:lnTo>
                  <a:pt x="674" y="899"/>
                </a:lnTo>
                <a:lnTo>
                  <a:pt x="659" y="868"/>
                </a:lnTo>
                <a:lnTo>
                  <a:pt x="650" y="855"/>
                </a:lnTo>
                <a:lnTo>
                  <a:pt x="648" y="850"/>
                </a:lnTo>
                <a:lnTo>
                  <a:pt x="646" y="848"/>
                </a:lnTo>
                <a:lnTo>
                  <a:pt x="641" y="843"/>
                </a:lnTo>
                <a:lnTo>
                  <a:pt x="641" y="841"/>
                </a:lnTo>
                <a:lnTo>
                  <a:pt x="641" y="840"/>
                </a:lnTo>
                <a:lnTo>
                  <a:pt x="638" y="836"/>
                </a:lnTo>
                <a:lnTo>
                  <a:pt x="636" y="833"/>
                </a:lnTo>
                <a:lnTo>
                  <a:pt x="636" y="829"/>
                </a:lnTo>
                <a:lnTo>
                  <a:pt x="638" y="822"/>
                </a:lnTo>
                <a:lnTo>
                  <a:pt x="639" y="825"/>
                </a:lnTo>
                <a:lnTo>
                  <a:pt x="639" y="831"/>
                </a:lnTo>
                <a:lnTo>
                  <a:pt x="639" y="834"/>
                </a:lnTo>
                <a:lnTo>
                  <a:pt x="641" y="838"/>
                </a:lnTo>
                <a:lnTo>
                  <a:pt x="643" y="825"/>
                </a:lnTo>
                <a:lnTo>
                  <a:pt x="645" y="827"/>
                </a:lnTo>
                <a:lnTo>
                  <a:pt x="646" y="827"/>
                </a:lnTo>
                <a:lnTo>
                  <a:pt x="648" y="825"/>
                </a:lnTo>
                <a:lnTo>
                  <a:pt x="648" y="824"/>
                </a:lnTo>
                <a:lnTo>
                  <a:pt x="646" y="822"/>
                </a:lnTo>
                <a:lnTo>
                  <a:pt x="646" y="818"/>
                </a:lnTo>
                <a:lnTo>
                  <a:pt x="646" y="813"/>
                </a:lnTo>
                <a:lnTo>
                  <a:pt x="648" y="815"/>
                </a:lnTo>
                <a:lnTo>
                  <a:pt x="652" y="811"/>
                </a:lnTo>
                <a:lnTo>
                  <a:pt x="650" y="817"/>
                </a:lnTo>
                <a:lnTo>
                  <a:pt x="650" y="818"/>
                </a:lnTo>
                <a:lnTo>
                  <a:pt x="652" y="820"/>
                </a:lnTo>
                <a:lnTo>
                  <a:pt x="652" y="815"/>
                </a:lnTo>
                <a:lnTo>
                  <a:pt x="653" y="813"/>
                </a:lnTo>
                <a:lnTo>
                  <a:pt x="655" y="813"/>
                </a:lnTo>
                <a:lnTo>
                  <a:pt x="652" y="804"/>
                </a:lnTo>
                <a:lnTo>
                  <a:pt x="650" y="801"/>
                </a:lnTo>
                <a:lnTo>
                  <a:pt x="650" y="796"/>
                </a:lnTo>
                <a:lnTo>
                  <a:pt x="652" y="792"/>
                </a:lnTo>
                <a:lnTo>
                  <a:pt x="653" y="792"/>
                </a:lnTo>
                <a:lnTo>
                  <a:pt x="657" y="796"/>
                </a:lnTo>
                <a:lnTo>
                  <a:pt x="655" y="789"/>
                </a:lnTo>
                <a:lnTo>
                  <a:pt x="653" y="783"/>
                </a:lnTo>
                <a:lnTo>
                  <a:pt x="655" y="783"/>
                </a:lnTo>
                <a:lnTo>
                  <a:pt x="655" y="780"/>
                </a:lnTo>
                <a:lnTo>
                  <a:pt x="657" y="771"/>
                </a:lnTo>
                <a:lnTo>
                  <a:pt x="655" y="760"/>
                </a:lnTo>
                <a:lnTo>
                  <a:pt x="650" y="753"/>
                </a:lnTo>
                <a:lnTo>
                  <a:pt x="646" y="746"/>
                </a:lnTo>
                <a:lnTo>
                  <a:pt x="645" y="741"/>
                </a:lnTo>
                <a:lnTo>
                  <a:pt x="643" y="738"/>
                </a:lnTo>
                <a:lnTo>
                  <a:pt x="639" y="732"/>
                </a:lnTo>
                <a:lnTo>
                  <a:pt x="638" y="725"/>
                </a:lnTo>
                <a:lnTo>
                  <a:pt x="638" y="724"/>
                </a:lnTo>
                <a:lnTo>
                  <a:pt x="639" y="720"/>
                </a:lnTo>
                <a:lnTo>
                  <a:pt x="638" y="718"/>
                </a:lnTo>
                <a:lnTo>
                  <a:pt x="638" y="717"/>
                </a:lnTo>
                <a:lnTo>
                  <a:pt x="639" y="713"/>
                </a:lnTo>
                <a:lnTo>
                  <a:pt x="638" y="710"/>
                </a:lnTo>
                <a:lnTo>
                  <a:pt x="634" y="708"/>
                </a:lnTo>
                <a:lnTo>
                  <a:pt x="629" y="704"/>
                </a:lnTo>
                <a:lnTo>
                  <a:pt x="629" y="699"/>
                </a:lnTo>
                <a:lnTo>
                  <a:pt x="627" y="687"/>
                </a:lnTo>
                <a:lnTo>
                  <a:pt x="629" y="671"/>
                </a:lnTo>
                <a:lnTo>
                  <a:pt x="631" y="653"/>
                </a:lnTo>
                <a:lnTo>
                  <a:pt x="634" y="636"/>
                </a:lnTo>
                <a:lnTo>
                  <a:pt x="639" y="618"/>
                </a:lnTo>
                <a:lnTo>
                  <a:pt x="648" y="604"/>
                </a:lnTo>
                <a:lnTo>
                  <a:pt x="652" y="599"/>
                </a:lnTo>
                <a:lnTo>
                  <a:pt x="657" y="594"/>
                </a:lnTo>
                <a:lnTo>
                  <a:pt x="667" y="587"/>
                </a:lnTo>
                <a:lnTo>
                  <a:pt x="680" y="578"/>
                </a:lnTo>
                <a:lnTo>
                  <a:pt x="708" y="564"/>
                </a:lnTo>
                <a:lnTo>
                  <a:pt x="720" y="557"/>
                </a:lnTo>
                <a:lnTo>
                  <a:pt x="729" y="546"/>
                </a:lnTo>
                <a:lnTo>
                  <a:pt x="734" y="536"/>
                </a:lnTo>
                <a:lnTo>
                  <a:pt x="736" y="529"/>
                </a:lnTo>
                <a:lnTo>
                  <a:pt x="736" y="522"/>
                </a:lnTo>
                <a:lnTo>
                  <a:pt x="736" y="515"/>
                </a:lnTo>
                <a:lnTo>
                  <a:pt x="732" y="508"/>
                </a:lnTo>
                <a:lnTo>
                  <a:pt x="724" y="497"/>
                </a:lnTo>
                <a:lnTo>
                  <a:pt x="720" y="492"/>
                </a:lnTo>
                <a:lnTo>
                  <a:pt x="720" y="487"/>
                </a:lnTo>
                <a:lnTo>
                  <a:pt x="722" y="481"/>
                </a:lnTo>
                <a:lnTo>
                  <a:pt x="727" y="476"/>
                </a:lnTo>
                <a:lnTo>
                  <a:pt x="731" y="471"/>
                </a:lnTo>
                <a:lnTo>
                  <a:pt x="732" y="464"/>
                </a:lnTo>
                <a:lnTo>
                  <a:pt x="731" y="457"/>
                </a:lnTo>
                <a:lnTo>
                  <a:pt x="729" y="455"/>
                </a:lnTo>
                <a:lnTo>
                  <a:pt x="727" y="453"/>
                </a:lnTo>
                <a:lnTo>
                  <a:pt x="724" y="450"/>
                </a:lnTo>
                <a:lnTo>
                  <a:pt x="722" y="448"/>
                </a:lnTo>
                <a:lnTo>
                  <a:pt x="725" y="443"/>
                </a:lnTo>
                <a:lnTo>
                  <a:pt x="727" y="437"/>
                </a:lnTo>
                <a:lnTo>
                  <a:pt x="727" y="430"/>
                </a:lnTo>
                <a:lnTo>
                  <a:pt x="720" y="418"/>
                </a:lnTo>
                <a:lnTo>
                  <a:pt x="718" y="413"/>
                </a:lnTo>
                <a:lnTo>
                  <a:pt x="718" y="406"/>
                </a:lnTo>
                <a:lnTo>
                  <a:pt x="720" y="399"/>
                </a:lnTo>
                <a:lnTo>
                  <a:pt x="724" y="393"/>
                </a:lnTo>
                <a:lnTo>
                  <a:pt x="736" y="385"/>
                </a:lnTo>
                <a:lnTo>
                  <a:pt x="746" y="374"/>
                </a:lnTo>
                <a:lnTo>
                  <a:pt x="750" y="369"/>
                </a:lnTo>
                <a:lnTo>
                  <a:pt x="755" y="364"/>
                </a:lnTo>
                <a:lnTo>
                  <a:pt x="757" y="357"/>
                </a:lnTo>
                <a:lnTo>
                  <a:pt x="757" y="351"/>
                </a:lnTo>
                <a:lnTo>
                  <a:pt x="755" y="344"/>
                </a:lnTo>
                <a:lnTo>
                  <a:pt x="750" y="337"/>
                </a:lnTo>
                <a:lnTo>
                  <a:pt x="745" y="332"/>
                </a:lnTo>
                <a:lnTo>
                  <a:pt x="739" y="327"/>
                </a:lnTo>
                <a:lnTo>
                  <a:pt x="725" y="318"/>
                </a:lnTo>
                <a:lnTo>
                  <a:pt x="713" y="309"/>
                </a:lnTo>
                <a:lnTo>
                  <a:pt x="703" y="299"/>
                </a:lnTo>
                <a:lnTo>
                  <a:pt x="697" y="293"/>
                </a:lnTo>
                <a:lnTo>
                  <a:pt x="694" y="286"/>
                </a:lnTo>
                <a:lnTo>
                  <a:pt x="690" y="281"/>
                </a:lnTo>
                <a:lnTo>
                  <a:pt x="690" y="274"/>
                </a:lnTo>
                <a:lnTo>
                  <a:pt x="690" y="262"/>
                </a:lnTo>
                <a:lnTo>
                  <a:pt x="692" y="248"/>
                </a:lnTo>
                <a:lnTo>
                  <a:pt x="692" y="239"/>
                </a:lnTo>
                <a:lnTo>
                  <a:pt x="690" y="232"/>
                </a:lnTo>
                <a:lnTo>
                  <a:pt x="687" y="218"/>
                </a:lnTo>
                <a:lnTo>
                  <a:pt x="676" y="190"/>
                </a:lnTo>
                <a:lnTo>
                  <a:pt x="671" y="176"/>
                </a:lnTo>
                <a:lnTo>
                  <a:pt x="666" y="163"/>
                </a:lnTo>
                <a:lnTo>
                  <a:pt x="657" y="151"/>
                </a:lnTo>
                <a:lnTo>
                  <a:pt x="648" y="139"/>
                </a:lnTo>
                <a:lnTo>
                  <a:pt x="643" y="132"/>
                </a:lnTo>
                <a:lnTo>
                  <a:pt x="641" y="125"/>
                </a:lnTo>
                <a:lnTo>
                  <a:pt x="641" y="118"/>
                </a:lnTo>
                <a:lnTo>
                  <a:pt x="643" y="111"/>
                </a:lnTo>
                <a:lnTo>
                  <a:pt x="646" y="95"/>
                </a:lnTo>
                <a:lnTo>
                  <a:pt x="648" y="88"/>
                </a:lnTo>
                <a:lnTo>
                  <a:pt x="646" y="81"/>
                </a:lnTo>
                <a:lnTo>
                  <a:pt x="645" y="74"/>
                </a:lnTo>
                <a:lnTo>
                  <a:pt x="641" y="69"/>
                </a:lnTo>
                <a:lnTo>
                  <a:pt x="632" y="58"/>
                </a:lnTo>
                <a:lnTo>
                  <a:pt x="620" y="49"/>
                </a:lnTo>
                <a:lnTo>
                  <a:pt x="609" y="40"/>
                </a:lnTo>
                <a:lnTo>
                  <a:pt x="599" y="32"/>
                </a:lnTo>
                <a:lnTo>
                  <a:pt x="588" y="23"/>
                </a:lnTo>
                <a:lnTo>
                  <a:pt x="574" y="14"/>
                </a:lnTo>
                <a:lnTo>
                  <a:pt x="560" y="9"/>
                </a:lnTo>
                <a:lnTo>
                  <a:pt x="548" y="5"/>
                </a:lnTo>
                <a:lnTo>
                  <a:pt x="534" y="5"/>
                </a:lnTo>
                <a:lnTo>
                  <a:pt x="522" y="7"/>
                </a:lnTo>
                <a:lnTo>
                  <a:pt x="508" y="9"/>
                </a:lnTo>
                <a:lnTo>
                  <a:pt x="481" y="9"/>
                </a:lnTo>
                <a:lnTo>
                  <a:pt x="460" y="9"/>
                </a:lnTo>
                <a:lnTo>
                  <a:pt x="457" y="9"/>
                </a:lnTo>
                <a:lnTo>
                  <a:pt x="406" y="2"/>
                </a:lnTo>
                <a:lnTo>
                  <a:pt x="400" y="0"/>
                </a:lnTo>
                <a:lnTo>
                  <a:pt x="367" y="2"/>
                </a:lnTo>
                <a:lnTo>
                  <a:pt x="337" y="7"/>
                </a:lnTo>
                <a:lnTo>
                  <a:pt x="307" y="16"/>
                </a:lnTo>
                <a:lnTo>
                  <a:pt x="291" y="19"/>
                </a:lnTo>
                <a:lnTo>
                  <a:pt x="277" y="23"/>
                </a:lnTo>
                <a:lnTo>
                  <a:pt x="262" y="28"/>
                </a:lnTo>
                <a:lnTo>
                  <a:pt x="248" y="35"/>
                </a:lnTo>
                <a:lnTo>
                  <a:pt x="234" y="42"/>
                </a:lnTo>
                <a:lnTo>
                  <a:pt x="221" y="53"/>
                </a:lnTo>
                <a:lnTo>
                  <a:pt x="209" y="62"/>
                </a:lnTo>
                <a:lnTo>
                  <a:pt x="198" y="74"/>
                </a:lnTo>
                <a:lnTo>
                  <a:pt x="184" y="93"/>
                </a:lnTo>
                <a:lnTo>
                  <a:pt x="172" y="114"/>
                </a:lnTo>
                <a:lnTo>
                  <a:pt x="163" y="128"/>
                </a:lnTo>
                <a:lnTo>
                  <a:pt x="156" y="142"/>
                </a:lnTo>
                <a:lnTo>
                  <a:pt x="151" y="148"/>
                </a:lnTo>
                <a:lnTo>
                  <a:pt x="151" y="149"/>
                </a:lnTo>
                <a:lnTo>
                  <a:pt x="153" y="151"/>
                </a:lnTo>
                <a:lnTo>
                  <a:pt x="151" y="151"/>
                </a:lnTo>
                <a:lnTo>
                  <a:pt x="149" y="153"/>
                </a:lnTo>
                <a:lnTo>
                  <a:pt x="149" y="156"/>
                </a:lnTo>
                <a:lnTo>
                  <a:pt x="151" y="155"/>
                </a:lnTo>
                <a:lnTo>
                  <a:pt x="153" y="153"/>
                </a:lnTo>
                <a:lnTo>
                  <a:pt x="153" y="155"/>
                </a:lnTo>
                <a:lnTo>
                  <a:pt x="153" y="158"/>
                </a:lnTo>
                <a:lnTo>
                  <a:pt x="151" y="158"/>
                </a:lnTo>
                <a:lnTo>
                  <a:pt x="149" y="160"/>
                </a:lnTo>
                <a:lnTo>
                  <a:pt x="149" y="163"/>
                </a:lnTo>
                <a:lnTo>
                  <a:pt x="149" y="170"/>
                </a:lnTo>
                <a:lnTo>
                  <a:pt x="151" y="169"/>
                </a:lnTo>
                <a:lnTo>
                  <a:pt x="153" y="167"/>
                </a:lnTo>
                <a:lnTo>
                  <a:pt x="151" y="172"/>
                </a:lnTo>
                <a:lnTo>
                  <a:pt x="151" y="174"/>
                </a:lnTo>
                <a:lnTo>
                  <a:pt x="149" y="172"/>
                </a:lnTo>
                <a:lnTo>
                  <a:pt x="146" y="179"/>
                </a:lnTo>
                <a:lnTo>
                  <a:pt x="142" y="183"/>
                </a:lnTo>
                <a:lnTo>
                  <a:pt x="139" y="181"/>
                </a:lnTo>
                <a:lnTo>
                  <a:pt x="139" y="184"/>
                </a:lnTo>
                <a:lnTo>
                  <a:pt x="135" y="186"/>
                </a:lnTo>
                <a:lnTo>
                  <a:pt x="132" y="186"/>
                </a:lnTo>
                <a:lnTo>
                  <a:pt x="128" y="190"/>
                </a:lnTo>
                <a:lnTo>
                  <a:pt x="125" y="193"/>
                </a:lnTo>
                <a:lnTo>
                  <a:pt x="123" y="195"/>
                </a:lnTo>
                <a:lnTo>
                  <a:pt x="123" y="197"/>
                </a:lnTo>
                <a:lnTo>
                  <a:pt x="121" y="199"/>
                </a:lnTo>
                <a:lnTo>
                  <a:pt x="119" y="200"/>
                </a:lnTo>
                <a:lnTo>
                  <a:pt x="118" y="200"/>
                </a:lnTo>
                <a:lnTo>
                  <a:pt x="119" y="195"/>
                </a:lnTo>
                <a:lnTo>
                  <a:pt x="123" y="191"/>
                </a:lnTo>
                <a:lnTo>
                  <a:pt x="119" y="191"/>
                </a:lnTo>
                <a:lnTo>
                  <a:pt x="116" y="193"/>
                </a:lnTo>
                <a:lnTo>
                  <a:pt x="112" y="199"/>
                </a:lnTo>
                <a:lnTo>
                  <a:pt x="111" y="199"/>
                </a:lnTo>
                <a:lnTo>
                  <a:pt x="107" y="202"/>
                </a:lnTo>
                <a:lnTo>
                  <a:pt x="105" y="206"/>
                </a:lnTo>
                <a:lnTo>
                  <a:pt x="105" y="207"/>
                </a:lnTo>
                <a:lnTo>
                  <a:pt x="109" y="209"/>
                </a:lnTo>
                <a:lnTo>
                  <a:pt x="111" y="204"/>
                </a:lnTo>
                <a:lnTo>
                  <a:pt x="112" y="204"/>
                </a:lnTo>
                <a:lnTo>
                  <a:pt x="114" y="206"/>
                </a:lnTo>
                <a:lnTo>
                  <a:pt x="112" y="207"/>
                </a:lnTo>
                <a:lnTo>
                  <a:pt x="109" y="211"/>
                </a:lnTo>
                <a:lnTo>
                  <a:pt x="104" y="216"/>
                </a:lnTo>
                <a:lnTo>
                  <a:pt x="102" y="220"/>
                </a:lnTo>
                <a:lnTo>
                  <a:pt x="102" y="223"/>
                </a:lnTo>
                <a:lnTo>
                  <a:pt x="102" y="227"/>
                </a:lnTo>
                <a:lnTo>
                  <a:pt x="102" y="228"/>
                </a:lnTo>
                <a:lnTo>
                  <a:pt x="98" y="230"/>
                </a:lnTo>
                <a:lnTo>
                  <a:pt x="98" y="234"/>
                </a:lnTo>
                <a:lnTo>
                  <a:pt x="97" y="232"/>
                </a:lnTo>
                <a:lnTo>
                  <a:pt x="95" y="235"/>
                </a:lnTo>
                <a:lnTo>
                  <a:pt x="91" y="241"/>
                </a:lnTo>
                <a:lnTo>
                  <a:pt x="88" y="242"/>
                </a:lnTo>
                <a:lnTo>
                  <a:pt x="84" y="244"/>
                </a:lnTo>
                <a:lnTo>
                  <a:pt x="86" y="246"/>
                </a:lnTo>
                <a:lnTo>
                  <a:pt x="89" y="248"/>
                </a:lnTo>
                <a:lnTo>
                  <a:pt x="86" y="249"/>
                </a:lnTo>
                <a:lnTo>
                  <a:pt x="86" y="251"/>
                </a:lnTo>
                <a:lnTo>
                  <a:pt x="88" y="255"/>
                </a:lnTo>
                <a:lnTo>
                  <a:pt x="86" y="255"/>
                </a:lnTo>
                <a:lnTo>
                  <a:pt x="84" y="255"/>
                </a:lnTo>
                <a:lnTo>
                  <a:pt x="82" y="251"/>
                </a:lnTo>
                <a:lnTo>
                  <a:pt x="82" y="258"/>
                </a:lnTo>
                <a:lnTo>
                  <a:pt x="81" y="260"/>
                </a:lnTo>
                <a:lnTo>
                  <a:pt x="79" y="256"/>
                </a:lnTo>
                <a:lnTo>
                  <a:pt x="77" y="260"/>
                </a:lnTo>
                <a:lnTo>
                  <a:pt x="77" y="262"/>
                </a:lnTo>
                <a:lnTo>
                  <a:pt x="79" y="267"/>
                </a:lnTo>
                <a:lnTo>
                  <a:pt x="77" y="267"/>
                </a:lnTo>
                <a:lnTo>
                  <a:pt x="75" y="267"/>
                </a:lnTo>
                <a:lnTo>
                  <a:pt x="74" y="263"/>
                </a:lnTo>
                <a:lnTo>
                  <a:pt x="72" y="262"/>
                </a:lnTo>
                <a:lnTo>
                  <a:pt x="72" y="265"/>
                </a:lnTo>
                <a:lnTo>
                  <a:pt x="70" y="263"/>
                </a:lnTo>
                <a:lnTo>
                  <a:pt x="68" y="262"/>
                </a:lnTo>
                <a:lnTo>
                  <a:pt x="67" y="260"/>
                </a:lnTo>
                <a:lnTo>
                  <a:pt x="65" y="258"/>
                </a:lnTo>
                <a:lnTo>
                  <a:pt x="63" y="262"/>
                </a:lnTo>
                <a:lnTo>
                  <a:pt x="65" y="265"/>
                </a:lnTo>
                <a:lnTo>
                  <a:pt x="67" y="269"/>
                </a:lnTo>
                <a:lnTo>
                  <a:pt x="67" y="272"/>
                </a:lnTo>
                <a:lnTo>
                  <a:pt x="67" y="276"/>
                </a:lnTo>
                <a:lnTo>
                  <a:pt x="65" y="276"/>
                </a:lnTo>
                <a:lnTo>
                  <a:pt x="63" y="276"/>
                </a:lnTo>
                <a:lnTo>
                  <a:pt x="61" y="278"/>
                </a:lnTo>
                <a:lnTo>
                  <a:pt x="60" y="278"/>
                </a:lnTo>
                <a:lnTo>
                  <a:pt x="58" y="279"/>
                </a:lnTo>
                <a:lnTo>
                  <a:pt x="56" y="283"/>
                </a:lnTo>
                <a:lnTo>
                  <a:pt x="54" y="285"/>
                </a:lnTo>
                <a:lnTo>
                  <a:pt x="56" y="285"/>
                </a:lnTo>
                <a:lnTo>
                  <a:pt x="56" y="286"/>
                </a:lnTo>
                <a:lnTo>
                  <a:pt x="56" y="288"/>
                </a:lnTo>
                <a:lnTo>
                  <a:pt x="54" y="288"/>
                </a:lnTo>
                <a:lnTo>
                  <a:pt x="51" y="285"/>
                </a:lnTo>
                <a:lnTo>
                  <a:pt x="51" y="286"/>
                </a:lnTo>
                <a:lnTo>
                  <a:pt x="49" y="288"/>
                </a:lnTo>
                <a:lnTo>
                  <a:pt x="51" y="290"/>
                </a:lnTo>
                <a:lnTo>
                  <a:pt x="53" y="293"/>
                </a:lnTo>
                <a:lnTo>
                  <a:pt x="51" y="299"/>
                </a:lnTo>
                <a:lnTo>
                  <a:pt x="58" y="300"/>
                </a:lnTo>
                <a:lnTo>
                  <a:pt x="63" y="302"/>
                </a:lnTo>
                <a:lnTo>
                  <a:pt x="65" y="304"/>
                </a:lnTo>
                <a:lnTo>
                  <a:pt x="65" y="307"/>
                </a:lnTo>
                <a:lnTo>
                  <a:pt x="61" y="307"/>
                </a:lnTo>
                <a:lnTo>
                  <a:pt x="58" y="306"/>
                </a:lnTo>
                <a:lnTo>
                  <a:pt x="54" y="306"/>
                </a:lnTo>
                <a:lnTo>
                  <a:pt x="54" y="304"/>
                </a:lnTo>
                <a:lnTo>
                  <a:pt x="53" y="300"/>
                </a:lnTo>
                <a:lnTo>
                  <a:pt x="53" y="304"/>
                </a:lnTo>
                <a:lnTo>
                  <a:pt x="53" y="306"/>
                </a:lnTo>
                <a:lnTo>
                  <a:pt x="49" y="309"/>
                </a:lnTo>
                <a:lnTo>
                  <a:pt x="51" y="311"/>
                </a:lnTo>
                <a:lnTo>
                  <a:pt x="51" y="313"/>
                </a:lnTo>
                <a:lnTo>
                  <a:pt x="53" y="316"/>
                </a:lnTo>
                <a:lnTo>
                  <a:pt x="49" y="314"/>
                </a:lnTo>
                <a:lnTo>
                  <a:pt x="49" y="320"/>
                </a:lnTo>
                <a:lnTo>
                  <a:pt x="49" y="323"/>
                </a:lnTo>
                <a:lnTo>
                  <a:pt x="44" y="321"/>
                </a:lnTo>
                <a:lnTo>
                  <a:pt x="40" y="323"/>
                </a:lnTo>
                <a:lnTo>
                  <a:pt x="40" y="327"/>
                </a:lnTo>
                <a:lnTo>
                  <a:pt x="40" y="334"/>
                </a:lnTo>
                <a:lnTo>
                  <a:pt x="42" y="332"/>
                </a:lnTo>
                <a:lnTo>
                  <a:pt x="42" y="334"/>
                </a:lnTo>
                <a:lnTo>
                  <a:pt x="40" y="341"/>
                </a:lnTo>
                <a:lnTo>
                  <a:pt x="40" y="346"/>
                </a:lnTo>
                <a:lnTo>
                  <a:pt x="40" y="355"/>
                </a:lnTo>
                <a:lnTo>
                  <a:pt x="35" y="355"/>
                </a:lnTo>
                <a:lnTo>
                  <a:pt x="33" y="362"/>
                </a:lnTo>
                <a:lnTo>
                  <a:pt x="35" y="364"/>
                </a:lnTo>
                <a:lnTo>
                  <a:pt x="35" y="365"/>
                </a:lnTo>
                <a:lnTo>
                  <a:pt x="35" y="369"/>
                </a:lnTo>
                <a:lnTo>
                  <a:pt x="37" y="367"/>
                </a:lnTo>
                <a:lnTo>
                  <a:pt x="39" y="369"/>
                </a:lnTo>
                <a:lnTo>
                  <a:pt x="39" y="371"/>
                </a:lnTo>
                <a:lnTo>
                  <a:pt x="37" y="372"/>
                </a:lnTo>
                <a:lnTo>
                  <a:pt x="35" y="371"/>
                </a:lnTo>
                <a:lnTo>
                  <a:pt x="33" y="379"/>
                </a:lnTo>
                <a:lnTo>
                  <a:pt x="35" y="381"/>
                </a:lnTo>
                <a:lnTo>
                  <a:pt x="37" y="381"/>
                </a:lnTo>
                <a:lnTo>
                  <a:pt x="39" y="379"/>
                </a:lnTo>
                <a:lnTo>
                  <a:pt x="39" y="385"/>
                </a:lnTo>
                <a:lnTo>
                  <a:pt x="37" y="390"/>
                </a:lnTo>
                <a:lnTo>
                  <a:pt x="39" y="395"/>
                </a:lnTo>
                <a:lnTo>
                  <a:pt x="39" y="400"/>
                </a:lnTo>
                <a:lnTo>
                  <a:pt x="39" y="407"/>
                </a:lnTo>
                <a:lnTo>
                  <a:pt x="35" y="413"/>
                </a:lnTo>
                <a:lnTo>
                  <a:pt x="32" y="416"/>
                </a:lnTo>
                <a:lnTo>
                  <a:pt x="26" y="420"/>
                </a:lnTo>
                <a:lnTo>
                  <a:pt x="24" y="423"/>
                </a:lnTo>
                <a:lnTo>
                  <a:pt x="24" y="425"/>
                </a:lnTo>
                <a:lnTo>
                  <a:pt x="26" y="427"/>
                </a:lnTo>
                <a:lnTo>
                  <a:pt x="23" y="429"/>
                </a:lnTo>
                <a:lnTo>
                  <a:pt x="19" y="430"/>
                </a:lnTo>
                <a:lnTo>
                  <a:pt x="14" y="436"/>
                </a:lnTo>
                <a:lnTo>
                  <a:pt x="12" y="441"/>
                </a:lnTo>
                <a:lnTo>
                  <a:pt x="12" y="446"/>
                </a:lnTo>
                <a:lnTo>
                  <a:pt x="10" y="455"/>
                </a:lnTo>
                <a:lnTo>
                  <a:pt x="10" y="457"/>
                </a:lnTo>
                <a:lnTo>
                  <a:pt x="9" y="457"/>
                </a:lnTo>
                <a:lnTo>
                  <a:pt x="10" y="460"/>
                </a:lnTo>
                <a:lnTo>
                  <a:pt x="12" y="460"/>
                </a:lnTo>
                <a:lnTo>
                  <a:pt x="12" y="458"/>
                </a:lnTo>
                <a:lnTo>
                  <a:pt x="14" y="458"/>
                </a:lnTo>
                <a:lnTo>
                  <a:pt x="17" y="462"/>
                </a:lnTo>
                <a:lnTo>
                  <a:pt x="19" y="467"/>
                </a:lnTo>
                <a:lnTo>
                  <a:pt x="21" y="471"/>
                </a:lnTo>
                <a:lnTo>
                  <a:pt x="19" y="476"/>
                </a:lnTo>
                <a:lnTo>
                  <a:pt x="16" y="480"/>
                </a:lnTo>
                <a:lnTo>
                  <a:pt x="12" y="481"/>
                </a:lnTo>
                <a:lnTo>
                  <a:pt x="19" y="480"/>
                </a:lnTo>
                <a:lnTo>
                  <a:pt x="17" y="485"/>
                </a:lnTo>
                <a:lnTo>
                  <a:pt x="17" y="492"/>
                </a:lnTo>
                <a:lnTo>
                  <a:pt x="21" y="499"/>
                </a:lnTo>
                <a:lnTo>
                  <a:pt x="23" y="499"/>
                </a:lnTo>
                <a:lnTo>
                  <a:pt x="26" y="501"/>
                </a:lnTo>
                <a:lnTo>
                  <a:pt x="23" y="499"/>
                </a:lnTo>
                <a:lnTo>
                  <a:pt x="24" y="495"/>
                </a:lnTo>
                <a:lnTo>
                  <a:pt x="26" y="495"/>
                </a:lnTo>
                <a:lnTo>
                  <a:pt x="26" y="497"/>
                </a:lnTo>
                <a:lnTo>
                  <a:pt x="28" y="497"/>
                </a:lnTo>
                <a:lnTo>
                  <a:pt x="30" y="495"/>
                </a:lnTo>
                <a:lnTo>
                  <a:pt x="30" y="501"/>
                </a:lnTo>
                <a:lnTo>
                  <a:pt x="30" y="502"/>
                </a:lnTo>
                <a:lnTo>
                  <a:pt x="28" y="501"/>
                </a:lnTo>
                <a:lnTo>
                  <a:pt x="28" y="504"/>
                </a:lnTo>
                <a:lnTo>
                  <a:pt x="26" y="506"/>
                </a:lnTo>
                <a:lnTo>
                  <a:pt x="24" y="504"/>
                </a:lnTo>
                <a:lnTo>
                  <a:pt x="23" y="508"/>
                </a:lnTo>
                <a:lnTo>
                  <a:pt x="19" y="511"/>
                </a:lnTo>
                <a:lnTo>
                  <a:pt x="23" y="513"/>
                </a:lnTo>
                <a:lnTo>
                  <a:pt x="26" y="511"/>
                </a:lnTo>
                <a:lnTo>
                  <a:pt x="30" y="508"/>
                </a:lnTo>
                <a:lnTo>
                  <a:pt x="33" y="513"/>
                </a:lnTo>
                <a:lnTo>
                  <a:pt x="35" y="509"/>
                </a:lnTo>
                <a:lnTo>
                  <a:pt x="37" y="513"/>
                </a:lnTo>
                <a:lnTo>
                  <a:pt x="37" y="516"/>
                </a:lnTo>
                <a:lnTo>
                  <a:pt x="33" y="522"/>
                </a:lnTo>
                <a:lnTo>
                  <a:pt x="28" y="525"/>
                </a:lnTo>
                <a:lnTo>
                  <a:pt x="21" y="525"/>
                </a:lnTo>
                <a:lnTo>
                  <a:pt x="26" y="529"/>
                </a:lnTo>
                <a:lnTo>
                  <a:pt x="32" y="529"/>
                </a:lnTo>
                <a:lnTo>
                  <a:pt x="35" y="532"/>
                </a:lnTo>
                <a:lnTo>
                  <a:pt x="35" y="534"/>
                </a:lnTo>
                <a:lnTo>
                  <a:pt x="33" y="536"/>
                </a:lnTo>
                <a:lnTo>
                  <a:pt x="35" y="537"/>
                </a:lnTo>
                <a:lnTo>
                  <a:pt x="37" y="541"/>
                </a:lnTo>
                <a:lnTo>
                  <a:pt x="32" y="543"/>
                </a:lnTo>
                <a:lnTo>
                  <a:pt x="26" y="541"/>
                </a:lnTo>
                <a:lnTo>
                  <a:pt x="28" y="543"/>
                </a:lnTo>
                <a:lnTo>
                  <a:pt x="28" y="544"/>
                </a:lnTo>
                <a:lnTo>
                  <a:pt x="30" y="546"/>
                </a:lnTo>
                <a:lnTo>
                  <a:pt x="32" y="546"/>
                </a:lnTo>
                <a:lnTo>
                  <a:pt x="35" y="544"/>
                </a:lnTo>
                <a:lnTo>
                  <a:pt x="37" y="543"/>
                </a:lnTo>
                <a:lnTo>
                  <a:pt x="39" y="544"/>
                </a:lnTo>
                <a:lnTo>
                  <a:pt x="35" y="546"/>
                </a:lnTo>
                <a:lnTo>
                  <a:pt x="35" y="550"/>
                </a:lnTo>
                <a:lnTo>
                  <a:pt x="33" y="548"/>
                </a:lnTo>
                <a:lnTo>
                  <a:pt x="30" y="548"/>
                </a:lnTo>
                <a:lnTo>
                  <a:pt x="28" y="555"/>
                </a:lnTo>
                <a:lnTo>
                  <a:pt x="26" y="562"/>
                </a:lnTo>
                <a:lnTo>
                  <a:pt x="30" y="560"/>
                </a:lnTo>
                <a:lnTo>
                  <a:pt x="32" y="559"/>
                </a:lnTo>
                <a:lnTo>
                  <a:pt x="35" y="553"/>
                </a:lnTo>
                <a:lnTo>
                  <a:pt x="33" y="553"/>
                </a:lnTo>
                <a:lnTo>
                  <a:pt x="32" y="553"/>
                </a:lnTo>
                <a:lnTo>
                  <a:pt x="32" y="552"/>
                </a:lnTo>
                <a:lnTo>
                  <a:pt x="39" y="552"/>
                </a:lnTo>
                <a:lnTo>
                  <a:pt x="42" y="552"/>
                </a:lnTo>
                <a:lnTo>
                  <a:pt x="44" y="553"/>
                </a:lnTo>
                <a:lnTo>
                  <a:pt x="40" y="553"/>
                </a:lnTo>
                <a:lnTo>
                  <a:pt x="39" y="553"/>
                </a:lnTo>
                <a:lnTo>
                  <a:pt x="39" y="557"/>
                </a:lnTo>
                <a:lnTo>
                  <a:pt x="39" y="560"/>
                </a:lnTo>
                <a:lnTo>
                  <a:pt x="42" y="562"/>
                </a:lnTo>
                <a:lnTo>
                  <a:pt x="42" y="560"/>
                </a:lnTo>
                <a:lnTo>
                  <a:pt x="42" y="559"/>
                </a:lnTo>
                <a:lnTo>
                  <a:pt x="44" y="564"/>
                </a:lnTo>
                <a:lnTo>
                  <a:pt x="42" y="566"/>
                </a:lnTo>
                <a:lnTo>
                  <a:pt x="39" y="569"/>
                </a:lnTo>
                <a:lnTo>
                  <a:pt x="37" y="576"/>
                </a:lnTo>
                <a:lnTo>
                  <a:pt x="33" y="581"/>
                </a:lnTo>
                <a:lnTo>
                  <a:pt x="32" y="581"/>
                </a:lnTo>
                <a:lnTo>
                  <a:pt x="30" y="585"/>
                </a:lnTo>
                <a:lnTo>
                  <a:pt x="28" y="590"/>
                </a:lnTo>
                <a:lnTo>
                  <a:pt x="24" y="595"/>
                </a:lnTo>
                <a:lnTo>
                  <a:pt x="26" y="597"/>
                </a:lnTo>
                <a:lnTo>
                  <a:pt x="26" y="599"/>
                </a:lnTo>
                <a:lnTo>
                  <a:pt x="24" y="601"/>
                </a:lnTo>
                <a:lnTo>
                  <a:pt x="26" y="604"/>
                </a:lnTo>
                <a:lnTo>
                  <a:pt x="26" y="608"/>
                </a:lnTo>
                <a:lnTo>
                  <a:pt x="24" y="616"/>
                </a:lnTo>
                <a:lnTo>
                  <a:pt x="24" y="615"/>
                </a:lnTo>
                <a:lnTo>
                  <a:pt x="23" y="624"/>
                </a:lnTo>
                <a:lnTo>
                  <a:pt x="19" y="631"/>
                </a:lnTo>
                <a:lnTo>
                  <a:pt x="19" y="636"/>
                </a:lnTo>
                <a:lnTo>
                  <a:pt x="21" y="638"/>
                </a:lnTo>
                <a:lnTo>
                  <a:pt x="23" y="636"/>
                </a:lnTo>
                <a:lnTo>
                  <a:pt x="23" y="639"/>
                </a:lnTo>
                <a:lnTo>
                  <a:pt x="23" y="643"/>
                </a:lnTo>
                <a:lnTo>
                  <a:pt x="21" y="645"/>
                </a:lnTo>
                <a:lnTo>
                  <a:pt x="16" y="645"/>
                </a:lnTo>
                <a:lnTo>
                  <a:pt x="16" y="650"/>
                </a:lnTo>
                <a:lnTo>
                  <a:pt x="14" y="652"/>
                </a:lnTo>
                <a:lnTo>
                  <a:pt x="10" y="653"/>
                </a:lnTo>
                <a:lnTo>
                  <a:pt x="10" y="650"/>
                </a:lnTo>
                <a:lnTo>
                  <a:pt x="7" y="650"/>
                </a:lnTo>
                <a:lnTo>
                  <a:pt x="9" y="655"/>
                </a:lnTo>
                <a:lnTo>
                  <a:pt x="10" y="659"/>
                </a:lnTo>
                <a:lnTo>
                  <a:pt x="7" y="660"/>
                </a:lnTo>
                <a:lnTo>
                  <a:pt x="5" y="659"/>
                </a:lnTo>
                <a:lnTo>
                  <a:pt x="3" y="657"/>
                </a:lnTo>
                <a:lnTo>
                  <a:pt x="3" y="659"/>
                </a:lnTo>
                <a:lnTo>
                  <a:pt x="3" y="662"/>
                </a:lnTo>
                <a:lnTo>
                  <a:pt x="3" y="664"/>
                </a:lnTo>
                <a:lnTo>
                  <a:pt x="3" y="666"/>
                </a:lnTo>
                <a:lnTo>
                  <a:pt x="3" y="664"/>
                </a:lnTo>
                <a:lnTo>
                  <a:pt x="3" y="666"/>
                </a:lnTo>
                <a:lnTo>
                  <a:pt x="3" y="667"/>
                </a:lnTo>
                <a:lnTo>
                  <a:pt x="7" y="669"/>
                </a:lnTo>
                <a:lnTo>
                  <a:pt x="7" y="673"/>
                </a:lnTo>
                <a:lnTo>
                  <a:pt x="5" y="673"/>
                </a:lnTo>
                <a:lnTo>
                  <a:pt x="3" y="676"/>
                </a:lnTo>
                <a:lnTo>
                  <a:pt x="2" y="685"/>
                </a:lnTo>
                <a:lnTo>
                  <a:pt x="3" y="696"/>
                </a:lnTo>
                <a:lnTo>
                  <a:pt x="5" y="703"/>
                </a:lnTo>
                <a:lnTo>
                  <a:pt x="7" y="703"/>
                </a:lnTo>
                <a:lnTo>
                  <a:pt x="9" y="703"/>
                </a:lnTo>
                <a:lnTo>
                  <a:pt x="10" y="706"/>
                </a:lnTo>
                <a:lnTo>
                  <a:pt x="7" y="706"/>
                </a:lnTo>
                <a:lnTo>
                  <a:pt x="5" y="704"/>
                </a:lnTo>
                <a:lnTo>
                  <a:pt x="7" y="708"/>
                </a:lnTo>
                <a:lnTo>
                  <a:pt x="9" y="708"/>
                </a:lnTo>
                <a:lnTo>
                  <a:pt x="7" y="708"/>
                </a:lnTo>
                <a:lnTo>
                  <a:pt x="5" y="708"/>
                </a:lnTo>
                <a:lnTo>
                  <a:pt x="3" y="708"/>
                </a:lnTo>
                <a:lnTo>
                  <a:pt x="3" y="710"/>
                </a:lnTo>
                <a:lnTo>
                  <a:pt x="3" y="711"/>
                </a:lnTo>
                <a:lnTo>
                  <a:pt x="0" y="717"/>
                </a:lnTo>
                <a:lnTo>
                  <a:pt x="0" y="718"/>
                </a:lnTo>
                <a:lnTo>
                  <a:pt x="2" y="718"/>
                </a:lnTo>
                <a:lnTo>
                  <a:pt x="5" y="718"/>
                </a:lnTo>
                <a:lnTo>
                  <a:pt x="7" y="720"/>
                </a:lnTo>
                <a:lnTo>
                  <a:pt x="7" y="724"/>
                </a:lnTo>
                <a:lnTo>
                  <a:pt x="7" y="727"/>
                </a:lnTo>
                <a:lnTo>
                  <a:pt x="7" y="731"/>
                </a:lnTo>
                <a:lnTo>
                  <a:pt x="10" y="738"/>
                </a:lnTo>
                <a:lnTo>
                  <a:pt x="10" y="745"/>
                </a:lnTo>
                <a:lnTo>
                  <a:pt x="10" y="752"/>
                </a:lnTo>
                <a:lnTo>
                  <a:pt x="12" y="760"/>
                </a:lnTo>
                <a:lnTo>
                  <a:pt x="14" y="764"/>
                </a:lnTo>
                <a:lnTo>
                  <a:pt x="16" y="764"/>
                </a:lnTo>
                <a:lnTo>
                  <a:pt x="17" y="762"/>
                </a:lnTo>
                <a:lnTo>
                  <a:pt x="17" y="760"/>
                </a:lnTo>
                <a:lnTo>
                  <a:pt x="16" y="759"/>
                </a:lnTo>
                <a:lnTo>
                  <a:pt x="21" y="759"/>
                </a:lnTo>
                <a:lnTo>
                  <a:pt x="19" y="760"/>
                </a:lnTo>
                <a:lnTo>
                  <a:pt x="17" y="764"/>
                </a:lnTo>
                <a:lnTo>
                  <a:pt x="16" y="768"/>
                </a:lnTo>
                <a:lnTo>
                  <a:pt x="14" y="768"/>
                </a:lnTo>
                <a:lnTo>
                  <a:pt x="12" y="769"/>
                </a:lnTo>
                <a:lnTo>
                  <a:pt x="14" y="771"/>
                </a:lnTo>
                <a:lnTo>
                  <a:pt x="16" y="775"/>
                </a:lnTo>
                <a:lnTo>
                  <a:pt x="10" y="775"/>
                </a:lnTo>
                <a:lnTo>
                  <a:pt x="9" y="776"/>
                </a:lnTo>
                <a:lnTo>
                  <a:pt x="10" y="778"/>
                </a:lnTo>
                <a:lnTo>
                  <a:pt x="10" y="783"/>
                </a:lnTo>
                <a:lnTo>
                  <a:pt x="12" y="785"/>
                </a:lnTo>
                <a:lnTo>
                  <a:pt x="16" y="783"/>
                </a:lnTo>
                <a:lnTo>
                  <a:pt x="12" y="787"/>
                </a:lnTo>
                <a:lnTo>
                  <a:pt x="12" y="789"/>
                </a:lnTo>
                <a:lnTo>
                  <a:pt x="14" y="790"/>
                </a:lnTo>
                <a:lnTo>
                  <a:pt x="19" y="792"/>
                </a:lnTo>
                <a:lnTo>
                  <a:pt x="19" y="790"/>
                </a:lnTo>
                <a:lnTo>
                  <a:pt x="23" y="790"/>
                </a:lnTo>
                <a:lnTo>
                  <a:pt x="24" y="790"/>
                </a:lnTo>
                <a:lnTo>
                  <a:pt x="28" y="790"/>
                </a:lnTo>
                <a:lnTo>
                  <a:pt x="24" y="790"/>
                </a:lnTo>
                <a:lnTo>
                  <a:pt x="26" y="789"/>
                </a:lnTo>
                <a:lnTo>
                  <a:pt x="32" y="792"/>
                </a:lnTo>
                <a:lnTo>
                  <a:pt x="37" y="796"/>
                </a:lnTo>
                <a:lnTo>
                  <a:pt x="37" y="792"/>
                </a:lnTo>
                <a:lnTo>
                  <a:pt x="39" y="792"/>
                </a:lnTo>
                <a:lnTo>
                  <a:pt x="39" y="794"/>
                </a:lnTo>
                <a:lnTo>
                  <a:pt x="39" y="799"/>
                </a:lnTo>
                <a:lnTo>
                  <a:pt x="37" y="804"/>
                </a:lnTo>
                <a:lnTo>
                  <a:pt x="33" y="806"/>
                </a:lnTo>
                <a:lnTo>
                  <a:pt x="30" y="808"/>
                </a:lnTo>
                <a:lnTo>
                  <a:pt x="28" y="808"/>
                </a:lnTo>
                <a:lnTo>
                  <a:pt x="26" y="810"/>
                </a:lnTo>
                <a:lnTo>
                  <a:pt x="24" y="808"/>
                </a:lnTo>
                <a:lnTo>
                  <a:pt x="21" y="808"/>
                </a:lnTo>
                <a:lnTo>
                  <a:pt x="23" y="811"/>
                </a:lnTo>
                <a:lnTo>
                  <a:pt x="24" y="813"/>
                </a:lnTo>
                <a:lnTo>
                  <a:pt x="24" y="815"/>
                </a:lnTo>
                <a:lnTo>
                  <a:pt x="21" y="817"/>
                </a:lnTo>
                <a:lnTo>
                  <a:pt x="17" y="822"/>
                </a:lnTo>
                <a:lnTo>
                  <a:pt x="21" y="822"/>
                </a:lnTo>
                <a:lnTo>
                  <a:pt x="17" y="827"/>
                </a:lnTo>
                <a:lnTo>
                  <a:pt x="17" y="831"/>
                </a:lnTo>
                <a:lnTo>
                  <a:pt x="19" y="834"/>
                </a:lnTo>
                <a:lnTo>
                  <a:pt x="17" y="834"/>
                </a:lnTo>
                <a:lnTo>
                  <a:pt x="17" y="836"/>
                </a:lnTo>
                <a:lnTo>
                  <a:pt x="21" y="834"/>
                </a:lnTo>
                <a:lnTo>
                  <a:pt x="23" y="834"/>
                </a:lnTo>
                <a:lnTo>
                  <a:pt x="26" y="836"/>
                </a:lnTo>
                <a:lnTo>
                  <a:pt x="26" y="840"/>
                </a:lnTo>
                <a:lnTo>
                  <a:pt x="24" y="845"/>
                </a:lnTo>
                <a:lnTo>
                  <a:pt x="21" y="847"/>
                </a:lnTo>
                <a:lnTo>
                  <a:pt x="19" y="848"/>
                </a:lnTo>
                <a:lnTo>
                  <a:pt x="21" y="848"/>
                </a:lnTo>
                <a:lnTo>
                  <a:pt x="24" y="847"/>
                </a:lnTo>
                <a:lnTo>
                  <a:pt x="26" y="848"/>
                </a:lnTo>
                <a:lnTo>
                  <a:pt x="26" y="850"/>
                </a:lnTo>
                <a:lnTo>
                  <a:pt x="28" y="847"/>
                </a:lnTo>
                <a:lnTo>
                  <a:pt x="30" y="847"/>
                </a:lnTo>
                <a:lnTo>
                  <a:pt x="32" y="850"/>
                </a:lnTo>
                <a:lnTo>
                  <a:pt x="33" y="852"/>
                </a:lnTo>
                <a:lnTo>
                  <a:pt x="32" y="854"/>
                </a:lnTo>
                <a:lnTo>
                  <a:pt x="30" y="854"/>
                </a:lnTo>
                <a:lnTo>
                  <a:pt x="28" y="852"/>
                </a:lnTo>
                <a:lnTo>
                  <a:pt x="26" y="854"/>
                </a:lnTo>
                <a:lnTo>
                  <a:pt x="28" y="855"/>
                </a:lnTo>
                <a:lnTo>
                  <a:pt x="30" y="857"/>
                </a:lnTo>
                <a:lnTo>
                  <a:pt x="28" y="861"/>
                </a:lnTo>
                <a:lnTo>
                  <a:pt x="28" y="864"/>
                </a:lnTo>
                <a:lnTo>
                  <a:pt x="26" y="868"/>
                </a:lnTo>
                <a:lnTo>
                  <a:pt x="23" y="869"/>
                </a:lnTo>
                <a:lnTo>
                  <a:pt x="21" y="871"/>
                </a:lnTo>
                <a:lnTo>
                  <a:pt x="24" y="875"/>
                </a:lnTo>
                <a:lnTo>
                  <a:pt x="23" y="878"/>
                </a:lnTo>
                <a:lnTo>
                  <a:pt x="24" y="883"/>
                </a:lnTo>
                <a:lnTo>
                  <a:pt x="26" y="889"/>
                </a:lnTo>
                <a:lnTo>
                  <a:pt x="28" y="889"/>
                </a:lnTo>
                <a:lnTo>
                  <a:pt x="30" y="887"/>
                </a:lnTo>
                <a:lnTo>
                  <a:pt x="32" y="887"/>
                </a:lnTo>
                <a:lnTo>
                  <a:pt x="37" y="887"/>
                </a:lnTo>
                <a:lnTo>
                  <a:pt x="40" y="890"/>
                </a:lnTo>
                <a:lnTo>
                  <a:pt x="44" y="890"/>
                </a:lnTo>
                <a:lnTo>
                  <a:pt x="46" y="890"/>
                </a:lnTo>
                <a:lnTo>
                  <a:pt x="47" y="892"/>
                </a:lnTo>
                <a:lnTo>
                  <a:pt x="51" y="894"/>
                </a:lnTo>
                <a:lnTo>
                  <a:pt x="51" y="896"/>
                </a:lnTo>
                <a:lnTo>
                  <a:pt x="51" y="897"/>
                </a:lnTo>
                <a:lnTo>
                  <a:pt x="49" y="899"/>
                </a:lnTo>
                <a:lnTo>
                  <a:pt x="47" y="899"/>
                </a:lnTo>
                <a:lnTo>
                  <a:pt x="46" y="901"/>
                </a:lnTo>
                <a:lnTo>
                  <a:pt x="44" y="908"/>
                </a:lnTo>
                <a:lnTo>
                  <a:pt x="40" y="906"/>
                </a:lnTo>
                <a:lnTo>
                  <a:pt x="37" y="908"/>
                </a:lnTo>
                <a:lnTo>
                  <a:pt x="35" y="912"/>
                </a:lnTo>
                <a:lnTo>
                  <a:pt x="35" y="913"/>
                </a:lnTo>
                <a:lnTo>
                  <a:pt x="37" y="913"/>
                </a:lnTo>
                <a:lnTo>
                  <a:pt x="33" y="915"/>
                </a:lnTo>
                <a:lnTo>
                  <a:pt x="32" y="917"/>
                </a:lnTo>
                <a:lnTo>
                  <a:pt x="30" y="924"/>
                </a:lnTo>
                <a:lnTo>
                  <a:pt x="30" y="926"/>
                </a:lnTo>
                <a:lnTo>
                  <a:pt x="32" y="926"/>
                </a:lnTo>
                <a:lnTo>
                  <a:pt x="35" y="926"/>
                </a:lnTo>
                <a:lnTo>
                  <a:pt x="40" y="924"/>
                </a:lnTo>
                <a:lnTo>
                  <a:pt x="42" y="922"/>
                </a:lnTo>
                <a:lnTo>
                  <a:pt x="53" y="927"/>
                </a:lnTo>
                <a:lnTo>
                  <a:pt x="56" y="931"/>
                </a:lnTo>
                <a:lnTo>
                  <a:pt x="60" y="936"/>
                </a:lnTo>
                <a:lnTo>
                  <a:pt x="63" y="938"/>
                </a:lnTo>
                <a:lnTo>
                  <a:pt x="70" y="938"/>
                </a:lnTo>
                <a:lnTo>
                  <a:pt x="84" y="938"/>
                </a:lnTo>
                <a:lnTo>
                  <a:pt x="72" y="968"/>
                </a:lnTo>
                <a:lnTo>
                  <a:pt x="63" y="998"/>
                </a:lnTo>
                <a:lnTo>
                  <a:pt x="49" y="1059"/>
                </a:lnTo>
                <a:lnTo>
                  <a:pt x="46" y="1085"/>
                </a:lnTo>
                <a:lnTo>
                  <a:pt x="44" y="1108"/>
                </a:lnTo>
                <a:lnTo>
                  <a:pt x="46" y="1138"/>
                </a:lnTo>
                <a:lnTo>
                  <a:pt x="46" y="1180"/>
                </a:lnTo>
                <a:lnTo>
                  <a:pt x="49" y="1236"/>
                </a:lnTo>
                <a:lnTo>
                  <a:pt x="56" y="1317"/>
                </a:lnTo>
                <a:lnTo>
                  <a:pt x="63" y="1391"/>
                </a:lnTo>
                <a:lnTo>
                  <a:pt x="68" y="1423"/>
                </a:lnTo>
                <a:lnTo>
                  <a:pt x="188" y="1421"/>
                </a:lnTo>
                <a:lnTo>
                  <a:pt x="307" y="1419"/>
                </a:lnTo>
                <a:lnTo>
                  <a:pt x="681" y="1421"/>
                </a:lnTo>
                <a:lnTo>
                  <a:pt x="831" y="1423"/>
                </a:lnTo>
                <a:lnTo>
                  <a:pt x="831" y="1410"/>
                </a:lnTo>
                <a:lnTo>
                  <a:pt x="834" y="1394"/>
                </a:lnTo>
                <a:lnTo>
                  <a:pt x="847" y="1359"/>
                </a:lnTo>
                <a:lnTo>
                  <a:pt x="857" y="1330"/>
                </a:lnTo>
                <a:lnTo>
                  <a:pt x="862" y="1315"/>
                </a:lnTo>
                <a:lnTo>
                  <a:pt x="866" y="1300"/>
                </a:lnTo>
                <a:lnTo>
                  <a:pt x="868" y="1286"/>
                </a:lnTo>
                <a:lnTo>
                  <a:pt x="869" y="1270"/>
                </a:lnTo>
                <a:lnTo>
                  <a:pt x="869" y="1254"/>
                </a:lnTo>
                <a:lnTo>
                  <a:pt x="869" y="1240"/>
                </a:lnTo>
                <a:lnTo>
                  <a:pt x="864" y="1208"/>
                </a:lnTo>
                <a:lnTo>
                  <a:pt x="861" y="1194"/>
                </a:lnTo>
                <a:lnTo>
                  <a:pt x="855" y="1180"/>
                </a:lnTo>
                <a:lnTo>
                  <a:pt x="852" y="1170"/>
                </a:lnTo>
                <a:close/>
                <a:moveTo>
                  <a:pt x="10" y="706"/>
                </a:moveTo>
                <a:lnTo>
                  <a:pt x="10" y="706"/>
                </a:lnTo>
                <a:lnTo>
                  <a:pt x="10" y="704"/>
                </a:lnTo>
                <a:lnTo>
                  <a:pt x="10" y="706"/>
                </a:lnTo>
                <a:close/>
                <a:moveTo>
                  <a:pt x="37" y="887"/>
                </a:moveTo>
                <a:lnTo>
                  <a:pt x="37" y="887"/>
                </a:lnTo>
                <a:lnTo>
                  <a:pt x="42" y="887"/>
                </a:lnTo>
                <a:lnTo>
                  <a:pt x="46" y="889"/>
                </a:lnTo>
                <a:lnTo>
                  <a:pt x="40" y="889"/>
                </a:lnTo>
                <a:lnTo>
                  <a:pt x="37" y="887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4" name="Rectangle 7"/>
          <p:cNvSpPr>
            <a:spLocks noChangeArrowheads="1"/>
          </p:cNvSpPr>
          <p:nvPr/>
        </p:nvSpPr>
        <p:spPr bwMode="auto">
          <a:xfrm>
            <a:off x="5059363" y="1990725"/>
            <a:ext cx="3259137" cy="3863975"/>
          </a:xfrm>
          <a:prstGeom prst="rect">
            <a:avLst/>
          </a:prstGeom>
          <a:solidFill>
            <a:srgbClr val="FFC9E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5" name="Freeform 132"/>
          <p:cNvSpPr>
            <a:spLocks noEditPoints="1"/>
          </p:cNvSpPr>
          <p:nvPr/>
        </p:nvSpPr>
        <p:spPr bwMode="auto">
          <a:xfrm>
            <a:off x="6002338" y="3013075"/>
            <a:ext cx="1581150" cy="2695575"/>
          </a:xfrm>
          <a:custGeom>
            <a:avLst/>
            <a:gdLst>
              <a:gd name="T0" fmla="*/ 1470025 w 996"/>
              <a:gd name="T1" fmla="*/ 1903413 h 1698"/>
              <a:gd name="T2" fmla="*/ 1206500 w 996"/>
              <a:gd name="T3" fmla="*/ 1335088 h 1698"/>
              <a:gd name="T4" fmla="*/ 1065213 w 996"/>
              <a:gd name="T5" fmla="*/ 1184275 h 1698"/>
              <a:gd name="T6" fmla="*/ 1195388 w 996"/>
              <a:gd name="T7" fmla="*/ 989013 h 1698"/>
              <a:gd name="T8" fmla="*/ 1216025 w 996"/>
              <a:gd name="T9" fmla="*/ 858838 h 1698"/>
              <a:gd name="T10" fmla="*/ 1204913 w 996"/>
              <a:gd name="T11" fmla="*/ 593725 h 1698"/>
              <a:gd name="T12" fmla="*/ 1198563 w 996"/>
              <a:gd name="T13" fmla="*/ 542925 h 1698"/>
              <a:gd name="T14" fmla="*/ 1187450 w 996"/>
              <a:gd name="T15" fmla="*/ 501650 h 1698"/>
              <a:gd name="T16" fmla="*/ 1198563 w 996"/>
              <a:gd name="T17" fmla="*/ 512763 h 1698"/>
              <a:gd name="T18" fmla="*/ 1206500 w 996"/>
              <a:gd name="T19" fmla="*/ 490538 h 1698"/>
              <a:gd name="T20" fmla="*/ 1198563 w 996"/>
              <a:gd name="T21" fmla="*/ 417513 h 1698"/>
              <a:gd name="T22" fmla="*/ 1187450 w 996"/>
              <a:gd name="T23" fmla="*/ 379413 h 1698"/>
              <a:gd name="T24" fmla="*/ 1157288 w 996"/>
              <a:gd name="T25" fmla="*/ 365125 h 1698"/>
              <a:gd name="T26" fmla="*/ 1143000 w 996"/>
              <a:gd name="T27" fmla="*/ 242888 h 1698"/>
              <a:gd name="T28" fmla="*/ 1098550 w 996"/>
              <a:gd name="T29" fmla="*/ 239713 h 1698"/>
              <a:gd name="T30" fmla="*/ 1011238 w 996"/>
              <a:gd name="T31" fmla="*/ 136525 h 1698"/>
              <a:gd name="T32" fmla="*/ 1000125 w 996"/>
              <a:gd name="T33" fmla="*/ 130175 h 1698"/>
              <a:gd name="T34" fmla="*/ 895350 w 996"/>
              <a:gd name="T35" fmla="*/ 69850 h 1698"/>
              <a:gd name="T36" fmla="*/ 884238 w 996"/>
              <a:gd name="T37" fmla="*/ 74613 h 1698"/>
              <a:gd name="T38" fmla="*/ 862013 w 996"/>
              <a:gd name="T39" fmla="*/ 85725 h 1698"/>
              <a:gd name="T40" fmla="*/ 715963 w 996"/>
              <a:gd name="T41" fmla="*/ 49213 h 1698"/>
              <a:gd name="T42" fmla="*/ 565150 w 996"/>
              <a:gd name="T43" fmla="*/ 15875 h 1698"/>
              <a:gd name="T44" fmla="*/ 557213 w 996"/>
              <a:gd name="T45" fmla="*/ 14288 h 1698"/>
              <a:gd name="T46" fmla="*/ 465138 w 996"/>
              <a:gd name="T47" fmla="*/ 66675 h 1698"/>
              <a:gd name="T48" fmla="*/ 404813 w 996"/>
              <a:gd name="T49" fmla="*/ 103188 h 1698"/>
              <a:gd name="T50" fmla="*/ 266700 w 996"/>
              <a:gd name="T51" fmla="*/ 152400 h 1698"/>
              <a:gd name="T52" fmla="*/ 233363 w 996"/>
              <a:gd name="T53" fmla="*/ 141288 h 1698"/>
              <a:gd name="T54" fmla="*/ 209550 w 996"/>
              <a:gd name="T55" fmla="*/ 152400 h 1698"/>
              <a:gd name="T56" fmla="*/ 144463 w 996"/>
              <a:gd name="T57" fmla="*/ 195263 h 1698"/>
              <a:gd name="T58" fmla="*/ 111125 w 996"/>
              <a:gd name="T59" fmla="*/ 228600 h 1698"/>
              <a:gd name="T60" fmla="*/ 106363 w 996"/>
              <a:gd name="T61" fmla="*/ 250825 h 1698"/>
              <a:gd name="T62" fmla="*/ 49213 w 996"/>
              <a:gd name="T63" fmla="*/ 298450 h 1698"/>
              <a:gd name="T64" fmla="*/ 41275 w 996"/>
              <a:gd name="T65" fmla="*/ 346075 h 1698"/>
              <a:gd name="T66" fmla="*/ 44450 w 996"/>
              <a:gd name="T67" fmla="*/ 392113 h 1698"/>
              <a:gd name="T68" fmla="*/ 130175 w 996"/>
              <a:gd name="T69" fmla="*/ 403225 h 1698"/>
              <a:gd name="T70" fmla="*/ 114300 w 996"/>
              <a:gd name="T71" fmla="*/ 531813 h 1698"/>
              <a:gd name="T72" fmla="*/ 85725 w 996"/>
              <a:gd name="T73" fmla="*/ 665163 h 1698"/>
              <a:gd name="T74" fmla="*/ 7938 w 996"/>
              <a:gd name="T75" fmla="*/ 903288 h 1698"/>
              <a:gd name="T76" fmla="*/ 47625 w 996"/>
              <a:gd name="T77" fmla="*/ 1003300 h 1698"/>
              <a:gd name="T78" fmla="*/ 96838 w 996"/>
              <a:gd name="T79" fmla="*/ 1065213 h 1698"/>
              <a:gd name="T80" fmla="*/ 117475 w 996"/>
              <a:gd name="T81" fmla="*/ 1181100 h 1698"/>
              <a:gd name="T82" fmla="*/ 107950 w 996"/>
              <a:gd name="T83" fmla="*/ 1228725 h 1698"/>
              <a:gd name="T84" fmla="*/ 133350 w 996"/>
              <a:gd name="T85" fmla="*/ 1320800 h 1698"/>
              <a:gd name="T86" fmla="*/ 209550 w 996"/>
              <a:gd name="T87" fmla="*/ 1365250 h 1698"/>
              <a:gd name="T88" fmla="*/ 261938 w 996"/>
              <a:gd name="T89" fmla="*/ 1385888 h 1698"/>
              <a:gd name="T90" fmla="*/ 325438 w 996"/>
              <a:gd name="T91" fmla="*/ 1398588 h 1698"/>
              <a:gd name="T92" fmla="*/ 454025 w 996"/>
              <a:gd name="T93" fmla="*/ 1479550 h 1698"/>
              <a:gd name="T94" fmla="*/ 438150 w 996"/>
              <a:gd name="T95" fmla="*/ 1538288 h 1698"/>
              <a:gd name="T96" fmla="*/ 387350 w 996"/>
              <a:gd name="T97" fmla="*/ 1744663 h 1698"/>
              <a:gd name="T98" fmla="*/ 265113 w 996"/>
              <a:gd name="T99" fmla="*/ 1906588 h 1698"/>
              <a:gd name="T100" fmla="*/ 74613 w 996"/>
              <a:gd name="T101" fmla="*/ 2346325 h 1698"/>
              <a:gd name="T102" fmla="*/ 1173163 w 996"/>
              <a:gd name="T103" fmla="*/ 479425 h 1698"/>
              <a:gd name="T104" fmla="*/ 1171575 w 996"/>
              <a:gd name="T105" fmla="*/ 461963 h 1698"/>
              <a:gd name="T106" fmla="*/ 1135063 w 996"/>
              <a:gd name="T107" fmla="*/ 309563 h 1698"/>
              <a:gd name="T108" fmla="*/ 80963 w 996"/>
              <a:gd name="T109" fmla="*/ 303213 h 1698"/>
              <a:gd name="T110" fmla="*/ 103188 w 996"/>
              <a:gd name="T111" fmla="*/ 346075 h 1698"/>
              <a:gd name="T112" fmla="*/ 111125 w 996"/>
              <a:gd name="T113" fmla="*/ 325438 h 1698"/>
              <a:gd name="T114" fmla="*/ 133350 w 996"/>
              <a:gd name="T115" fmla="*/ 376238 h 1698"/>
              <a:gd name="T116" fmla="*/ 147638 w 996"/>
              <a:gd name="T117" fmla="*/ 303213 h 1698"/>
              <a:gd name="T118" fmla="*/ 177800 w 996"/>
              <a:gd name="T119" fmla="*/ 217488 h 1698"/>
              <a:gd name="T120" fmla="*/ 233363 w 996"/>
              <a:gd name="T121" fmla="*/ 144463 h 1698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996"/>
              <a:gd name="T184" fmla="*/ 0 h 1698"/>
              <a:gd name="T185" fmla="*/ 996 w 996"/>
              <a:gd name="T186" fmla="*/ 1698 h 1698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996" h="1698">
                <a:moveTo>
                  <a:pt x="996" y="1698"/>
                </a:moveTo>
                <a:lnTo>
                  <a:pt x="992" y="1670"/>
                </a:lnTo>
                <a:lnTo>
                  <a:pt x="985" y="1605"/>
                </a:lnTo>
                <a:lnTo>
                  <a:pt x="984" y="1589"/>
                </a:lnTo>
                <a:lnTo>
                  <a:pt x="982" y="1575"/>
                </a:lnTo>
                <a:lnTo>
                  <a:pt x="982" y="1540"/>
                </a:lnTo>
                <a:lnTo>
                  <a:pt x="978" y="1477"/>
                </a:lnTo>
                <a:lnTo>
                  <a:pt x="973" y="1413"/>
                </a:lnTo>
                <a:lnTo>
                  <a:pt x="966" y="1352"/>
                </a:lnTo>
                <a:lnTo>
                  <a:pt x="961" y="1320"/>
                </a:lnTo>
                <a:lnTo>
                  <a:pt x="955" y="1291"/>
                </a:lnTo>
                <a:lnTo>
                  <a:pt x="948" y="1259"/>
                </a:lnTo>
                <a:lnTo>
                  <a:pt x="938" y="1229"/>
                </a:lnTo>
                <a:lnTo>
                  <a:pt x="933" y="1215"/>
                </a:lnTo>
                <a:lnTo>
                  <a:pt x="926" y="1199"/>
                </a:lnTo>
                <a:lnTo>
                  <a:pt x="917" y="1187"/>
                </a:lnTo>
                <a:lnTo>
                  <a:pt x="913" y="1180"/>
                </a:lnTo>
                <a:lnTo>
                  <a:pt x="912" y="1175"/>
                </a:lnTo>
                <a:lnTo>
                  <a:pt x="904" y="1143"/>
                </a:lnTo>
                <a:lnTo>
                  <a:pt x="896" y="1113"/>
                </a:lnTo>
                <a:lnTo>
                  <a:pt x="885" y="1085"/>
                </a:lnTo>
                <a:lnTo>
                  <a:pt x="873" y="1055"/>
                </a:lnTo>
                <a:lnTo>
                  <a:pt x="859" y="1025"/>
                </a:lnTo>
                <a:lnTo>
                  <a:pt x="841" y="997"/>
                </a:lnTo>
                <a:lnTo>
                  <a:pt x="825" y="971"/>
                </a:lnTo>
                <a:lnTo>
                  <a:pt x="810" y="946"/>
                </a:lnTo>
                <a:lnTo>
                  <a:pt x="792" y="920"/>
                </a:lnTo>
                <a:lnTo>
                  <a:pt x="771" y="897"/>
                </a:lnTo>
                <a:lnTo>
                  <a:pt x="760" y="888"/>
                </a:lnTo>
                <a:lnTo>
                  <a:pt x="760" y="873"/>
                </a:lnTo>
                <a:lnTo>
                  <a:pt x="760" y="841"/>
                </a:lnTo>
                <a:lnTo>
                  <a:pt x="760" y="827"/>
                </a:lnTo>
                <a:lnTo>
                  <a:pt x="759" y="811"/>
                </a:lnTo>
                <a:lnTo>
                  <a:pt x="753" y="795"/>
                </a:lnTo>
                <a:lnTo>
                  <a:pt x="750" y="790"/>
                </a:lnTo>
                <a:lnTo>
                  <a:pt x="745" y="783"/>
                </a:lnTo>
                <a:lnTo>
                  <a:pt x="739" y="779"/>
                </a:lnTo>
                <a:lnTo>
                  <a:pt x="732" y="776"/>
                </a:lnTo>
                <a:lnTo>
                  <a:pt x="718" y="771"/>
                </a:lnTo>
                <a:lnTo>
                  <a:pt x="702" y="765"/>
                </a:lnTo>
                <a:lnTo>
                  <a:pt x="687" y="762"/>
                </a:lnTo>
                <a:lnTo>
                  <a:pt x="681" y="762"/>
                </a:lnTo>
                <a:lnTo>
                  <a:pt x="678" y="762"/>
                </a:lnTo>
                <a:lnTo>
                  <a:pt x="676" y="762"/>
                </a:lnTo>
                <a:lnTo>
                  <a:pt x="671" y="755"/>
                </a:lnTo>
                <a:lnTo>
                  <a:pt x="671" y="751"/>
                </a:lnTo>
                <a:lnTo>
                  <a:pt x="671" y="748"/>
                </a:lnTo>
                <a:lnTo>
                  <a:pt x="671" y="746"/>
                </a:lnTo>
                <a:lnTo>
                  <a:pt x="674" y="746"/>
                </a:lnTo>
                <a:lnTo>
                  <a:pt x="678" y="746"/>
                </a:lnTo>
                <a:lnTo>
                  <a:pt x="692" y="741"/>
                </a:lnTo>
                <a:lnTo>
                  <a:pt x="702" y="732"/>
                </a:lnTo>
                <a:lnTo>
                  <a:pt x="713" y="720"/>
                </a:lnTo>
                <a:lnTo>
                  <a:pt x="722" y="706"/>
                </a:lnTo>
                <a:lnTo>
                  <a:pt x="729" y="693"/>
                </a:lnTo>
                <a:lnTo>
                  <a:pt x="734" y="679"/>
                </a:lnTo>
                <a:lnTo>
                  <a:pt x="736" y="664"/>
                </a:lnTo>
                <a:lnTo>
                  <a:pt x="738" y="657"/>
                </a:lnTo>
                <a:lnTo>
                  <a:pt x="738" y="651"/>
                </a:lnTo>
                <a:lnTo>
                  <a:pt x="739" y="650"/>
                </a:lnTo>
                <a:lnTo>
                  <a:pt x="745" y="643"/>
                </a:lnTo>
                <a:lnTo>
                  <a:pt x="748" y="637"/>
                </a:lnTo>
                <a:lnTo>
                  <a:pt x="753" y="623"/>
                </a:lnTo>
                <a:lnTo>
                  <a:pt x="755" y="618"/>
                </a:lnTo>
                <a:lnTo>
                  <a:pt x="755" y="614"/>
                </a:lnTo>
                <a:lnTo>
                  <a:pt x="753" y="607"/>
                </a:lnTo>
                <a:lnTo>
                  <a:pt x="753" y="606"/>
                </a:lnTo>
                <a:lnTo>
                  <a:pt x="753" y="602"/>
                </a:lnTo>
                <a:lnTo>
                  <a:pt x="755" y="600"/>
                </a:lnTo>
                <a:lnTo>
                  <a:pt x="755" y="597"/>
                </a:lnTo>
                <a:lnTo>
                  <a:pt x="755" y="590"/>
                </a:lnTo>
                <a:lnTo>
                  <a:pt x="759" y="583"/>
                </a:lnTo>
                <a:lnTo>
                  <a:pt x="762" y="579"/>
                </a:lnTo>
                <a:lnTo>
                  <a:pt x="764" y="576"/>
                </a:lnTo>
                <a:lnTo>
                  <a:pt x="764" y="572"/>
                </a:lnTo>
                <a:lnTo>
                  <a:pt x="764" y="569"/>
                </a:lnTo>
                <a:lnTo>
                  <a:pt x="762" y="567"/>
                </a:lnTo>
                <a:lnTo>
                  <a:pt x="762" y="563"/>
                </a:lnTo>
                <a:lnTo>
                  <a:pt x="764" y="553"/>
                </a:lnTo>
                <a:lnTo>
                  <a:pt x="766" y="544"/>
                </a:lnTo>
                <a:lnTo>
                  <a:pt x="766" y="541"/>
                </a:lnTo>
                <a:lnTo>
                  <a:pt x="766" y="539"/>
                </a:lnTo>
                <a:lnTo>
                  <a:pt x="766" y="534"/>
                </a:lnTo>
                <a:lnTo>
                  <a:pt x="767" y="532"/>
                </a:lnTo>
                <a:lnTo>
                  <a:pt x="771" y="532"/>
                </a:lnTo>
                <a:lnTo>
                  <a:pt x="771" y="534"/>
                </a:lnTo>
                <a:lnTo>
                  <a:pt x="773" y="523"/>
                </a:lnTo>
                <a:lnTo>
                  <a:pt x="775" y="513"/>
                </a:lnTo>
                <a:lnTo>
                  <a:pt x="775" y="500"/>
                </a:lnTo>
                <a:lnTo>
                  <a:pt x="776" y="484"/>
                </a:lnTo>
                <a:lnTo>
                  <a:pt x="778" y="453"/>
                </a:lnTo>
                <a:lnTo>
                  <a:pt x="778" y="434"/>
                </a:lnTo>
                <a:lnTo>
                  <a:pt x="778" y="414"/>
                </a:lnTo>
                <a:lnTo>
                  <a:pt x="773" y="395"/>
                </a:lnTo>
                <a:lnTo>
                  <a:pt x="769" y="386"/>
                </a:lnTo>
                <a:lnTo>
                  <a:pt x="766" y="377"/>
                </a:lnTo>
                <a:lnTo>
                  <a:pt x="762" y="374"/>
                </a:lnTo>
                <a:lnTo>
                  <a:pt x="759" y="374"/>
                </a:lnTo>
                <a:lnTo>
                  <a:pt x="760" y="372"/>
                </a:lnTo>
                <a:lnTo>
                  <a:pt x="757" y="372"/>
                </a:lnTo>
                <a:lnTo>
                  <a:pt x="755" y="370"/>
                </a:lnTo>
                <a:lnTo>
                  <a:pt x="755" y="369"/>
                </a:lnTo>
                <a:lnTo>
                  <a:pt x="753" y="367"/>
                </a:lnTo>
                <a:lnTo>
                  <a:pt x="750" y="365"/>
                </a:lnTo>
                <a:lnTo>
                  <a:pt x="759" y="362"/>
                </a:lnTo>
                <a:lnTo>
                  <a:pt x="757" y="360"/>
                </a:lnTo>
                <a:lnTo>
                  <a:pt x="753" y="362"/>
                </a:lnTo>
                <a:lnTo>
                  <a:pt x="757" y="358"/>
                </a:lnTo>
                <a:lnTo>
                  <a:pt x="759" y="353"/>
                </a:lnTo>
                <a:lnTo>
                  <a:pt x="759" y="349"/>
                </a:lnTo>
                <a:lnTo>
                  <a:pt x="755" y="347"/>
                </a:lnTo>
                <a:lnTo>
                  <a:pt x="753" y="346"/>
                </a:lnTo>
                <a:lnTo>
                  <a:pt x="755" y="342"/>
                </a:lnTo>
                <a:lnTo>
                  <a:pt x="755" y="335"/>
                </a:lnTo>
                <a:lnTo>
                  <a:pt x="757" y="332"/>
                </a:lnTo>
                <a:lnTo>
                  <a:pt x="755" y="323"/>
                </a:lnTo>
                <a:lnTo>
                  <a:pt x="748" y="325"/>
                </a:lnTo>
                <a:lnTo>
                  <a:pt x="746" y="325"/>
                </a:lnTo>
                <a:lnTo>
                  <a:pt x="745" y="325"/>
                </a:lnTo>
                <a:lnTo>
                  <a:pt x="746" y="323"/>
                </a:lnTo>
                <a:lnTo>
                  <a:pt x="748" y="318"/>
                </a:lnTo>
                <a:lnTo>
                  <a:pt x="752" y="318"/>
                </a:lnTo>
                <a:lnTo>
                  <a:pt x="748" y="316"/>
                </a:lnTo>
                <a:lnTo>
                  <a:pt x="752" y="314"/>
                </a:lnTo>
                <a:lnTo>
                  <a:pt x="753" y="316"/>
                </a:lnTo>
                <a:lnTo>
                  <a:pt x="755" y="316"/>
                </a:lnTo>
                <a:lnTo>
                  <a:pt x="757" y="318"/>
                </a:lnTo>
                <a:lnTo>
                  <a:pt x="755" y="316"/>
                </a:lnTo>
                <a:lnTo>
                  <a:pt x="750" y="316"/>
                </a:lnTo>
                <a:lnTo>
                  <a:pt x="753" y="318"/>
                </a:lnTo>
                <a:lnTo>
                  <a:pt x="752" y="318"/>
                </a:lnTo>
                <a:lnTo>
                  <a:pt x="753" y="318"/>
                </a:lnTo>
                <a:lnTo>
                  <a:pt x="755" y="323"/>
                </a:lnTo>
                <a:lnTo>
                  <a:pt x="759" y="321"/>
                </a:lnTo>
                <a:lnTo>
                  <a:pt x="759" y="319"/>
                </a:lnTo>
                <a:lnTo>
                  <a:pt x="757" y="319"/>
                </a:lnTo>
                <a:lnTo>
                  <a:pt x="759" y="319"/>
                </a:lnTo>
                <a:lnTo>
                  <a:pt x="757" y="318"/>
                </a:lnTo>
                <a:lnTo>
                  <a:pt x="760" y="319"/>
                </a:lnTo>
                <a:lnTo>
                  <a:pt x="759" y="319"/>
                </a:lnTo>
                <a:lnTo>
                  <a:pt x="760" y="321"/>
                </a:lnTo>
                <a:lnTo>
                  <a:pt x="760" y="316"/>
                </a:lnTo>
                <a:lnTo>
                  <a:pt x="762" y="312"/>
                </a:lnTo>
                <a:lnTo>
                  <a:pt x="760" y="311"/>
                </a:lnTo>
                <a:lnTo>
                  <a:pt x="760" y="309"/>
                </a:lnTo>
                <a:lnTo>
                  <a:pt x="760" y="305"/>
                </a:lnTo>
                <a:lnTo>
                  <a:pt x="759" y="302"/>
                </a:lnTo>
                <a:lnTo>
                  <a:pt x="755" y="300"/>
                </a:lnTo>
                <a:lnTo>
                  <a:pt x="752" y="295"/>
                </a:lnTo>
                <a:lnTo>
                  <a:pt x="753" y="295"/>
                </a:lnTo>
                <a:lnTo>
                  <a:pt x="753" y="293"/>
                </a:lnTo>
                <a:lnTo>
                  <a:pt x="753" y="290"/>
                </a:lnTo>
                <a:lnTo>
                  <a:pt x="755" y="286"/>
                </a:lnTo>
                <a:lnTo>
                  <a:pt x="757" y="286"/>
                </a:lnTo>
                <a:lnTo>
                  <a:pt x="755" y="279"/>
                </a:lnTo>
                <a:lnTo>
                  <a:pt x="755" y="277"/>
                </a:lnTo>
                <a:lnTo>
                  <a:pt x="757" y="274"/>
                </a:lnTo>
                <a:lnTo>
                  <a:pt x="755" y="274"/>
                </a:lnTo>
                <a:lnTo>
                  <a:pt x="755" y="272"/>
                </a:lnTo>
                <a:lnTo>
                  <a:pt x="753" y="270"/>
                </a:lnTo>
                <a:lnTo>
                  <a:pt x="753" y="268"/>
                </a:lnTo>
                <a:lnTo>
                  <a:pt x="755" y="263"/>
                </a:lnTo>
                <a:lnTo>
                  <a:pt x="753" y="260"/>
                </a:lnTo>
                <a:lnTo>
                  <a:pt x="752" y="260"/>
                </a:lnTo>
                <a:lnTo>
                  <a:pt x="748" y="260"/>
                </a:lnTo>
                <a:lnTo>
                  <a:pt x="746" y="260"/>
                </a:lnTo>
                <a:lnTo>
                  <a:pt x="746" y="256"/>
                </a:lnTo>
                <a:lnTo>
                  <a:pt x="745" y="256"/>
                </a:lnTo>
                <a:lnTo>
                  <a:pt x="743" y="256"/>
                </a:lnTo>
                <a:lnTo>
                  <a:pt x="743" y="253"/>
                </a:lnTo>
                <a:lnTo>
                  <a:pt x="745" y="249"/>
                </a:lnTo>
                <a:lnTo>
                  <a:pt x="745" y="244"/>
                </a:lnTo>
                <a:lnTo>
                  <a:pt x="743" y="244"/>
                </a:lnTo>
                <a:lnTo>
                  <a:pt x="741" y="244"/>
                </a:lnTo>
                <a:lnTo>
                  <a:pt x="745" y="239"/>
                </a:lnTo>
                <a:lnTo>
                  <a:pt x="746" y="239"/>
                </a:lnTo>
                <a:lnTo>
                  <a:pt x="748" y="239"/>
                </a:lnTo>
                <a:lnTo>
                  <a:pt x="748" y="235"/>
                </a:lnTo>
                <a:lnTo>
                  <a:pt x="746" y="232"/>
                </a:lnTo>
                <a:lnTo>
                  <a:pt x="745" y="228"/>
                </a:lnTo>
                <a:lnTo>
                  <a:pt x="746" y="219"/>
                </a:lnTo>
                <a:lnTo>
                  <a:pt x="745" y="221"/>
                </a:lnTo>
                <a:lnTo>
                  <a:pt x="745" y="219"/>
                </a:lnTo>
                <a:lnTo>
                  <a:pt x="741" y="218"/>
                </a:lnTo>
                <a:lnTo>
                  <a:pt x="741" y="214"/>
                </a:lnTo>
                <a:lnTo>
                  <a:pt x="741" y="210"/>
                </a:lnTo>
                <a:lnTo>
                  <a:pt x="739" y="209"/>
                </a:lnTo>
                <a:lnTo>
                  <a:pt x="738" y="210"/>
                </a:lnTo>
                <a:lnTo>
                  <a:pt x="736" y="209"/>
                </a:lnTo>
                <a:lnTo>
                  <a:pt x="732" y="228"/>
                </a:lnTo>
                <a:lnTo>
                  <a:pt x="731" y="226"/>
                </a:lnTo>
                <a:lnTo>
                  <a:pt x="729" y="230"/>
                </a:lnTo>
                <a:lnTo>
                  <a:pt x="727" y="232"/>
                </a:lnTo>
                <a:lnTo>
                  <a:pt x="725" y="232"/>
                </a:lnTo>
                <a:lnTo>
                  <a:pt x="727" y="228"/>
                </a:lnTo>
                <a:lnTo>
                  <a:pt x="727" y="223"/>
                </a:lnTo>
                <a:lnTo>
                  <a:pt x="731" y="212"/>
                </a:lnTo>
                <a:lnTo>
                  <a:pt x="732" y="207"/>
                </a:lnTo>
                <a:lnTo>
                  <a:pt x="732" y="203"/>
                </a:lnTo>
                <a:lnTo>
                  <a:pt x="727" y="177"/>
                </a:lnTo>
                <a:lnTo>
                  <a:pt x="724" y="165"/>
                </a:lnTo>
                <a:lnTo>
                  <a:pt x="724" y="163"/>
                </a:lnTo>
                <a:lnTo>
                  <a:pt x="724" y="161"/>
                </a:lnTo>
                <a:lnTo>
                  <a:pt x="725" y="160"/>
                </a:lnTo>
                <a:lnTo>
                  <a:pt x="725" y="158"/>
                </a:lnTo>
                <a:lnTo>
                  <a:pt x="722" y="160"/>
                </a:lnTo>
                <a:lnTo>
                  <a:pt x="722" y="156"/>
                </a:lnTo>
                <a:lnTo>
                  <a:pt x="720" y="153"/>
                </a:lnTo>
                <a:lnTo>
                  <a:pt x="718" y="146"/>
                </a:lnTo>
                <a:lnTo>
                  <a:pt x="717" y="147"/>
                </a:lnTo>
                <a:lnTo>
                  <a:pt x="715" y="147"/>
                </a:lnTo>
                <a:lnTo>
                  <a:pt x="711" y="146"/>
                </a:lnTo>
                <a:lnTo>
                  <a:pt x="704" y="142"/>
                </a:lnTo>
                <a:lnTo>
                  <a:pt x="702" y="142"/>
                </a:lnTo>
                <a:lnTo>
                  <a:pt x="702" y="146"/>
                </a:lnTo>
                <a:lnTo>
                  <a:pt x="701" y="144"/>
                </a:lnTo>
                <a:lnTo>
                  <a:pt x="701" y="147"/>
                </a:lnTo>
                <a:lnTo>
                  <a:pt x="699" y="146"/>
                </a:lnTo>
                <a:lnTo>
                  <a:pt x="697" y="144"/>
                </a:lnTo>
                <a:lnTo>
                  <a:pt x="695" y="144"/>
                </a:lnTo>
                <a:lnTo>
                  <a:pt x="695" y="146"/>
                </a:lnTo>
                <a:lnTo>
                  <a:pt x="694" y="151"/>
                </a:lnTo>
                <a:lnTo>
                  <a:pt x="692" y="151"/>
                </a:lnTo>
                <a:lnTo>
                  <a:pt x="692" y="149"/>
                </a:lnTo>
                <a:lnTo>
                  <a:pt x="692" y="146"/>
                </a:lnTo>
                <a:lnTo>
                  <a:pt x="687" y="144"/>
                </a:lnTo>
                <a:lnTo>
                  <a:pt x="680" y="142"/>
                </a:lnTo>
                <a:lnTo>
                  <a:pt x="664" y="121"/>
                </a:lnTo>
                <a:lnTo>
                  <a:pt x="666" y="114"/>
                </a:lnTo>
                <a:lnTo>
                  <a:pt x="667" y="110"/>
                </a:lnTo>
                <a:lnTo>
                  <a:pt x="671" y="110"/>
                </a:lnTo>
                <a:lnTo>
                  <a:pt x="666" y="103"/>
                </a:lnTo>
                <a:lnTo>
                  <a:pt x="662" y="102"/>
                </a:lnTo>
                <a:lnTo>
                  <a:pt x="659" y="103"/>
                </a:lnTo>
                <a:lnTo>
                  <a:pt x="655" y="98"/>
                </a:lnTo>
                <a:lnTo>
                  <a:pt x="650" y="93"/>
                </a:lnTo>
                <a:lnTo>
                  <a:pt x="639" y="84"/>
                </a:lnTo>
                <a:lnTo>
                  <a:pt x="639" y="86"/>
                </a:lnTo>
                <a:lnTo>
                  <a:pt x="637" y="86"/>
                </a:lnTo>
                <a:lnTo>
                  <a:pt x="636" y="88"/>
                </a:lnTo>
                <a:lnTo>
                  <a:pt x="634" y="91"/>
                </a:lnTo>
                <a:lnTo>
                  <a:pt x="632" y="91"/>
                </a:lnTo>
                <a:lnTo>
                  <a:pt x="630" y="91"/>
                </a:lnTo>
                <a:lnTo>
                  <a:pt x="629" y="91"/>
                </a:lnTo>
                <a:lnTo>
                  <a:pt x="627" y="89"/>
                </a:lnTo>
                <a:lnTo>
                  <a:pt x="622" y="88"/>
                </a:lnTo>
                <a:lnTo>
                  <a:pt x="622" y="84"/>
                </a:lnTo>
                <a:lnTo>
                  <a:pt x="622" y="82"/>
                </a:lnTo>
                <a:lnTo>
                  <a:pt x="623" y="82"/>
                </a:lnTo>
                <a:lnTo>
                  <a:pt x="625" y="86"/>
                </a:lnTo>
                <a:lnTo>
                  <a:pt x="627" y="86"/>
                </a:lnTo>
                <a:lnTo>
                  <a:pt x="629" y="84"/>
                </a:lnTo>
                <a:lnTo>
                  <a:pt x="630" y="84"/>
                </a:lnTo>
                <a:lnTo>
                  <a:pt x="630" y="82"/>
                </a:lnTo>
                <a:lnTo>
                  <a:pt x="629" y="82"/>
                </a:lnTo>
                <a:lnTo>
                  <a:pt x="629" y="81"/>
                </a:lnTo>
                <a:lnTo>
                  <a:pt x="629" y="77"/>
                </a:lnTo>
                <a:lnTo>
                  <a:pt x="623" y="73"/>
                </a:lnTo>
                <a:lnTo>
                  <a:pt x="613" y="66"/>
                </a:lnTo>
                <a:lnTo>
                  <a:pt x="604" y="63"/>
                </a:lnTo>
                <a:lnTo>
                  <a:pt x="601" y="61"/>
                </a:lnTo>
                <a:lnTo>
                  <a:pt x="599" y="59"/>
                </a:lnTo>
                <a:lnTo>
                  <a:pt x="601" y="58"/>
                </a:lnTo>
                <a:lnTo>
                  <a:pt x="599" y="56"/>
                </a:lnTo>
                <a:lnTo>
                  <a:pt x="599" y="54"/>
                </a:lnTo>
                <a:lnTo>
                  <a:pt x="594" y="52"/>
                </a:lnTo>
                <a:lnTo>
                  <a:pt x="583" y="49"/>
                </a:lnTo>
                <a:lnTo>
                  <a:pt x="580" y="45"/>
                </a:lnTo>
                <a:lnTo>
                  <a:pt x="574" y="45"/>
                </a:lnTo>
                <a:lnTo>
                  <a:pt x="569" y="45"/>
                </a:lnTo>
                <a:lnTo>
                  <a:pt x="564" y="44"/>
                </a:lnTo>
                <a:lnTo>
                  <a:pt x="562" y="45"/>
                </a:lnTo>
                <a:lnTo>
                  <a:pt x="560" y="45"/>
                </a:lnTo>
                <a:lnTo>
                  <a:pt x="560" y="47"/>
                </a:lnTo>
                <a:lnTo>
                  <a:pt x="558" y="47"/>
                </a:lnTo>
                <a:lnTo>
                  <a:pt x="558" y="51"/>
                </a:lnTo>
                <a:lnTo>
                  <a:pt x="558" y="54"/>
                </a:lnTo>
                <a:lnTo>
                  <a:pt x="558" y="58"/>
                </a:lnTo>
                <a:lnTo>
                  <a:pt x="555" y="58"/>
                </a:lnTo>
                <a:lnTo>
                  <a:pt x="555" y="56"/>
                </a:lnTo>
                <a:lnTo>
                  <a:pt x="557" y="54"/>
                </a:lnTo>
                <a:lnTo>
                  <a:pt x="557" y="52"/>
                </a:lnTo>
                <a:lnTo>
                  <a:pt x="558" y="49"/>
                </a:lnTo>
                <a:lnTo>
                  <a:pt x="557" y="47"/>
                </a:lnTo>
                <a:lnTo>
                  <a:pt x="555" y="47"/>
                </a:lnTo>
                <a:lnTo>
                  <a:pt x="555" y="45"/>
                </a:lnTo>
                <a:lnTo>
                  <a:pt x="551" y="42"/>
                </a:lnTo>
                <a:lnTo>
                  <a:pt x="551" y="40"/>
                </a:lnTo>
                <a:lnTo>
                  <a:pt x="551" y="38"/>
                </a:lnTo>
                <a:lnTo>
                  <a:pt x="548" y="38"/>
                </a:lnTo>
                <a:lnTo>
                  <a:pt x="544" y="37"/>
                </a:lnTo>
                <a:lnTo>
                  <a:pt x="543" y="38"/>
                </a:lnTo>
                <a:lnTo>
                  <a:pt x="543" y="40"/>
                </a:lnTo>
                <a:lnTo>
                  <a:pt x="541" y="40"/>
                </a:lnTo>
                <a:lnTo>
                  <a:pt x="543" y="44"/>
                </a:lnTo>
                <a:lnTo>
                  <a:pt x="546" y="44"/>
                </a:lnTo>
                <a:lnTo>
                  <a:pt x="546" y="54"/>
                </a:lnTo>
                <a:lnTo>
                  <a:pt x="543" y="54"/>
                </a:lnTo>
                <a:lnTo>
                  <a:pt x="537" y="52"/>
                </a:lnTo>
                <a:lnTo>
                  <a:pt x="536" y="49"/>
                </a:lnTo>
                <a:lnTo>
                  <a:pt x="536" y="47"/>
                </a:lnTo>
                <a:lnTo>
                  <a:pt x="537" y="45"/>
                </a:lnTo>
                <a:lnTo>
                  <a:pt x="529" y="40"/>
                </a:lnTo>
                <a:lnTo>
                  <a:pt x="525" y="38"/>
                </a:lnTo>
                <a:lnTo>
                  <a:pt x="522" y="37"/>
                </a:lnTo>
                <a:lnTo>
                  <a:pt x="516" y="38"/>
                </a:lnTo>
                <a:lnTo>
                  <a:pt x="513" y="37"/>
                </a:lnTo>
                <a:lnTo>
                  <a:pt x="506" y="30"/>
                </a:lnTo>
                <a:lnTo>
                  <a:pt x="506" y="31"/>
                </a:lnTo>
                <a:lnTo>
                  <a:pt x="504" y="33"/>
                </a:lnTo>
                <a:lnTo>
                  <a:pt x="500" y="33"/>
                </a:lnTo>
                <a:lnTo>
                  <a:pt x="495" y="31"/>
                </a:lnTo>
                <a:lnTo>
                  <a:pt x="492" y="31"/>
                </a:lnTo>
                <a:lnTo>
                  <a:pt x="492" y="30"/>
                </a:lnTo>
                <a:lnTo>
                  <a:pt x="465" y="31"/>
                </a:lnTo>
                <a:lnTo>
                  <a:pt x="451" y="31"/>
                </a:lnTo>
                <a:lnTo>
                  <a:pt x="439" y="26"/>
                </a:lnTo>
                <a:lnTo>
                  <a:pt x="437" y="28"/>
                </a:lnTo>
                <a:lnTo>
                  <a:pt x="434" y="30"/>
                </a:lnTo>
                <a:lnTo>
                  <a:pt x="427" y="31"/>
                </a:lnTo>
                <a:lnTo>
                  <a:pt x="425" y="30"/>
                </a:lnTo>
                <a:lnTo>
                  <a:pt x="423" y="28"/>
                </a:lnTo>
                <a:lnTo>
                  <a:pt x="421" y="21"/>
                </a:lnTo>
                <a:lnTo>
                  <a:pt x="420" y="24"/>
                </a:lnTo>
                <a:lnTo>
                  <a:pt x="402" y="9"/>
                </a:lnTo>
                <a:lnTo>
                  <a:pt x="395" y="1"/>
                </a:lnTo>
                <a:lnTo>
                  <a:pt x="392" y="0"/>
                </a:lnTo>
                <a:lnTo>
                  <a:pt x="385" y="0"/>
                </a:lnTo>
                <a:lnTo>
                  <a:pt x="374" y="1"/>
                </a:lnTo>
                <a:lnTo>
                  <a:pt x="363" y="5"/>
                </a:lnTo>
                <a:lnTo>
                  <a:pt x="360" y="9"/>
                </a:lnTo>
                <a:lnTo>
                  <a:pt x="356" y="10"/>
                </a:lnTo>
                <a:lnTo>
                  <a:pt x="353" y="16"/>
                </a:lnTo>
                <a:lnTo>
                  <a:pt x="351" y="19"/>
                </a:lnTo>
                <a:lnTo>
                  <a:pt x="360" y="21"/>
                </a:lnTo>
                <a:lnTo>
                  <a:pt x="363" y="16"/>
                </a:lnTo>
                <a:lnTo>
                  <a:pt x="365" y="14"/>
                </a:lnTo>
                <a:lnTo>
                  <a:pt x="367" y="14"/>
                </a:lnTo>
                <a:lnTo>
                  <a:pt x="363" y="19"/>
                </a:lnTo>
                <a:lnTo>
                  <a:pt x="363" y="24"/>
                </a:lnTo>
                <a:lnTo>
                  <a:pt x="358" y="28"/>
                </a:lnTo>
                <a:lnTo>
                  <a:pt x="353" y="30"/>
                </a:lnTo>
                <a:lnTo>
                  <a:pt x="353" y="24"/>
                </a:lnTo>
                <a:lnTo>
                  <a:pt x="351" y="21"/>
                </a:lnTo>
                <a:lnTo>
                  <a:pt x="351" y="16"/>
                </a:lnTo>
                <a:lnTo>
                  <a:pt x="351" y="12"/>
                </a:lnTo>
                <a:lnTo>
                  <a:pt x="351" y="9"/>
                </a:lnTo>
                <a:lnTo>
                  <a:pt x="346" y="10"/>
                </a:lnTo>
                <a:lnTo>
                  <a:pt x="342" y="14"/>
                </a:lnTo>
                <a:lnTo>
                  <a:pt x="337" y="16"/>
                </a:lnTo>
                <a:lnTo>
                  <a:pt x="332" y="17"/>
                </a:lnTo>
                <a:lnTo>
                  <a:pt x="328" y="21"/>
                </a:lnTo>
                <a:lnTo>
                  <a:pt x="327" y="26"/>
                </a:lnTo>
                <a:lnTo>
                  <a:pt x="323" y="30"/>
                </a:lnTo>
                <a:lnTo>
                  <a:pt x="313" y="35"/>
                </a:lnTo>
                <a:lnTo>
                  <a:pt x="300" y="38"/>
                </a:lnTo>
                <a:lnTo>
                  <a:pt x="300" y="40"/>
                </a:lnTo>
                <a:lnTo>
                  <a:pt x="298" y="40"/>
                </a:lnTo>
                <a:lnTo>
                  <a:pt x="298" y="42"/>
                </a:lnTo>
                <a:lnTo>
                  <a:pt x="297" y="42"/>
                </a:lnTo>
                <a:lnTo>
                  <a:pt x="295" y="42"/>
                </a:lnTo>
                <a:lnTo>
                  <a:pt x="293" y="42"/>
                </a:lnTo>
                <a:lnTo>
                  <a:pt x="290" y="40"/>
                </a:lnTo>
                <a:lnTo>
                  <a:pt x="283" y="44"/>
                </a:lnTo>
                <a:lnTo>
                  <a:pt x="270" y="51"/>
                </a:lnTo>
                <a:lnTo>
                  <a:pt x="256" y="58"/>
                </a:lnTo>
                <a:lnTo>
                  <a:pt x="255" y="58"/>
                </a:lnTo>
                <a:lnTo>
                  <a:pt x="253" y="59"/>
                </a:lnTo>
                <a:lnTo>
                  <a:pt x="253" y="61"/>
                </a:lnTo>
                <a:lnTo>
                  <a:pt x="255" y="63"/>
                </a:lnTo>
                <a:lnTo>
                  <a:pt x="256" y="63"/>
                </a:lnTo>
                <a:lnTo>
                  <a:pt x="256" y="65"/>
                </a:lnTo>
                <a:lnTo>
                  <a:pt x="258" y="65"/>
                </a:lnTo>
                <a:lnTo>
                  <a:pt x="255" y="66"/>
                </a:lnTo>
                <a:lnTo>
                  <a:pt x="255" y="65"/>
                </a:lnTo>
                <a:lnTo>
                  <a:pt x="246" y="63"/>
                </a:lnTo>
                <a:lnTo>
                  <a:pt x="235" y="59"/>
                </a:lnTo>
                <a:lnTo>
                  <a:pt x="235" y="63"/>
                </a:lnTo>
                <a:lnTo>
                  <a:pt x="235" y="65"/>
                </a:lnTo>
                <a:lnTo>
                  <a:pt x="230" y="68"/>
                </a:lnTo>
                <a:lnTo>
                  <a:pt x="225" y="70"/>
                </a:lnTo>
                <a:lnTo>
                  <a:pt x="214" y="70"/>
                </a:lnTo>
                <a:lnTo>
                  <a:pt x="207" y="72"/>
                </a:lnTo>
                <a:lnTo>
                  <a:pt x="202" y="75"/>
                </a:lnTo>
                <a:lnTo>
                  <a:pt x="197" y="75"/>
                </a:lnTo>
                <a:lnTo>
                  <a:pt x="191" y="77"/>
                </a:lnTo>
                <a:lnTo>
                  <a:pt x="183" y="88"/>
                </a:lnTo>
                <a:lnTo>
                  <a:pt x="176" y="98"/>
                </a:lnTo>
                <a:lnTo>
                  <a:pt x="174" y="100"/>
                </a:lnTo>
                <a:lnTo>
                  <a:pt x="172" y="100"/>
                </a:lnTo>
                <a:lnTo>
                  <a:pt x="168" y="96"/>
                </a:lnTo>
                <a:lnTo>
                  <a:pt x="167" y="96"/>
                </a:lnTo>
                <a:lnTo>
                  <a:pt x="165" y="98"/>
                </a:lnTo>
                <a:lnTo>
                  <a:pt x="165" y="100"/>
                </a:lnTo>
                <a:lnTo>
                  <a:pt x="163" y="100"/>
                </a:lnTo>
                <a:lnTo>
                  <a:pt x="161" y="98"/>
                </a:lnTo>
                <a:lnTo>
                  <a:pt x="160" y="95"/>
                </a:lnTo>
                <a:lnTo>
                  <a:pt x="158" y="89"/>
                </a:lnTo>
                <a:lnTo>
                  <a:pt x="156" y="89"/>
                </a:lnTo>
                <a:lnTo>
                  <a:pt x="154" y="89"/>
                </a:lnTo>
                <a:lnTo>
                  <a:pt x="153" y="89"/>
                </a:lnTo>
                <a:lnTo>
                  <a:pt x="151" y="91"/>
                </a:lnTo>
                <a:lnTo>
                  <a:pt x="149" y="89"/>
                </a:lnTo>
                <a:lnTo>
                  <a:pt x="147" y="89"/>
                </a:lnTo>
                <a:lnTo>
                  <a:pt x="144" y="91"/>
                </a:lnTo>
                <a:lnTo>
                  <a:pt x="142" y="91"/>
                </a:lnTo>
                <a:lnTo>
                  <a:pt x="140" y="93"/>
                </a:lnTo>
                <a:lnTo>
                  <a:pt x="139" y="95"/>
                </a:lnTo>
                <a:lnTo>
                  <a:pt x="133" y="95"/>
                </a:lnTo>
                <a:lnTo>
                  <a:pt x="130" y="95"/>
                </a:lnTo>
                <a:lnTo>
                  <a:pt x="132" y="95"/>
                </a:lnTo>
                <a:lnTo>
                  <a:pt x="132" y="96"/>
                </a:lnTo>
                <a:lnTo>
                  <a:pt x="123" y="95"/>
                </a:lnTo>
                <a:lnTo>
                  <a:pt x="118" y="95"/>
                </a:lnTo>
                <a:lnTo>
                  <a:pt x="112" y="96"/>
                </a:lnTo>
                <a:lnTo>
                  <a:pt x="107" y="100"/>
                </a:lnTo>
                <a:lnTo>
                  <a:pt x="105" y="93"/>
                </a:lnTo>
                <a:lnTo>
                  <a:pt x="102" y="89"/>
                </a:lnTo>
                <a:lnTo>
                  <a:pt x="98" y="105"/>
                </a:lnTo>
                <a:lnTo>
                  <a:pt x="95" y="117"/>
                </a:lnTo>
                <a:lnTo>
                  <a:pt x="88" y="117"/>
                </a:lnTo>
                <a:lnTo>
                  <a:pt x="89" y="119"/>
                </a:lnTo>
                <a:lnTo>
                  <a:pt x="88" y="119"/>
                </a:lnTo>
                <a:lnTo>
                  <a:pt x="86" y="121"/>
                </a:lnTo>
                <a:lnTo>
                  <a:pt x="88" y="123"/>
                </a:lnTo>
                <a:lnTo>
                  <a:pt x="89" y="124"/>
                </a:lnTo>
                <a:lnTo>
                  <a:pt x="91" y="123"/>
                </a:lnTo>
                <a:lnTo>
                  <a:pt x="93" y="123"/>
                </a:lnTo>
                <a:lnTo>
                  <a:pt x="91" y="124"/>
                </a:lnTo>
                <a:lnTo>
                  <a:pt x="93" y="126"/>
                </a:lnTo>
                <a:lnTo>
                  <a:pt x="91" y="124"/>
                </a:lnTo>
                <a:lnTo>
                  <a:pt x="91" y="126"/>
                </a:lnTo>
                <a:lnTo>
                  <a:pt x="88" y="130"/>
                </a:lnTo>
                <a:lnTo>
                  <a:pt x="86" y="131"/>
                </a:lnTo>
                <a:lnTo>
                  <a:pt x="88" y="137"/>
                </a:lnTo>
                <a:lnTo>
                  <a:pt x="88" y="140"/>
                </a:lnTo>
                <a:lnTo>
                  <a:pt x="86" y="144"/>
                </a:lnTo>
                <a:lnTo>
                  <a:pt x="82" y="144"/>
                </a:lnTo>
                <a:lnTo>
                  <a:pt x="77" y="144"/>
                </a:lnTo>
                <a:lnTo>
                  <a:pt x="70" y="144"/>
                </a:lnTo>
                <a:lnTo>
                  <a:pt x="63" y="140"/>
                </a:lnTo>
                <a:lnTo>
                  <a:pt x="60" y="140"/>
                </a:lnTo>
                <a:lnTo>
                  <a:pt x="58" y="140"/>
                </a:lnTo>
                <a:lnTo>
                  <a:pt x="53" y="142"/>
                </a:lnTo>
                <a:lnTo>
                  <a:pt x="53" y="144"/>
                </a:lnTo>
                <a:lnTo>
                  <a:pt x="51" y="146"/>
                </a:lnTo>
                <a:lnTo>
                  <a:pt x="54" y="151"/>
                </a:lnTo>
                <a:lnTo>
                  <a:pt x="56" y="154"/>
                </a:lnTo>
                <a:lnTo>
                  <a:pt x="56" y="156"/>
                </a:lnTo>
                <a:lnTo>
                  <a:pt x="60" y="156"/>
                </a:lnTo>
                <a:lnTo>
                  <a:pt x="61" y="154"/>
                </a:lnTo>
                <a:lnTo>
                  <a:pt x="63" y="156"/>
                </a:lnTo>
                <a:lnTo>
                  <a:pt x="67" y="156"/>
                </a:lnTo>
                <a:lnTo>
                  <a:pt x="72" y="156"/>
                </a:lnTo>
                <a:lnTo>
                  <a:pt x="75" y="156"/>
                </a:lnTo>
                <a:lnTo>
                  <a:pt x="67" y="158"/>
                </a:lnTo>
                <a:lnTo>
                  <a:pt x="63" y="158"/>
                </a:lnTo>
                <a:lnTo>
                  <a:pt x="61" y="160"/>
                </a:lnTo>
                <a:lnTo>
                  <a:pt x="61" y="158"/>
                </a:lnTo>
                <a:lnTo>
                  <a:pt x="58" y="161"/>
                </a:lnTo>
                <a:lnTo>
                  <a:pt x="54" y="163"/>
                </a:lnTo>
                <a:lnTo>
                  <a:pt x="56" y="165"/>
                </a:lnTo>
                <a:lnTo>
                  <a:pt x="56" y="167"/>
                </a:lnTo>
                <a:lnTo>
                  <a:pt x="51" y="168"/>
                </a:lnTo>
                <a:lnTo>
                  <a:pt x="47" y="174"/>
                </a:lnTo>
                <a:lnTo>
                  <a:pt x="44" y="175"/>
                </a:lnTo>
                <a:lnTo>
                  <a:pt x="40" y="174"/>
                </a:lnTo>
                <a:lnTo>
                  <a:pt x="40" y="177"/>
                </a:lnTo>
                <a:lnTo>
                  <a:pt x="37" y="179"/>
                </a:lnTo>
                <a:lnTo>
                  <a:pt x="30" y="181"/>
                </a:lnTo>
                <a:lnTo>
                  <a:pt x="33" y="186"/>
                </a:lnTo>
                <a:lnTo>
                  <a:pt x="31" y="188"/>
                </a:lnTo>
                <a:lnTo>
                  <a:pt x="30" y="188"/>
                </a:lnTo>
                <a:lnTo>
                  <a:pt x="26" y="186"/>
                </a:lnTo>
                <a:lnTo>
                  <a:pt x="21" y="189"/>
                </a:lnTo>
                <a:lnTo>
                  <a:pt x="19" y="191"/>
                </a:lnTo>
                <a:lnTo>
                  <a:pt x="23" y="193"/>
                </a:lnTo>
                <a:lnTo>
                  <a:pt x="21" y="195"/>
                </a:lnTo>
                <a:lnTo>
                  <a:pt x="23" y="196"/>
                </a:lnTo>
                <a:lnTo>
                  <a:pt x="23" y="198"/>
                </a:lnTo>
                <a:lnTo>
                  <a:pt x="21" y="203"/>
                </a:lnTo>
                <a:lnTo>
                  <a:pt x="21" y="205"/>
                </a:lnTo>
                <a:lnTo>
                  <a:pt x="23" y="207"/>
                </a:lnTo>
                <a:lnTo>
                  <a:pt x="24" y="209"/>
                </a:lnTo>
                <a:lnTo>
                  <a:pt x="24" y="210"/>
                </a:lnTo>
                <a:lnTo>
                  <a:pt x="28" y="210"/>
                </a:lnTo>
                <a:lnTo>
                  <a:pt x="28" y="219"/>
                </a:lnTo>
                <a:lnTo>
                  <a:pt x="26" y="218"/>
                </a:lnTo>
                <a:lnTo>
                  <a:pt x="23" y="218"/>
                </a:lnTo>
                <a:lnTo>
                  <a:pt x="24" y="216"/>
                </a:lnTo>
                <a:lnTo>
                  <a:pt x="21" y="219"/>
                </a:lnTo>
                <a:lnTo>
                  <a:pt x="21" y="223"/>
                </a:lnTo>
                <a:lnTo>
                  <a:pt x="23" y="226"/>
                </a:lnTo>
                <a:lnTo>
                  <a:pt x="21" y="232"/>
                </a:lnTo>
                <a:lnTo>
                  <a:pt x="24" y="230"/>
                </a:lnTo>
                <a:lnTo>
                  <a:pt x="24" y="233"/>
                </a:lnTo>
                <a:lnTo>
                  <a:pt x="21" y="235"/>
                </a:lnTo>
                <a:lnTo>
                  <a:pt x="24" y="237"/>
                </a:lnTo>
                <a:lnTo>
                  <a:pt x="28" y="239"/>
                </a:lnTo>
                <a:lnTo>
                  <a:pt x="28" y="242"/>
                </a:lnTo>
                <a:lnTo>
                  <a:pt x="26" y="240"/>
                </a:lnTo>
                <a:lnTo>
                  <a:pt x="24" y="244"/>
                </a:lnTo>
                <a:lnTo>
                  <a:pt x="28" y="247"/>
                </a:lnTo>
                <a:lnTo>
                  <a:pt x="31" y="253"/>
                </a:lnTo>
                <a:lnTo>
                  <a:pt x="35" y="256"/>
                </a:lnTo>
                <a:lnTo>
                  <a:pt x="33" y="258"/>
                </a:lnTo>
                <a:lnTo>
                  <a:pt x="35" y="260"/>
                </a:lnTo>
                <a:lnTo>
                  <a:pt x="37" y="260"/>
                </a:lnTo>
                <a:lnTo>
                  <a:pt x="37" y="261"/>
                </a:lnTo>
                <a:lnTo>
                  <a:pt x="42" y="258"/>
                </a:lnTo>
                <a:lnTo>
                  <a:pt x="47" y="258"/>
                </a:lnTo>
                <a:lnTo>
                  <a:pt x="60" y="260"/>
                </a:lnTo>
                <a:lnTo>
                  <a:pt x="67" y="260"/>
                </a:lnTo>
                <a:lnTo>
                  <a:pt x="74" y="256"/>
                </a:lnTo>
                <a:lnTo>
                  <a:pt x="77" y="253"/>
                </a:lnTo>
                <a:lnTo>
                  <a:pt x="82" y="251"/>
                </a:lnTo>
                <a:lnTo>
                  <a:pt x="82" y="254"/>
                </a:lnTo>
                <a:lnTo>
                  <a:pt x="82" y="258"/>
                </a:lnTo>
                <a:lnTo>
                  <a:pt x="86" y="256"/>
                </a:lnTo>
                <a:lnTo>
                  <a:pt x="77" y="284"/>
                </a:lnTo>
                <a:lnTo>
                  <a:pt x="75" y="298"/>
                </a:lnTo>
                <a:lnTo>
                  <a:pt x="75" y="305"/>
                </a:lnTo>
                <a:lnTo>
                  <a:pt x="77" y="311"/>
                </a:lnTo>
                <a:lnTo>
                  <a:pt x="77" y="309"/>
                </a:lnTo>
                <a:lnTo>
                  <a:pt x="77" y="312"/>
                </a:lnTo>
                <a:lnTo>
                  <a:pt x="75" y="314"/>
                </a:lnTo>
                <a:lnTo>
                  <a:pt x="74" y="314"/>
                </a:lnTo>
                <a:lnTo>
                  <a:pt x="70" y="332"/>
                </a:lnTo>
                <a:lnTo>
                  <a:pt x="72" y="332"/>
                </a:lnTo>
                <a:lnTo>
                  <a:pt x="70" y="335"/>
                </a:lnTo>
                <a:lnTo>
                  <a:pt x="72" y="335"/>
                </a:lnTo>
                <a:lnTo>
                  <a:pt x="72" y="340"/>
                </a:lnTo>
                <a:lnTo>
                  <a:pt x="70" y="342"/>
                </a:lnTo>
                <a:lnTo>
                  <a:pt x="68" y="344"/>
                </a:lnTo>
                <a:lnTo>
                  <a:pt x="70" y="346"/>
                </a:lnTo>
                <a:lnTo>
                  <a:pt x="68" y="346"/>
                </a:lnTo>
                <a:lnTo>
                  <a:pt x="67" y="347"/>
                </a:lnTo>
                <a:lnTo>
                  <a:pt x="65" y="354"/>
                </a:lnTo>
                <a:lnTo>
                  <a:pt x="63" y="367"/>
                </a:lnTo>
                <a:lnTo>
                  <a:pt x="60" y="379"/>
                </a:lnTo>
                <a:lnTo>
                  <a:pt x="58" y="390"/>
                </a:lnTo>
                <a:lnTo>
                  <a:pt x="56" y="393"/>
                </a:lnTo>
                <a:lnTo>
                  <a:pt x="54" y="395"/>
                </a:lnTo>
                <a:lnTo>
                  <a:pt x="54" y="398"/>
                </a:lnTo>
                <a:lnTo>
                  <a:pt x="56" y="402"/>
                </a:lnTo>
                <a:lnTo>
                  <a:pt x="56" y="414"/>
                </a:lnTo>
                <a:lnTo>
                  <a:pt x="54" y="419"/>
                </a:lnTo>
                <a:lnTo>
                  <a:pt x="51" y="425"/>
                </a:lnTo>
                <a:lnTo>
                  <a:pt x="49" y="428"/>
                </a:lnTo>
                <a:lnTo>
                  <a:pt x="49" y="434"/>
                </a:lnTo>
                <a:lnTo>
                  <a:pt x="49" y="446"/>
                </a:lnTo>
                <a:lnTo>
                  <a:pt x="54" y="467"/>
                </a:lnTo>
                <a:lnTo>
                  <a:pt x="54" y="474"/>
                </a:lnTo>
                <a:lnTo>
                  <a:pt x="53" y="477"/>
                </a:lnTo>
                <a:lnTo>
                  <a:pt x="44" y="484"/>
                </a:lnTo>
                <a:lnTo>
                  <a:pt x="35" y="495"/>
                </a:lnTo>
                <a:lnTo>
                  <a:pt x="31" y="499"/>
                </a:lnTo>
                <a:lnTo>
                  <a:pt x="14" y="525"/>
                </a:lnTo>
                <a:lnTo>
                  <a:pt x="3" y="544"/>
                </a:lnTo>
                <a:lnTo>
                  <a:pt x="0" y="553"/>
                </a:lnTo>
                <a:lnTo>
                  <a:pt x="0" y="560"/>
                </a:lnTo>
                <a:lnTo>
                  <a:pt x="2" y="565"/>
                </a:lnTo>
                <a:lnTo>
                  <a:pt x="5" y="569"/>
                </a:lnTo>
                <a:lnTo>
                  <a:pt x="10" y="574"/>
                </a:lnTo>
                <a:lnTo>
                  <a:pt x="16" y="579"/>
                </a:lnTo>
                <a:lnTo>
                  <a:pt x="28" y="583"/>
                </a:lnTo>
                <a:lnTo>
                  <a:pt x="39" y="588"/>
                </a:lnTo>
                <a:lnTo>
                  <a:pt x="40" y="592"/>
                </a:lnTo>
                <a:lnTo>
                  <a:pt x="42" y="599"/>
                </a:lnTo>
                <a:lnTo>
                  <a:pt x="42" y="606"/>
                </a:lnTo>
                <a:lnTo>
                  <a:pt x="40" y="611"/>
                </a:lnTo>
                <a:lnTo>
                  <a:pt x="37" y="614"/>
                </a:lnTo>
                <a:lnTo>
                  <a:pt x="37" y="616"/>
                </a:lnTo>
                <a:lnTo>
                  <a:pt x="37" y="620"/>
                </a:lnTo>
                <a:lnTo>
                  <a:pt x="39" y="623"/>
                </a:lnTo>
                <a:lnTo>
                  <a:pt x="37" y="625"/>
                </a:lnTo>
                <a:lnTo>
                  <a:pt x="35" y="627"/>
                </a:lnTo>
                <a:lnTo>
                  <a:pt x="31" y="628"/>
                </a:lnTo>
                <a:lnTo>
                  <a:pt x="30" y="632"/>
                </a:lnTo>
                <a:lnTo>
                  <a:pt x="30" y="634"/>
                </a:lnTo>
                <a:lnTo>
                  <a:pt x="30" y="639"/>
                </a:lnTo>
                <a:lnTo>
                  <a:pt x="31" y="646"/>
                </a:lnTo>
                <a:lnTo>
                  <a:pt x="37" y="651"/>
                </a:lnTo>
                <a:lnTo>
                  <a:pt x="40" y="657"/>
                </a:lnTo>
                <a:lnTo>
                  <a:pt x="44" y="662"/>
                </a:lnTo>
                <a:lnTo>
                  <a:pt x="46" y="664"/>
                </a:lnTo>
                <a:lnTo>
                  <a:pt x="49" y="665"/>
                </a:lnTo>
                <a:lnTo>
                  <a:pt x="51" y="664"/>
                </a:lnTo>
                <a:lnTo>
                  <a:pt x="51" y="662"/>
                </a:lnTo>
                <a:lnTo>
                  <a:pt x="49" y="660"/>
                </a:lnTo>
                <a:lnTo>
                  <a:pt x="49" y="658"/>
                </a:lnTo>
                <a:lnTo>
                  <a:pt x="51" y="660"/>
                </a:lnTo>
                <a:lnTo>
                  <a:pt x="53" y="660"/>
                </a:lnTo>
                <a:lnTo>
                  <a:pt x="56" y="658"/>
                </a:lnTo>
                <a:lnTo>
                  <a:pt x="54" y="664"/>
                </a:lnTo>
                <a:lnTo>
                  <a:pt x="58" y="667"/>
                </a:lnTo>
                <a:lnTo>
                  <a:pt x="61" y="671"/>
                </a:lnTo>
                <a:lnTo>
                  <a:pt x="65" y="671"/>
                </a:lnTo>
                <a:lnTo>
                  <a:pt x="67" y="665"/>
                </a:lnTo>
                <a:lnTo>
                  <a:pt x="68" y="664"/>
                </a:lnTo>
                <a:lnTo>
                  <a:pt x="68" y="665"/>
                </a:lnTo>
                <a:lnTo>
                  <a:pt x="68" y="671"/>
                </a:lnTo>
                <a:lnTo>
                  <a:pt x="68" y="672"/>
                </a:lnTo>
                <a:lnTo>
                  <a:pt x="72" y="674"/>
                </a:lnTo>
                <a:lnTo>
                  <a:pt x="70" y="676"/>
                </a:lnTo>
                <a:lnTo>
                  <a:pt x="68" y="679"/>
                </a:lnTo>
                <a:lnTo>
                  <a:pt x="68" y="688"/>
                </a:lnTo>
                <a:lnTo>
                  <a:pt x="63" y="702"/>
                </a:lnTo>
                <a:lnTo>
                  <a:pt x="61" y="713"/>
                </a:lnTo>
                <a:lnTo>
                  <a:pt x="60" y="720"/>
                </a:lnTo>
                <a:lnTo>
                  <a:pt x="61" y="729"/>
                </a:lnTo>
                <a:lnTo>
                  <a:pt x="67" y="736"/>
                </a:lnTo>
                <a:lnTo>
                  <a:pt x="72" y="741"/>
                </a:lnTo>
                <a:lnTo>
                  <a:pt x="74" y="744"/>
                </a:lnTo>
                <a:lnTo>
                  <a:pt x="74" y="748"/>
                </a:lnTo>
                <a:lnTo>
                  <a:pt x="74" y="753"/>
                </a:lnTo>
                <a:lnTo>
                  <a:pt x="75" y="755"/>
                </a:lnTo>
                <a:lnTo>
                  <a:pt x="77" y="753"/>
                </a:lnTo>
                <a:lnTo>
                  <a:pt x="79" y="751"/>
                </a:lnTo>
                <a:lnTo>
                  <a:pt x="81" y="750"/>
                </a:lnTo>
                <a:lnTo>
                  <a:pt x="82" y="751"/>
                </a:lnTo>
                <a:lnTo>
                  <a:pt x="81" y="753"/>
                </a:lnTo>
                <a:lnTo>
                  <a:pt x="70" y="769"/>
                </a:lnTo>
                <a:lnTo>
                  <a:pt x="72" y="769"/>
                </a:lnTo>
                <a:lnTo>
                  <a:pt x="74" y="771"/>
                </a:lnTo>
                <a:lnTo>
                  <a:pt x="74" y="772"/>
                </a:lnTo>
                <a:lnTo>
                  <a:pt x="72" y="774"/>
                </a:lnTo>
                <a:lnTo>
                  <a:pt x="70" y="776"/>
                </a:lnTo>
                <a:lnTo>
                  <a:pt x="68" y="774"/>
                </a:lnTo>
                <a:lnTo>
                  <a:pt x="67" y="779"/>
                </a:lnTo>
                <a:lnTo>
                  <a:pt x="67" y="781"/>
                </a:lnTo>
                <a:lnTo>
                  <a:pt x="70" y="783"/>
                </a:lnTo>
                <a:lnTo>
                  <a:pt x="68" y="785"/>
                </a:lnTo>
                <a:lnTo>
                  <a:pt x="70" y="785"/>
                </a:lnTo>
                <a:lnTo>
                  <a:pt x="68" y="795"/>
                </a:lnTo>
                <a:lnTo>
                  <a:pt x="68" y="806"/>
                </a:lnTo>
                <a:lnTo>
                  <a:pt x="70" y="813"/>
                </a:lnTo>
                <a:lnTo>
                  <a:pt x="72" y="816"/>
                </a:lnTo>
                <a:lnTo>
                  <a:pt x="70" y="820"/>
                </a:lnTo>
                <a:lnTo>
                  <a:pt x="74" y="820"/>
                </a:lnTo>
                <a:lnTo>
                  <a:pt x="75" y="827"/>
                </a:lnTo>
                <a:lnTo>
                  <a:pt x="77" y="827"/>
                </a:lnTo>
                <a:lnTo>
                  <a:pt x="81" y="825"/>
                </a:lnTo>
                <a:lnTo>
                  <a:pt x="82" y="830"/>
                </a:lnTo>
                <a:lnTo>
                  <a:pt x="84" y="832"/>
                </a:lnTo>
                <a:lnTo>
                  <a:pt x="88" y="836"/>
                </a:lnTo>
                <a:lnTo>
                  <a:pt x="89" y="839"/>
                </a:lnTo>
                <a:lnTo>
                  <a:pt x="91" y="837"/>
                </a:lnTo>
                <a:lnTo>
                  <a:pt x="93" y="837"/>
                </a:lnTo>
                <a:lnTo>
                  <a:pt x="96" y="841"/>
                </a:lnTo>
                <a:lnTo>
                  <a:pt x="100" y="844"/>
                </a:lnTo>
                <a:lnTo>
                  <a:pt x="105" y="846"/>
                </a:lnTo>
                <a:lnTo>
                  <a:pt x="109" y="846"/>
                </a:lnTo>
                <a:lnTo>
                  <a:pt x="114" y="848"/>
                </a:lnTo>
                <a:lnTo>
                  <a:pt x="118" y="850"/>
                </a:lnTo>
                <a:lnTo>
                  <a:pt x="121" y="852"/>
                </a:lnTo>
                <a:lnTo>
                  <a:pt x="123" y="852"/>
                </a:lnTo>
                <a:lnTo>
                  <a:pt x="126" y="852"/>
                </a:lnTo>
                <a:lnTo>
                  <a:pt x="132" y="860"/>
                </a:lnTo>
                <a:lnTo>
                  <a:pt x="133" y="864"/>
                </a:lnTo>
                <a:lnTo>
                  <a:pt x="135" y="866"/>
                </a:lnTo>
                <a:lnTo>
                  <a:pt x="139" y="864"/>
                </a:lnTo>
                <a:lnTo>
                  <a:pt x="144" y="860"/>
                </a:lnTo>
                <a:lnTo>
                  <a:pt x="146" y="866"/>
                </a:lnTo>
                <a:lnTo>
                  <a:pt x="149" y="867"/>
                </a:lnTo>
                <a:lnTo>
                  <a:pt x="151" y="869"/>
                </a:lnTo>
                <a:lnTo>
                  <a:pt x="153" y="867"/>
                </a:lnTo>
                <a:lnTo>
                  <a:pt x="153" y="866"/>
                </a:lnTo>
                <a:lnTo>
                  <a:pt x="154" y="866"/>
                </a:lnTo>
                <a:lnTo>
                  <a:pt x="158" y="867"/>
                </a:lnTo>
                <a:lnTo>
                  <a:pt x="160" y="867"/>
                </a:lnTo>
                <a:lnTo>
                  <a:pt x="160" y="869"/>
                </a:lnTo>
                <a:lnTo>
                  <a:pt x="161" y="871"/>
                </a:lnTo>
                <a:lnTo>
                  <a:pt x="163" y="871"/>
                </a:lnTo>
                <a:lnTo>
                  <a:pt x="165" y="871"/>
                </a:lnTo>
                <a:lnTo>
                  <a:pt x="165" y="873"/>
                </a:lnTo>
                <a:lnTo>
                  <a:pt x="170" y="874"/>
                </a:lnTo>
                <a:lnTo>
                  <a:pt x="174" y="876"/>
                </a:lnTo>
                <a:lnTo>
                  <a:pt x="174" y="878"/>
                </a:lnTo>
                <a:lnTo>
                  <a:pt x="176" y="880"/>
                </a:lnTo>
                <a:lnTo>
                  <a:pt x="179" y="878"/>
                </a:lnTo>
                <a:lnTo>
                  <a:pt x="183" y="878"/>
                </a:lnTo>
                <a:lnTo>
                  <a:pt x="184" y="880"/>
                </a:lnTo>
                <a:lnTo>
                  <a:pt x="186" y="883"/>
                </a:lnTo>
                <a:lnTo>
                  <a:pt x="188" y="881"/>
                </a:lnTo>
                <a:lnTo>
                  <a:pt x="191" y="881"/>
                </a:lnTo>
                <a:lnTo>
                  <a:pt x="197" y="881"/>
                </a:lnTo>
                <a:lnTo>
                  <a:pt x="200" y="881"/>
                </a:lnTo>
                <a:lnTo>
                  <a:pt x="202" y="883"/>
                </a:lnTo>
                <a:lnTo>
                  <a:pt x="202" y="881"/>
                </a:lnTo>
                <a:lnTo>
                  <a:pt x="202" y="883"/>
                </a:lnTo>
                <a:lnTo>
                  <a:pt x="205" y="881"/>
                </a:lnTo>
                <a:lnTo>
                  <a:pt x="211" y="883"/>
                </a:lnTo>
                <a:lnTo>
                  <a:pt x="219" y="885"/>
                </a:lnTo>
                <a:lnTo>
                  <a:pt x="223" y="887"/>
                </a:lnTo>
                <a:lnTo>
                  <a:pt x="228" y="885"/>
                </a:lnTo>
                <a:lnTo>
                  <a:pt x="237" y="885"/>
                </a:lnTo>
                <a:lnTo>
                  <a:pt x="246" y="887"/>
                </a:lnTo>
                <a:lnTo>
                  <a:pt x="253" y="888"/>
                </a:lnTo>
                <a:lnTo>
                  <a:pt x="260" y="892"/>
                </a:lnTo>
                <a:lnTo>
                  <a:pt x="263" y="895"/>
                </a:lnTo>
                <a:lnTo>
                  <a:pt x="267" y="901"/>
                </a:lnTo>
                <a:lnTo>
                  <a:pt x="270" y="904"/>
                </a:lnTo>
                <a:lnTo>
                  <a:pt x="277" y="911"/>
                </a:lnTo>
                <a:lnTo>
                  <a:pt x="283" y="918"/>
                </a:lnTo>
                <a:lnTo>
                  <a:pt x="288" y="925"/>
                </a:lnTo>
                <a:lnTo>
                  <a:pt x="288" y="927"/>
                </a:lnTo>
                <a:lnTo>
                  <a:pt x="288" y="929"/>
                </a:lnTo>
                <a:lnTo>
                  <a:pt x="286" y="932"/>
                </a:lnTo>
                <a:lnTo>
                  <a:pt x="288" y="934"/>
                </a:lnTo>
                <a:lnTo>
                  <a:pt x="288" y="938"/>
                </a:lnTo>
                <a:lnTo>
                  <a:pt x="290" y="941"/>
                </a:lnTo>
                <a:lnTo>
                  <a:pt x="291" y="943"/>
                </a:lnTo>
                <a:lnTo>
                  <a:pt x="291" y="945"/>
                </a:lnTo>
                <a:lnTo>
                  <a:pt x="290" y="948"/>
                </a:lnTo>
                <a:lnTo>
                  <a:pt x="291" y="950"/>
                </a:lnTo>
                <a:lnTo>
                  <a:pt x="290" y="952"/>
                </a:lnTo>
                <a:lnTo>
                  <a:pt x="288" y="952"/>
                </a:lnTo>
                <a:lnTo>
                  <a:pt x="288" y="953"/>
                </a:lnTo>
                <a:lnTo>
                  <a:pt x="288" y="955"/>
                </a:lnTo>
                <a:lnTo>
                  <a:pt x="288" y="957"/>
                </a:lnTo>
                <a:lnTo>
                  <a:pt x="284" y="960"/>
                </a:lnTo>
                <a:lnTo>
                  <a:pt x="281" y="966"/>
                </a:lnTo>
                <a:lnTo>
                  <a:pt x="276" y="969"/>
                </a:lnTo>
                <a:lnTo>
                  <a:pt x="256" y="985"/>
                </a:lnTo>
                <a:lnTo>
                  <a:pt x="248" y="992"/>
                </a:lnTo>
                <a:lnTo>
                  <a:pt x="242" y="1004"/>
                </a:lnTo>
                <a:lnTo>
                  <a:pt x="244" y="1004"/>
                </a:lnTo>
                <a:lnTo>
                  <a:pt x="228" y="1010"/>
                </a:lnTo>
                <a:lnTo>
                  <a:pt x="221" y="1011"/>
                </a:lnTo>
                <a:lnTo>
                  <a:pt x="216" y="1013"/>
                </a:lnTo>
                <a:lnTo>
                  <a:pt x="214" y="1015"/>
                </a:lnTo>
                <a:lnTo>
                  <a:pt x="212" y="1018"/>
                </a:lnTo>
                <a:lnTo>
                  <a:pt x="212" y="1020"/>
                </a:lnTo>
                <a:lnTo>
                  <a:pt x="216" y="1027"/>
                </a:lnTo>
                <a:lnTo>
                  <a:pt x="219" y="1031"/>
                </a:lnTo>
                <a:lnTo>
                  <a:pt x="223" y="1036"/>
                </a:lnTo>
                <a:lnTo>
                  <a:pt x="235" y="1075"/>
                </a:lnTo>
                <a:lnTo>
                  <a:pt x="242" y="1094"/>
                </a:lnTo>
                <a:lnTo>
                  <a:pt x="244" y="1099"/>
                </a:lnTo>
                <a:lnTo>
                  <a:pt x="246" y="1103"/>
                </a:lnTo>
                <a:lnTo>
                  <a:pt x="242" y="1108"/>
                </a:lnTo>
                <a:lnTo>
                  <a:pt x="237" y="1113"/>
                </a:lnTo>
                <a:lnTo>
                  <a:pt x="230" y="1117"/>
                </a:lnTo>
                <a:lnTo>
                  <a:pt x="223" y="1117"/>
                </a:lnTo>
                <a:lnTo>
                  <a:pt x="216" y="1120"/>
                </a:lnTo>
                <a:lnTo>
                  <a:pt x="211" y="1124"/>
                </a:lnTo>
                <a:lnTo>
                  <a:pt x="205" y="1131"/>
                </a:lnTo>
                <a:lnTo>
                  <a:pt x="204" y="1131"/>
                </a:lnTo>
                <a:lnTo>
                  <a:pt x="200" y="1132"/>
                </a:lnTo>
                <a:lnTo>
                  <a:pt x="195" y="1138"/>
                </a:lnTo>
                <a:lnTo>
                  <a:pt x="190" y="1143"/>
                </a:lnTo>
                <a:lnTo>
                  <a:pt x="183" y="1155"/>
                </a:lnTo>
                <a:lnTo>
                  <a:pt x="176" y="1171"/>
                </a:lnTo>
                <a:lnTo>
                  <a:pt x="172" y="1185"/>
                </a:lnTo>
                <a:lnTo>
                  <a:pt x="167" y="1201"/>
                </a:lnTo>
                <a:lnTo>
                  <a:pt x="161" y="1215"/>
                </a:lnTo>
                <a:lnTo>
                  <a:pt x="156" y="1226"/>
                </a:lnTo>
                <a:lnTo>
                  <a:pt x="149" y="1243"/>
                </a:lnTo>
                <a:lnTo>
                  <a:pt x="139" y="1269"/>
                </a:lnTo>
                <a:lnTo>
                  <a:pt x="135" y="1282"/>
                </a:lnTo>
                <a:lnTo>
                  <a:pt x="132" y="1291"/>
                </a:lnTo>
                <a:lnTo>
                  <a:pt x="126" y="1296"/>
                </a:lnTo>
                <a:lnTo>
                  <a:pt x="118" y="1308"/>
                </a:lnTo>
                <a:lnTo>
                  <a:pt x="109" y="1322"/>
                </a:lnTo>
                <a:lnTo>
                  <a:pt x="93" y="1349"/>
                </a:lnTo>
                <a:lnTo>
                  <a:pt x="79" y="1377"/>
                </a:lnTo>
                <a:lnTo>
                  <a:pt x="65" y="1406"/>
                </a:lnTo>
                <a:lnTo>
                  <a:pt x="58" y="1429"/>
                </a:lnTo>
                <a:lnTo>
                  <a:pt x="51" y="1454"/>
                </a:lnTo>
                <a:lnTo>
                  <a:pt x="47" y="1478"/>
                </a:lnTo>
                <a:lnTo>
                  <a:pt x="44" y="1503"/>
                </a:lnTo>
                <a:lnTo>
                  <a:pt x="40" y="1512"/>
                </a:lnTo>
                <a:lnTo>
                  <a:pt x="33" y="1528"/>
                </a:lnTo>
                <a:lnTo>
                  <a:pt x="28" y="1536"/>
                </a:lnTo>
                <a:lnTo>
                  <a:pt x="24" y="1545"/>
                </a:lnTo>
                <a:lnTo>
                  <a:pt x="19" y="1559"/>
                </a:lnTo>
                <a:lnTo>
                  <a:pt x="14" y="1575"/>
                </a:lnTo>
                <a:lnTo>
                  <a:pt x="10" y="1594"/>
                </a:lnTo>
                <a:lnTo>
                  <a:pt x="7" y="1615"/>
                </a:lnTo>
                <a:lnTo>
                  <a:pt x="3" y="1647"/>
                </a:lnTo>
                <a:lnTo>
                  <a:pt x="2" y="1661"/>
                </a:lnTo>
                <a:lnTo>
                  <a:pt x="0" y="1698"/>
                </a:lnTo>
                <a:lnTo>
                  <a:pt x="996" y="1698"/>
                </a:lnTo>
                <a:close/>
                <a:moveTo>
                  <a:pt x="739" y="304"/>
                </a:moveTo>
                <a:lnTo>
                  <a:pt x="739" y="304"/>
                </a:lnTo>
                <a:lnTo>
                  <a:pt x="739" y="302"/>
                </a:lnTo>
                <a:lnTo>
                  <a:pt x="741" y="302"/>
                </a:lnTo>
                <a:lnTo>
                  <a:pt x="739" y="304"/>
                </a:lnTo>
                <a:close/>
                <a:moveTo>
                  <a:pt x="739" y="288"/>
                </a:moveTo>
                <a:lnTo>
                  <a:pt x="739" y="288"/>
                </a:lnTo>
                <a:lnTo>
                  <a:pt x="741" y="288"/>
                </a:lnTo>
                <a:lnTo>
                  <a:pt x="743" y="288"/>
                </a:lnTo>
                <a:lnTo>
                  <a:pt x="746" y="291"/>
                </a:lnTo>
                <a:lnTo>
                  <a:pt x="746" y="293"/>
                </a:lnTo>
                <a:lnTo>
                  <a:pt x="746" y="295"/>
                </a:lnTo>
                <a:lnTo>
                  <a:pt x="746" y="297"/>
                </a:lnTo>
                <a:lnTo>
                  <a:pt x="745" y="295"/>
                </a:lnTo>
                <a:lnTo>
                  <a:pt x="743" y="293"/>
                </a:lnTo>
                <a:lnTo>
                  <a:pt x="743" y="291"/>
                </a:lnTo>
                <a:lnTo>
                  <a:pt x="738" y="291"/>
                </a:lnTo>
                <a:lnTo>
                  <a:pt x="738" y="290"/>
                </a:lnTo>
                <a:lnTo>
                  <a:pt x="739" y="288"/>
                </a:lnTo>
                <a:close/>
                <a:moveTo>
                  <a:pt x="717" y="186"/>
                </a:moveTo>
                <a:lnTo>
                  <a:pt x="717" y="186"/>
                </a:lnTo>
                <a:lnTo>
                  <a:pt x="717" y="189"/>
                </a:lnTo>
                <a:lnTo>
                  <a:pt x="717" y="191"/>
                </a:lnTo>
                <a:lnTo>
                  <a:pt x="715" y="193"/>
                </a:lnTo>
                <a:lnTo>
                  <a:pt x="715" y="188"/>
                </a:lnTo>
                <a:lnTo>
                  <a:pt x="715" y="186"/>
                </a:lnTo>
                <a:lnTo>
                  <a:pt x="717" y="186"/>
                </a:lnTo>
                <a:close/>
                <a:moveTo>
                  <a:pt x="715" y="198"/>
                </a:moveTo>
                <a:lnTo>
                  <a:pt x="715" y="198"/>
                </a:lnTo>
                <a:lnTo>
                  <a:pt x="713" y="198"/>
                </a:lnTo>
                <a:lnTo>
                  <a:pt x="713" y="195"/>
                </a:lnTo>
                <a:lnTo>
                  <a:pt x="715" y="195"/>
                </a:lnTo>
                <a:lnTo>
                  <a:pt x="715" y="198"/>
                </a:lnTo>
                <a:close/>
                <a:moveTo>
                  <a:pt x="708" y="189"/>
                </a:moveTo>
                <a:lnTo>
                  <a:pt x="708" y="189"/>
                </a:lnTo>
                <a:lnTo>
                  <a:pt x="706" y="184"/>
                </a:lnTo>
                <a:lnTo>
                  <a:pt x="708" y="186"/>
                </a:lnTo>
                <a:lnTo>
                  <a:pt x="708" y="189"/>
                </a:lnTo>
                <a:close/>
                <a:moveTo>
                  <a:pt x="44" y="218"/>
                </a:moveTo>
                <a:lnTo>
                  <a:pt x="44" y="218"/>
                </a:lnTo>
                <a:lnTo>
                  <a:pt x="42" y="219"/>
                </a:lnTo>
                <a:lnTo>
                  <a:pt x="44" y="218"/>
                </a:lnTo>
                <a:close/>
                <a:moveTo>
                  <a:pt x="47" y="198"/>
                </a:moveTo>
                <a:lnTo>
                  <a:pt x="47" y="198"/>
                </a:lnTo>
                <a:lnTo>
                  <a:pt x="49" y="195"/>
                </a:lnTo>
                <a:lnTo>
                  <a:pt x="51" y="191"/>
                </a:lnTo>
                <a:lnTo>
                  <a:pt x="49" y="195"/>
                </a:lnTo>
                <a:lnTo>
                  <a:pt x="47" y="198"/>
                </a:lnTo>
                <a:close/>
                <a:moveTo>
                  <a:pt x="61" y="202"/>
                </a:moveTo>
                <a:lnTo>
                  <a:pt x="61" y="202"/>
                </a:lnTo>
                <a:lnTo>
                  <a:pt x="56" y="202"/>
                </a:lnTo>
                <a:lnTo>
                  <a:pt x="56" y="200"/>
                </a:lnTo>
                <a:lnTo>
                  <a:pt x="58" y="200"/>
                </a:lnTo>
                <a:lnTo>
                  <a:pt x="60" y="200"/>
                </a:lnTo>
                <a:lnTo>
                  <a:pt x="61" y="202"/>
                </a:lnTo>
                <a:close/>
                <a:moveTo>
                  <a:pt x="61" y="216"/>
                </a:moveTo>
                <a:lnTo>
                  <a:pt x="61" y="216"/>
                </a:lnTo>
                <a:lnTo>
                  <a:pt x="60" y="216"/>
                </a:lnTo>
                <a:lnTo>
                  <a:pt x="58" y="214"/>
                </a:lnTo>
                <a:lnTo>
                  <a:pt x="56" y="210"/>
                </a:lnTo>
                <a:lnTo>
                  <a:pt x="65" y="218"/>
                </a:lnTo>
                <a:lnTo>
                  <a:pt x="65" y="219"/>
                </a:lnTo>
                <a:lnTo>
                  <a:pt x="63" y="219"/>
                </a:lnTo>
                <a:lnTo>
                  <a:pt x="61" y="218"/>
                </a:lnTo>
                <a:lnTo>
                  <a:pt x="61" y="216"/>
                </a:lnTo>
                <a:close/>
                <a:moveTo>
                  <a:pt x="70" y="205"/>
                </a:moveTo>
                <a:lnTo>
                  <a:pt x="70" y="205"/>
                </a:lnTo>
                <a:lnTo>
                  <a:pt x="68" y="205"/>
                </a:lnTo>
                <a:lnTo>
                  <a:pt x="68" y="203"/>
                </a:lnTo>
                <a:lnTo>
                  <a:pt x="68" y="202"/>
                </a:lnTo>
                <a:lnTo>
                  <a:pt x="68" y="200"/>
                </a:lnTo>
                <a:lnTo>
                  <a:pt x="72" y="203"/>
                </a:lnTo>
                <a:lnTo>
                  <a:pt x="70" y="205"/>
                </a:lnTo>
                <a:lnTo>
                  <a:pt x="74" y="207"/>
                </a:lnTo>
                <a:lnTo>
                  <a:pt x="74" y="210"/>
                </a:lnTo>
                <a:lnTo>
                  <a:pt x="72" y="210"/>
                </a:lnTo>
                <a:lnTo>
                  <a:pt x="70" y="205"/>
                </a:lnTo>
                <a:close/>
                <a:moveTo>
                  <a:pt x="75" y="188"/>
                </a:moveTo>
                <a:lnTo>
                  <a:pt x="75" y="188"/>
                </a:lnTo>
                <a:lnTo>
                  <a:pt x="75" y="186"/>
                </a:lnTo>
                <a:lnTo>
                  <a:pt x="75" y="184"/>
                </a:lnTo>
                <a:lnTo>
                  <a:pt x="77" y="184"/>
                </a:lnTo>
                <a:lnTo>
                  <a:pt x="79" y="188"/>
                </a:lnTo>
                <a:lnTo>
                  <a:pt x="77" y="188"/>
                </a:lnTo>
                <a:lnTo>
                  <a:pt x="75" y="188"/>
                </a:lnTo>
                <a:close/>
                <a:moveTo>
                  <a:pt x="82" y="223"/>
                </a:moveTo>
                <a:lnTo>
                  <a:pt x="82" y="223"/>
                </a:lnTo>
                <a:lnTo>
                  <a:pt x="82" y="225"/>
                </a:lnTo>
                <a:lnTo>
                  <a:pt x="81" y="225"/>
                </a:lnTo>
                <a:lnTo>
                  <a:pt x="79" y="223"/>
                </a:lnTo>
                <a:lnTo>
                  <a:pt x="82" y="223"/>
                </a:lnTo>
                <a:close/>
                <a:moveTo>
                  <a:pt x="82" y="240"/>
                </a:moveTo>
                <a:lnTo>
                  <a:pt x="82" y="240"/>
                </a:lnTo>
                <a:lnTo>
                  <a:pt x="84" y="237"/>
                </a:lnTo>
                <a:lnTo>
                  <a:pt x="86" y="237"/>
                </a:lnTo>
                <a:lnTo>
                  <a:pt x="86" y="239"/>
                </a:lnTo>
                <a:lnTo>
                  <a:pt x="82" y="240"/>
                </a:lnTo>
                <a:close/>
                <a:moveTo>
                  <a:pt x="91" y="191"/>
                </a:moveTo>
                <a:lnTo>
                  <a:pt x="91" y="191"/>
                </a:lnTo>
                <a:lnTo>
                  <a:pt x="89" y="195"/>
                </a:lnTo>
                <a:lnTo>
                  <a:pt x="88" y="195"/>
                </a:lnTo>
                <a:lnTo>
                  <a:pt x="86" y="195"/>
                </a:lnTo>
                <a:lnTo>
                  <a:pt x="84" y="191"/>
                </a:lnTo>
                <a:lnTo>
                  <a:pt x="84" y="189"/>
                </a:lnTo>
                <a:lnTo>
                  <a:pt x="86" y="188"/>
                </a:lnTo>
                <a:lnTo>
                  <a:pt x="89" y="186"/>
                </a:lnTo>
                <a:lnTo>
                  <a:pt x="89" y="188"/>
                </a:lnTo>
                <a:lnTo>
                  <a:pt x="91" y="186"/>
                </a:lnTo>
                <a:lnTo>
                  <a:pt x="91" y="188"/>
                </a:lnTo>
                <a:lnTo>
                  <a:pt x="93" y="191"/>
                </a:lnTo>
                <a:lnTo>
                  <a:pt x="91" y="191"/>
                </a:lnTo>
                <a:close/>
                <a:moveTo>
                  <a:pt x="98" y="119"/>
                </a:moveTo>
                <a:lnTo>
                  <a:pt x="98" y="119"/>
                </a:lnTo>
                <a:close/>
                <a:moveTo>
                  <a:pt x="107" y="102"/>
                </a:moveTo>
                <a:lnTo>
                  <a:pt x="107" y="102"/>
                </a:lnTo>
                <a:lnTo>
                  <a:pt x="105" y="96"/>
                </a:lnTo>
                <a:lnTo>
                  <a:pt x="107" y="102"/>
                </a:lnTo>
                <a:close/>
                <a:moveTo>
                  <a:pt x="112" y="137"/>
                </a:moveTo>
                <a:lnTo>
                  <a:pt x="112" y="137"/>
                </a:lnTo>
                <a:lnTo>
                  <a:pt x="109" y="137"/>
                </a:lnTo>
                <a:lnTo>
                  <a:pt x="107" y="135"/>
                </a:lnTo>
                <a:lnTo>
                  <a:pt x="109" y="119"/>
                </a:lnTo>
                <a:lnTo>
                  <a:pt x="112" y="137"/>
                </a:lnTo>
                <a:close/>
                <a:moveTo>
                  <a:pt x="109" y="112"/>
                </a:moveTo>
                <a:lnTo>
                  <a:pt x="109" y="112"/>
                </a:lnTo>
                <a:lnTo>
                  <a:pt x="112" y="112"/>
                </a:lnTo>
                <a:lnTo>
                  <a:pt x="114" y="109"/>
                </a:lnTo>
                <a:lnTo>
                  <a:pt x="118" y="124"/>
                </a:lnTo>
                <a:lnTo>
                  <a:pt x="118" y="128"/>
                </a:lnTo>
                <a:lnTo>
                  <a:pt x="116" y="128"/>
                </a:lnTo>
                <a:lnTo>
                  <a:pt x="112" y="123"/>
                </a:lnTo>
                <a:lnTo>
                  <a:pt x="109" y="112"/>
                </a:lnTo>
                <a:close/>
                <a:moveTo>
                  <a:pt x="147" y="89"/>
                </a:moveTo>
                <a:lnTo>
                  <a:pt x="147" y="89"/>
                </a:lnTo>
                <a:lnTo>
                  <a:pt x="147" y="91"/>
                </a:lnTo>
                <a:lnTo>
                  <a:pt x="149" y="95"/>
                </a:lnTo>
                <a:lnTo>
                  <a:pt x="147" y="89"/>
                </a:lnTo>
                <a:close/>
                <a:moveTo>
                  <a:pt x="615" y="81"/>
                </a:moveTo>
                <a:lnTo>
                  <a:pt x="615" y="81"/>
                </a:lnTo>
                <a:lnTo>
                  <a:pt x="611" y="77"/>
                </a:lnTo>
                <a:lnTo>
                  <a:pt x="613" y="77"/>
                </a:lnTo>
                <a:lnTo>
                  <a:pt x="615" y="77"/>
                </a:lnTo>
                <a:lnTo>
                  <a:pt x="615" y="79"/>
                </a:lnTo>
                <a:lnTo>
                  <a:pt x="615" y="8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6" name="Freeform 3"/>
          <p:cNvSpPr>
            <a:spLocks noEditPoints="1"/>
          </p:cNvSpPr>
          <p:nvPr/>
        </p:nvSpPr>
        <p:spPr bwMode="auto">
          <a:xfrm>
            <a:off x="4572000" y="1617663"/>
            <a:ext cx="4249738" cy="4883150"/>
          </a:xfrm>
          <a:custGeom>
            <a:avLst/>
            <a:gdLst>
              <a:gd name="T0" fmla="*/ 4249738 w 2976"/>
              <a:gd name="T1" fmla="*/ 4883150 h 3420"/>
              <a:gd name="T2" fmla="*/ 2124869 w 2976"/>
              <a:gd name="T3" fmla="*/ 3795150 h 3420"/>
              <a:gd name="T4" fmla="*/ 2007773 w 2976"/>
              <a:gd name="T5" fmla="*/ 3789439 h 3420"/>
              <a:gd name="T6" fmla="*/ 1839268 w 2976"/>
              <a:gd name="T7" fmla="*/ 3752315 h 3420"/>
              <a:gd name="T8" fmla="*/ 1682188 w 2976"/>
              <a:gd name="T9" fmla="*/ 3689491 h 3420"/>
              <a:gd name="T10" fmla="*/ 1533676 w 2976"/>
              <a:gd name="T11" fmla="*/ 3600966 h 3420"/>
              <a:gd name="T12" fmla="*/ 1399443 w 2976"/>
              <a:gd name="T13" fmla="*/ 3486740 h 3420"/>
              <a:gd name="T14" fmla="*/ 1279491 w 2976"/>
              <a:gd name="T15" fmla="*/ 3352525 h 3420"/>
              <a:gd name="T16" fmla="*/ 1179531 w 2976"/>
              <a:gd name="T17" fmla="*/ 3198320 h 3420"/>
              <a:gd name="T18" fmla="*/ 1096707 w 2976"/>
              <a:gd name="T19" fmla="*/ 3029838 h 3420"/>
              <a:gd name="T20" fmla="*/ 1033874 w 2976"/>
              <a:gd name="T21" fmla="*/ 2844221 h 3420"/>
              <a:gd name="T22" fmla="*/ 996746 w 2976"/>
              <a:gd name="T23" fmla="*/ 2647181 h 3420"/>
              <a:gd name="T24" fmla="*/ 982466 w 2976"/>
              <a:gd name="T25" fmla="*/ 2441575 h 3420"/>
              <a:gd name="T26" fmla="*/ 988178 w 2976"/>
              <a:gd name="T27" fmla="*/ 2304504 h 3420"/>
              <a:gd name="T28" fmla="*/ 1019594 w 2976"/>
              <a:gd name="T29" fmla="*/ 2104609 h 3420"/>
              <a:gd name="T30" fmla="*/ 1073859 w 2976"/>
              <a:gd name="T31" fmla="*/ 1916137 h 3420"/>
              <a:gd name="T32" fmla="*/ 1148115 w 2976"/>
              <a:gd name="T33" fmla="*/ 1739087 h 3420"/>
              <a:gd name="T34" fmla="*/ 1245219 w 2976"/>
              <a:gd name="T35" fmla="*/ 1582026 h 3420"/>
              <a:gd name="T36" fmla="*/ 1356603 w 2976"/>
              <a:gd name="T37" fmla="*/ 1439244 h 3420"/>
              <a:gd name="T38" fmla="*/ 1487980 w 2976"/>
              <a:gd name="T39" fmla="*/ 1319307 h 3420"/>
              <a:gd name="T40" fmla="*/ 1630780 w 2976"/>
              <a:gd name="T41" fmla="*/ 1222215 h 3420"/>
              <a:gd name="T42" fmla="*/ 1785004 w 2976"/>
              <a:gd name="T43" fmla="*/ 1150824 h 3420"/>
              <a:gd name="T44" fmla="*/ 1950653 w 2976"/>
              <a:gd name="T45" fmla="*/ 1105134 h 3420"/>
              <a:gd name="T46" fmla="*/ 2124869 w 2976"/>
              <a:gd name="T47" fmla="*/ 1088000 h 3420"/>
              <a:gd name="T48" fmla="*/ 2241965 w 2976"/>
              <a:gd name="T49" fmla="*/ 1096567 h 3420"/>
              <a:gd name="T50" fmla="*/ 2410470 w 2976"/>
              <a:gd name="T51" fmla="*/ 1130835 h 3420"/>
              <a:gd name="T52" fmla="*/ 2570406 w 2976"/>
              <a:gd name="T53" fmla="*/ 1193659 h 3420"/>
              <a:gd name="T54" fmla="*/ 2718918 w 2976"/>
              <a:gd name="T55" fmla="*/ 1285039 h 3420"/>
              <a:gd name="T56" fmla="*/ 2853151 w 2976"/>
              <a:gd name="T57" fmla="*/ 1396410 h 3420"/>
              <a:gd name="T58" fmla="*/ 2970247 w 2976"/>
              <a:gd name="T59" fmla="*/ 1530625 h 3420"/>
              <a:gd name="T60" fmla="*/ 3073063 w 2976"/>
              <a:gd name="T61" fmla="*/ 1684830 h 3420"/>
              <a:gd name="T62" fmla="*/ 3155887 w 2976"/>
              <a:gd name="T63" fmla="*/ 1856168 h 3420"/>
              <a:gd name="T64" fmla="*/ 3215864 w 2976"/>
              <a:gd name="T65" fmla="*/ 2038929 h 3420"/>
              <a:gd name="T66" fmla="*/ 3255848 w 2976"/>
              <a:gd name="T67" fmla="*/ 2235969 h 3420"/>
              <a:gd name="T68" fmla="*/ 3267272 w 2976"/>
              <a:gd name="T69" fmla="*/ 2441575 h 3420"/>
              <a:gd name="T70" fmla="*/ 3261560 w 2976"/>
              <a:gd name="T71" fmla="*/ 2581502 h 3420"/>
              <a:gd name="T72" fmla="*/ 3233000 w 2976"/>
              <a:gd name="T73" fmla="*/ 2781397 h 3420"/>
              <a:gd name="T74" fmla="*/ 3178735 w 2976"/>
              <a:gd name="T75" fmla="*/ 2969869 h 3420"/>
              <a:gd name="T76" fmla="*/ 3101623 w 2976"/>
              <a:gd name="T77" fmla="*/ 3144063 h 3420"/>
              <a:gd name="T78" fmla="*/ 3007375 w 2976"/>
              <a:gd name="T79" fmla="*/ 3303979 h 3420"/>
              <a:gd name="T80" fmla="*/ 2893135 w 2976"/>
              <a:gd name="T81" fmla="*/ 3443906 h 3420"/>
              <a:gd name="T82" fmla="*/ 2764615 w 2976"/>
              <a:gd name="T83" fmla="*/ 3563843 h 3420"/>
              <a:gd name="T84" fmla="*/ 2621814 w 2976"/>
              <a:gd name="T85" fmla="*/ 3660935 h 3420"/>
              <a:gd name="T86" fmla="*/ 2464734 w 2976"/>
              <a:gd name="T87" fmla="*/ 3735181 h 3420"/>
              <a:gd name="T88" fmla="*/ 2299085 w 2976"/>
              <a:gd name="T89" fmla="*/ 3780872 h 3420"/>
              <a:gd name="T90" fmla="*/ 2124869 w 2976"/>
              <a:gd name="T91" fmla="*/ 3795150 h 3420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2976" h="3420">
                <a:moveTo>
                  <a:pt x="0" y="0"/>
                </a:moveTo>
                <a:lnTo>
                  <a:pt x="0" y="3420"/>
                </a:lnTo>
                <a:lnTo>
                  <a:pt x="2976" y="3420"/>
                </a:lnTo>
                <a:lnTo>
                  <a:pt x="2976" y="0"/>
                </a:lnTo>
                <a:lnTo>
                  <a:pt x="0" y="0"/>
                </a:lnTo>
                <a:close/>
                <a:moveTo>
                  <a:pt x="1488" y="2658"/>
                </a:moveTo>
                <a:lnTo>
                  <a:pt x="1488" y="2658"/>
                </a:lnTo>
                <a:lnTo>
                  <a:pt x="1448" y="2658"/>
                </a:lnTo>
                <a:lnTo>
                  <a:pt x="1406" y="2654"/>
                </a:lnTo>
                <a:lnTo>
                  <a:pt x="1366" y="2648"/>
                </a:lnTo>
                <a:lnTo>
                  <a:pt x="1328" y="2640"/>
                </a:lnTo>
                <a:lnTo>
                  <a:pt x="1288" y="2628"/>
                </a:lnTo>
                <a:lnTo>
                  <a:pt x="1250" y="2616"/>
                </a:lnTo>
                <a:lnTo>
                  <a:pt x="1214" y="2600"/>
                </a:lnTo>
                <a:lnTo>
                  <a:pt x="1178" y="2584"/>
                </a:lnTo>
                <a:lnTo>
                  <a:pt x="1142" y="2564"/>
                </a:lnTo>
                <a:lnTo>
                  <a:pt x="1108" y="2544"/>
                </a:lnTo>
                <a:lnTo>
                  <a:pt x="1074" y="2522"/>
                </a:lnTo>
                <a:lnTo>
                  <a:pt x="1042" y="2496"/>
                </a:lnTo>
                <a:lnTo>
                  <a:pt x="1010" y="2470"/>
                </a:lnTo>
                <a:lnTo>
                  <a:pt x="980" y="2442"/>
                </a:lnTo>
                <a:lnTo>
                  <a:pt x="950" y="2412"/>
                </a:lnTo>
                <a:lnTo>
                  <a:pt x="924" y="2380"/>
                </a:lnTo>
                <a:lnTo>
                  <a:pt x="896" y="2348"/>
                </a:lnTo>
                <a:lnTo>
                  <a:pt x="872" y="2314"/>
                </a:lnTo>
                <a:lnTo>
                  <a:pt x="848" y="2278"/>
                </a:lnTo>
                <a:lnTo>
                  <a:pt x="826" y="2240"/>
                </a:lnTo>
                <a:lnTo>
                  <a:pt x="804" y="2202"/>
                </a:lnTo>
                <a:lnTo>
                  <a:pt x="786" y="2162"/>
                </a:lnTo>
                <a:lnTo>
                  <a:pt x="768" y="2122"/>
                </a:lnTo>
                <a:lnTo>
                  <a:pt x="752" y="2080"/>
                </a:lnTo>
                <a:lnTo>
                  <a:pt x="738" y="2036"/>
                </a:lnTo>
                <a:lnTo>
                  <a:pt x="724" y="1992"/>
                </a:lnTo>
                <a:lnTo>
                  <a:pt x="714" y="1948"/>
                </a:lnTo>
                <a:lnTo>
                  <a:pt x="706" y="1902"/>
                </a:lnTo>
                <a:lnTo>
                  <a:pt x="698" y="1854"/>
                </a:lnTo>
                <a:lnTo>
                  <a:pt x="692" y="1808"/>
                </a:lnTo>
                <a:lnTo>
                  <a:pt x="690" y="1760"/>
                </a:lnTo>
                <a:lnTo>
                  <a:pt x="688" y="1710"/>
                </a:lnTo>
                <a:lnTo>
                  <a:pt x="690" y="1662"/>
                </a:lnTo>
                <a:lnTo>
                  <a:pt x="692" y="1614"/>
                </a:lnTo>
                <a:lnTo>
                  <a:pt x="698" y="1566"/>
                </a:lnTo>
                <a:lnTo>
                  <a:pt x="706" y="1520"/>
                </a:lnTo>
                <a:lnTo>
                  <a:pt x="714" y="1474"/>
                </a:lnTo>
                <a:lnTo>
                  <a:pt x="724" y="1428"/>
                </a:lnTo>
                <a:lnTo>
                  <a:pt x="738" y="1384"/>
                </a:lnTo>
                <a:lnTo>
                  <a:pt x="752" y="1342"/>
                </a:lnTo>
                <a:lnTo>
                  <a:pt x="768" y="1300"/>
                </a:lnTo>
                <a:lnTo>
                  <a:pt x="786" y="1258"/>
                </a:lnTo>
                <a:lnTo>
                  <a:pt x="804" y="1218"/>
                </a:lnTo>
                <a:lnTo>
                  <a:pt x="826" y="1180"/>
                </a:lnTo>
                <a:lnTo>
                  <a:pt x="848" y="1144"/>
                </a:lnTo>
                <a:lnTo>
                  <a:pt x="872" y="1108"/>
                </a:lnTo>
                <a:lnTo>
                  <a:pt x="896" y="1072"/>
                </a:lnTo>
                <a:lnTo>
                  <a:pt x="924" y="1040"/>
                </a:lnTo>
                <a:lnTo>
                  <a:pt x="950" y="1008"/>
                </a:lnTo>
                <a:lnTo>
                  <a:pt x="980" y="978"/>
                </a:lnTo>
                <a:lnTo>
                  <a:pt x="1010" y="950"/>
                </a:lnTo>
                <a:lnTo>
                  <a:pt x="1042" y="924"/>
                </a:lnTo>
                <a:lnTo>
                  <a:pt x="1074" y="900"/>
                </a:lnTo>
                <a:lnTo>
                  <a:pt x="1108" y="876"/>
                </a:lnTo>
                <a:lnTo>
                  <a:pt x="1142" y="856"/>
                </a:lnTo>
                <a:lnTo>
                  <a:pt x="1178" y="836"/>
                </a:lnTo>
                <a:lnTo>
                  <a:pt x="1214" y="820"/>
                </a:lnTo>
                <a:lnTo>
                  <a:pt x="1250" y="806"/>
                </a:lnTo>
                <a:lnTo>
                  <a:pt x="1288" y="792"/>
                </a:lnTo>
                <a:lnTo>
                  <a:pt x="1328" y="782"/>
                </a:lnTo>
                <a:lnTo>
                  <a:pt x="1366" y="774"/>
                </a:lnTo>
                <a:lnTo>
                  <a:pt x="1406" y="768"/>
                </a:lnTo>
                <a:lnTo>
                  <a:pt x="1448" y="764"/>
                </a:lnTo>
                <a:lnTo>
                  <a:pt x="1488" y="762"/>
                </a:lnTo>
                <a:lnTo>
                  <a:pt x="1530" y="764"/>
                </a:lnTo>
                <a:lnTo>
                  <a:pt x="1570" y="768"/>
                </a:lnTo>
                <a:lnTo>
                  <a:pt x="1610" y="774"/>
                </a:lnTo>
                <a:lnTo>
                  <a:pt x="1650" y="782"/>
                </a:lnTo>
                <a:lnTo>
                  <a:pt x="1688" y="792"/>
                </a:lnTo>
                <a:lnTo>
                  <a:pt x="1726" y="806"/>
                </a:lnTo>
                <a:lnTo>
                  <a:pt x="1764" y="820"/>
                </a:lnTo>
                <a:lnTo>
                  <a:pt x="1800" y="836"/>
                </a:lnTo>
                <a:lnTo>
                  <a:pt x="1836" y="856"/>
                </a:lnTo>
                <a:lnTo>
                  <a:pt x="1870" y="876"/>
                </a:lnTo>
                <a:lnTo>
                  <a:pt x="1904" y="900"/>
                </a:lnTo>
                <a:lnTo>
                  <a:pt x="1936" y="924"/>
                </a:lnTo>
                <a:lnTo>
                  <a:pt x="1968" y="950"/>
                </a:lnTo>
                <a:lnTo>
                  <a:pt x="1998" y="978"/>
                </a:lnTo>
                <a:lnTo>
                  <a:pt x="2026" y="1008"/>
                </a:lnTo>
                <a:lnTo>
                  <a:pt x="2054" y="1040"/>
                </a:lnTo>
                <a:lnTo>
                  <a:pt x="2080" y="1072"/>
                </a:lnTo>
                <a:lnTo>
                  <a:pt x="2106" y="1108"/>
                </a:lnTo>
                <a:lnTo>
                  <a:pt x="2130" y="1144"/>
                </a:lnTo>
                <a:lnTo>
                  <a:pt x="2152" y="1180"/>
                </a:lnTo>
                <a:lnTo>
                  <a:pt x="2172" y="1218"/>
                </a:lnTo>
                <a:lnTo>
                  <a:pt x="2192" y="1258"/>
                </a:lnTo>
                <a:lnTo>
                  <a:pt x="2210" y="1300"/>
                </a:lnTo>
                <a:lnTo>
                  <a:pt x="2226" y="1342"/>
                </a:lnTo>
                <a:lnTo>
                  <a:pt x="2240" y="1384"/>
                </a:lnTo>
                <a:lnTo>
                  <a:pt x="2252" y="1428"/>
                </a:lnTo>
                <a:lnTo>
                  <a:pt x="2264" y="1474"/>
                </a:lnTo>
                <a:lnTo>
                  <a:pt x="2272" y="1520"/>
                </a:lnTo>
                <a:lnTo>
                  <a:pt x="2280" y="1566"/>
                </a:lnTo>
                <a:lnTo>
                  <a:pt x="2284" y="1614"/>
                </a:lnTo>
                <a:lnTo>
                  <a:pt x="2288" y="1662"/>
                </a:lnTo>
                <a:lnTo>
                  <a:pt x="2288" y="1710"/>
                </a:lnTo>
                <a:lnTo>
                  <a:pt x="2288" y="1760"/>
                </a:lnTo>
                <a:lnTo>
                  <a:pt x="2284" y="1808"/>
                </a:lnTo>
                <a:lnTo>
                  <a:pt x="2280" y="1854"/>
                </a:lnTo>
                <a:lnTo>
                  <a:pt x="2272" y="1902"/>
                </a:lnTo>
                <a:lnTo>
                  <a:pt x="2264" y="1948"/>
                </a:lnTo>
                <a:lnTo>
                  <a:pt x="2252" y="1992"/>
                </a:lnTo>
                <a:lnTo>
                  <a:pt x="2240" y="2036"/>
                </a:lnTo>
                <a:lnTo>
                  <a:pt x="2226" y="2080"/>
                </a:lnTo>
                <a:lnTo>
                  <a:pt x="2210" y="2122"/>
                </a:lnTo>
                <a:lnTo>
                  <a:pt x="2192" y="2162"/>
                </a:lnTo>
                <a:lnTo>
                  <a:pt x="2172" y="2202"/>
                </a:lnTo>
                <a:lnTo>
                  <a:pt x="2152" y="2240"/>
                </a:lnTo>
                <a:lnTo>
                  <a:pt x="2130" y="2278"/>
                </a:lnTo>
                <a:lnTo>
                  <a:pt x="2106" y="2314"/>
                </a:lnTo>
                <a:lnTo>
                  <a:pt x="2080" y="2348"/>
                </a:lnTo>
                <a:lnTo>
                  <a:pt x="2054" y="2380"/>
                </a:lnTo>
                <a:lnTo>
                  <a:pt x="2026" y="2412"/>
                </a:lnTo>
                <a:lnTo>
                  <a:pt x="1998" y="2442"/>
                </a:lnTo>
                <a:lnTo>
                  <a:pt x="1968" y="2470"/>
                </a:lnTo>
                <a:lnTo>
                  <a:pt x="1936" y="2496"/>
                </a:lnTo>
                <a:lnTo>
                  <a:pt x="1904" y="2522"/>
                </a:lnTo>
                <a:lnTo>
                  <a:pt x="1870" y="2544"/>
                </a:lnTo>
                <a:lnTo>
                  <a:pt x="1836" y="2564"/>
                </a:lnTo>
                <a:lnTo>
                  <a:pt x="1800" y="2584"/>
                </a:lnTo>
                <a:lnTo>
                  <a:pt x="1764" y="2600"/>
                </a:lnTo>
                <a:lnTo>
                  <a:pt x="1726" y="2616"/>
                </a:lnTo>
                <a:lnTo>
                  <a:pt x="1688" y="2628"/>
                </a:lnTo>
                <a:lnTo>
                  <a:pt x="1650" y="2640"/>
                </a:lnTo>
                <a:lnTo>
                  <a:pt x="1610" y="2648"/>
                </a:lnTo>
                <a:lnTo>
                  <a:pt x="1570" y="2654"/>
                </a:lnTo>
                <a:lnTo>
                  <a:pt x="1530" y="2658"/>
                </a:lnTo>
                <a:lnTo>
                  <a:pt x="1488" y="2658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7" name="Freeform 4"/>
          <p:cNvSpPr>
            <a:spLocks noEditPoints="1"/>
          </p:cNvSpPr>
          <p:nvPr/>
        </p:nvSpPr>
        <p:spPr bwMode="auto">
          <a:xfrm>
            <a:off x="684213" y="2171700"/>
            <a:ext cx="3175000" cy="3651250"/>
          </a:xfrm>
          <a:custGeom>
            <a:avLst/>
            <a:gdLst>
              <a:gd name="T0" fmla="*/ 3175000 w 2000"/>
              <a:gd name="T1" fmla="*/ 3651250 h 2300"/>
              <a:gd name="T2" fmla="*/ 1587500 w 2000"/>
              <a:gd name="T3" fmla="*/ 3330575 h 2300"/>
              <a:gd name="T4" fmla="*/ 1457325 w 2000"/>
              <a:gd name="T5" fmla="*/ 3324225 h 2300"/>
              <a:gd name="T6" fmla="*/ 1270000 w 2000"/>
              <a:gd name="T7" fmla="*/ 3282950 h 2300"/>
              <a:gd name="T8" fmla="*/ 1095375 w 2000"/>
              <a:gd name="T9" fmla="*/ 3213100 h 2300"/>
              <a:gd name="T10" fmla="*/ 930275 w 2000"/>
              <a:gd name="T11" fmla="*/ 3111500 h 2300"/>
              <a:gd name="T12" fmla="*/ 781050 w 2000"/>
              <a:gd name="T13" fmla="*/ 2987675 h 2300"/>
              <a:gd name="T14" fmla="*/ 647700 w 2000"/>
              <a:gd name="T15" fmla="*/ 2838450 h 2300"/>
              <a:gd name="T16" fmla="*/ 536575 w 2000"/>
              <a:gd name="T17" fmla="*/ 2667000 h 2300"/>
              <a:gd name="T18" fmla="*/ 444500 w 2000"/>
              <a:gd name="T19" fmla="*/ 2476500 h 2300"/>
              <a:gd name="T20" fmla="*/ 374650 w 2000"/>
              <a:gd name="T21" fmla="*/ 2273300 h 2300"/>
              <a:gd name="T22" fmla="*/ 333375 w 2000"/>
              <a:gd name="T23" fmla="*/ 2054225 h 2300"/>
              <a:gd name="T24" fmla="*/ 317500 w 2000"/>
              <a:gd name="T25" fmla="*/ 1825625 h 2300"/>
              <a:gd name="T26" fmla="*/ 323850 w 2000"/>
              <a:gd name="T27" fmla="*/ 1673225 h 2300"/>
              <a:gd name="T28" fmla="*/ 358775 w 2000"/>
              <a:gd name="T29" fmla="*/ 1450975 h 2300"/>
              <a:gd name="T30" fmla="*/ 419100 w 2000"/>
              <a:gd name="T31" fmla="*/ 1241425 h 2300"/>
              <a:gd name="T32" fmla="*/ 501650 w 2000"/>
              <a:gd name="T33" fmla="*/ 1044575 h 2300"/>
              <a:gd name="T34" fmla="*/ 609600 w 2000"/>
              <a:gd name="T35" fmla="*/ 869950 h 2300"/>
              <a:gd name="T36" fmla="*/ 733425 w 2000"/>
              <a:gd name="T37" fmla="*/ 711200 h 2300"/>
              <a:gd name="T38" fmla="*/ 879475 w 2000"/>
              <a:gd name="T39" fmla="*/ 577850 h 2300"/>
              <a:gd name="T40" fmla="*/ 1038225 w 2000"/>
              <a:gd name="T41" fmla="*/ 469900 h 2300"/>
              <a:gd name="T42" fmla="*/ 1209675 w 2000"/>
              <a:gd name="T43" fmla="*/ 387350 h 2300"/>
              <a:gd name="T44" fmla="*/ 1393825 w 2000"/>
              <a:gd name="T45" fmla="*/ 336550 h 2300"/>
              <a:gd name="T46" fmla="*/ 1587500 w 2000"/>
              <a:gd name="T47" fmla="*/ 320675 h 2300"/>
              <a:gd name="T48" fmla="*/ 1717675 w 2000"/>
              <a:gd name="T49" fmla="*/ 327025 h 2300"/>
              <a:gd name="T50" fmla="*/ 1905000 w 2000"/>
              <a:gd name="T51" fmla="*/ 368300 h 2300"/>
              <a:gd name="T52" fmla="*/ 2082800 w 2000"/>
              <a:gd name="T53" fmla="*/ 438150 h 2300"/>
              <a:gd name="T54" fmla="*/ 2247900 w 2000"/>
              <a:gd name="T55" fmla="*/ 539750 h 2300"/>
              <a:gd name="T56" fmla="*/ 2397125 w 2000"/>
              <a:gd name="T57" fmla="*/ 663575 h 2300"/>
              <a:gd name="T58" fmla="*/ 2527300 w 2000"/>
              <a:gd name="T59" fmla="*/ 812800 h 2300"/>
              <a:gd name="T60" fmla="*/ 2641600 w 2000"/>
              <a:gd name="T61" fmla="*/ 984250 h 2300"/>
              <a:gd name="T62" fmla="*/ 2733675 w 2000"/>
              <a:gd name="T63" fmla="*/ 1174750 h 2300"/>
              <a:gd name="T64" fmla="*/ 2800350 w 2000"/>
              <a:gd name="T65" fmla="*/ 1377950 h 2300"/>
              <a:gd name="T66" fmla="*/ 2844800 w 2000"/>
              <a:gd name="T67" fmla="*/ 1597025 h 2300"/>
              <a:gd name="T68" fmla="*/ 2857500 w 2000"/>
              <a:gd name="T69" fmla="*/ 1825625 h 2300"/>
              <a:gd name="T70" fmla="*/ 2851150 w 2000"/>
              <a:gd name="T71" fmla="*/ 1978025 h 2300"/>
              <a:gd name="T72" fmla="*/ 2819400 w 2000"/>
              <a:gd name="T73" fmla="*/ 2200275 h 2300"/>
              <a:gd name="T74" fmla="*/ 2759075 w 2000"/>
              <a:gd name="T75" fmla="*/ 2409825 h 2300"/>
              <a:gd name="T76" fmla="*/ 2673350 w 2000"/>
              <a:gd name="T77" fmla="*/ 2606675 h 2300"/>
              <a:gd name="T78" fmla="*/ 2568575 w 2000"/>
              <a:gd name="T79" fmla="*/ 2781300 h 2300"/>
              <a:gd name="T80" fmla="*/ 2441575 w 2000"/>
              <a:gd name="T81" fmla="*/ 2940050 h 2300"/>
              <a:gd name="T82" fmla="*/ 2298700 w 2000"/>
              <a:gd name="T83" fmla="*/ 3073400 h 2300"/>
              <a:gd name="T84" fmla="*/ 2139950 w 2000"/>
              <a:gd name="T85" fmla="*/ 3181350 h 2300"/>
              <a:gd name="T86" fmla="*/ 1965325 w 2000"/>
              <a:gd name="T87" fmla="*/ 3263900 h 2300"/>
              <a:gd name="T88" fmla="*/ 1781175 w 2000"/>
              <a:gd name="T89" fmla="*/ 3314700 h 2300"/>
              <a:gd name="T90" fmla="*/ 1587500 w 2000"/>
              <a:gd name="T91" fmla="*/ 3330575 h 2300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2000" h="2300">
                <a:moveTo>
                  <a:pt x="0" y="0"/>
                </a:moveTo>
                <a:lnTo>
                  <a:pt x="0" y="2300"/>
                </a:lnTo>
                <a:lnTo>
                  <a:pt x="2000" y="2300"/>
                </a:lnTo>
                <a:lnTo>
                  <a:pt x="2000" y="0"/>
                </a:lnTo>
                <a:lnTo>
                  <a:pt x="0" y="0"/>
                </a:lnTo>
                <a:close/>
                <a:moveTo>
                  <a:pt x="1000" y="2098"/>
                </a:moveTo>
                <a:lnTo>
                  <a:pt x="1000" y="2098"/>
                </a:lnTo>
                <a:lnTo>
                  <a:pt x="960" y="2096"/>
                </a:lnTo>
                <a:lnTo>
                  <a:pt x="918" y="2094"/>
                </a:lnTo>
                <a:lnTo>
                  <a:pt x="878" y="2088"/>
                </a:lnTo>
                <a:lnTo>
                  <a:pt x="840" y="2078"/>
                </a:lnTo>
                <a:lnTo>
                  <a:pt x="800" y="2068"/>
                </a:lnTo>
                <a:lnTo>
                  <a:pt x="762" y="2056"/>
                </a:lnTo>
                <a:lnTo>
                  <a:pt x="726" y="2040"/>
                </a:lnTo>
                <a:lnTo>
                  <a:pt x="690" y="2024"/>
                </a:lnTo>
                <a:lnTo>
                  <a:pt x="654" y="2004"/>
                </a:lnTo>
                <a:lnTo>
                  <a:pt x="620" y="1984"/>
                </a:lnTo>
                <a:lnTo>
                  <a:pt x="586" y="1960"/>
                </a:lnTo>
                <a:lnTo>
                  <a:pt x="554" y="1936"/>
                </a:lnTo>
                <a:lnTo>
                  <a:pt x="522" y="1910"/>
                </a:lnTo>
                <a:lnTo>
                  <a:pt x="492" y="1882"/>
                </a:lnTo>
                <a:lnTo>
                  <a:pt x="462" y="1852"/>
                </a:lnTo>
                <a:lnTo>
                  <a:pt x="436" y="1820"/>
                </a:lnTo>
                <a:lnTo>
                  <a:pt x="408" y="1788"/>
                </a:lnTo>
                <a:lnTo>
                  <a:pt x="384" y="1752"/>
                </a:lnTo>
                <a:lnTo>
                  <a:pt x="360" y="1718"/>
                </a:lnTo>
                <a:lnTo>
                  <a:pt x="338" y="1680"/>
                </a:lnTo>
                <a:lnTo>
                  <a:pt x="316" y="1642"/>
                </a:lnTo>
                <a:lnTo>
                  <a:pt x="298" y="1602"/>
                </a:lnTo>
                <a:lnTo>
                  <a:pt x="280" y="1560"/>
                </a:lnTo>
                <a:lnTo>
                  <a:pt x="264" y="1518"/>
                </a:lnTo>
                <a:lnTo>
                  <a:pt x="250" y="1476"/>
                </a:lnTo>
                <a:lnTo>
                  <a:pt x="236" y="1432"/>
                </a:lnTo>
                <a:lnTo>
                  <a:pt x="226" y="1386"/>
                </a:lnTo>
                <a:lnTo>
                  <a:pt x="216" y="1342"/>
                </a:lnTo>
                <a:lnTo>
                  <a:pt x="210" y="1294"/>
                </a:lnTo>
                <a:lnTo>
                  <a:pt x="204" y="1246"/>
                </a:lnTo>
                <a:lnTo>
                  <a:pt x="202" y="1198"/>
                </a:lnTo>
                <a:lnTo>
                  <a:pt x="200" y="1150"/>
                </a:lnTo>
                <a:lnTo>
                  <a:pt x="202" y="1102"/>
                </a:lnTo>
                <a:lnTo>
                  <a:pt x="204" y="1054"/>
                </a:lnTo>
                <a:lnTo>
                  <a:pt x="210" y="1006"/>
                </a:lnTo>
                <a:lnTo>
                  <a:pt x="216" y="958"/>
                </a:lnTo>
                <a:lnTo>
                  <a:pt x="226" y="914"/>
                </a:lnTo>
                <a:lnTo>
                  <a:pt x="236" y="868"/>
                </a:lnTo>
                <a:lnTo>
                  <a:pt x="250" y="824"/>
                </a:lnTo>
                <a:lnTo>
                  <a:pt x="264" y="782"/>
                </a:lnTo>
                <a:lnTo>
                  <a:pt x="280" y="740"/>
                </a:lnTo>
                <a:lnTo>
                  <a:pt x="298" y="698"/>
                </a:lnTo>
                <a:lnTo>
                  <a:pt x="316" y="658"/>
                </a:lnTo>
                <a:lnTo>
                  <a:pt x="338" y="620"/>
                </a:lnTo>
                <a:lnTo>
                  <a:pt x="360" y="582"/>
                </a:lnTo>
                <a:lnTo>
                  <a:pt x="384" y="548"/>
                </a:lnTo>
                <a:lnTo>
                  <a:pt x="408" y="512"/>
                </a:lnTo>
                <a:lnTo>
                  <a:pt x="436" y="480"/>
                </a:lnTo>
                <a:lnTo>
                  <a:pt x="462" y="448"/>
                </a:lnTo>
                <a:lnTo>
                  <a:pt x="492" y="418"/>
                </a:lnTo>
                <a:lnTo>
                  <a:pt x="522" y="390"/>
                </a:lnTo>
                <a:lnTo>
                  <a:pt x="554" y="364"/>
                </a:lnTo>
                <a:lnTo>
                  <a:pt x="586" y="340"/>
                </a:lnTo>
                <a:lnTo>
                  <a:pt x="620" y="316"/>
                </a:lnTo>
                <a:lnTo>
                  <a:pt x="654" y="296"/>
                </a:lnTo>
                <a:lnTo>
                  <a:pt x="690" y="276"/>
                </a:lnTo>
                <a:lnTo>
                  <a:pt x="726" y="260"/>
                </a:lnTo>
                <a:lnTo>
                  <a:pt x="762" y="244"/>
                </a:lnTo>
                <a:lnTo>
                  <a:pt x="800" y="232"/>
                </a:lnTo>
                <a:lnTo>
                  <a:pt x="840" y="222"/>
                </a:lnTo>
                <a:lnTo>
                  <a:pt x="878" y="212"/>
                </a:lnTo>
                <a:lnTo>
                  <a:pt x="918" y="206"/>
                </a:lnTo>
                <a:lnTo>
                  <a:pt x="960" y="204"/>
                </a:lnTo>
                <a:lnTo>
                  <a:pt x="1000" y="202"/>
                </a:lnTo>
                <a:lnTo>
                  <a:pt x="1042" y="204"/>
                </a:lnTo>
                <a:lnTo>
                  <a:pt x="1082" y="206"/>
                </a:lnTo>
                <a:lnTo>
                  <a:pt x="1122" y="212"/>
                </a:lnTo>
                <a:lnTo>
                  <a:pt x="1162" y="222"/>
                </a:lnTo>
                <a:lnTo>
                  <a:pt x="1200" y="232"/>
                </a:lnTo>
                <a:lnTo>
                  <a:pt x="1238" y="244"/>
                </a:lnTo>
                <a:lnTo>
                  <a:pt x="1276" y="260"/>
                </a:lnTo>
                <a:lnTo>
                  <a:pt x="1312" y="276"/>
                </a:lnTo>
                <a:lnTo>
                  <a:pt x="1348" y="296"/>
                </a:lnTo>
                <a:lnTo>
                  <a:pt x="1382" y="316"/>
                </a:lnTo>
                <a:lnTo>
                  <a:pt x="1416" y="340"/>
                </a:lnTo>
                <a:lnTo>
                  <a:pt x="1448" y="364"/>
                </a:lnTo>
                <a:lnTo>
                  <a:pt x="1480" y="390"/>
                </a:lnTo>
                <a:lnTo>
                  <a:pt x="1510" y="418"/>
                </a:lnTo>
                <a:lnTo>
                  <a:pt x="1538" y="448"/>
                </a:lnTo>
                <a:lnTo>
                  <a:pt x="1566" y="480"/>
                </a:lnTo>
                <a:lnTo>
                  <a:pt x="1592" y="512"/>
                </a:lnTo>
                <a:lnTo>
                  <a:pt x="1618" y="548"/>
                </a:lnTo>
                <a:lnTo>
                  <a:pt x="1642" y="582"/>
                </a:lnTo>
                <a:lnTo>
                  <a:pt x="1664" y="620"/>
                </a:lnTo>
                <a:lnTo>
                  <a:pt x="1684" y="658"/>
                </a:lnTo>
                <a:lnTo>
                  <a:pt x="1704" y="698"/>
                </a:lnTo>
                <a:lnTo>
                  <a:pt x="1722" y="740"/>
                </a:lnTo>
                <a:lnTo>
                  <a:pt x="1738" y="782"/>
                </a:lnTo>
                <a:lnTo>
                  <a:pt x="1752" y="824"/>
                </a:lnTo>
                <a:lnTo>
                  <a:pt x="1764" y="868"/>
                </a:lnTo>
                <a:lnTo>
                  <a:pt x="1776" y="914"/>
                </a:lnTo>
                <a:lnTo>
                  <a:pt x="1784" y="958"/>
                </a:lnTo>
                <a:lnTo>
                  <a:pt x="1792" y="1006"/>
                </a:lnTo>
                <a:lnTo>
                  <a:pt x="1796" y="1054"/>
                </a:lnTo>
                <a:lnTo>
                  <a:pt x="1800" y="1102"/>
                </a:lnTo>
                <a:lnTo>
                  <a:pt x="1800" y="1150"/>
                </a:lnTo>
                <a:lnTo>
                  <a:pt x="1800" y="1198"/>
                </a:lnTo>
                <a:lnTo>
                  <a:pt x="1796" y="1246"/>
                </a:lnTo>
                <a:lnTo>
                  <a:pt x="1792" y="1294"/>
                </a:lnTo>
                <a:lnTo>
                  <a:pt x="1784" y="1342"/>
                </a:lnTo>
                <a:lnTo>
                  <a:pt x="1776" y="1386"/>
                </a:lnTo>
                <a:lnTo>
                  <a:pt x="1764" y="1432"/>
                </a:lnTo>
                <a:lnTo>
                  <a:pt x="1752" y="1476"/>
                </a:lnTo>
                <a:lnTo>
                  <a:pt x="1738" y="1518"/>
                </a:lnTo>
                <a:lnTo>
                  <a:pt x="1722" y="1560"/>
                </a:lnTo>
                <a:lnTo>
                  <a:pt x="1704" y="1602"/>
                </a:lnTo>
                <a:lnTo>
                  <a:pt x="1684" y="1642"/>
                </a:lnTo>
                <a:lnTo>
                  <a:pt x="1664" y="1680"/>
                </a:lnTo>
                <a:lnTo>
                  <a:pt x="1642" y="1718"/>
                </a:lnTo>
                <a:lnTo>
                  <a:pt x="1618" y="1752"/>
                </a:lnTo>
                <a:lnTo>
                  <a:pt x="1592" y="1788"/>
                </a:lnTo>
                <a:lnTo>
                  <a:pt x="1566" y="1820"/>
                </a:lnTo>
                <a:lnTo>
                  <a:pt x="1538" y="1852"/>
                </a:lnTo>
                <a:lnTo>
                  <a:pt x="1510" y="1882"/>
                </a:lnTo>
                <a:lnTo>
                  <a:pt x="1480" y="1910"/>
                </a:lnTo>
                <a:lnTo>
                  <a:pt x="1448" y="1936"/>
                </a:lnTo>
                <a:lnTo>
                  <a:pt x="1416" y="1960"/>
                </a:lnTo>
                <a:lnTo>
                  <a:pt x="1382" y="1984"/>
                </a:lnTo>
                <a:lnTo>
                  <a:pt x="1348" y="2004"/>
                </a:lnTo>
                <a:lnTo>
                  <a:pt x="1312" y="2024"/>
                </a:lnTo>
                <a:lnTo>
                  <a:pt x="1276" y="2040"/>
                </a:lnTo>
                <a:lnTo>
                  <a:pt x="1238" y="2056"/>
                </a:lnTo>
                <a:lnTo>
                  <a:pt x="1200" y="2068"/>
                </a:lnTo>
                <a:lnTo>
                  <a:pt x="1162" y="2078"/>
                </a:lnTo>
                <a:lnTo>
                  <a:pt x="1122" y="2088"/>
                </a:lnTo>
                <a:lnTo>
                  <a:pt x="1082" y="2094"/>
                </a:lnTo>
                <a:lnTo>
                  <a:pt x="1042" y="2096"/>
                </a:lnTo>
                <a:lnTo>
                  <a:pt x="1000" y="2098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8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Cameo Frames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iphone-2009 12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38"/>
          <a:stretch>
            <a:fillRect/>
          </a:stretch>
        </p:blipFill>
        <p:spPr bwMode="auto">
          <a:xfrm>
            <a:off x="1316038" y="1617663"/>
            <a:ext cx="6396037" cy="495776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Freeform 3"/>
          <p:cNvSpPr>
            <a:spLocks noEditPoints="1"/>
          </p:cNvSpPr>
          <p:nvPr/>
        </p:nvSpPr>
        <p:spPr bwMode="auto">
          <a:xfrm>
            <a:off x="1260475" y="1635125"/>
            <a:ext cx="6608763" cy="5087938"/>
          </a:xfrm>
          <a:custGeom>
            <a:avLst/>
            <a:gdLst>
              <a:gd name="T0" fmla="*/ 5215758 w 5157"/>
              <a:gd name="T1" fmla="*/ 894554 h 3970"/>
              <a:gd name="T2" fmla="*/ 4627544 w 5157"/>
              <a:gd name="T3" fmla="*/ 249911 h 3970"/>
              <a:gd name="T4" fmla="*/ 5322124 w 5157"/>
              <a:gd name="T5" fmla="*/ 3751233 h 3970"/>
              <a:gd name="T6" fmla="*/ 4533993 w 5157"/>
              <a:gd name="T7" fmla="*/ 3375725 h 3970"/>
              <a:gd name="T8" fmla="*/ 4981241 w 5157"/>
              <a:gd name="T9" fmla="*/ 2115916 h 3970"/>
              <a:gd name="T10" fmla="*/ 4937670 w 5157"/>
              <a:gd name="T11" fmla="*/ 2984838 h 3970"/>
              <a:gd name="T12" fmla="*/ 142248 w 5157"/>
              <a:gd name="T13" fmla="*/ 4626563 h 3970"/>
              <a:gd name="T14" fmla="*/ 986765 w 5157"/>
              <a:gd name="T15" fmla="*/ 4409973 h 3970"/>
              <a:gd name="T16" fmla="*/ 207605 w 5157"/>
              <a:gd name="T17" fmla="*/ 3787118 h 3970"/>
              <a:gd name="T18" fmla="*/ 906030 w 5157"/>
              <a:gd name="T19" fmla="*/ 3266789 h 3970"/>
              <a:gd name="T20" fmla="*/ 326786 w 5157"/>
              <a:gd name="T21" fmla="*/ 2909224 h 3970"/>
              <a:gd name="T22" fmla="*/ 777878 w 5157"/>
              <a:gd name="T23" fmla="*/ 2165898 h 3970"/>
              <a:gd name="T24" fmla="*/ 481849 w 5157"/>
              <a:gd name="T25" fmla="*/ 1978785 h 3970"/>
              <a:gd name="T26" fmla="*/ 615126 w 5157"/>
              <a:gd name="T27" fmla="*/ 1120115 h 3970"/>
              <a:gd name="T28" fmla="*/ 570273 w 5157"/>
              <a:gd name="T29" fmla="*/ 1989038 h 3970"/>
              <a:gd name="T30" fmla="*/ 481849 w 5157"/>
              <a:gd name="T31" fmla="*/ 130723 h 3970"/>
              <a:gd name="T32" fmla="*/ 700988 w 5157"/>
              <a:gd name="T33" fmla="*/ 972732 h 3970"/>
              <a:gd name="T34" fmla="*/ 1417353 w 5157"/>
              <a:gd name="T35" fmla="*/ 4178005 h 3970"/>
              <a:gd name="T36" fmla="*/ 1938929 w 5157"/>
              <a:gd name="T37" fmla="*/ 4875193 h 3970"/>
              <a:gd name="T38" fmla="*/ 1905610 w 5157"/>
              <a:gd name="T39" fmla="*/ 3182204 h 3970"/>
              <a:gd name="T40" fmla="*/ 1453236 w 5157"/>
              <a:gd name="T41" fmla="*/ 3925530 h 3970"/>
              <a:gd name="T42" fmla="*/ 1234097 w 5157"/>
              <a:gd name="T43" fmla="*/ 2460665 h 3970"/>
              <a:gd name="T44" fmla="*/ 2096555 w 5157"/>
              <a:gd name="T45" fmla="*/ 2593951 h 3970"/>
              <a:gd name="T46" fmla="*/ 1226408 w 5157"/>
              <a:gd name="T47" fmla="*/ 1598151 h 3970"/>
              <a:gd name="T48" fmla="*/ 2091429 w 5157"/>
              <a:gd name="T49" fmla="*/ 1464865 h 3970"/>
              <a:gd name="T50" fmla="*/ 1277669 w 5157"/>
              <a:gd name="T51" fmla="*/ 765113 h 3970"/>
              <a:gd name="T52" fmla="*/ 2024791 w 5157"/>
              <a:gd name="T53" fmla="*/ 313991 h 3970"/>
              <a:gd name="T54" fmla="*/ 2475883 w 5157"/>
              <a:gd name="T55" fmla="*/ 4875193 h 3970"/>
              <a:gd name="T56" fmla="*/ 2998741 w 5157"/>
              <a:gd name="T57" fmla="*/ 4178005 h 3970"/>
              <a:gd name="T58" fmla="*/ 2624539 w 5157"/>
              <a:gd name="T59" fmla="*/ 3958852 h 3970"/>
              <a:gd name="T60" fmla="*/ 2841115 w 5157"/>
              <a:gd name="T61" fmla="*/ 3118124 h 3970"/>
              <a:gd name="T62" fmla="*/ 2753972 w 5157"/>
              <a:gd name="T63" fmla="*/ 2984838 h 3970"/>
              <a:gd name="T64" fmla="*/ 2710400 w 5157"/>
              <a:gd name="T65" fmla="*/ 2115916 h 3970"/>
              <a:gd name="T66" fmla="*/ 2841115 w 5157"/>
              <a:gd name="T67" fmla="*/ 2974585 h 3970"/>
              <a:gd name="T68" fmla="*/ 2546367 w 5157"/>
              <a:gd name="T69" fmla="*/ 1170098 h 3970"/>
              <a:gd name="T70" fmla="*/ 2998741 w 5157"/>
              <a:gd name="T71" fmla="*/ 1914705 h 3970"/>
              <a:gd name="T72" fmla="*/ 2416934 w 5157"/>
              <a:gd name="T73" fmla="*/ 280670 h 3970"/>
              <a:gd name="T74" fmla="*/ 3115358 w 5157"/>
              <a:gd name="T75" fmla="*/ 800998 h 3970"/>
              <a:gd name="T76" fmla="*/ 3429329 w 5157"/>
              <a:gd name="T77" fmla="*/ 4409973 h 3970"/>
              <a:gd name="T78" fmla="*/ 4272565 w 5157"/>
              <a:gd name="T79" fmla="*/ 4626563 h 3970"/>
              <a:gd name="T80" fmla="*/ 3408825 w 5157"/>
              <a:gd name="T81" fmla="*/ 3543614 h 3970"/>
              <a:gd name="T82" fmla="*/ 4281535 w 5157"/>
              <a:gd name="T83" fmla="*/ 3500040 h 3970"/>
              <a:gd name="T84" fmla="*/ 3443426 w 5157"/>
              <a:gd name="T85" fmla="*/ 2718266 h 3970"/>
              <a:gd name="T86" fmla="*/ 4228993 w 5157"/>
              <a:gd name="T87" fmla="*/ 2340195 h 3970"/>
              <a:gd name="T88" fmla="*/ 3536976 w 5157"/>
              <a:gd name="T89" fmla="*/ 1245712 h 3970"/>
              <a:gd name="T90" fmla="*/ 4182859 w 5157"/>
              <a:gd name="T91" fmla="*/ 1828838 h 3970"/>
              <a:gd name="T92" fmla="*/ 3676661 w 5157"/>
              <a:gd name="T93" fmla="*/ 958634 h 3970"/>
              <a:gd name="T94" fmla="*/ 3975254 w 5157"/>
              <a:gd name="T95" fmla="*/ 142257 h 3970"/>
              <a:gd name="T96" fmla="*/ 4937670 w 5157"/>
              <a:gd name="T97" fmla="*/ 4975158 h 3970"/>
              <a:gd name="T98" fmla="*/ 4937670 w 5157"/>
              <a:gd name="T99" fmla="*/ 4104954 h 3970"/>
              <a:gd name="T100" fmla="*/ 4981241 w 5157"/>
              <a:gd name="T101" fmla="*/ 4973876 h 3970"/>
              <a:gd name="T102" fmla="*/ 4767229 w 5157"/>
              <a:gd name="T103" fmla="*/ 1152155 h 3970"/>
              <a:gd name="T104" fmla="*/ 5145275 w 5157"/>
              <a:gd name="T105" fmla="*/ 1935211 h 3970"/>
              <a:gd name="T106" fmla="*/ 5720674 w 5157"/>
              <a:gd name="T107" fmla="*/ 4231832 h 3970"/>
              <a:gd name="T108" fmla="*/ 6365276 w 5157"/>
              <a:gd name="T109" fmla="*/ 4814958 h 3970"/>
              <a:gd name="T110" fmla="*/ 5627124 w 5157"/>
              <a:gd name="T111" fmla="*/ 3375725 h 3970"/>
              <a:gd name="T112" fmla="*/ 6446011 w 5157"/>
              <a:gd name="T113" fmla="*/ 3671774 h 3970"/>
              <a:gd name="T114" fmla="*/ 5592523 w 5157"/>
              <a:gd name="T115" fmla="*/ 2547814 h 3970"/>
              <a:gd name="T116" fmla="*/ 6465234 w 5157"/>
              <a:gd name="T117" fmla="*/ 2547814 h 3970"/>
              <a:gd name="T118" fmla="*/ 5610464 w 5157"/>
              <a:gd name="T119" fmla="*/ 1681455 h 3970"/>
              <a:gd name="T120" fmla="*/ 6431914 w 5157"/>
              <a:gd name="T121" fmla="*/ 1384124 h 3970"/>
              <a:gd name="T122" fmla="*/ 5692481 w 5157"/>
              <a:gd name="T123" fmla="*/ 833038 h 3970"/>
              <a:gd name="T124" fmla="*/ 6338364 w 5157"/>
              <a:gd name="T125" fmla="*/ 249911 h 3970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0" t="0" r="r" b="b"/>
            <a:pathLst>
              <a:path w="5157" h="3970">
                <a:moveTo>
                  <a:pt x="0" y="0"/>
                </a:moveTo>
                <a:lnTo>
                  <a:pt x="0" y="3970"/>
                </a:lnTo>
                <a:lnTo>
                  <a:pt x="5157" y="3970"/>
                </a:lnTo>
                <a:lnTo>
                  <a:pt x="5157" y="0"/>
                </a:lnTo>
                <a:lnTo>
                  <a:pt x="0" y="0"/>
                </a:lnTo>
                <a:close/>
                <a:moveTo>
                  <a:pt x="3853" y="96"/>
                </a:moveTo>
                <a:lnTo>
                  <a:pt x="3853" y="96"/>
                </a:lnTo>
                <a:lnTo>
                  <a:pt x="3887" y="98"/>
                </a:lnTo>
                <a:lnTo>
                  <a:pt x="3921" y="102"/>
                </a:lnTo>
                <a:lnTo>
                  <a:pt x="3954" y="111"/>
                </a:lnTo>
                <a:lnTo>
                  <a:pt x="3986" y="122"/>
                </a:lnTo>
                <a:lnTo>
                  <a:pt x="4015" y="136"/>
                </a:lnTo>
                <a:lnTo>
                  <a:pt x="4043" y="153"/>
                </a:lnTo>
                <a:lnTo>
                  <a:pt x="4070" y="172"/>
                </a:lnTo>
                <a:lnTo>
                  <a:pt x="4093" y="195"/>
                </a:lnTo>
                <a:lnTo>
                  <a:pt x="4116" y="219"/>
                </a:lnTo>
                <a:lnTo>
                  <a:pt x="4135" y="245"/>
                </a:lnTo>
                <a:lnTo>
                  <a:pt x="4153" y="273"/>
                </a:lnTo>
                <a:lnTo>
                  <a:pt x="4168" y="303"/>
                </a:lnTo>
                <a:lnTo>
                  <a:pt x="4179" y="334"/>
                </a:lnTo>
                <a:lnTo>
                  <a:pt x="4187" y="367"/>
                </a:lnTo>
                <a:lnTo>
                  <a:pt x="4192" y="401"/>
                </a:lnTo>
                <a:lnTo>
                  <a:pt x="4194" y="435"/>
                </a:lnTo>
                <a:lnTo>
                  <a:pt x="4192" y="470"/>
                </a:lnTo>
                <a:lnTo>
                  <a:pt x="4187" y="503"/>
                </a:lnTo>
                <a:lnTo>
                  <a:pt x="4179" y="535"/>
                </a:lnTo>
                <a:lnTo>
                  <a:pt x="4168" y="568"/>
                </a:lnTo>
                <a:lnTo>
                  <a:pt x="4153" y="597"/>
                </a:lnTo>
                <a:lnTo>
                  <a:pt x="4135" y="625"/>
                </a:lnTo>
                <a:lnTo>
                  <a:pt x="4116" y="650"/>
                </a:lnTo>
                <a:lnTo>
                  <a:pt x="4093" y="675"/>
                </a:lnTo>
                <a:lnTo>
                  <a:pt x="4070" y="698"/>
                </a:lnTo>
                <a:lnTo>
                  <a:pt x="4043" y="717"/>
                </a:lnTo>
                <a:lnTo>
                  <a:pt x="4015" y="733"/>
                </a:lnTo>
                <a:lnTo>
                  <a:pt x="3986" y="748"/>
                </a:lnTo>
                <a:lnTo>
                  <a:pt x="3954" y="759"/>
                </a:lnTo>
                <a:lnTo>
                  <a:pt x="3921" y="767"/>
                </a:lnTo>
                <a:lnTo>
                  <a:pt x="3887" y="774"/>
                </a:lnTo>
                <a:lnTo>
                  <a:pt x="3853" y="775"/>
                </a:lnTo>
                <a:lnTo>
                  <a:pt x="3817" y="774"/>
                </a:lnTo>
                <a:lnTo>
                  <a:pt x="3783" y="767"/>
                </a:lnTo>
                <a:lnTo>
                  <a:pt x="3751" y="759"/>
                </a:lnTo>
                <a:lnTo>
                  <a:pt x="3720" y="748"/>
                </a:lnTo>
                <a:lnTo>
                  <a:pt x="3691" y="733"/>
                </a:lnTo>
                <a:lnTo>
                  <a:pt x="3662" y="717"/>
                </a:lnTo>
                <a:lnTo>
                  <a:pt x="3636" y="698"/>
                </a:lnTo>
                <a:lnTo>
                  <a:pt x="3611" y="675"/>
                </a:lnTo>
                <a:lnTo>
                  <a:pt x="3590" y="650"/>
                </a:lnTo>
                <a:lnTo>
                  <a:pt x="3571" y="625"/>
                </a:lnTo>
                <a:lnTo>
                  <a:pt x="3553" y="597"/>
                </a:lnTo>
                <a:lnTo>
                  <a:pt x="3538" y="568"/>
                </a:lnTo>
                <a:lnTo>
                  <a:pt x="3527" y="535"/>
                </a:lnTo>
                <a:lnTo>
                  <a:pt x="3519" y="503"/>
                </a:lnTo>
                <a:lnTo>
                  <a:pt x="3514" y="470"/>
                </a:lnTo>
                <a:lnTo>
                  <a:pt x="3513" y="435"/>
                </a:lnTo>
                <a:lnTo>
                  <a:pt x="3514" y="401"/>
                </a:lnTo>
                <a:lnTo>
                  <a:pt x="3519" y="367"/>
                </a:lnTo>
                <a:lnTo>
                  <a:pt x="3527" y="334"/>
                </a:lnTo>
                <a:lnTo>
                  <a:pt x="3538" y="303"/>
                </a:lnTo>
                <a:lnTo>
                  <a:pt x="3553" y="273"/>
                </a:lnTo>
                <a:lnTo>
                  <a:pt x="3571" y="245"/>
                </a:lnTo>
                <a:lnTo>
                  <a:pt x="3590" y="219"/>
                </a:lnTo>
                <a:lnTo>
                  <a:pt x="3611" y="195"/>
                </a:lnTo>
                <a:lnTo>
                  <a:pt x="3636" y="172"/>
                </a:lnTo>
                <a:lnTo>
                  <a:pt x="3662" y="153"/>
                </a:lnTo>
                <a:lnTo>
                  <a:pt x="3691" y="136"/>
                </a:lnTo>
                <a:lnTo>
                  <a:pt x="3720" y="122"/>
                </a:lnTo>
                <a:lnTo>
                  <a:pt x="3751" y="111"/>
                </a:lnTo>
                <a:lnTo>
                  <a:pt x="3783" y="102"/>
                </a:lnTo>
                <a:lnTo>
                  <a:pt x="3817" y="98"/>
                </a:lnTo>
                <a:lnTo>
                  <a:pt x="3853" y="96"/>
                </a:lnTo>
                <a:close/>
                <a:moveTo>
                  <a:pt x="3853" y="2426"/>
                </a:moveTo>
                <a:lnTo>
                  <a:pt x="3853" y="2426"/>
                </a:lnTo>
                <a:lnTo>
                  <a:pt x="3887" y="2428"/>
                </a:lnTo>
                <a:lnTo>
                  <a:pt x="3921" y="2433"/>
                </a:lnTo>
                <a:lnTo>
                  <a:pt x="3954" y="2441"/>
                </a:lnTo>
                <a:lnTo>
                  <a:pt x="3986" y="2452"/>
                </a:lnTo>
                <a:lnTo>
                  <a:pt x="4015" y="2467"/>
                </a:lnTo>
                <a:lnTo>
                  <a:pt x="4043" y="2483"/>
                </a:lnTo>
                <a:lnTo>
                  <a:pt x="4070" y="2502"/>
                </a:lnTo>
                <a:lnTo>
                  <a:pt x="4093" y="2525"/>
                </a:lnTo>
                <a:lnTo>
                  <a:pt x="4116" y="2549"/>
                </a:lnTo>
                <a:lnTo>
                  <a:pt x="4135" y="2575"/>
                </a:lnTo>
                <a:lnTo>
                  <a:pt x="4153" y="2603"/>
                </a:lnTo>
                <a:lnTo>
                  <a:pt x="4168" y="2634"/>
                </a:lnTo>
                <a:lnTo>
                  <a:pt x="4179" y="2664"/>
                </a:lnTo>
                <a:lnTo>
                  <a:pt x="4187" y="2697"/>
                </a:lnTo>
                <a:lnTo>
                  <a:pt x="4192" y="2731"/>
                </a:lnTo>
                <a:lnTo>
                  <a:pt x="4194" y="2765"/>
                </a:lnTo>
                <a:lnTo>
                  <a:pt x="4192" y="2801"/>
                </a:lnTo>
                <a:lnTo>
                  <a:pt x="4187" y="2833"/>
                </a:lnTo>
                <a:lnTo>
                  <a:pt x="4179" y="2865"/>
                </a:lnTo>
                <a:lnTo>
                  <a:pt x="4168" y="2898"/>
                </a:lnTo>
                <a:lnTo>
                  <a:pt x="4153" y="2927"/>
                </a:lnTo>
                <a:lnTo>
                  <a:pt x="4135" y="2955"/>
                </a:lnTo>
                <a:lnTo>
                  <a:pt x="4116" y="2981"/>
                </a:lnTo>
                <a:lnTo>
                  <a:pt x="4093" y="3005"/>
                </a:lnTo>
                <a:lnTo>
                  <a:pt x="4070" y="3028"/>
                </a:lnTo>
                <a:lnTo>
                  <a:pt x="4043" y="3047"/>
                </a:lnTo>
                <a:lnTo>
                  <a:pt x="4015" y="3063"/>
                </a:lnTo>
                <a:lnTo>
                  <a:pt x="3986" y="3078"/>
                </a:lnTo>
                <a:lnTo>
                  <a:pt x="3954" y="3089"/>
                </a:lnTo>
                <a:lnTo>
                  <a:pt x="3921" y="3097"/>
                </a:lnTo>
                <a:lnTo>
                  <a:pt x="3887" y="3104"/>
                </a:lnTo>
                <a:lnTo>
                  <a:pt x="3853" y="3105"/>
                </a:lnTo>
                <a:lnTo>
                  <a:pt x="3817" y="3104"/>
                </a:lnTo>
                <a:lnTo>
                  <a:pt x="3783" y="3097"/>
                </a:lnTo>
                <a:lnTo>
                  <a:pt x="3751" y="3089"/>
                </a:lnTo>
                <a:lnTo>
                  <a:pt x="3720" y="3078"/>
                </a:lnTo>
                <a:lnTo>
                  <a:pt x="3691" y="3063"/>
                </a:lnTo>
                <a:lnTo>
                  <a:pt x="3662" y="3047"/>
                </a:lnTo>
                <a:lnTo>
                  <a:pt x="3636" y="3028"/>
                </a:lnTo>
                <a:lnTo>
                  <a:pt x="3611" y="3005"/>
                </a:lnTo>
                <a:lnTo>
                  <a:pt x="3590" y="2981"/>
                </a:lnTo>
                <a:lnTo>
                  <a:pt x="3571" y="2955"/>
                </a:lnTo>
                <a:lnTo>
                  <a:pt x="3553" y="2927"/>
                </a:lnTo>
                <a:lnTo>
                  <a:pt x="3538" y="2898"/>
                </a:lnTo>
                <a:lnTo>
                  <a:pt x="3527" y="2865"/>
                </a:lnTo>
                <a:lnTo>
                  <a:pt x="3519" y="2833"/>
                </a:lnTo>
                <a:lnTo>
                  <a:pt x="3514" y="2801"/>
                </a:lnTo>
                <a:lnTo>
                  <a:pt x="3513" y="2765"/>
                </a:lnTo>
                <a:lnTo>
                  <a:pt x="3514" y="2731"/>
                </a:lnTo>
                <a:lnTo>
                  <a:pt x="3519" y="2697"/>
                </a:lnTo>
                <a:lnTo>
                  <a:pt x="3527" y="2664"/>
                </a:lnTo>
                <a:lnTo>
                  <a:pt x="3538" y="2634"/>
                </a:lnTo>
                <a:lnTo>
                  <a:pt x="3553" y="2603"/>
                </a:lnTo>
                <a:lnTo>
                  <a:pt x="3571" y="2575"/>
                </a:lnTo>
                <a:lnTo>
                  <a:pt x="3590" y="2549"/>
                </a:lnTo>
                <a:lnTo>
                  <a:pt x="3611" y="2525"/>
                </a:lnTo>
                <a:lnTo>
                  <a:pt x="3636" y="2502"/>
                </a:lnTo>
                <a:lnTo>
                  <a:pt x="3662" y="2483"/>
                </a:lnTo>
                <a:lnTo>
                  <a:pt x="3691" y="2467"/>
                </a:lnTo>
                <a:lnTo>
                  <a:pt x="3720" y="2452"/>
                </a:lnTo>
                <a:lnTo>
                  <a:pt x="3751" y="2441"/>
                </a:lnTo>
                <a:lnTo>
                  <a:pt x="3783" y="2433"/>
                </a:lnTo>
                <a:lnTo>
                  <a:pt x="3817" y="2428"/>
                </a:lnTo>
                <a:lnTo>
                  <a:pt x="3853" y="2426"/>
                </a:lnTo>
                <a:close/>
                <a:moveTo>
                  <a:pt x="3513" y="1988"/>
                </a:moveTo>
                <a:lnTo>
                  <a:pt x="3513" y="1988"/>
                </a:lnTo>
                <a:lnTo>
                  <a:pt x="3514" y="1954"/>
                </a:lnTo>
                <a:lnTo>
                  <a:pt x="3519" y="1920"/>
                </a:lnTo>
                <a:lnTo>
                  <a:pt x="3527" y="1888"/>
                </a:lnTo>
                <a:lnTo>
                  <a:pt x="3538" y="1857"/>
                </a:lnTo>
                <a:lnTo>
                  <a:pt x="3553" y="1826"/>
                </a:lnTo>
                <a:lnTo>
                  <a:pt x="3571" y="1799"/>
                </a:lnTo>
                <a:lnTo>
                  <a:pt x="3590" y="1773"/>
                </a:lnTo>
                <a:lnTo>
                  <a:pt x="3611" y="1748"/>
                </a:lnTo>
                <a:lnTo>
                  <a:pt x="3636" y="1726"/>
                </a:lnTo>
                <a:lnTo>
                  <a:pt x="3662" y="1706"/>
                </a:lnTo>
                <a:lnTo>
                  <a:pt x="3691" y="1690"/>
                </a:lnTo>
                <a:lnTo>
                  <a:pt x="3720" y="1675"/>
                </a:lnTo>
                <a:lnTo>
                  <a:pt x="3751" y="1664"/>
                </a:lnTo>
                <a:lnTo>
                  <a:pt x="3783" y="1656"/>
                </a:lnTo>
                <a:lnTo>
                  <a:pt x="3817" y="1651"/>
                </a:lnTo>
                <a:lnTo>
                  <a:pt x="3853" y="1649"/>
                </a:lnTo>
                <a:lnTo>
                  <a:pt x="3887" y="1651"/>
                </a:lnTo>
                <a:lnTo>
                  <a:pt x="3921" y="1656"/>
                </a:lnTo>
                <a:lnTo>
                  <a:pt x="3954" y="1664"/>
                </a:lnTo>
                <a:lnTo>
                  <a:pt x="3986" y="1675"/>
                </a:lnTo>
                <a:lnTo>
                  <a:pt x="4015" y="1690"/>
                </a:lnTo>
                <a:lnTo>
                  <a:pt x="4043" y="1706"/>
                </a:lnTo>
                <a:lnTo>
                  <a:pt x="4070" y="1726"/>
                </a:lnTo>
                <a:lnTo>
                  <a:pt x="4093" y="1748"/>
                </a:lnTo>
                <a:lnTo>
                  <a:pt x="4116" y="1773"/>
                </a:lnTo>
                <a:lnTo>
                  <a:pt x="4135" y="1799"/>
                </a:lnTo>
                <a:lnTo>
                  <a:pt x="4153" y="1826"/>
                </a:lnTo>
                <a:lnTo>
                  <a:pt x="4168" y="1857"/>
                </a:lnTo>
                <a:lnTo>
                  <a:pt x="4179" y="1888"/>
                </a:lnTo>
                <a:lnTo>
                  <a:pt x="4187" y="1920"/>
                </a:lnTo>
                <a:lnTo>
                  <a:pt x="4192" y="1954"/>
                </a:lnTo>
                <a:lnTo>
                  <a:pt x="4194" y="1988"/>
                </a:lnTo>
                <a:lnTo>
                  <a:pt x="4192" y="2024"/>
                </a:lnTo>
                <a:lnTo>
                  <a:pt x="4187" y="2056"/>
                </a:lnTo>
                <a:lnTo>
                  <a:pt x="4179" y="2089"/>
                </a:lnTo>
                <a:lnTo>
                  <a:pt x="4168" y="2121"/>
                </a:lnTo>
                <a:lnTo>
                  <a:pt x="4153" y="2150"/>
                </a:lnTo>
                <a:lnTo>
                  <a:pt x="4135" y="2178"/>
                </a:lnTo>
                <a:lnTo>
                  <a:pt x="4116" y="2204"/>
                </a:lnTo>
                <a:lnTo>
                  <a:pt x="4093" y="2228"/>
                </a:lnTo>
                <a:lnTo>
                  <a:pt x="4070" y="2251"/>
                </a:lnTo>
                <a:lnTo>
                  <a:pt x="4043" y="2270"/>
                </a:lnTo>
                <a:lnTo>
                  <a:pt x="4015" y="2287"/>
                </a:lnTo>
                <a:lnTo>
                  <a:pt x="3986" y="2301"/>
                </a:lnTo>
                <a:lnTo>
                  <a:pt x="3954" y="2313"/>
                </a:lnTo>
                <a:lnTo>
                  <a:pt x="3921" y="2321"/>
                </a:lnTo>
                <a:lnTo>
                  <a:pt x="3887" y="2327"/>
                </a:lnTo>
                <a:lnTo>
                  <a:pt x="3853" y="2329"/>
                </a:lnTo>
                <a:lnTo>
                  <a:pt x="3817" y="2327"/>
                </a:lnTo>
                <a:lnTo>
                  <a:pt x="3783" y="2321"/>
                </a:lnTo>
                <a:lnTo>
                  <a:pt x="3751" y="2313"/>
                </a:lnTo>
                <a:lnTo>
                  <a:pt x="3720" y="2301"/>
                </a:lnTo>
                <a:lnTo>
                  <a:pt x="3691" y="2287"/>
                </a:lnTo>
                <a:lnTo>
                  <a:pt x="3662" y="2270"/>
                </a:lnTo>
                <a:lnTo>
                  <a:pt x="3636" y="2251"/>
                </a:lnTo>
                <a:lnTo>
                  <a:pt x="3611" y="2228"/>
                </a:lnTo>
                <a:lnTo>
                  <a:pt x="3590" y="2204"/>
                </a:lnTo>
                <a:lnTo>
                  <a:pt x="3571" y="2178"/>
                </a:lnTo>
                <a:lnTo>
                  <a:pt x="3553" y="2150"/>
                </a:lnTo>
                <a:lnTo>
                  <a:pt x="3538" y="2121"/>
                </a:lnTo>
                <a:lnTo>
                  <a:pt x="3527" y="2089"/>
                </a:lnTo>
                <a:lnTo>
                  <a:pt x="3519" y="2056"/>
                </a:lnTo>
                <a:lnTo>
                  <a:pt x="3514" y="2024"/>
                </a:lnTo>
                <a:lnTo>
                  <a:pt x="3513" y="1988"/>
                </a:lnTo>
                <a:close/>
                <a:moveTo>
                  <a:pt x="445" y="3882"/>
                </a:moveTo>
                <a:lnTo>
                  <a:pt x="445" y="3882"/>
                </a:lnTo>
                <a:lnTo>
                  <a:pt x="410" y="3881"/>
                </a:lnTo>
                <a:lnTo>
                  <a:pt x="376" y="3874"/>
                </a:lnTo>
                <a:lnTo>
                  <a:pt x="344" y="3866"/>
                </a:lnTo>
                <a:lnTo>
                  <a:pt x="312" y="3855"/>
                </a:lnTo>
                <a:lnTo>
                  <a:pt x="282" y="3840"/>
                </a:lnTo>
                <a:lnTo>
                  <a:pt x="255" y="3824"/>
                </a:lnTo>
                <a:lnTo>
                  <a:pt x="227" y="3804"/>
                </a:lnTo>
                <a:lnTo>
                  <a:pt x="205" y="3782"/>
                </a:lnTo>
                <a:lnTo>
                  <a:pt x="182" y="3757"/>
                </a:lnTo>
                <a:lnTo>
                  <a:pt x="162" y="3731"/>
                </a:lnTo>
                <a:lnTo>
                  <a:pt x="145" y="3704"/>
                </a:lnTo>
                <a:lnTo>
                  <a:pt x="132" y="3675"/>
                </a:lnTo>
                <a:lnTo>
                  <a:pt x="119" y="3642"/>
                </a:lnTo>
                <a:lnTo>
                  <a:pt x="111" y="3610"/>
                </a:lnTo>
                <a:lnTo>
                  <a:pt x="106" y="3577"/>
                </a:lnTo>
                <a:lnTo>
                  <a:pt x="104" y="3542"/>
                </a:lnTo>
                <a:lnTo>
                  <a:pt x="106" y="3508"/>
                </a:lnTo>
                <a:lnTo>
                  <a:pt x="111" y="3474"/>
                </a:lnTo>
                <a:lnTo>
                  <a:pt x="119" y="3441"/>
                </a:lnTo>
                <a:lnTo>
                  <a:pt x="132" y="3410"/>
                </a:lnTo>
                <a:lnTo>
                  <a:pt x="145" y="3380"/>
                </a:lnTo>
                <a:lnTo>
                  <a:pt x="162" y="3352"/>
                </a:lnTo>
                <a:lnTo>
                  <a:pt x="182" y="3326"/>
                </a:lnTo>
                <a:lnTo>
                  <a:pt x="205" y="3302"/>
                </a:lnTo>
                <a:lnTo>
                  <a:pt x="227" y="3279"/>
                </a:lnTo>
                <a:lnTo>
                  <a:pt x="255" y="3260"/>
                </a:lnTo>
                <a:lnTo>
                  <a:pt x="282" y="3243"/>
                </a:lnTo>
                <a:lnTo>
                  <a:pt x="312" y="3229"/>
                </a:lnTo>
                <a:lnTo>
                  <a:pt x="344" y="3217"/>
                </a:lnTo>
                <a:lnTo>
                  <a:pt x="376" y="3209"/>
                </a:lnTo>
                <a:lnTo>
                  <a:pt x="410" y="3204"/>
                </a:lnTo>
                <a:lnTo>
                  <a:pt x="445" y="3203"/>
                </a:lnTo>
                <a:lnTo>
                  <a:pt x="480" y="3204"/>
                </a:lnTo>
                <a:lnTo>
                  <a:pt x="514" y="3209"/>
                </a:lnTo>
                <a:lnTo>
                  <a:pt x="547" y="3217"/>
                </a:lnTo>
                <a:lnTo>
                  <a:pt x="578" y="3229"/>
                </a:lnTo>
                <a:lnTo>
                  <a:pt x="607" y="3243"/>
                </a:lnTo>
                <a:lnTo>
                  <a:pt x="636" y="3260"/>
                </a:lnTo>
                <a:lnTo>
                  <a:pt x="662" y="3279"/>
                </a:lnTo>
                <a:lnTo>
                  <a:pt x="686" y="3302"/>
                </a:lnTo>
                <a:lnTo>
                  <a:pt x="707" y="3326"/>
                </a:lnTo>
                <a:lnTo>
                  <a:pt x="728" y="3352"/>
                </a:lnTo>
                <a:lnTo>
                  <a:pt x="745" y="3380"/>
                </a:lnTo>
                <a:lnTo>
                  <a:pt x="759" y="3410"/>
                </a:lnTo>
                <a:lnTo>
                  <a:pt x="770" y="3441"/>
                </a:lnTo>
                <a:lnTo>
                  <a:pt x="779" y="3474"/>
                </a:lnTo>
                <a:lnTo>
                  <a:pt x="783" y="3508"/>
                </a:lnTo>
                <a:lnTo>
                  <a:pt x="785" y="3542"/>
                </a:lnTo>
                <a:lnTo>
                  <a:pt x="783" y="3577"/>
                </a:lnTo>
                <a:lnTo>
                  <a:pt x="779" y="3610"/>
                </a:lnTo>
                <a:lnTo>
                  <a:pt x="770" y="3642"/>
                </a:lnTo>
                <a:lnTo>
                  <a:pt x="759" y="3675"/>
                </a:lnTo>
                <a:lnTo>
                  <a:pt x="745" y="3704"/>
                </a:lnTo>
                <a:lnTo>
                  <a:pt x="728" y="3731"/>
                </a:lnTo>
                <a:lnTo>
                  <a:pt x="707" y="3757"/>
                </a:lnTo>
                <a:lnTo>
                  <a:pt x="686" y="3782"/>
                </a:lnTo>
                <a:lnTo>
                  <a:pt x="662" y="3804"/>
                </a:lnTo>
                <a:lnTo>
                  <a:pt x="636" y="3824"/>
                </a:lnTo>
                <a:lnTo>
                  <a:pt x="607" y="3840"/>
                </a:lnTo>
                <a:lnTo>
                  <a:pt x="578" y="3855"/>
                </a:lnTo>
                <a:lnTo>
                  <a:pt x="547" y="3866"/>
                </a:lnTo>
                <a:lnTo>
                  <a:pt x="514" y="3874"/>
                </a:lnTo>
                <a:lnTo>
                  <a:pt x="480" y="3881"/>
                </a:lnTo>
                <a:lnTo>
                  <a:pt x="445" y="3882"/>
                </a:lnTo>
                <a:close/>
                <a:moveTo>
                  <a:pt x="445" y="3105"/>
                </a:moveTo>
                <a:lnTo>
                  <a:pt x="445" y="3105"/>
                </a:lnTo>
                <a:lnTo>
                  <a:pt x="410" y="3104"/>
                </a:lnTo>
                <a:lnTo>
                  <a:pt x="376" y="3097"/>
                </a:lnTo>
                <a:lnTo>
                  <a:pt x="344" y="3089"/>
                </a:lnTo>
                <a:lnTo>
                  <a:pt x="312" y="3078"/>
                </a:lnTo>
                <a:lnTo>
                  <a:pt x="282" y="3063"/>
                </a:lnTo>
                <a:lnTo>
                  <a:pt x="255" y="3047"/>
                </a:lnTo>
                <a:lnTo>
                  <a:pt x="227" y="3028"/>
                </a:lnTo>
                <a:lnTo>
                  <a:pt x="205" y="3005"/>
                </a:lnTo>
                <a:lnTo>
                  <a:pt x="182" y="2981"/>
                </a:lnTo>
                <a:lnTo>
                  <a:pt x="162" y="2955"/>
                </a:lnTo>
                <a:lnTo>
                  <a:pt x="145" y="2927"/>
                </a:lnTo>
                <a:lnTo>
                  <a:pt x="132" y="2898"/>
                </a:lnTo>
                <a:lnTo>
                  <a:pt x="119" y="2865"/>
                </a:lnTo>
                <a:lnTo>
                  <a:pt x="111" y="2833"/>
                </a:lnTo>
                <a:lnTo>
                  <a:pt x="106" y="2801"/>
                </a:lnTo>
                <a:lnTo>
                  <a:pt x="104" y="2765"/>
                </a:lnTo>
                <a:lnTo>
                  <a:pt x="106" y="2731"/>
                </a:lnTo>
                <a:lnTo>
                  <a:pt x="111" y="2697"/>
                </a:lnTo>
                <a:lnTo>
                  <a:pt x="119" y="2664"/>
                </a:lnTo>
                <a:lnTo>
                  <a:pt x="132" y="2634"/>
                </a:lnTo>
                <a:lnTo>
                  <a:pt x="145" y="2603"/>
                </a:lnTo>
                <a:lnTo>
                  <a:pt x="162" y="2575"/>
                </a:lnTo>
                <a:lnTo>
                  <a:pt x="182" y="2549"/>
                </a:lnTo>
                <a:lnTo>
                  <a:pt x="205" y="2525"/>
                </a:lnTo>
                <a:lnTo>
                  <a:pt x="227" y="2502"/>
                </a:lnTo>
                <a:lnTo>
                  <a:pt x="255" y="2483"/>
                </a:lnTo>
                <a:lnTo>
                  <a:pt x="282" y="2467"/>
                </a:lnTo>
                <a:lnTo>
                  <a:pt x="312" y="2452"/>
                </a:lnTo>
                <a:lnTo>
                  <a:pt x="344" y="2441"/>
                </a:lnTo>
                <a:lnTo>
                  <a:pt x="376" y="2433"/>
                </a:lnTo>
                <a:lnTo>
                  <a:pt x="410" y="2428"/>
                </a:lnTo>
                <a:lnTo>
                  <a:pt x="445" y="2426"/>
                </a:lnTo>
                <a:lnTo>
                  <a:pt x="480" y="2428"/>
                </a:lnTo>
                <a:lnTo>
                  <a:pt x="514" y="2433"/>
                </a:lnTo>
                <a:lnTo>
                  <a:pt x="547" y="2441"/>
                </a:lnTo>
                <a:lnTo>
                  <a:pt x="578" y="2452"/>
                </a:lnTo>
                <a:lnTo>
                  <a:pt x="607" y="2467"/>
                </a:lnTo>
                <a:lnTo>
                  <a:pt x="636" y="2483"/>
                </a:lnTo>
                <a:lnTo>
                  <a:pt x="662" y="2502"/>
                </a:lnTo>
                <a:lnTo>
                  <a:pt x="686" y="2525"/>
                </a:lnTo>
                <a:lnTo>
                  <a:pt x="707" y="2549"/>
                </a:lnTo>
                <a:lnTo>
                  <a:pt x="728" y="2575"/>
                </a:lnTo>
                <a:lnTo>
                  <a:pt x="745" y="2603"/>
                </a:lnTo>
                <a:lnTo>
                  <a:pt x="759" y="2634"/>
                </a:lnTo>
                <a:lnTo>
                  <a:pt x="770" y="2664"/>
                </a:lnTo>
                <a:lnTo>
                  <a:pt x="779" y="2697"/>
                </a:lnTo>
                <a:lnTo>
                  <a:pt x="783" y="2731"/>
                </a:lnTo>
                <a:lnTo>
                  <a:pt x="785" y="2765"/>
                </a:lnTo>
                <a:lnTo>
                  <a:pt x="783" y="2801"/>
                </a:lnTo>
                <a:lnTo>
                  <a:pt x="779" y="2833"/>
                </a:lnTo>
                <a:lnTo>
                  <a:pt x="770" y="2865"/>
                </a:lnTo>
                <a:lnTo>
                  <a:pt x="759" y="2898"/>
                </a:lnTo>
                <a:lnTo>
                  <a:pt x="745" y="2927"/>
                </a:lnTo>
                <a:lnTo>
                  <a:pt x="728" y="2955"/>
                </a:lnTo>
                <a:lnTo>
                  <a:pt x="707" y="2981"/>
                </a:lnTo>
                <a:lnTo>
                  <a:pt x="686" y="3005"/>
                </a:lnTo>
                <a:lnTo>
                  <a:pt x="662" y="3028"/>
                </a:lnTo>
                <a:lnTo>
                  <a:pt x="636" y="3047"/>
                </a:lnTo>
                <a:lnTo>
                  <a:pt x="607" y="3063"/>
                </a:lnTo>
                <a:lnTo>
                  <a:pt x="578" y="3078"/>
                </a:lnTo>
                <a:lnTo>
                  <a:pt x="547" y="3089"/>
                </a:lnTo>
                <a:lnTo>
                  <a:pt x="514" y="3097"/>
                </a:lnTo>
                <a:lnTo>
                  <a:pt x="480" y="3104"/>
                </a:lnTo>
                <a:lnTo>
                  <a:pt x="445" y="3105"/>
                </a:lnTo>
                <a:close/>
                <a:moveTo>
                  <a:pt x="445" y="2329"/>
                </a:moveTo>
                <a:lnTo>
                  <a:pt x="445" y="2329"/>
                </a:lnTo>
                <a:lnTo>
                  <a:pt x="410" y="2327"/>
                </a:lnTo>
                <a:lnTo>
                  <a:pt x="376" y="2321"/>
                </a:lnTo>
                <a:lnTo>
                  <a:pt x="344" y="2313"/>
                </a:lnTo>
                <a:lnTo>
                  <a:pt x="312" y="2301"/>
                </a:lnTo>
                <a:lnTo>
                  <a:pt x="282" y="2287"/>
                </a:lnTo>
                <a:lnTo>
                  <a:pt x="255" y="2270"/>
                </a:lnTo>
                <a:lnTo>
                  <a:pt x="227" y="2251"/>
                </a:lnTo>
                <a:lnTo>
                  <a:pt x="205" y="2228"/>
                </a:lnTo>
                <a:lnTo>
                  <a:pt x="182" y="2204"/>
                </a:lnTo>
                <a:lnTo>
                  <a:pt x="162" y="2178"/>
                </a:lnTo>
                <a:lnTo>
                  <a:pt x="145" y="2150"/>
                </a:lnTo>
                <a:lnTo>
                  <a:pt x="132" y="2121"/>
                </a:lnTo>
                <a:lnTo>
                  <a:pt x="119" y="2089"/>
                </a:lnTo>
                <a:lnTo>
                  <a:pt x="111" y="2056"/>
                </a:lnTo>
                <a:lnTo>
                  <a:pt x="106" y="2024"/>
                </a:lnTo>
                <a:lnTo>
                  <a:pt x="104" y="1988"/>
                </a:lnTo>
                <a:lnTo>
                  <a:pt x="106" y="1954"/>
                </a:lnTo>
                <a:lnTo>
                  <a:pt x="111" y="1920"/>
                </a:lnTo>
                <a:lnTo>
                  <a:pt x="119" y="1888"/>
                </a:lnTo>
                <a:lnTo>
                  <a:pt x="132" y="1857"/>
                </a:lnTo>
                <a:lnTo>
                  <a:pt x="145" y="1826"/>
                </a:lnTo>
                <a:lnTo>
                  <a:pt x="162" y="1799"/>
                </a:lnTo>
                <a:lnTo>
                  <a:pt x="182" y="1773"/>
                </a:lnTo>
                <a:lnTo>
                  <a:pt x="205" y="1748"/>
                </a:lnTo>
                <a:lnTo>
                  <a:pt x="227" y="1726"/>
                </a:lnTo>
                <a:lnTo>
                  <a:pt x="255" y="1706"/>
                </a:lnTo>
                <a:lnTo>
                  <a:pt x="282" y="1690"/>
                </a:lnTo>
                <a:lnTo>
                  <a:pt x="312" y="1675"/>
                </a:lnTo>
                <a:lnTo>
                  <a:pt x="344" y="1664"/>
                </a:lnTo>
                <a:lnTo>
                  <a:pt x="376" y="1656"/>
                </a:lnTo>
                <a:lnTo>
                  <a:pt x="410" y="1651"/>
                </a:lnTo>
                <a:lnTo>
                  <a:pt x="445" y="1649"/>
                </a:lnTo>
                <a:lnTo>
                  <a:pt x="480" y="1651"/>
                </a:lnTo>
                <a:lnTo>
                  <a:pt x="514" y="1656"/>
                </a:lnTo>
                <a:lnTo>
                  <a:pt x="547" y="1664"/>
                </a:lnTo>
                <a:lnTo>
                  <a:pt x="578" y="1675"/>
                </a:lnTo>
                <a:lnTo>
                  <a:pt x="607" y="1690"/>
                </a:lnTo>
                <a:lnTo>
                  <a:pt x="636" y="1706"/>
                </a:lnTo>
                <a:lnTo>
                  <a:pt x="662" y="1726"/>
                </a:lnTo>
                <a:lnTo>
                  <a:pt x="686" y="1748"/>
                </a:lnTo>
                <a:lnTo>
                  <a:pt x="707" y="1773"/>
                </a:lnTo>
                <a:lnTo>
                  <a:pt x="728" y="1799"/>
                </a:lnTo>
                <a:lnTo>
                  <a:pt x="745" y="1826"/>
                </a:lnTo>
                <a:lnTo>
                  <a:pt x="759" y="1857"/>
                </a:lnTo>
                <a:lnTo>
                  <a:pt x="770" y="1888"/>
                </a:lnTo>
                <a:lnTo>
                  <a:pt x="779" y="1920"/>
                </a:lnTo>
                <a:lnTo>
                  <a:pt x="783" y="1954"/>
                </a:lnTo>
                <a:lnTo>
                  <a:pt x="785" y="1988"/>
                </a:lnTo>
                <a:lnTo>
                  <a:pt x="783" y="2024"/>
                </a:lnTo>
                <a:lnTo>
                  <a:pt x="779" y="2056"/>
                </a:lnTo>
                <a:lnTo>
                  <a:pt x="770" y="2089"/>
                </a:lnTo>
                <a:lnTo>
                  <a:pt x="759" y="2121"/>
                </a:lnTo>
                <a:lnTo>
                  <a:pt x="745" y="2150"/>
                </a:lnTo>
                <a:lnTo>
                  <a:pt x="728" y="2178"/>
                </a:lnTo>
                <a:lnTo>
                  <a:pt x="707" y="2204"/>
                </a:lnTo>
                <a:lnTo>
                  <a:pt x="686" y="2228"/>
                </a:lnTo>
                <a:lnTo>
                  <a:pt x="662" y="2251"/>
                </a:lnTo>
                <a:lnTo>
                  <a:pt x="636" y="2270"/>
                </a:lnTo>
                <a:lnTo>
                  <a:pt x="607" y="2287"/>
                </a:lnTo>
                <a:lnTo>
                  <a:pt x="578" y="2301"/>
                </a:lnTo>
                <a:lnTo>
                  <a:pt x="547" y="2313"/>
                </a:lnTo>
                <a:lnTo>
                  <a:pt x="514" y="2321"/>
                </a:lnTo>
                <a:lnTo>
                  <a:pt x="480" y="2327"/>
                </a:lnTo>
                <a:lnTo>
                  <a:pt x="445" y="2329"/>
                </a:lnTo>
                <a:close/>
                <a:moveTo>
                  <a:pt x="445" y="1552"/>
                </a:moveTo>
                <a:lnTo>
                  <a:pt x="445" y="1552"/>
                </a:lnTo>
                <a:lnTo>
                  <a:pt x="410" y="1550"/>
                </a:lnTo>
                <a:lnTo>
                  <a:pt x="376" y="1544"/>
                </a:lnTo>
                <a:lnTo>
                  <a:pt x="344" y="1536"/>
                </a:lnTo>
                <a:lnTo>
                  <a:pt x="312" y="1524"/>
                </a:lnTo>
                <a:lnTo>
                  <a:pt x="282" y="1510"/>
                </a:lnTo>
                <a:lnTo>
                  <a:pt x="255" y="1494"/>
                </a:lnTo>
                <a:lnTo>
                  <a:pt x="227" y="1474"/>
                </a:lnTo>
                <a:lnTo>
                  <a:pt x="205" y="1452"/>
                </a:lnTo>
                <a:lnTo>
                  <a:pt x="182" y="1427"/>
                </a:lnTo>
                <a:lnTo>
                  <a:pt x="162" y="1401"/>
                </a:lnTo>
                <a:lnTo>
                  <a:pt x="145" y="1374"/>
                </a:lnTo>
                <a:lnTo>
                  <a:pt x="132" y="1344"/>
                </a:lnTo>
                <a:lnTo>
                  <a:pt x="119" y="1312"/>
                </a:lnTo>
                <a:lnTo>
                  <a:pt x="111" y="1280"/>
                </a:lnTo>
                <a:lnTo>
                  <a:pt x="106" y="1247"/>
                </a:lnTo>
                <a:lnTo>
                  <a:pt x="104" y="1212"/>
                </a:lnTo>
                <a:lnTo>
                  <a:pt x="106" y="1177"/>
                </a:lnTo>
                <a:lnTo>
                  <a:pt x="111" y="1143"/>
                </a:lnTo>
                <a:lnTo>
                  <a:pt x="119" y="1111"/>
                </a:lnTo>
                <a:lnTo>
                  <a:pt x="132" y="1080"/>
                </a:lnTo>
                <a:lnTo>
                  <a:pt x="145" y="1049"/>
                </a:lnTo>
                <a:lnTo>
                  <a:pt x="162" y="1022"/>
                </a:lnTo>
                <a:lnTo>
                  <a:pt x="182" y="996"/>
                </a:lnTo>
                <a:lnTo>
                  <a:pt x="205" y="972"/>
                </a:lnTo>
                <a:lnTo>
                  <a:pt x="227" y="949"/>
                </a:lnTo>
                <a:lnTo>
                  <a:pt x="255" y="929"/>
                </a:lnTo>
                <a:lnTo>
                  <a:pt x="282" y="913"/>
                </a:lnTo>
                <a:lnTo>
                  <a:pt x="312" y="899"/>
                </a:lnTo>
                <a:lnTo>
                  <a:pt x="344" y="887"/>
                </a:lnTo>
                <a:lnTo>
                  <a:pt x="376" y="879"/>
                </a:lnTo>
                <a:lnTo>
                  <a:pt x="410" y="874"/>
                </a:lnTo>
                <a:lnTo>
                  <a:pt x="445" y="873"/>
                </a:lnTo>
                <a:lnTo>
                  <a:pt x="480" y="874"/>
                </a:lnTo>
                <a:lnTo>
                  <a:pt x="514" y="879"/>
                </a:lnTo>
                <a:lnTo>
                  <a:pt x="547" y="887"/>
                </a:lnTo>
                <a:lnTo>
                  <a:pt x="578" y="899"/>
                </a:lnTo>
                <a:lnTo>
                  <a:pt x="607" y="913"/>
                </a:lnTo>
                <a:lnTo>
                  <a:pt x="636" y="929"/>
                </a:lnTo>
                <a:lnTo>
                  <a:pt x="662" y="949"/>
                </a:lnTo>
                <a:lnTo>
                  <a:pt x="686" y="972"/>
                </a:lnTo>
                <a:lnTo>
                  <a:pt x="707" y="996"/>
                </a:lnTo>
                <a:lnTo>
                  <a:pt x="728" y="1022"/>
                </a:lnTo>
                <a:lnTo>
                  <a:pt x="745" y="1049"/>
                </a:lnTo>
                <a:lnTo>
                  <a:pt x="759" y="1080"/>
                </a:lnTo>
                <a:lnTo>
                  <a:pt x="770" y="1111"/>
                </a:lnTo>
                <a:lnTo>
                  <a:pt x="779" y="1143"/>
                </a:lnTo>
                <a:lnTo>
                  <a:pt x="783" y="1177"/>
                </a:lnTo>
                <a:lnTo>
                  <a:pt x="785" y="1212"/>
                </a:lnTo>
                <a:lnTo>
                  <a:pt x="783" y="1247"/>
                </a:lnTo>
                <a:lnTo>
                  <a:pt x="779" y="1280"/>
                </a:lnTo>
                <a:lnTo>
                  <a:pt x="770" y="1312"/>
                </a:lnTo>
                <a:lnTo>
                  <a:pt x="759" y="1344"/>
                </a:lnTo>
                <a:lnTo>
                  <a:pt x="745" y="1374"/>
                </a:lnTo>
                <a:lnTo>
                  <a:pt x="728" y="1401"/>
                </a:lnTo>
                <a:lnTo>
                  <a:pt x="707" y="1427"/>
                </a:lnTo>
                <a:lnTo>
                  <a:pt x="686" y="1452"/>
                </a:lnTo>
                <a:lnTo>
                  <a:pt x="662" y="1474"/>
                </a:lnTo>
                <a:lnTo>
                  <a:pt x="636" y="1494"/>
                </a:lnTo>
                <a:lnTo>
                  <a:pt x="607" y="1510"/>
                </a:lnTo>
                <a:lnTo>
                  <a:pt x="578" y="1524"/>
                </a:lnTo>
                <a:lnTo>
                  <a:pt x="547" y="1536"/>
                </a:lnTo>
                <a:lnTo>
                  <a:pt x="514" y="1544"/>
                </a:lnTo>
                <a:lnTo>
                  <a:pt x="480" y="1550"/>
                </a:lnTo>
                <a:lnTo>
                  <a:pt x="445" y="1552"/>
                </a:lnTo>
                <a:close/>
                <a:moveTo>
                  <a:pt x="445" y="775"/>
                </a:moveTo>
                <a:lnTo>
                  <a:pt x="445" y="775"/>
                </a:lnTo>
                <a:lnTo>
                  <a:pt x="410" y="774"/>
                </a:lnTo>
                <a:lnTo>
                  <a:pt x="376" y="767"/>
                </a:lnTo>
                <a:lnTo>
                  <a:pt x="344" y="759"/>
                </a:lnTo>
                <a:lnTo>
                  <a:pt x="312" y="748"/>
                </a:lnTo>
                <a:lnTo>
                  <a:pt x="282" y="733"/>
                </a:lnTo>
                <a:lnTo>
                  <a:pt x="255" y="717"/>
                </a:lnTo>
                <a:lnTo>
                  <a:pt x="227" y="698"/>
                </a:lnTo>
                <a:lnTo>
                  <a:pt x="205" y="675"/>
                </a:lnTo>
                <a:lnTo>
                  <a:pt x="182" y="650"/>
                </a:lnTo>
                <a:lnTo>
                  <a:pt x="162" y="625"/>
                </a:lnTo>
                <a:lnTo>
                  <a:pt x="145" y="597"/>
                </a:lnTo>
                <a:lnTo>
                  <a:pt x="132" y="568"/>
                </a:lnTo>
                <a:lnTo>
                  <a:pt x="119" y="535"/>
                </a:lnTo>
                <a:lnTo>
                  <a:pt x="111" y="503"/>
                </a:lnTo>
                <a:lnTo>
                  <a:pt x="106" y="470"/>
                </a:lnTo>
                <a:lnTo>
                  <a:pt x="104" y="435"/>
                </a:lnTo>
                <a:lnTo>
                  <a:pt x="106" y="401"/>
                </a:lnTo>
                <a:lnTo>
                  <a:pt x="111" y="367"/>
                </a:lnTo>
                <a:lnTo>
                  <a:pt x="119" y="334"/>
                </a:lnTo>
                <a:lnTo>
                  <a:pt x="132" y="303"/>
                </a:lnTo>
                <a:lnTo>
                  <a:pt x="145" y="273"/>
                </a:lnTo>
                <a:lnTo>
                  <a:pt x="162" y="245"/>
                </a:lnTo>
                <a:lnTo>
                  <a:pt x="182" y="219"/>
                </a:lnTo>
                <a:lnTo>
                  <a:pt x="205" y="195"/>
                </a:lnTo>
                <a:lnTo>
                  <a:pt x="227" y="172"/>
                </a:lnTo>
                <a:lnTo>
                  <a:pt x="255" y="153"/>
                </a:lnTo>
                <a:lnTo>
                  <a:pt x="282" y="136"/>
                </a:lnTo>
                <a:lnTo>
                  <a:pt x="312" y="122"/>
                </a:lnTo>
                <a:lnTo>
                  <a:pt x="344" y="111"/>
                </a:lnTo>
                <a:lnTo>
                  <a:pt x="376" y="102"/>
                </a:lnTo>
                <a:lnTo>
                  <a:pt x="410" y="98"/>
                </a:lnTo>
                <a:lnTo>
                  <a:pt x="445" y="96"/>
                </a:lnTo>
                <a:lnTo>
                  <a:pt x="480" y="98"/>
                </a:lnTo>
                <a:lnTo>
                  <a:pt x="514" y="102"/>
                </a:lnTo>
                <a:lnTo>
                  <a:pt x="547" y="111"/>
                </a:lnTo>
                <a:lnTo>
                  <a:pt x="578" y="122"/>
                </a:lnTo>
                <a:lnTo>
                  <a:pt x="607" y="136"/>
                </a:lnTo>
                <a:lnTo>
                  <a:pt x="636" y="153"/>
                </a:lnTo>
                <a:lnTo>
                  <a:pt x="662" y="172"/>
                </a:lnTo>
                <a:lnTo>
                  <a:pt x="686" y="195"/>
                </a:lnTo>
                <a:lnTo>
                  <a:pt x="707" y="219"/>
                </a:lnTo>
                <a:lnTo>
                  <a:pt x="728" y="245"/>
                </a:lnTo>
                <a:lnTo>
                  <a:pt x="745" y="273"/>
                </a:lnTo>
                <a:lnTo>
                  <a:pt x="759" y="303"/>
                </a:lnTo>
                <a:lnTo>
                  <a:pt x="770" y="334"/>
                </a:lnTo>
                <a:lnTo>
                  <a:pt x="779" y="367"/>
                </a:lnTo>
                <a:lnTo>
                  <a:pt x="783" y="401"/>
                </a:lnTo>
                <a:lnTo>
                  <a:pt x="785" y="435"/>
                </a:lnTo>
                <a:lnTo>
                  <a:pt x="783" y="470"/>
                </a:lnTo>
                <a:lnTo>
                  <a:pt x="779" y="503"/>
                </a:lnTo>
                <a:lnTo>
                  <a:pt x="770" y="535"/>
                </a:lnTo>
                <a:lnTo>
                  <a:pt x="759" y="568"/>
                </a:lnTo>
                <a:lnTo>
                  <a:pt x="745" y="597"/>
                </a:lnTo>
                <a:lnTo>
                  <a:pt x="728" y="625"/>
                </a:lnTo>
                <a:lnTo>
                  <a:pt x="707" y="650"/>
                </a:lnTo>
                <a:lnTo>
                  <a:pt x="686" y="675"/>
                </a:lnTo>
                <a:lnTo>
                  <a:pt x="662" y="698"/>
                </a:lnTo>
                <a:lnTo>
                  <a:pt x="636" y="717"/>
                </a:lnTo>
                <a:lnTo>
                  <a:pt x="607" y="733"/>
                </a:lnTo>
                <a:lnTo>
                  <a:pt x="578" y="748"/>
                </a:lnTo>
                <a:lnTo>
                  <a:pt x="547" y="759"/>
                </a:lnTo>
                <a:lnTo>
                  <a:pt x="514" y="767"/>
                </a:lnTo>
                <a:lnTo>
                  <a:pt x="480" y="774"/>
                </a:lnTo>
                <a:lnTo>
                  <a:pt x="445" y="775"/>
                </a:lnTo>
                <a:close/>
                <a:moveTo>
                  <a:pt x="1297" y="3882"/>
                </a:moveTo>
                <a:lnTo>
                  <a:pt x="1297" y="3882"/>
                </a:lnTo>
                <a:lnTo>
                  <a:pt x="1262" y="3881"/>
                </a:lnTo>
                <a:lnTo>
                  <a:pt x="1228" y="3874"/>
                </a:lnTo>
                <a:lnTo>
                  <a:pt x="1195" y="3866"/>
                </a:lnTo>
                <a:lnTo>
                  <a:pt x="1165" y="3855"/>
                </a:lnTo>
                <a:lnTo>
                  <a:pt x="1134" y="3840"/>
                </a:lnTo>
                <a:lnTo>
                  <a:pt x="1106" y="3824"/>
                </a:lnTo>
                <a:lnTo>
                  <a:pt x="1080" y="3804"/>
                </a:lnTo>
                <a:lnTo>
                  <a:pt x="1056" y="3782"/>
                </a:lnTo>
                <a:lnTo>
                  <a:pt x="1033" y="3757"/>
                </a:lnTo>
                <a:lnTo>
                  <a:pt x="1014" y="3731"/>
                </a:lnTo>
                <a:lnTo>
                  <a:pt x="997" y="3704"/>
                </a:lnTo>
                <a:lnTo>
                  <a:pt x="983" y="3675"/>
                </a:lnTo>
                <a:lnTo>
                  <a:pt x="972" y="3642"/>
                </a:lnTo>
                <a:lnTo>
                  <a:pt x="963" y="3610"/>
                </a:lnTo>
                <a:lnTo>
                  <a:pt x="957" y="3577"/>
                </a:lnTo>
                <a:lnTo>
                  <a:pt x="955" y="3542"/>
                </a:lnTo>
                <a:lnTo>
                  <a:pt x="957" y="3508"/>
                </a:lnTo>
                <a:lnTo>
                  <a:pt x="963" y="3474"/>
                </a:lnTo>
                <a:lnTo>
                  <a:pt x="972" y="3441"/>
                </a:lnTo>
                <a:lnTo>
                  <a:pt x="983" y="3410"/>
                </a:lnTo>
                <a:lnTo>
                  <a:pt x="997" y="3380"/>
                </a:lnTo>
                <a:lnTo>
                  <a:pt x="1014" y="3352"/>
                </a:lnTo>
                <a:lnTo>
                  <a:pt x="1033" y="3326"/>
                </a:lnTo>
                <a:lnTo>
                  <a:pt x="1056" y="3302"/>
                </a:lnTo>
                <a:lnTo>
                  <a:pt x="1080" y="3279"/>
                </a:lnTo>
                <a:lnTo>
                  <a:pt x="1106" y="3260"/>
                </a:lnTo>
                <a:lnTo>
                  <a:pt x="1134" y="3243"/>
                </a:lnTo>
                <a:lnTo>
                  <a:pt x="1165" y="3229"/>
                </a:lnTo>
                <a:lnTo>
                  <a:pt x="1195" y="3217"/>
                </a:lnTo>
                <a:lnTo>
                  <a:pt x="1228" y="3209"/>
                </a:lnTo>
                <a:lnTo>
                  <a:pt x="1262" y="3204"/>
                </a:lnTo>
                <a:lnTo>
                  <a:pt x="1297" y="3203"/>
                </a:lnTo>
                <a:lnTo>
                  <a:pt x="1332" y="3204"/>
                </a:lnTo>
                <a:lnTo>
                  <a:pt x="1366" y="3209"/>
                </a:lnTo>
                <a:lnTo>
                  <a:pt x="1398" y="3217"/>
                </a:lnTo>
                <a:lnTo>
                  <a:pt x="1429" y="3229"/>
                </a:lnTo>
                <a:lnTo>
                  <a:pt x="1460" y="3243"/>
                </a:lnTo>
                <a:lnTo>
                  <a:pt x="1487" y="3260"/>
                </a:lnTo>
                <a:lnTo>
                  <a:pt x="1513" y="3279"/>
                </a:lnTo>
                <a:lnTo>
                  <a:pt x="1537" y="3302"/>
                </a:lnTo>
                <a:lnTo>
                  <a:pt x="1560" y="3326"/>
                </a:lnTo>
                <a:lnTo>
                  <a:pt x="1580" y="3352"/>
                </a:lnTo>
                <a:lnTo>
                  <a:pt x="1596" y="3380"/>
                </a:lnTo>
                <a:lnTo>
                  <a:pt x="1610" y="3410"/>
                </a:lnTo>
                <a:lnTo>
                  <a:pt x="1622" y="3441"/>
                </a:lnTo>
                <a:lnTo>
                  <a:pt x="1632" y="3474"/>
                </a:lnTo>
                <a:lnTo>
                  <a:pt x="1636" y="3508"/>
                </a:lnTo>
                <a:lnTo>
                  <a:pt x="1638" y="3542"/>
                </a:lnTo>
                <a:lnTo>
                  <a:pt x="1636" y="3577"/>
                </a:lnTo>
                <a:lnTo>
                  <a:pt x="1632" y="3610"/>
                </a:lnTo>
                <a:lnTo>
                  <a:pt x="1622" y="3642"/>
                </a:lnTo>
                <a:lnTo>
                  <a:pt x="1610" y="3675"/>
                </a:lnTo>
                <a:lnTo>
                  <a:pt x="1596" y="3704"/>
                </a:lnTo>
                <a:lnTo>
                  <a:pt x="1580" y="3731"/>
                </a:lnTo>
                <a:lnTo>
                  <a:pt x="1560" y="3757"/>
                </a:lnTo>
                <a:lnTo>
                  <a:pt x="1537" y="3782"/>
                </a:lnTo>
                <a:lnTo>
                  <a:pt x="1513" y="3804"/>
                </a:lnTo>
                <a:lnTo>
                  <a:pt x="1487" y="3824"/>
                </a:lnTo>
                <a:lnTo>
                  <a:pt x="1460" y="3840"/>
                </a:lnTo>
                <a:lnTo>
                  <a:pt x="1429" y="3855"/>
                </a:lnTo>
                <a:lnTo>
                  <a:pt x="1398" y="3866"/>
                </a:lnTo>
                <a:lnTo>
                  <a:pt x="1366" y="3874"/>
                </a:lnTo>
                <a:lnTo>
                  <a:pt x="1332" y="3881"/>
                </a:lnTo>
                <a:lnTo>
                  <a:pt x="1297" y="3882"/>
                </a:lnTo>
                <a:close/>
                <a:moveTo>
                  <a:pt x="955" y="2765"/>
                </a:moveTo>
                <a:lnTo>
                  <a:pt x="955" y="2765"/>
                </a:lnTo>
                <a:lnTo>
                  <a:pt x="957" y="2731"/>
                </a:lnTo>
                <a:lnTo>
                  <a:pt x="963" y="2697"/>
                </a:lnTo>
                <a:lnTo>
                  <a:pt x="972" y="2664"/>
                </a:lnTo>
                <a:lnTo>
                  <a:pt x="983" y="2634"/>
                </a:lnTo>
                <a:lnTo>
                  <a:pt x="997" y="2603"/>
                </a:lnTo>
                <a:lnTo>
                  <a:pt x="1014" y="2575"/>
                </a:lnTo>
                <a:lnTo>
                  <a:pt x="1033" y="2549"/>
                </a:lnTo>
                <a:lnTo>
                  <a:pt x="1056" y="2525"/>
                </a:lnTo>
                <a:lnTo>
                  <a:pt x="1080" y="2502"/>
                </a:lnTo>
                <a:lnTo>
                  <a:pt x="1106" y="2483"/>
                </a:lnTo>
                <a:lnTo>
                  <a:pt x="1134" y="2467"/>
                </a:lnTo>
                <a:lnTo>
                  <a:pt x="1165" y="2452"/>
                </a:lnTo>
                <a:lnTo>
                  <a:pt x="1195" y="2441"/>
                </a:lnTo>
                <a:lnTo>
                  <a:pt x="1228" y="2433"/>
                </a:lnTo>
                <a:lnTo>
                  <a:pt x="1262" y="2428"/>
                </a:lnTo>
                <a:lnTo>
                  <a:pt x="1297" y="2426"/>
                </a:lnTo>
                <a:lnTo>
                  <a:pt x="1332" y="2428"/>
                </a:lnTo>
                <a:lnTo>
                  <a:pt x="1366" y="2433"/>
                </a:lnTo>
                <a:lnTo>
                  <a:pt x="1398" y="2441"/>
                </a:lnTo>
                <a:lnTo>
                  <a:pt x="1429" y="2452"/>
                </a:lnTo>
                <a:lnTo>
                  <a:pt x="1460" y="2467"/>
                </a:lnTo>
                <a:lnTo>
                  <a:pt x="1487" y="2483"/>
                </a:lnTo>
                <a:lnTo>
                  <a:pt x="1513" y="2502"/>
                </a:lnTo>
                <a:lnTo>
                  <a:pt x="1537" y="2525"/>
                </a:lnTo>
                <a:lnTo>
                  <a:pt x="1560" y="2549"/>
                </a:lnTo>
                <a:lnTo>
                  <a:pt x="1580" y="2575"/>
                </a:lnTo>
                <a:lnTo>
                  <a:pt x="1596" y="2603"/>
                </a:lnTo>
                <a:lnTo>
                  <a:pt x="1610" y="2634"/>
                </a:lnTo>
                <a:lnTo>
                  <a:pt x="1622" y="2664"/>
                </a:lnTo>
                <a:lnTo>
                  <a:pt x="1632" y="2697"/>
                </a:lnTo>
                <a:lnTo>
                  <a:pt x="1636" y="2731"/>
                </a:lnTo>
                <a:lnTo>
                  <a:pt x="1638" y="2765"/>
                </a:lnTo>
                <a:lnTo>
                  <a:pt x="1636" y="2801"/>
                </a:lnTo>
                <a:lnTo>
                  <a:pt x="1632" y="2833"/>
                </a:lnTo>
                <a:lnTo>
                  <a:pt x="1622" y="2865"/>
                </a:lnTo>
                <a:lnTo>
                  <a:pt x="1610" y="2898"/>
                </a:lnTo>
                <a:lnTo>
                  <a:pt x="1596" y="2927"/>
                </a:lnTo>
                <a:lnTo>
                  <a:pt x="1580" y="2955"/>
                </a:lnTo>
                <a:lnTo>
                  <a:pt x="1560" y="2981"/>
                </a:lnTo>
                <a:lnTo>
                  <a:pt x="1537" y="3005"/>
                </a:lnTo>
                <a:lnTo>
                  <a:pt x="1513" y="3028"/>
                </a:lnTo>
                <a:lnTo>
                  <a:pt x="1487" y="3047"/>
                </a:lnTo>
                <a:lnTo>
                  <a:pt x="1460" y="3063"/>
                </a:lnTo>
                <a:lnTo>
                  <a:pt x="1429" y="3078"/>
                </a:lnTo>
                <a:lnTo>
                  <a:pt x="1398" y="3089"/>
                </a:lnTo>
                <a:lnTo>
                  <a:pt x="1366" y="3097"/>
                </a:lnTo>
                <a:lnTo>
                  <a:pt x="1332" y="3104"/>
                </a:lnTo>
                <a:lnTo>
                  <a:pt x="1297" y="3105"/>
                </a:lnTo>
                <a:lnTo>
                  <a:pt x="1262" y="3104"/>
                </a:lnTo>
                <a:lnTo>
                  <a:pt x="1228" y="3097"/>
                </a:lnTo>
                <a:lnTo>
                  <a:pt x="1195" y="3089"/>
                </a:lnTo>
                <a:lnTo>
                  <a:pt x="1165" y="3078"/>
                </a:lnTo>
                <a:lnTo>
                  <a:pt x="1134" y="3063"/>
                </a:lnTo>
                <a:lnTo>
                  <a:pt x="1106" y="3047"/>
                </a:lnTo>
                <a:lnTo>
                  <a:pt x="1080" y="3028"/>
                </a:lnTo>
                <a:lnTo>
                  <a:pt x="1056" y="3005"/>
                </a:lnTo>
                <a:lnTo>
                  <a:pt x="1033" y="2981"/>
                </a:lnTo>
                <a:lnTo>
                  <a:pt x="1014" y="2955"/>
                </a:lnTo>
                <a:lnTo>
                  <a:pt x="997" y="2927"/>
                </a:lnTo>
                <a:lnTo>
                  <a:pt x="983" y="2898"/>
                </a:lnTo>
                <a:lnTo>
                  <a:pt x="972" y="2865"/>
                </a:lnTo>
                <a:lnTo>
                  <a:pt x="963" y="2833"/>
                </a:lnTo>
                <a:lnTo>
                  <a:pt x="957" y="2801"/>
                </a:lnTo>
                <a:lnTo>
                  <a:pt x="955" y="2765"/>
                </a:lnTo>
                <a:close/>
                <a:moveTo>
                  <a:pt x="1297" y="2329"/>
                </a:moveTo>
                <a:lnTo>
                  <a:pt x="1297" y="2329"/>
                </a:lnTo>
                <a:lnTo>
                  <a:pt x="1262" y="2327"/>
                </a:lnTo>
                <a:lnTo>
                  <a:pt x="1228" y="2321"/>
                </a:lnTo>
                <a:lnTo>
                  <a:pt x="1195" y="2313"/>
                </a:lnTo>
                <a:lnTo>
                  <a:pt x="1165" y="2301"/>
                </a:lnTo>
                <a:lnTo>
                  <a:pt x="1134" y="2287"/>
                </a:lnTo>
                <a:lnTo>
                  <a:pt x="1106" y="2270"/>
                </a:lnTo>
                <a:lnTo>
                  <a:pt x="1080" y="2251"/>
                </a:lnTo>
                <a:lnTo>
                  <a:pt x="1056" y="2228"/>
                </a:lnTo>
                <a:lnTo>
                  <a:pt x="1033" y="2204"/>
                </a:lnTo>
                <a:lnTo>
                  <a:pt x="1014" y="2178"/>
                </a:lnTo>
                <a:lnTo>
                  <a:pt x="997" y="2150"/>
                </a:lnTo>
                <a:lnTo>
                  <a:pt x="983" y="2121"/>
                </a:lnTo>
                <a:lnTo>
                  <a:pt x="972" y="2089"/>
                </a:lnTo>
                <a:lnTo>
                  <a:pt x="963" y="2056"/>
                </a:lnTo>
                <a:lnTo>
                  <a:pt x="957" y="2024"/>
                </a:lnTo>
                <a:lnTo>
                  <a:pt x="955" y="1988"/>
                </a:lnTo>
                <a:lnTo>
                  <a:pt x="957" y="1954"/>
                </a:lnTo>
                <a:lnTo>
                  <a:pt x="963" y="1920"/>
                </a:lnTo>
                <a:lnTo>
                  <a:pt x="972" y="1888"/>
                </a:lnTo>
                <a:lnTo>
                  <a:pt x="983" y="1857"/>
                </a:lnTo>
                <a:lnTo>
                  <a:pt x="997" y="1826"/>
                </a:lnTo>
                <a:lnTo>
                  <a:pt x="1014" y="1799"/>
                </a:lnTo>
                <a:lnTo>
                  <a:pt x="1033" y="1773"/>
                </a:lnTo>
                <a:lnTo>
                  <a:pt x="1056" y="1748"/>
                </a:lnTo>
                <a:lnTo>
                  <a:pt x="1080" y="1726"/>
                </a:lnTo>
                <a:lnTo>
                  <a:pt x="1106" y="1706"/>
                </a:lnTo>
                <a:lnTo>
                  <a:pt x="1134" y="1690"/>
                </a:lnTo>
                <a:lnTo>
                  <a:pt x="1165" y="1675"/>
                </a:lnTo>
                <a:lnTo>
                  <a:pt x="1195" y="1664"/>
                </a:lnTo>
                <a:lnTo>
                  <a:pt x="1228" y="1656"/>
                </a:lnTo>
                <a:lnTo>
                  <a:pt x="1262" y="1651"/>
                </a:lnTo>
                <a:lnTo>
                  <a:pt x="1297" y="1649"/>
                </a:lnTo>
                <a:lnTo>
                  <a:pt x="1332" y="1651"/>
                </a:lnTo>
                <a:lnTo>
                  <a:pt x="1366" y="1656"/>
                </a:lnTo>
                <a:lnTo>
                  <a:pt x="1398" y="1664"/>
                </a:lnTo>
                <a:lnTo>
                  <a:pt x="1429" y="1675"/>
                </a:lnTo>
                <a:lnTo>
                  <a:pt x="1460" y="1690"/>
                </a:lnTo>
                <a:lnTo>
                  <a:pt x="1487" y="1706"/>
                </a:lnTo>
                <a:lnTo>
                  <a:pt x="1513" y="1726"/>
                </a:lnTo>
                <a:lnTo>
                  <a:pt x="1537" y="1748"/>
                </a:lnTo>
                <a:lnTo>
                  <a:pt x="1560" y="1773"/>
                </a:lnTo>
                <a:lnTo>
                  <a:pt x="1580" y="1799"/>
                </a:lnTo>
                <a:lnTo>
                  <a:pt x="1596" y="1826"/>
                </a:lnTo>
                <a:lnTo>
                  <a:pt x="1610" y="1857"/>
                </a:lnTo>
                <a:lnTo>
                  <a:pt x="1622" y="1888"/>
                </a:lnTo>
                <a:lnTo>
                  <a:pt x="1632" y="1920"/>
                </a:lnTo>
                <a:lnTo>
                  <a:pt x="1636" y="1954"/>
                </a:lnTo>
                <a:lnTo>
                  <a:pt x="1638" y="1988"/>
                </a:lnTo>
                <a:lnTo>
                  <a:pt x="1636" y="2024"/>
                </a:lnTo>
                <a:lnTo>
                  <a:pt x="1632" y="2056"/>
                </a:lnTo>
                <a:lnTo>
                  <a:pt x="1622" y="2089"/>
                </a:lnTo>
                <a:lnTo>
                  <a:pt x="1610" y="2121"/>
                </a:lnTo>
                <a:lnTo>
                  <a:pt x="1596" y="2150"/>
                </a:lnTo>
                <a:lnTo>
                  <a:pt x="1580" y="2178"/>
                </a:lnTo>
                <a:lnTo>
                  <a:pt x="1560" y="2204"/>
                </a:lnTo>
                <a:lnTo>
                  <a:pt x="1537" y="2228"/>
                </a:lnTo>
                <a:lnTo>
                  <a:pt x="1513" y="2251"/>
                </a:lnTo>
                <a:lnTo>
                  <a:pt x="1487" y="2270"/>
                </a:lnTo>
                <a:lnTo>
                  <a:pt x="1460" y="2287"/>
                </a:lnTo>
                <a:lnTo>
                  <a:pt x="1429" y="2301"/>
                </a:lnTo>
                <a:lnTo>
                  <a:pt x="1398" y="2313"/>
                </a:lnTo>
                <a:lnTo>
                  <a:pt x="1366" y="2321"/>
                </a:lnTo>
                <a:lnTo>
                  <a:pt x="1332" y="2327"/>
                </a:lnTo>
                <a:lnTo>
                  <a:pt x="1297" y="2329"/>
                </a:lnTo>
                <a:close/>
                <a:moveTo>
                  <a:pt x="1297" y="1552"/>
                </a:moveTo>
                <a:lnTo>
                  <a:pt x="1297" y="1552"/>
                </a:lnTo>
                <a:lnTo>
                  <a:pt x="1262" y="1550"/>
                </a:lnTo>
                <a:lnTo>
                  <a:pt x="1228" y="1544"/>
                </a:lnTo>
                <a:lnTo>
                  <a:pt x="1195" y="1536"/>
                </a:lnTo>
                <a:lnTo>
                  <a:pt x="1165" y="1524"/>
                </a:lnTo>
                <a:lnTo>
                  <a:pt x="1134" y="1510"/>
                </a:lnTo>
                <a:lnTo>
                  <a:pt x="1106" y="1494"/>
                </a:lnTo>
                <a:lnTo>
                  <a:pt x="1080" y="1474"/>
                </a:lnTo>
                <a:lnTo>
                  <a:pt x="1056" y="1452"/>
                </a:lnTo>
                <a:lnTo>
                  <a:pt x="1033" y="1427"/>
                </a:lnTo>
                <a:lnTo>
                  <a:pt x="1014" y="1401"/>
                </a:lnTo>
                <a:lnTo>
                  <a:pt x="997" y="1374"/>
                </a:lnTo>
                <a:lnTo>
                  <a:pt x="983" y="1344"/>
                </a:lnTo>
                <a:lnTo>
                  <a:pt x="972" y="1312"/>
                </a:lnTo>
                <a:lnTo>
                  <a:pt x="963" y="1280"/>
                </a:lnTo>
                <a:lnTo>
                  <a:pt x="957" y="1247"/>
                </a:lnTo>
                <a:lnTo>
                  <a:pt x="955" y="1212"/>
                </a:lnTo>
                <a:lnTo>
                  <a:pt x="957" y="1177"/>
                </a:lnTo>
                <a:lnTo>
                  <a:pt x="963" y="1143"/>
                </a:lnTo>
                <a:lnTo>
                  <a:pt x="972" y="1111"/>
                </a:lnTo>
                <a:lnTo>
                  <a:pt x="983" y="1080"/>
                </a:lnTo>
                <a:lnTo>
                  <a:pt x="997" y="1049"/>
                </a:lnTo>
                <a:lnTo>
                  <a:pt x="1014" y="1022"/>
                </a:lnTo>
                <a:lnTo>
                  <a:pt x="1033" y="996"/>
                </a:lnTo>
                <a:lnTo>
                  <a:pt x="1056" y="972"/>
                </a:lnTo>
                <a:lnTo>
                  <a:pt x="1080" y="949"/>
                </a:lnTo>
                <a:lnTo>
                  <a:pt x="1106" y="929"/>
                </a:lnTo>
                <a:lnTo>
                  <a:pt x="1134" y="913"/>
                </a:lnTo>
                <a:lnTo>
                  <a:pt x="1165" y="899"/>
                </a:lnTo>
                <a:lnTo>
                  <a:pt x="1195" y="887"/>
                </a:lnTo>
                <a:lnTo>
                  <a:pt x="1228" y="879"/>
                </a:lnTo>
                <a:lnTo>
                  <a:pt x="1262" y="874"/>
                </a:lnTo>
                <a:lnTo>
                  <a:pt x="1297" y="873"/>
                </a:lnTo>
                <a:lnTo>
                  <a:pt x="1332" y="874"/>
                </a:lnTo>
                <a:lnTo>
                  <a:pt x="1366" y="879"/>
                </a:lnTo>
                <a:lnTo>
                  <a:pt x="1398" y="887"/>
                </a:lnTo>
                <a:lnTo>
                  <a:pt x="1429" y="899"/>
                </a:lnTo>
                <a:lnTo>
                  <a:pt x="1460" y="913"/>
                </a:lnTo>
                <a:lnTo>
                  <a:pt x="1487" y="929"/>
                </a:lnTo>
                <a:lnTo>
                  <a:pt x="1513" y="949"/>
                </a:lnTo>
                <a:lnTo>
                  <a:pt x="1537" y="972"/>
                </a:lnTo>
                <a:lnTo>
                  <a:pt x="1560" y="996"/>
                </a:lnTo>
                <a:lnTo>
                  <a:pt x="1580" y="1022"/>
                </a:lnTo>
                <a:lnTo>
                  <a:pt x="1596" y="1049"/>
                </a:lnTo>
                <a:lnTo>
                  <a:pt x="1610" y="1080"/>
                </a:lnTo>
                <a:lnTo>
                  <a:pt x="1622" y="1111"/>
                </a:lnTo>
                <a:lnTo>
                  <a:pt x="1632" y="1143"/>
                </a:lnTo>
                <a:lnTo>
                  <a:pt x="1636" y="1177"/>
                </a:lnTo>
                <a:lnTo>
                  <a:pt x="1638" y="1212"/>
                </a:lnTo>
                <a:lnTo>
                  <a:pt x="1636" y="1247"/>
                </a:lnTo>
                <a:lnTo>
                  <a:pt x="1632" y="1280"/>
                </a:lnTo>
                <a:lnTo>
                  <a:pt x="1622" y="1312"/>
                </a:lnTo>
                <a:lnTo>
                  <a:pt x="1610" y="1344"/>
                </a:lnTo>
                <a:lnTo>
                  <a:pt x="1596" y="1374"/>
                </a:lnTo>
                <a:lnTo>
                  <a:pt x="1580" y="1401"/>
                </a:lnTo>
                <a:lnTo>
                  <a:pt x="1560" y="1427"/>
                </a:lnTo>
                <a:lnTo>
                  <a:pt x="1537" y="1452"/>
                </a:lnTo>
                <a:lnTo>
                  <a:pt x="1513" y="1474"/>
                </a:lnTo>
                <a:lnTo>
                  <a:pt x="1487" y="1494"/>
                </a:lnTo>
                <a:lnTo>
                  <a:pt x="1460" y="1510"/>
                </a:lnTo>
                <a:lnTo>
                  <a:pt x="1429" y="1524"/>
                </a:lnTo>
                <a:lnTo>
                  <a:pt x="1398" y="1536"/>
                </a:lnTo>
                <a:lnTo>
                  <a:pt x="1366" y="1544"/>
                </a:lnTo>
                <a:lnTo>
                  <a:pt x="1332" y="1550"/>
                </a:lnTo>
                <a:lnTo>
                  <a:pt x="1297" y="1552"/>
                </a:lnTo>
                <a:close/>
                <a:moveTo>
                  <a:pt x="1297" y="775"/>
                </a:moveTo>
                <a:lnTo>
                  <a:pt x="1297" y="775"/>
                </a:lnTo>
                <a:lnTo>
                  <a:pt x="1262" y="774"/>
                </a:lnTo>
                <a:lnTo>
                  <a:pt x="1228" y="767"/>
                </a:lnTo>
                <a:lnTo>
                  <a:pt x="1195" y="759"/>
                </a:lnTo>
                <a:lnTo>
                  <a:pt x="1165" y="748"/>
                </a:lnTo>
                <a:lnTo>
                  <a:pt x="1134" y="733"/>
                </a:lnTo>
                <a:lnTo>
                  <a:pt x="1106" y="717"/>
                </a:lnTo>
                <a:lnTo>
                  <a:pt x="1080" y="698"/>
                </a:lnTo>
                <a:lnTo>
                  <a:pt x="1056" y="675"/>
                </a:lnTo>
                <a:lnTo>
                  <a:pt x="1033" y="650"/>
                </a:lnTo>
                <a:lnTo>
                  <a:pt x="1014" y="625"/>
                </a:lnTo>
                <a:lnTo>
                  <a:pt x="997" y="597"/>
                </a:lnTo>
                <a:lnTo>
                  <a:pt x="983" y="568"/>
                </a:lnTo>
                <a:lnTo>
                  <a:pt x="972" y="535"/>
                </a:lnTo>
                <a:lnTo>
                  <a:pt x="963" y="503"/>
                </a:lnTo>
                <a:lnTo>
                  <a:pt x="957" y="470"/>
                </a:lnTo>
                <a:lnTo>
                  <a:pt x="955" y="435"/>
                </a:lnTo>
                <a:lnTo>
                  <a:pt x="957" y="401"/>
                </a:lnTo>
                <a:lnTo>
                  <a:pt x="963" y="367"/>
                </a:lnTo>
                <a:lnTo>
                  <a:pt x="972" y="334"/>
                </a:lnTo>
                <a:lnTo>
                  <a:pt x="983" y="303"/>
                </a:lnTo>
                <a:lnTo>
                  <a:pt x="997" y="273"/>
                </a:lnTo>
                <a:lnTo>
                  <a:pt x="1014" y="245"/>
                </a:lnTo>
                <a:lnTo>
                  <a:pt x="1033" y="219"/>
                </a:lnTo>
                <a:lnTo>
                  <a:pt x="1056" y="195"/>
                </a:lnTo>
                <a:lnTo>
                  <a:pt x="1080" y="172"/>
                </a:lnTo>
                <a:lnTo>
                  <a:pt x="1106" y="153"/>
                </a:lnTo>
                <a:lnTo>
                  <a:pt x="1134" y="136"/>
                </a:lnTo>
                <a:lnTo>
                  <a:pt x="1165" y="122"/>
                </a:lnTo>
                <a:lnTo>
                  <a:pt x="1195" y="111"/>
                </a:lnTo>
                <a:lnTo>
                  <a:pt x="1228" y="102"/>
                </a:lnTo>
                <a:lnTo>
                  <a:pt x="1262" y="98"/>
                </a:lnTo>
                <a:lnTo>
                  <a:pt x="1297" y="96"/>
                </a:lnTo>
                <a:lnTo>
                  <a:pt x="1332" y="98"/>
                </a:lnTo>
                <a:lnTo>
                  <a:pt x="1366" y="102"/>
                </a:lnTo>
                <a:lnTo>
                  <a:pt x="1398" y="111"/>
                </a:lnTo>
                <a:lnTo>
                  <a:pt x="1429" y="122"/>
                </a:lnTo>
                <a:lnTo>
                  <a:pt x="1460" y="136"/>
                </a:lnTo>
                <a:lnTo>
                  <a:pt x="1487" y="153"/>
                </a:lnTo>
                <a:lnTo>
                  <a:pt x="1513" y="172"/>
                </a:lnTo>
                <a:lnTo>
                  <a:pt x="1537" y="195"/>
                </a:lnTo>
                <a:lnTo>
                  <a:pt x="1560" y="219"/>
                </a:lnTo>
                <a:lnTo>
                  <a:pt x="1580" y="245"/>
                </a:lnTo>
                <a:lnTo>
                  <a:pt x="1596" y="273"/>
                </a:lnTo>
                <a:lnTo>
                  <a:pt x="1610" y="303"/>
                </a:lnTo>
                <a:lnTo>
                  <a:pt x="1622" y="334"/>
                </a:lnTo>
                <a:lnTo>
                  <a:pt x="1632" y="367"/>
                </a:lnTo>
                <a:lnTo>
                  <a:pt x="1636" y="401"/>
                </a:lnTo>
                <a:lnTo>
                  <a:pt x="1638" y="435"/>
                </a:lnTo>
                <a:lnTo>
                  <a:pt x="1636" y="470"/>
                </a:lnTo>
                <a:lnTo>
                  <a:pt x="1632" y="503"/>
                </a:lnTo>
                <a:lnTo>
                  <a:pt x="1622" y="535"/>
                </a:lnTo>
                <a:lnTo>
                  <a:pt x="1610" y="568"/>
                </a:lnTo>
                <a:lnTo>
                  <a:pt x="1596" y="597"/>
                </a:lnTo>
                <a:lnTo>
                  <a:pt x="1580" y="625"/>
                </a:lnTo>
                <a:lnTo>
                  <a:pt x="1560" y="650"/>
                </a:lnTo>
                <a:lnTo>
                  <a:pt x="1537" y="675"/>
                </a:lnTo>
                <a:lnTo>
                  <a:pt x="1513" y="698"/>
                </a:lnTo>
                <a:lnTo>
                  <a:pt x="1487" y="717"/>
                </a:lnTo>
                <a:lnTo>
                  <a:pt x="1460" y="733"/>
                </a:lnTo>
                <a:lnTo>
                  <a:pt x="1429" y="748"/>
                </a:lnTo>
                <a:lnTo>
                  <a:pt x="1398" y="759"/>
                </a:lnTo>
                <a:lnTo>
                  <a:pt x="1366" y="767"/>
                </a:lnTo>
                <a:lnTo>
                  <a:pt x="1332" y="774"/>
                </a:lnTo>
                <a:lnTo>
                  <a:pt x="1297" y="775"/>
                </a:lnTo>
                <a:close/>
                <a:moveTo>
                  <a:pt x="2149" y="3882"/>
                </a:moveTo>
                <a:lnTo>
                  <a:pt x="2149" y="3882"/>
                </a:lnTo>
                <a:lnTo>
                  <a:pt x="2115" y="3881"/>
                </a:lnTo>
                <a:lnTo>
                  <a:pt x="2081" y="3874"/>
                </a:lnTo>
                <a:lnTo>
                  <a:pt x="2048" y="3866"/>
                </a:lnTo>
                <a:lnTo>
                  <a:pt x="2016" y="3855"/>
                </a:lnTo>
                <a:lnTo>
                  <a:pt x="1987" y="3840"/>
                </a:lnTo>
                <a:lnTo>
                  <a:pt x="1957" y="3824"/>
                </a:lnTo>
                <a:lnTo>
                  <a:pt x="1932" y="3804"/>
                </a:lnTo>
                <a:lnTo>
                  <a:pt x="1907" y="3782"/>
                </a:lnTo>
                <a:lnTo>
                  <a:pt x="1886" y="3757"/>
                </a:lnTo>
                <a:lnTo>
                  <a:pt x="1867" y="3731"/>
                </a:lnTo>
                <a:lnTo>
                  <a:pt x="1849" y="3704"/>
                </a:lnTo>
                <a:lnTo>
                  <a:pt x="1834" y="3675"/>
                </a:lnTo>
                <a:lnTo>
                  <a:pt x="1823" y="3642"/>
                </a:lnTo>
                <a:lnTo>
                  <a:pt x="1815" y="3610"/>
                </a:lnTo>
                <a:lnTo>
                  <a:pt x="1810" y="3577"/>
                </a:lnTo>
                <a:lnTo>
                  <a:pt x="1808" y="3542"/>
                </a:lnTo>
                <a:lnTo>
                  <a:pt x="1810" y="3508"/>
                </a:lnTo>
                <a:lnTo>
                  <a:pt x="1815" y="3474"/>
                </a:lnTo>
                <a:lnTo>
                  <a:pt x="1823" y="3441"/>
                </a:lnTo>
                <a:lnTo>
                  <a:pt x="1834" y="3410"/>
                </a:lnTo>
                <a:lnTo>
                  <a:pt x="1849" y="3380"/>
                </a:lnTo>
                <a:lnTo>
                  <a:pt x="1867" y="3352"/>
                </a:lnTo>
                <a:lnTo>
                  <a:pt x="1886" y="3326"/>
                </a:lnTo>
                <a:lnTo>
                  <a:pt x="1907" y="3302"/>
                </a:lnTo>
                <a:lnTo>
                  <a:pt x="1932" y="3279"/>
                </a:lnTo>
                <a:lnTo>
                  <a:pt x="1957" y="3260"/>
                </a:lnTo>
                <a:lnTo>
                  <a:pt x="1987" y="3243"/>
                </a:lnTo>
                <a:lnTo>
                  <a:pt x="2016" y="3229"/>
                </a:lnTo>
                <a:lnTo>
                  <a:pt x="2048" y="3217"/>
                </a:lnTo>
                <a:lnTo>
                  <a:pt x="2081" y="3209"/>
                </a:lnTo>
                <a:lnTo>
                  <a:pt x="2115" y="3204"/>
                </a:lnTo>
                <a:lnTo>
                  <a:pt x="2149" y="3203"/>
                </a:lnTo>
                <a:lnTo>
                  <a:pt x="2184" y="3204"/>
                </a:lnTo>
                <a:lnTo>
                  <a:pt x="2217" y="3209"/>
                </a:lnTo>
                <a:lnTo>
                  <a:pt x="2251" y="3217"/>
                </a:lnTo>
                <a:lnTo>
                  <a:pt x="2282" y="3229"/>
                </a:lnTo>
                <a:lnTo>
                  <a:pt x="2311" y="3243"/>
                </a:lnTo>
                <a:lnTo>
                  <a:pt x="2340" y="3260"/>
                </a:lnTo>
                <a:lnTo>
                  <a:pt x="2366" y="3279"/>
                </a:lnTo>
                <a:lnTo>
                  <a:pt x="2390" y="3302"/>
                </a:lnTo>
                <a:lnTo>
                  <a:pt x="2411" y="3326"/>
                </a:lnTo>
                <a:lnTo>
                  <a:pt x="2431" y="3352"/>
                </a:lnTo>
                <a:lnTo>
                  <a:pt x="2449" y="3380"/>
                </a:lnTo>
                <a:lnTo>
                  <a:pt x="2463" y="3410"/>
                </a:lnTo>
                <a:lnTo>
                  <a:pt x="2475" y="3441"/>
                </a:lnTo>
                <a:lnTo>
                  <a:pt x="2483" y="3474"/>
                </a:lnTo>
                <a:lnTo>
                  <a:pt x="2488" y="3508"/>
                </a:lnTo>
                <a:lnTo>
                  <a:pt x="2489" y="3542"/>
                </a:lnTo>
                <a:lnTo>
                  <a:pt x="2488" y="3577"/>
                </a:lnTo>
                <a:lnTo>
                  <a:pt x="2483" y="3610"/>
                </a:lnTo>
                <a:lnTo>
                  <a:pt x="2475" y="3642"/>
                </a:lnTo>
                <a:lnTo>
                  <a:pt x="2463" y="3675"/>
                </a:lnTo>
                <a:lnTo>
                  <a:pt x="2449" y="3704"/>
                </a:lnTo>
                <a:lnTo>
                  <a:pt x="2431" y="3731"/>
                </a:lnTo>
                <a:lnTo>
                  <a:pt x="2411" y="3757"/>
                </a:lnTo>
                <a:lnTo>
                  <a:pt x="2390" y="3782"/>
                </a:lnTo>
                <a:lnTo>
                  <a:pt x="2366" y="3804"/>
                </a:lnTo>
                <a:lnTo>
                  <a:pt x="2340" y="3824"/>
                </a:lnTo>
                <a:lnTo>
                  <a:pt x="2311" y="3840"/>
                </a:lnTo>
                <a:lnTo>
                  <a:pt x="2282" y="3855"/>
                </a:lnTo>
                <a:lnTo>
                  <a:pt x="2251" y="3866"/>
                </a:lnTo>
                <a:lnTo>
                  <a:pt x="2217" y="3874"/>
                </a:lnTo>
                <a:lnTo>
                  <a:pt x="2184" y="3881"/>
                </a:lnTo>
                <a:lnTo>
                  <a:pt x="2149" y="3882"/>
                </a:lnTo>
                <a:close/>
                <a:moveTo>
                  <a:pt x="2149" y="3105"/>
                </a:moveTo>
                <a:lnTo>
                  <a:pt x="2149" y="3105"/>
                </a:lnTo>
                <a:lnTo>
                  <a:pt x="2115" y="3104"/>
                </a:lnTo>
                <a:lnTo>
                  <a:pt x="2081" y="3097"/>
                </a:lnTo>
                <a:lnTo>
                  <a:pt x="2048" y="3089"/>
                </a:lnTo>
                <a:lnTo>
                  <a:pt x="2016" y="3078"/>
                </a:lnTo>
                <a:lnTo>
                  <a:pt x="1987" y="3063"/>
                </a:lnTo>
                <a:lnTo>
                  <a:pt x="1957" y="3047"/>
                </a:lnTo>
                <a:lnTo>
                  <a:pt x="1932" y="3028"/>
                </a:lnTo>
                <a:lnTo>
                  <a:pt x="1907" y="3005"/>
                </a:lnTo>
                <a:lnTo>
                  <a:pt x="1886" y="2981"/>
                </a:lnTo>
                <a:lnTo>
                  <a:pt x="1867" y="2955"/>
                </a:lnTo>
                <a:lnTo>
                  <a:pt x="1849" y="2927"/>
                </a:lnTo>
                <a:lnTo>
                  <a:pt x="1834" y="2898"/>
                </a:lnTo>
                <a:lnTo>
                  <a:pt x="1823" y="2865"/>
                </a:lnTo>
                <a:lnTo>
                  <a:pt x="1815" y="2833"/>
                </a:lnTo>
                <a:lnTo>
                  <a:pt x="1810" y="2801"/>
                </a:lnTo>
                <a:lnTo>
                  <a:pt x="1808" y="2765"/>
                </a:lnTo>
                <a:lnTo>
                  <a:pt x="1810" y="2731"/>
                </a:lnTo>
                <a:lnTo>
                  <a:pt x="1815" y="2697"/>
                </a:lnTo>
                <a:lnTo>
                  <a:pt x="1823" y="2664"/>
                </a:lnTo>
                <a:lnTo>
                  <a:pt x="1834" y="2634"/>
                </a:lnTo>
                <a:lnTo>
                  <a:pt x="1849" y="2603"/>
                </a:lnTo>
                <a:lnTo>
                  <a:pt x="1867" y="2575"/>
                </a:lnTo>
                <a:lnTo>
                  <a:pt x="1886" y="2549"/>
                </a:lnTo>
                <a:lnTo>
                  <a:pt x="1907" y="2525"/>
                </a:lnTo>
                <a:lnTo>
                  <a:pt x="1932" y="2502"/>
                </a:lnTo>
                <a:lnTo>
                  <a:pt x="1957" y="2483"/>
                </a:lnTo>
                <a:lnTo>
                  <a:pt x="1987" y="2467"/>
                </a:lnTo>
                <a:lnTo>
                  <a:pt x="2016" y="2452"/>
                </a:lnTo>
                <a:lnTo>
                  <a:pt x="2048" y="2441"/>
                </a:lnTo>
                <a:lnTo>
                  <a:pt x="2081" y="2433"/>
                </a:lnTo>
                <a:lnTo>
                  <a:pt x="2115" y="2428"/>
                </a:lnTo>
                <a:lnTo>
                  <a:pt x="2149" y="2426"/>
                </a:lnTo>
                <a:lnTo>
                  <a:pt x="2184" y="2428"/>
                </a:lnTo>
                <a:lnTo>
                  <a:pt x="2217" y="2433"/>
                </a:lnTo>
                <a:lnTo>
                  <a:pt x="2251" y="2441"/>
                </a:lnTo>
                <a:lnTo>
                  <a:pt x="2282" y="2452"/>
                </a:lnTo>
                <a:lnTo>
                  <a:pt x="2311" y="2467"/>
                </a:lnTo>
                <a:lnTo>
                  <a:pt x="2340" y="2483"/>
                </a:lnTo>
                <a:lnTo>
                  <a:pt x="2366" y="2502"/>
                </a:lnTo>
                <a:lnTo>
                  <a:pt x="2390" y="2525"/>
                </a:lnTo>
                <a:lnTo>
                  <a:pt x="2411" y="2549"/>
                </a:lnTo>
                <a:lnTo>
                  <a:pt x="2431" y="2575"/>
                </a:lnTo>
                <a:lnTo>
                  <a:pt x="2449" y="2603"/>
                </a:lnTo>
                <a:lnTo>
                  <a:pt x="2463" y="2634"/>
                </a:lnTo>
                <a:lnTo>
                  <a:pt x="2475" y="2664"/>
                </a:lnTo>
                <a:lnTo>
                  <a:pt x="2483" y="2697"/>
                </a:lnTo>
                <a:lnTo>
                  <a:pt x="2488" y="2731"/>
                </a:lnTo>
                <a:lnTo>
                  <a:pt x="2489" y="2765"/>
                </a:lnTo>
                <a:lnTo>
                  <a:pt x="2488" y="2801"/>
                </a:lnTo>
                <a:lnTo>
                  <a:pt x="2483" y="2833"/>
                </a:lnTo>
                <a:lnTo>
                  <a:pt x="2475" y="2865"/>
                </a:lnTo>
                <a:lnTo>
                  <a:pt x="2463" y="2898"/>
                </a:lnTo>
                <a:lnTo>
                  <a:pt x="2449" y="2927"/>
                </a:lnTo>
                <a:lnTo>
                  <a:pt x="2431" y="2955"/>
                </a:lnTo>
                <a:lnTo>
                  <a:pt x="2411" y="2981"/>
                </a:lnTo>
                <a:lnTo>
                  <a:pt x="2390" y="3005"/>
                </a:lnTo>
                <a:lnTo>
                  <a:pt x="2366" y="3028"/>
                </a:lnTo>
                <a:lnTo>
                  <a:pt x="2340" y="3047"/>
                </a:lnTo>
                <a:lnTo>
                  <a:pt x="2311" y="3063"/>
                </a:lnTo>
                <a:lnTo>
                  <a:pt x="2282" y="3078"/>
                </a:lnTo>
                <a:lnTo>
                  <a:pt x="2251" y="3089"/>
                </a:lnTo>
                <a:lnTo>
                  <a:pt x="2217" y="3097"/>
                </a:lnTo>
                <a:lnTo>
                  <a:pt x="2184" y="3104"/>
                </a:lnTo>
                <a:lnTo>
                  <a:pt x="2149" y="3105"/>
                </a:lnTo>
                <a:close/>
                <a:moveTo>
                  <a:pt x="2149" y="2329"/>
                </a:moveTo>
                <a:lnTo>
                  <a:pt x="2149" y="2329"/>
                </a:lnTo>
                <a:lnTo>
                  <a:pt x="2115" y="2327"/>
                </a:lnTo>
                <a:lnTo>
                  <a:pt x="2081" y="2321"/>
                </a:lnTo>
                <a:lnTo>
                  <a:pt x="2048" y="2313"/>
                </a:lnTo>
                <a:lnTo>
                  <a:pt x="2016" y="2301"/>
                </a:lnTo>
                <a:lnTo>
                  <a:pt x="1987" y="2287"/>
                </a:lnTo>
                <a:lnTo>
                  <a:pt x="1957" y="2270"/>
                </a:lnTo>
                <a:lnTo>
                  <a:pt x="1932" y="2251"/>
                </a:lnTo>
                <a:lnTo>
                  <a:pt x="1907" y="2228"/>
                </a:lnTo>
                <a:lnTo>
                  <a:pt x="1886" y="2204"/>
                </a:lnTo>
                <a:lnTo>
                  <a:pt x="1867" y="2178"/>
                </a:lnTo>
                <a:lnTo>
                  <a:pt x="1849" y="2150"/>
                </a:lnTo>
                <a:lnTo>
                  <a:pt x="1834" y="2121"/>
                </a:lnTo>
                <a:lnTo>
                  <a:pt x="1823" y="2089"/>
                </a:lnTo>
                <a:lnTo>
                  <a:pt x="1815" y="2056"/>
                </a:lnTo>
                <a:lnTo>
                  <a:pt x="1810" y="2024"/>
                </a:lnTo>
                <a:lnTo>
                  <a:pt x="1808" y="1988"/>
                </a:lnTo>
                <a:lnTo>
                  <a:pt x="1810" y="1954"/>
                </a:lnTo>
                <a:lnTo>
                  <a:pt x="1815" y="1920"/>
                </a:lnTo>
                <a:lnTo>
                  <a:pt x="1823" y="1888"/>
                </a:lnTo>
                <a:lnTo>
                  <a:pt x="1834" y="1857"/>
                </a:lnTo>
                <a:lnTo>
                  <a:pt x="1849" y="1826"/>
                </a:lnTo>
                <a:lnTo>
                  <a:pt x="1867" y="1799"/>
                </a:lnTo>
                <a:lnTo>
                  <a:pt x="1886" y="1773"/>
                </a:lnTo>
                <a:lnTo>
                  <a:pt x="1907" y="1748"/>
                </a:lnTo>
                <a:lnTo>
                  <a:pt x="1932" y="1726"/>
                </a:lnTo>
                <a:lnTo>
                  <a:pt x="1957" y="1706"/>
                </a:lnTo>
                <a:lnTo>
                  <a:pt x="1987" y="1690"/>
                </a:lnTo>
                <a:lnTo>
                  <a:pt x="2016" y="1675"/>
                </a:lnTo>
                <a:lnTo>
                  <a:pt x="2048" y="1664"/>
                </a:lnTo>
                <a:lnTo>
                  <a:pt x="2081" y="1656"/>
                </a:lnTo>
                <a:lnTo>
                  <a:pt x="2115" y="1651"/>
                </a:lnTo>
                <a:lnTo>
                  <a:pt x="2149" y="1649"/>
                </a:lnTo>
                <a:lnTo>
                  <a:pt x="2184" y="1651"/>
                </a:lnTo>
                <a:lnTo>
                  <a:pt x="2217" y="1656"/>
                </a:lnTo>
                <a:lnTo>
                  <a:pt x="2251" y="1664"/>
                </a:lnTo>
                <a:lnTo>
                  <a:pt x="2282" y="1675"/>
                </a:lnTo>
                <a:lnTo>
                  <a:pt x="2311" y="1690"/>
                </a:lnTo>
                <a:lnTo>
                  <a:pt x="2340" y="1706"/>
                </a:lnTo>
                <a:lnTo>
                  <a:pt x="2366" y="1726"/>
                </a:lnTo>
                <a:lnTo>
                  <a:pt x="2390" y="1748"/>
                </a:lnTo>
                <a:lnTo>
                  <a:pt x="2411" y="1773"/>
                </a:lnTo>
                <a:lnTo>
                  <a:pt x="2431" y="1799"/>
                </a:lnTo>
                <a:lnTo>
                  <a:pt x="2449" y="1826"/>
                </a:lnTo>
                <a:lnTo>
                  <a:pt x="2463" y="1857"/>
                </a:lnTo>
                <a:lnTo>
                  <a:pt x="2475" y="1888"/>
                </a:lnTo>
                <a:lnTo>
                  <a:pt x="2483" y="1920"/>
                </a:lnTo>
                <a:lnTo>
                  <a:pt x="2488" y="1954"/>
                </a:lnTo>
                <a:lnTo>
                  <a:pt x="2489" y="1988"/>
                </a:lnTo>
                <a:lnTo>
                  <a:pt x="2488" y="2024"/>
                </a:lnTo>
                <a:lnTo>
                  <a:pt x="2483" y="2056"/>
                </a:lnTo>
                <a:lnTo>
                  <a:pt x="2475" y="2089"/>
                </a:lnTo>
                <a:lnTo>
                  <a:pt x="2463" y="2121"/>
                </a:lnTo>
                <a:lnTo>
                  <a:pt x="2449" y="2150"/>
                </a:lnTo>
                <a:lnTo>
                  <a:pt x="2431" y="2178"/>
                </a:lnTo>
                <a:lnTo>
                  <a:pt x="2411" y="2204"/>
                </a:lnTo>
                <a:lnTo>
                  <a:pt x="2390" y="2228"/>
                </a:lnTo>
                <a:lnTo>
                  <a:pt x="2366" y="2251"/>
                </a:lnTo>
                <a:lnTo>
                  <a:pt x="2340" y="2270"/>
                </a:lnTo>
                <a:lnTo>
                  <a:pt x="2311" y="2287"/>
                </a:lnTo>
                <a:lnTo>
                  <a:pt x="2282" y="2301"/>
                </a:lnTo>
                <a:lnTo>
                  <a:pt x="2251" y="2313"/>
                </a:lnTo>
                <a:lnTo>
                  <a:pt x="2217" y="2321"/>
                </a:lnTo>
                <a:lnTo>
                  <a:pt x="2184" y="2327"/>
                </a:lnTo>
                <a:lnTo>
                  <a:pt x="2149" y="2329"/>
                </a:lnTo>
                <a:close/>
                <a:moveTo>
                  <a:pt x="2149" y="1552"/>
                </a:moveTo>
                <a:lnTo>
                  <a:pt x="2149" y="1552"/>
                </a:lnTo>
                <a:lnTo>
                  <a:pt x="2115" y="1550"/>
                </a:lnTo>
                <a:lnTo>
                  <a:pt x="2081" y="1544"/>
                </a:lnTo>
                <a:lnTo>
                  <a:pt x="2048" y="1536"/>
                </a:lnTo>
                <a:lnTo>
                  <a:pt x="2016" y="1524"/>
                </a:lnTo>
                <a:lnTo>
                  <a:pt x="1987" y="1510"/>
                </a:lnTo>
                <a:lnTo>
                  <a:pt x="1957" y="1494"/>
                </a:lnTo>
                <a:lnTo>
                  <a:pt x="1932" y="1474"/>
                </a:lnTo>
                <a:lnTo>
                  <a:pt x="1907" y="1452"/>
                </a:lnTo>
                <a:lnTo>
                  <a:pt x="1886" y="1427"/>
                </a:lnTo>
                <a:lnTo>
                  <a:pt x="1867" y="1401"/>
                </a:lnTo>
                <a:lnTo>
                  <a:pt x="1849" y="1374"/>
                </a:lnTo>
                <a:lnTo>
                  <a:pt x="1834" y="1344"/>
                </a:lnTo>
                <a:lnTo>
                  <a:pt x="1823" y="1312"/>
                </a:lnTo>
                <a:lnTo>
                  <a:pt x="1815" y="1280"/>
                </a:lnTo>
                <a:lnTo>
                  <a:pt x="1810" y="1247"/>
                </a:lnTo>
                <a:lnTo>
                  <a:pt x="1808" y="1212"/>
                </a:lnTo>
                <a:lnTo>
                  <a:pt x="1810" y="1177"/>
                </a:lnTo>
                <a:lnTo>
                  <a:pt x="1815" y="1143"/>
                </a:lnTo>
                <a:lnTo>
                  <a:pt x="1823" y="1111"/>
                </a:lnTo>
                <a:lnTo>
                  <a:pt x="1834" y="1080"/>
                </a:lnTo>
                <a:lnTo>
                  <a:pt x="1849" y="1049"/>
                </a:lnTo>
                <a:lnTo>
                  <a:pt x="1867" y="1022"/>
                </a:lnTo>
                <a:lnTo>
                  <a:pt x="1886" y="996"/>
                </a:lnTo>
                <a:lnTo>
                  <a:pt x="1907" y="972"/>
                </a:lnTo>
                <a:lnTo>
                  <a:pt x="1932" y="949"/>
                </a:lnTo>
                <a:lnTo>
                  <a:pt x="1957" y="929"/>
                </a:lnTo>
                <a:lnTo>
                  <a:pt x="1987" y="913"/>
                </a:lnTo>
                <a:lnTo>
                  <a:pt x="2016" y="899"/>
                </a:lnTo>
                <a:lnTo>
                  <a:pt x="2048" y="887"/>
                </a:lnTo>
                <a:lnTo>
                  <a:pt x="2081" y="879"/>
                </a:lnTo>
                <a:lnTo>
                  <a:pt x="2115" y="874"/>
                </a:lnTo>
                <a:lnTo>
                  <a:pt x="2149" y="873"/>
                </a:lnTo>
                <a:lnTo>
                  <a:pt x="2184" y="874"/>
                </a:lnTo>
                <a:lnTo>
                  <a:pt x="2217" y="879"/>
                </a:lnTo>
                <a:lnTo>
                  <a:pt x="2251" y="887"/>
                </a:lnTo>
                <a:lnTo>
                  <a:pt x="2282" y="899"/>
                </a:lnTo>
                <a:lnTo>
                  <a:pt x="2311" y="913"/>
                </a:lnTo>
                <a:lnTo>
                  <a:pt x="2340" y="929"/>
                </a:lnTo>
                <a:lnTo>
                  <a:pt x="2366" y="949"/>
                </a:lnTo>
                <a:lnTo>
                  <a:pt x="2390" y="972"/>
                </a:lnTo>
                <a:lnTo>
                  <a:pt x="2411" y="996"/>
                </a:lnTo>
                <a:lnTo>
                  <a:pt x="2431" y="1022"/>
                </a:lnTo>
                <a:lnTo>
                  <a:pt x="2449" y="1049"/>
                </a:lnTo>
                <a:lnTo>
                  <a:pt x="2463" y="1080"/>
                </a:lnTo>
                <a:lnTo>
                  <a:pt x="2475" y="1111"/>
                </a:lnTo>
                <a:lnTo>
                  <a:pt x="2483" y="1143"/>
                </a:lnTo>
                <a:lnTo>
                  <a:pt x="2488" y="1177"/>
                </a:lnTo>
                <a:lnTo>
                  <a:pt x="2489" y="1212"/>
                </a:lnTo>
                <a:lnTo>
                  <a:pt x="2488" y="1247"/>
                </a:lnTo>
                <a:lnTo>
                  <a:pt x="2483" y="1280"/>
                </a:lnTo>
                <a:lnTo>
                  <a:pt x="2475" y="1312"/>
                </a:lnTo>
                <a:lnTo>
                  <a:pt x="2463" y="1344"/>
                </a:lnTo>
                <a:lnTo>
                  <a:pt x="2449" y="1374"/>
                </a:lnTo>
                <a:lnTo>
                  <a:pt x="2431" y="1401"/>
                </a:lnTo>
                <a:lnTo>
                  <a:pt x="2411" y="1427"/>
                </a:lnTo>
                <a:lnTo>
                  <a:pt x="2390" y="1452"/>
                </a:lnTo>
                <a:lnTo>
                  <a:pt x="2366" y="1474"/>
                </a:lnTo>
                <a:lnTo>
                  <a:pt x="2340" y="1494"/>
                </a:lnTo>
                <a:lnTo>
                  <a:pt x="2311" y="1510"/>
                </a:lnTo>
                <a:lnTo>
                  <a:pt x="2282" y="1524"/>
                </a:lnTo>
                <a:lnTo>
                  <a:pt x="2251" y="1536"/>
                </a:lnTo>
                <a:lnTo>
                  <a:pt x="2217" y="1544"/>
                </a:lnTo>
                <a:lnTo>
                  <a:pt x="2184" y="1550"/>
                </a:lnTo>
                <a:lnTo>
                  <a:pt x="2149" y="1552"/>
                </a:lnTo>
                <a:close/>
                <a:moveTo>
                  <a:pt x="2149" y="775"/>
                </a:moveTo>
                <a:lnTo>
                  <a:pt x="2149" y="775"/>
                </a:lnTo>
                <a:lnTo>
                  <a:pt x="2115" y="774"/>
                </a:lnTo>
                <a:lnTo>
                  <a:pt x="2081" y="767"/>
                </a:lnTo>
                <a:lnTo>
                  <a:pt x="2048" y="759"/>
                </a:lnTo>
                <a:lnTo>
                  <a:pt x="2016" y="748"/>
                </a:lnTo>
                <a:lnTo>
                  <a:pt x="1987" y="733"/>
                </a:lnTo>
                <a:lnTo>
                  <a:pt x="1957" y="717"/>
                </a:lnTo>
                <a:lnTo>
                  <a:pt x="1932" y="698"/>
                </a:lnTo>
                <a:lnTo>
                  <a:pt x="1907" y="675"/>
                </a:lnTo>
                <a:lnTo>
                  <a:pt x="1886" y="650"/>
                </a:lnTo>
                <a:lnTo>
                  <a:pt x="1867" y="625"/>
                </a:lnTo>
                <a:lnTo>
                  <a:pt x="1849" y="597"/>
                </a:lnTo>
                <a:lnTo>
                  <a:pt x="1834" y="568"/>
                </a:lnTo>
                <a:lnTo>
                  <a:pt x="1823" y="535"/>
                </a:lnTo>
                <a:lnTo>
                  <a:pt x="1815" y="503"/>
                </a:lnTo>
                <a:lnTo>
                  <a:pt x="1810" y="470"/>
                </a:lnTo>
                <a:lnTo>
                  <a:pt x="1808" y="435"/>
                </a:lnTo>
                <a:lnTo>
                  <a:pt x="1810" y="401"/>
                </a:lnTo>
                <a:lnTo>
                  <a:pt x="1815" y="367"/>
                </a:lnTo>
                <a:lnTo>
                  <a:pt x="1823" y="334"/>
                </a:lnTo>
                <a:lnTo>
                  <a:pt x="1834" y="303"/>
                </a:lnTo>
                <a:lnTo>
                  <a:pt x="1849" y="273"/>
                </a:lnTo>
                <a:lnTo>
                  <a:pt x="1867" y="245"/>
                </a:lnTo>
                <a:lnTo>
                  <a:pt x="1886" y="219"/>
                </a:lnTo>
                <a:lnTo>
                  <a:pt x="1907" y="195"/>
                </a:lnTo>
                <a:lnTo>
                  <a:pt x="1932" y="172"/>
                </a:lnTo>
                <a:lnTo>
                  <a:pt x="1957" y="153"/>
                </a:lnTo>
                <a:lnTo>
                  <a:pt x="1987" y="136"/>
                </a:lnTo>
                <a:lnTo>
                  <a:pt x="2016" y="122"/>
                </a:lnTo>
                <a:lnTo>
                  <a:pt x="2048" y="111"/>
                </a:lnTo>
                <a:lnTo>
                  <a:pt x="2081" y="102"/>
                </a:lnTo>
                <a:lnTo>
                  <a:pt x="2115" y="98"/>
                </a:lnTo>
                <a:lnTo>
                  <a:pt x="2149" y="96"/>
                </a:lnTo>
                <a:lnTo>
                  <a:pt x="2184" y="98"/>
                </a:lnTo>
                <a:lnTo>
                  <a:pt x="2217" y="102"/>
                </a:lnTo>
                <a:lnTo>
                  <a:pt x="2251" y="111"/>
                </a:lnTo>
                <a:lnTo>
                  <a:pt x="2282" y="122"/>
                </a:lnTo>
                <a:lnTo>
                  <a:pt x="2311" y="136"/>
                </a:lnTo>
                <a:lnTo>
                  <a:pt x="2340" y="153"/>
                </a:lnTo>
                <a:lnTo>
                  <a:pt x="2366" y="172"/>
                </a:lnTo>
                <a:lnTo>
                  <a:pt x="2390" y="195"/>
                </a:lnTo>
                <a:lnTo>
                  <a:pt x="2411" y="219"/>
                </a:lnTo>
                <a:lnTo>
                  <a:pt x="2431" y="245"/>
                </a:lnTo>
                <a:lnTo>
                  <a:pt x="2449" y="273"/>
                </a:lnTo>
                <a:lnTo>
                  <a:pt x="2463" y="303"/>
                </a:lnTo>
                <a:lnTo>
                  <a:pt x="2475" y="334"/>
                </a:lnTo>
                <a:lnTo>
                  <a:pt x="2483" y="367"/>
                </a:lnTo>
                <a:lnTo>
                  <a:pt x="2488" y="401"/>
                </a:lnTo>
                <a:lnTo>
                  <a:pt x="2489" y="435"/>
                </a:lnTo>
                <a:lnTo>
                  <a:pt x="2488" y="470"/>
                </a:lnTo>
                <a:lnTo>
                  <a:pt x="2483" y="503"/>
                </a:lnTo>
                <a:lnTo>
                  <a:pt x="2475" y="535"/>
                </a:lnTo>
                <a:lnTo>
                  <a:pt x="2463" y="568"/>
                </a:lnTo>
                <a:lnTo>
                  <a:pt x="2449" y="597"/>
                </a:lnTo>
                <a:lnTo>
                  <a:pt x="2431" y="625"/>
                </a:lnTo>
                <a:lnTo>
                  <a:pt x="2411" y="650"/>
                </a:lnTo>
                <a:lnTo>
                  <a:pt x="2390" y="675"/>
                </a:lnTo>
                <a:lnTo>
                  <a:pt x="2366" y="698"/>
                </a:lnTo>
                <a:lnTo>
                  <a:pt x="2340" y="717"/>
                </a:lnTo>
                <a:lnTo>
                  <a:pt x="2311" y="733"/>
                </a:lnTo>
                <a:lnTo>
                  <a:pt x="2282" y="748"/>
                </a:lnTo>
                <a:lnTo>
                  <a:pt x="2251" y="759"/>
                </a:lnTo>
                <a:lnTo>
                  <a:pt x="2217" y="767"/>
                </a:lnTo>
                <a:lnTo>
                  <a:pt x="2184" y="774"/>
                </a:lnTo>
                <a:lnTo>
                  <a:pt x="2149" y="775"/>
                </a:lnTo>
                <a:close/>
                <a:moveTo>
                  <a:pt x="3000" y="3882"/>
                </a:moveTo>
                <a:lnTo>
                  <a:pt x="3000" y="3882"/>
                </a:lnTo>
                <a:lnTo>
                  <a:pt x="2966" y="3881"/>
                </a:lnTo>
                <a:lnTo>
                  <a:pt x="2932" y="3874"/>
                </a:lnTo>
                <a:lnTo>
                  <a:pt x="2900" y="3866"/>
                </a:lnTo>
                <a:lnTo>
                  <a:pt x="2869" y="3855"/>
                </a:lnTo>
                <a:lnTo>
                  <a:pt x="2838" y="3840"/>
                </a:lnTo>
                <a:lnTo>
                  <a:pt x="2810" y="3824"/>
                </a:lnTo>
                <a:lnTo>
                  <a:pt x="2784" y="3804"/>
                </a:lnTo>
                <a:lnTo>
                  <a:pt x="2760" y="3782"/>
                </a:lnTo>
                <a:lnTo>
                  <a:pt x="2737" y="3757"/>
                </a:lnTo>
                <a:lnTo>
                  <a:pt x="2718" y="3731"/>
                </a:lnTo>
                <a:lnTo>
                  <a:pt x="2702" y="3704"/>
                </a:lnTo>
                <a:lnTo>
                  <a:pt x="2687" y="3675"/>
                </a:lnTo>
                <a:lnTo>
                  <a:pt x="2676" y="3642"/>
                </a:lnTo>
                <a:lnTo>
                  <a:pt x="2666" y="3610"/>
                </a:lnTo>
                <a:lnTo>
                  <a:pt x="2661" y="3577"/>
                </a:lnTo>
                <a:lnTo>
                  <a:pt x="2660" y="3542"/>
                </a:lnTo>
                <a:lnTo>
                  <a:pt x="2661" y="3508"/>
                </a:lnTo>
                <a:lnTo>
                  <a:pt x="2666" y="3474"/>
                </a:lnTo>
                <a:lnTo>
                  <a:pt x="2676" y="3441"/>
                </a:lnTo>
                <a:lnTo>
                  <a:pt x="2687" y="3410"/>
                </a:lnTo>
                <a:lnTo>
                  <a:pt x="2702" y="3380"/>
                </a:lnTo>
                <a:lnTo>
                  <a:pt x="2718" y="3352"/>
                </a:lnTo>
                <a:lnTo>
                  <a:pt x="2737" y="3326"/>
                </a:lnTo>
                <a:lnTo>
                  <a:pt x="2760" y="3302"/>
                </a:lnTo>
                <a:lnTo>
                  <a:pt x="2784" y="3279"/>
                </a:lnTo>
                <a:lnTo>
                  <a:pt x="2810" y="3260"/>
                </a:lnTo>
                <a:lnTo>
                  <a:pt x="2838" y="3243"/>
                </a:lnTo>
                <a:lnTo>
                  <a:pt x="2869" y="3229"/>
                </a:lnTo>
                <a:lnTo>
                  <a:pt x="2900" y="3217"/>
                </a:lnTo>
                <a:lnTo>
                  <a:pt x="2932" y="3209"/>
                </a:lnTo>
                <a:lnTo>
                  <a:pt x="2966" y="3204"/>
                </a:lnTo>
                <a:lnTo>
                  <a:pt x="3000" y="3203"/>
                </a:lnTo>
                <a:lnTo>
                  <a:pt x="3036" y="3204"/>
                </a:lnTo>
                <a:lnTo>
                  <a:pt x="3070" y="3209"/>
                </a:lnTo>
                <a:lnTo>
                  <a:pt x="3102" y="3217"/>
                </a:lnTo>
                <a:lnTo>
                  <a:pt x="3133" y="3229"/>
                </a:lnTo>
                <a:lnTo>
                  <a:pt x="3164" y="3243"/>
                </a:lnTo>
                <a:lnTo>
                  <a:pt x="3191" y="3260"/>
                </a:lnTo>
                <a:lnTo>
                  <a:pt x="3217" y="3279"/>
                </a:lnTo>
                <a:lnTo>
                  <a:pt x="3242" y="3302"/>
                </a:lnTo>
                <a:lnTo>
                  <a:pt x="3264" y="3326"/>
                </a:lnTo>
                <a:lnTo>
                  <a:pt x="3284" y="3352"/>
                </a:lnTo>
                <a:lnTo>
                  <a:pt x="3300" y="3380"/>
                </a:lnTo>
                <a:lnTo>
                  <a:pt x="3315" y="3410"/>
                </a:lnTo>
                <a:lnTo>
                  <a:pt x="3326" y="3441"/>
                </a:lnTo>
                <a:lnTo>
                  <a:pt x="3334" y="3474"/>
                </a:lnTo>
                <a:lnTo>
                  <a:pt x="3341" y="3508"/>
                </a:lnTo>
                <a:lnTo>
                  <a:pt x="3342" y="3542"/>
                </a:lnTo>
                <a:lnTo>
                  <a:pt x="3341" y="3577"/>
                </a:lnTo>
                <a:lnTo>
                  <a:pt x="3334" y="3610"/>
                </a:lnTo>
                <a:lnTo>
                  <a:pt x="3326" y="3642"/>
                </a:lnTo>
                <a:lnTo>
                  <a:pt x="3315" y="3675"/>
                </a:lnTo>
                <a:lnTo>
                  <a:pt x="3300" y="3704"/>
                </a:lnTo>
                <a:lnTo>
                  <a:pt x="3284" y="3731"/>
                </a:lnTo>
                <a:lnTo>
                  <a:pt x="3264" y="3757"/>
                </a:lnTo>
                <a:lnTo>
                  <a:pt x="3242" y="3782"/>
                </a:lnTo>
                <a:lnTo>
                  <a:pt x="3217" y="3804"/>
                </a:lnTo>
                <a:lnTo>
                  <a:pt x="3191" y="3824"/>
                </a:lnTo>
                <a:lnTo>
                  <a:pt x="3164" y="3840"/>
                </a:lnTo>
                <a:lnTo>
                  <a:pt x="3133" y="3855"/>
                </a:lnTo>
                <a:lnTo>
                  <a:pt x="3102" y="3866"/>
                </a:lnTo>
                <a:lnTo>
                  <a:pt x="3070" y="3874"/>
                </a:lnTo>
                <a:lnTo>
                  <a:pt x="3036" y="3881"/>
                </a:lnTo>
                <a:lnTo>
                  <a:pt x="3000" y="3882"/>
                </a:lnTo>
                <a:close/>
                <a:moveTo>
                  <a:pt x="3000" y="3105"/>
                </a:moveTo>
                <a:lnTo>
                  <a:pt x="3000" y="3105"/>
                </a:lnTo>
                <a:lnTo>
                  <a:pt x="2966" y="3104"/>
                </a:lnTo>
                <a:lnTo>
                  <a:pt x="2932" y="3097"/>
                </a:lnTo>
                <a:lnTo>
                  <a:pt x="2900" y="3089"/>
                </a:lnTo>
                <a:lnTo>
                  <a:pt x="2869" y="3078"/>
                </a:lnTo>
                <a:lnTo>
                  <a:pt x="2838" y="3063"/>
                </a:lnTo>
                <a:lnTo>
                  <a:pt x="2810" y="3047"/>
                </a:lnTo>
                <a:lnTo>
                  <a:pt x="2784" y="3028"/>
                </a:lnTo>
                <a:lnTo>
                  <a:pt x="2760" y="3005"/>
                </a:lnTo>
                <a:lnTo>
                  <a:pt x="2737" y="2981"/>
                </a:lnTo>
                <a:lnTo>
                  <a:pt x="2718" y="2955"/>
                </a:lnTo>
                <a:lnTo>
                  <a:pt x="2702" y="2927"/>
                </a:lnTo>
                <a:lnTo>
                  <a:pt x="2687" y="2898"/>
                </a:lnTo>
                <a:lnTo>
                  <a:pt x="2676" y="2865"/>
                </a:lnTo>
                <a:lnTo>
                  <a:pt x="2666" y="2833"/>
                </a:lnTo>
                <a:lnTo>
                  <a:pt x="2661" y="2801"/>
                </a:lnTo>
                <a:lnTo>
                  <a:pt x="2660" y="2765"/>
                </a:lnTo>
                <a:lnTo>
                  <a:pt x="2661" y="2731"/>
                </a:lnTo>
                <a:lnTo>
                  <a:pt x="2666" y="2697"/>
                </a:lnTo>
                <a:lnTo>
                  <a:pt x="2676" y="2664"/>
                </a:lnTo>
                <a:lnTo>
                  <a:pt x="2687" y="2634"/>
                </a:lnTo>
                <a:lnTo>
                  <a:pt x="2702" y="2603"/>
                </a:lnTo>
                <a:lnTo>
                  <a:pt x="2718" y="2575"/>
                </a:lnTo>
                <a:lnTo>
                  <a:pt x="2737" y="2549"/>
                </a:lnTo>
                <a:lnTo>
                  <a:pt x="2760" y="2525"/>
                </a:lnTo>
                <a:lnTo>
                  <a:pt x="2784" y="2502"/>
                </a:lnTo>
                <a:lnTo>
                  <a:pt x="2810" y="2483"/>
                </a:lnTo>
                <a:lnTo>
                  <a:pt x="2838" y="2467"/>
                </a:lnTo>
                <a:lnTo>
                  <a:pt x="2869" y="2452"/>
                </a:lnTo>
                <a:lnTo>
                  <a:pt x="2900" y="2441"/>
                </a:lnTo>
                <a:lnTo>
                  <a:pt x="2932" y="2433"/>
                </a:lnTo>
                <a:lnTo>
                  <a:pt x="2966" y="2428"/>
                </a:lnTo>
                <a:lnTo>
                  <a:pt x="3000" y="2426"/>
                </a:lnTo>
                <a:lnTo>
                  <a:pt x="3036" y="2428"/>
                </a:lnTo>
                <a:lnTo>
                  <a:pt x="3070" y="2433"/>
                </a:lnTo>
                <a:lnTo>
                  <a:pt x="3102" y="2441"/>
                </a:lnTo>
                <a:lnTo>
                  <a:pt x="3133" y="2452"/>
                </a:lnTo>
                <a:lnTo>
                  <a:pt x="3164" y="2467"/>
                </a:lnTo>
                <a:lnTo>
                  <a:pt x="3191" y="2483"/>
                </a:lnTo>
                <a:lnTo>
                  <a:pt x="3217" y="2502"/>
                </a:lnTo>
                <a:lnTo>
                  <a:pt x="3242" y="2525"/>
                </a:lnTo>
                <a:lnTo>
                  <a:pt x="3264" y="2549"/>
                </a:lnTo>
                <a:lnTo>
                  <a:pt x="3284" y="2575"/>
                </a:lnTo>
                <a:lnTo>
                  <a:pt x="3300" y="2603"/>
                </a:lnTo>
                <a:lnTo>
                  <a:pt x="3315" y="2634"/>
                </a:lnTo>
                <a:lnTo>
                  <a:pt x="3326" y="2664"/>
                </a:lnTo>
                <a:lnTo>
                  <a:pt x="3334" y="2697"/>
                </a:lnTo>
                <a:lnTo>
                  <a:pt x="3341" y="2731"/>
                </a:lnTo>
                <a:lnTo>
                  <a:pt x="3342" y="2765"/>
                </a:lnTo>
                <a:lnTo>
                  <a:pt x="3341" y="2801"/>
                </a:lnTo>
                <a:lnTo>
                  <a:pt x="3334" y="2833"/>
                </a:lnTo>
                <a:lnTo>
                  <a:pt x="3326" y="2865"/>
                </a:lnTo>
                <a:lnTo>
                  <a:pt x="3315" y="2898"/>
                </a:lnTo>
                <a:lnTo>
                  <a:pt x="3300" y="2927"/>
                </a:lnTo>
                <a:lnTo>
                  <a:pt x="3284" y="2955"/>
                </a:lnTo>
                <a:lnTo>
                  <a:pt x="3264" y="2981"/>
                </a:lnTo>
                <a:lnTo>
                  <a:pt x="3242" y="3005"/>
                </a:lnTo>
                <a:lnTo>
                  <a:pt x="3217" y="3028"/>
                </a:lnTo>
                <a:lnTo>
                  <a:pt x="3191" y="3047"/>
                </a:lnTo>
                <a:lnTo>
                  <a:pt x="3164" y="3063"/>
                </a:lnTo>
                <a:lnTo>
                  <a:pt x="3133" y="3078"/>
                </a:lnTo>
                <a:lnTo>
                  <a:pt x="3102" y="3089"/>
                </a:lnTo>
                <a:lnTo>
                  <a:pt x="3070" y="3097"/>
                </a:lnTo>
                <a:lnTo>
                  <a:pt x="3036" y="3104"/>
                </a:lnTo>
                <a:lnTo>
                  <a:pt x="3000" y="3105"/>
                </a:lnTo>
                <a:close/>
                <a:moveTo>
                  <a:pt x="3000" y="2329"/>
                </a:moveTo>
                <a:lnTo>
                  <a:pt x="3000" y="2329"/>
                </a:lnTo>
                <a:lnTo>
                  <a:pt x="2966" y="2327"/>
                </a:lnTo>
                <a:lnTo>
                  <a:pt x="2932" y="2321"/>
                </a:lnTo>
                <a:lnTo>
                  <a:pt x="2900" y="2313"/>
                </a:lnTo>
                <a:lnTo>
                  <a:pt x="2869" y="2301"/>
                </a:lnTo>
                <a:lnTo>
                  <a:pt x="2838" y="2287"/>
                </a:lnTo>
                <a:lnTo>
                  <a:pt x="2810" y="2270"/>
                </a:lnTo>
                <a:lnTo>
                  <a:pt x="2784" y="2251"/>
                </a:lnTo>
                <a:lnTo>
                  <a:pt x="2760" y="2228"/>
                </a:lnTo>
                <a:lnTo>
                  <a:pt x="2737" y="2204"/>
                </a:lnTo>
                <a:lnTo>
                  <a:pt x="2718" y="2178"/>
                </a:lnTo>
                <a:lnTo>
                  <a:pt x="2702" y="2150"/>
                </a:lnTo>
                <a:lnTo>
                  <a:pt x="2687" y="2121"/>
                </a:lnTo>
                <a:lnTo>
                  <a:pt x="2676" y="2089"/>
                </a:lnTo>
                <a:lnTo>
                  <a:pt x="2666" y="2056"/>
                </a:lnTo>
                <a:lnTo>
                  <a:pt x="2661" y="2024"/>
                </a:lnTo>
                <a:lnTo>
                  <a:pt x="2660" y="1988"/>
                </a:lnTo>
                <a:lnTo>
                  <a:pt x="2661" y="1954"/>
                </a:lnTo>
                <a:lnTo>
                  <a:pt x="2666" y="1920"/>
                </a:lnTo>
                <a:lnTo>
                  <a:pt x="2676" y="1888"/>
                </a:lnTo>
                <a:lnTo>
                  <a:pt x="2687" y="1857"/>
                </a:lnTo>
                <a:lnTo>
                  <a:pt x="2702" y="1826"/>
                </a:lnTo>
                <a:lnTo>
                  <a:pt x="2718" y="1799"/>
                </a:lnTo>
                <a:lnTo>
                  <a:pt x="2737" y="1773"/>
                </a:lnTo>
                <a:lnTo>
                  <a:pt x="2760" y="1748"/>
                </a:lnTo>
                <a:lnTo>
                  <a:pt x="2784" y="1726"/>
                </a:lnTo>
                <a:lnTo>
                  <a:pt x="2810" y="1706"/>
                </a:lnTo>
                <a:lnTo>
                  <a:pt x="2838" y="1690"/>
                </a:lnTo>
                <a:lnTo>
                  <a:pt x="2869" y="1675"/>
                </a:lnTo>
                <a:lnTo>
                  <a:pt x="2900" y="1664"/>
                </a:lnTo>
                <a:lnTo>
                  <a:pt x="2932" y="1656"/>
                </a:lnTo>
                <a:lnTo>
                  <a:pt x="2966" y="1651"/>
                </a:lnTo>
                <a:lnTo>
                  <a:pt x="3000" y="1649"/>
                </a:lnTo>
                <a:lnTo>
                  <a:pt x="3036" y="1651"/>
                </a:lnTo>
                <a:lnTo>
                  <a:pt x="3070" y="1656"/>
                </a:lnTo>
                <a:lnTo>
                  <a:pt x="3102" y="1664"/>
                </a:lnTo>
                <a:lnTo>
                  <a:pt x="3133" y="1675"/>
                </a:lnTo>
                <a:lnTo>
                  <a:pt x="3164" y="1690"/>
                </a:lnTo>
                <a:lnTo>
                  <a:pt x="3191" y="1706"/>
                </a:lnTo>
                <a:lnTo>
                  <a:pt x="3217" y="1726"/>
                </a:lnTo>
                <a:lnTo>
                  <a:pt x="3242" y="1748"/>
                </a:lnTo>
                <a:lnTo>
                  <a:pt x="3264" y="1773"/>
                </a:lnTo>
                <a:lnTo>
                  <a:pt x="3284" y="1799"/>
                </a:lnTo>
                <a:lnTo>
                  <a:pt x="3300" y="1826"/>
                </a:lnTo>
                <a:lnTo>
                  <a:pt x="3315" y="1857"/>
                </a:lnTo>
                <a:lnTo>
                  <a:pt x="3326" y="1888"/>
                </a:lnTo>
                <a:lnTo>
                  <a:pt x="3334" y="1920"/>
                </a:lnTo>
                <a:lnTo>
                  <a:pt x="3341" y="1954"/>
                </a:lnTo>
                <a:lnTo>
                  <a:pt x="3342" y="1988"/>
                </a:lnTo>
                <a:lnTo>
                  <a:pt x="3341" y="2024"/>
                </a:lnTo>
                <a:lnTo>
                  <a:pt x="3334" y="2056"/>
                </a:lnTo>
                <a:lnTo>
                  <a:pt x="3326" y="2089"/>
                </a:lnTo>
                <a:lnTo>
                  <a:pt x="3315" y="2121"/>
                </a:lnTo>
                <a:lnTo>
                  <a:pt x="3300" y="2150"/>
                </a:lnTo>
                <a:lnTo>
                  <a:pt x="3284" y="2178"/>
                </a:lnTo>
                <a:lnTo>
                  <a:pt x="3264" y="2204"/>
                </a:lnTo>
                <a:lnTo>
                  <a:pt x="3242" y="2228"/>
                </a:lnTo>
                <a:lnTo>
                  <a:pt x="3217" y="2251"/>
                </a:lnTo>
                <a:lnTo>
                  <a:pt x="3191" y="2270"/>
                </a:lnTo>
                <a:lnTo>
                  <a:pt x="3164" y="2287"/>
                </a:lnTo>
                <a:lnTo>
                  <a:pt x="3133" y="2301"/>
                </a:lnTo>
                <a:lnTo>
                  <a:pt x="3102" y="2313"/>
                </a:lnTo>
                <a:lnTo>
                  <a:pt x="3070" y="2321"/>
                </a:lnTo>
                <a:lnTo>
                  <a:pt x="3036" y="2327"/>
                </a:lnTo>
                <a:lnTo>
                  <a:pt x="3000" y="2329"/>
                </a:lnTo>
                <a:close/>
                <a:moveTo>
                  <a:pt x="2660" y="1212"/>
                </a:moveTo>
                <a:lnTo>
                  <a:pt x="2660" y="1212"/>
                </a:lnTo>
                <a:lnTo>
                  <a:pt x="2661" y="1177"/>
                </a:lnTo>
                <a:lnTo>
                  <a:pt x="2666" y="1143"/>
                </a:lnTo>
                <a:lnTo>
                  <a:pt x="2676" y="1111"/>
                </a:lnTo>
                <a:lnTo>
                  <a:pt x="2687" y="1080"/>
                </a:lnTo>
                <a:lnTo>
                  <a:pt x="2702" y="1049"/>
                </a:lnTo>
                <a:lnTo>
                  <a:pt x="2718" y="1022"/>
                </a:lnTo>
                <a:lnTo>
                  <a:pt x="2737" y="996"/>
                </a:lnTo>
                <a:lnTo>
                  <a:pt x="2760" y="972"/>
                </a:lnTo>
                <a:lnTo>
                  <a:pt x="2784" y="949"/>
                </a:lnTo>
                <a:lnTo>
                  <a:pt x="2810" y="929"/>
                </a:lnTo>
                <a:lnTo>
                  <a:pt x="2838" y="913"/>
                </a:lnTo>
                <a:lnTo>
                  <a:pt x="2869" y="899"/>
                </a:lnTo>
                <a:lnTo>
                  <a:pt x="2900" y="887"/>
                </a:lnTo>
                <a:lnTo>
                  <a:pt x="2932" y="879"/>
                </a:lnTo>
                <a:lnTo>
                  <a:pt x="2966" y="874"/>
                </a:lnTo>
                <a:lnTo>
                  <a:pt x="3000" y="873"/>
                </a:lnTo>
                <a:lnTo>
                  <a:pt x="3036" y="874"/>
                </a:lnTo>
                <a:lnTo>
                  <a:pt x="3070" y="879"/>
                </a:lnTo>
                <a:lnTo>
                  <a:pt x="3102" y="887"/>
                </a:lnTo>
                <a:lnTo>
                  <a:pt x="3133" y="899"/>
                </a:lnTo>
                <a:lnTo>
                  <a:pt x="3164" y="913"/>
                </a:lnTo>
                <a:lnTo>
                  <a:pt x="3191" y="929"/>
                </a:lnTo>
                <a:lnTo>
                  <a:pt x="3217" y="949"/>
                </a:lnTo>
                <a:lnTo>
                  <a:pt x="3242" y="972"/>
                </a:lnTo>
                <a:lnTo>
                  <a:pt x="3264" y="996"/>
                </a:lnTo>
                <a:lnTo>
                  <a:pt x="3284" y="1022"/>
                </a:lnTo>
                <a:lnTo>
                  <a:pt x="3300" y="1049"/>
                </a:lnTo>
                <a:lnTo>
                  <a:pt x="3315" y="1080"/>
                </a:lnTo>
                <a:lnTo>
                  <a:pt x="3326" y="1111"/>
                </a:lnTo>
                <a:lnTo>
                  <a:pt x="3334" y="1143"/>
                </a:lnTo>
                <a:lnTo>
                  <a:pt x="3341" y="1177"/>
                </a:lnTo>
                <a:lnTo>
                  <a:pt x="3342" y="1212"/>
                </a:lnTo>
                <a:lnTo>
                  <a:pt x="3341" y="1247"/>
                </a:lnTo>
                <a:lnTo>
                  <a:pt x="3334" y="1280"/>
                </a:lnTo>
                <a:lnTo>
                  <a:pt x="3326" y="1312"/>
                </a:lnTo>
                <a:lnTo>
                  <a:pt x="3315" y="1344"/>
                </a:lnTo>
                <a:lnTo>
                  <a:pt x="3300" y="1374"/>
                </a:lnTo>
                <a:lnTo>
                  <a:pt x="3284" y="1401"/>
                </a:lnTo>
                <a:lnTo>
                  <a:pt x="3264" y="1427"/>
                </a:lnTo>
                <a:lnTo>
                  <a:pt x="3242" y="1452"/>
                </a:lnTo>
                <a:lnTo>
                  <a:pt x="3217" y="1474"/>
                </a:lnTo>
                <a:lnTo>
                  <a:pt x="3191" y="1494"/>
                </a:lnTo>
                <a:lnTo>
                  <a:pt x="3164" y="1510"/>
                </a:lnTo>
                <a:lnTo>
                  <a:pt x="3133" y="1524"/>
                </a:lnTo>
                <a:lnTo>
                  <a:pt x="3102" y="1536"/>
                </a:lnTo>
                <a:lnTo>
                  <a:pt x="3070" y="1544"/>
                </a:lnTo>
                <a:lnTo>
                  <a:pt x="3036" y="1550"/>
                </a:lnTo>
                <a:lnTo>
                  <a:pt x="3000" y="1552"/>
                </a:lnTo>
                <a:lnTo>
                  <a:pt x="2966" y="1550"/>
                </a:lnTo>
                <a:lnTo>
                  <a:pt x="2932" y="1544"/>
                </a:lnTo>
                <a:lnTo>
                  <a:pt x="2900" y="1536"/>
                </a:lnTo>
                <a:lnTo>
                  <a:pt x="2869" y="1524"/>
                </a:lnTo>
                <a:lnTo>
                  <a:pt x="2838" y="1510"/>
                </a:lnTo>
                <a:lnTo>
                  <a:pt x="2810" y="1494"/>
                </a:lnTo>
                <a:lnTo>
                  <a:pt x="2784" y="1474"/>
                </a:lnTo>
                <a:lnTo>
                  <a:pt x="2760" y="1452"/>
                </a:lnTo>
                <a:lnTo>
                  <a:pt x="2737" y="1427"/>
                </a:lnTo>
                <a:lnTo>
                  <a:pt x="2718" y="1401"/>
                </a:lnTo>
                <a:lnTo>
                  <a:pt x="2702" y="1374"/>
                </a:lnTo>
                <a:lnTo>
                  <a:pt x="2687" y="1344"/>
                </a:lnTo>
                <a:lnTo>
                  <a:pt x="2676" y="1312"/>
                </a:lnTo>
                <a:lnTo>
                  <a:pt x="2666" y="1280"/>
                </a:lnTo>
                <a:lnTo>
                  <a:pt x="2661" y="1247"/>
                </a:lnTo>
                <a:lnTo>
                  <a:pt x="2660" y="1212"/>
                </a:lnTo>
                <a:close/>
                <a:moveTo>
                  <a:pt x="3000" y="775"/>
                </a:moveTo>
                <a:lnTo>
                  <a:pt x="3000" y="775"/>
                </a:lnTo>
                <a:lnTo>
                  <a:pt x="2966" y="774"/>
                </a:lnTo>
                <a:lnTo>
                  <a:pt x="2932" y="767"/>
                </a:lnTo>
                <a:lnTo>
                  <a:pt x="2900" y="759"/>
                </a:lnTo>
                <a:lnTo>
                  <a:pt x="2869" y="748"/>
                </a:lnTo>
                <a:lnTo>
                  <a:pt x="2838" y="733"/>
                </a:lnTo>
                <a:lnTo>
                  <a:pt x="2810" y="717"/>
                </a:lnTo>
                <a:lnTo>
                  <a:pt x="2784" y="698"/>
                </a:lnTo>
                <a:lnTo>
                  <a:pt x="2760" y="675"/>
                </a:lnTo>
                <a:lnTo>
                  <a:pt x="2737" y="650"/>
                </a:lnTo>
                <a:lnTo>
                  <a:pt x="2718" y="625"/>
                </a:lnTo>
                <a:lnTo>
                  <a:pt x="2702" y="597"/>
                </a:lnTo>
                <a:lnTo>
                  <a:pt x="2687" y="568"/>
                </a:lnTo>
                <a:lnTo>
                  <a:pt x="2676" y="535"/>
                </a:lnTo>
                <a:lnTo>
                  <a:pt x="2666" y="503"/>
                </a:lnTo>
                <a:lnTo>
                  <a:pt x="2661" y="470"/>
                </a:lnTo>
                <a:lnTo>
                  <a:pt x="2660" y="435"/>
                </a:lnTo>
                <a:lnTo>
                  <a:pt x="2661" y="401"/>
                </a:lnTo>
                <a:lnTo>
                  <a:pt x="2666" y="367"/>
                </a:lnTo>
                <a:lnTo>
                  <a:pt x="2676" y="334"/>
                </a:lnTo>
                <a:lnTo>
                  <a:pt x="2687" y="303"/>
                </a:lnTo>
                <a:lnTo>
                  <a:pt x="2702" y="273"/>
                </a:lnTo>
                <a:lnTo>
                  <a:pt x="2718" y="245"/>
                </a:lnTo>
                <a:lnTo>
                  <a:pt x="2737" y="219"/>
                </a:lnTo>
                <a:lnTo>
                  <a:pt x="2760" y="195"/>
                </a:lnTo>
                <a:lnTo>
                  <a:pt x="2784" y="172"/>
                </a:lnTo>
                <a:lnTo>
                  <a:pt x="2810" y="153"/>
                </a:lnTo>
                <a:lnTo>
                  <a:pt x="2838" y="136"/>
                </a:lnTo>
                <a:lnTo>
                  <a:pt x="2869" y="122"/>
                </a:lnTo>
                <a:lnTo>
                  <a:pt x="2900" y="111"/>
                </a:lnTo>
                <a:lnTo>
                  <a:pt x="2932" y="102"/>
                </a:lnTo>
                <a:lnTo>
                  <a:pt x="2966" y="98"/>
                </a:lnTo>
                <a:lnTo>
                  <a:pt x="3000" y="96"/>
                </a:lnTo>
                <a:lnTo>
                  <a:pt x="3036" y="98"/>
                </a:lnTo>
                <a:lnTo>
                  <a:pt x="3070" y="102"/>
                </a:lnTo>
                <a:lnTo>
                  <a:pt x="3102" y="111"/>
                </a:lnTo>
                <a:lnTo>
                  <a:pt x="3133" y="122"/>
                </a:lnTo>
                <a:lnTo>
                  <a:pt x="3164" y="136"/>
                </a:lnTo>
                <a:lnTo>
                  <a:pt x="3191" y="153"/>
                </a:lnTo>
                <a:lnTo>
                  <a:pt x="3217" y="172"/>
                </a:lnTo>
                <a:lnTo>
                  <a:pt x="3242" y="195"/>
                </a:lnTo>
                <a:lnTo>
                  <a:pt x="3264" y="219"/>
                </a:lnTo>
                <a:lnTo>
                  <a:pt x="3284" y="245"/>
                </a:lnTo>
                <a:lnTo>
                  <a:pt x="3300" y="273"/>
                </a:lnTo>
                <a:lnTo>
                  <a:pt x="3315" y="303"/>
                </a:lnTo>
                <a:lnTo>
                  <a:pt x="3326" y="334"/>
                </a:lnTo>
                <a:lnTo>
                  <a:pt x="3334" y="367"/>
                </a:lnTo>
                <a:lnTo>
                  <a:pt x="3341" y="401"/>
                </a:lnTo>
                <a:lnTo>
                  <a:pt x="3342" y="435"/>
                </a:lnTo>
                <a:lnTo>
                  <a:pt x="3341" y="470"/>
                </a:lnTo>
                <a:lnTo>
                  <a:pt x="3334" y="503"/>
                </a:lnTo>
                <a:lnTo>
                  <a:pt x="3326" y="535"/>
                </a:lnTo>
                <a:lnTo>
                  <a:pt x="3315" y="568"/>
                </a:lnTo>
                <a:lnTo>
                  <a:pt x="3300" y="597"/>
                </a:lnTo>
                <a:lnTo>
                  <a:pt x="3284" y="625"/>
                </a:lnTo>
                <a:lnTo>
                  <a:pt x="3264" y="650"/>
                </a:lnTo>
                <a:lnTo>
                  <a:pt x="3242" y="675"/>
                </a:lnTo>
                <a:lnTo>
                  <a:pt x="3217" y="698"/>
                </a:lnTo>
                <a:lnTo>
                  <a:pt x="3191" y="717"/>
                </a:lnTo>
                <a:lnTo>
                  <a:pt x="3164" y="733"/>
                </a:lnTo>
                <a:lnTo>
                  <a:pt x="3133" y="748"/>
                </a:lnTo>
                <a:lnTo>
                  <a:pt x="3102" y="759"/>
                </a:lnTo>
                <a:lnTo>
                  <a:pt x="3070" y="767"/>
                </a:lnTo>
                <a:lnTo>
                  <a:pt x="3036" y="774"/>
                </a:lnTo>
                <a:lnTo>
                  <a:pt x="3000" y="775"/>
                </a:lnTo>
                <a:close/>
                <a:moveTo>
                  <a:pt x="3853" y="3882"/>
                </a:moveTo>
                <a:lnTo>
                  <a:pt x="3853" y="3882"/>
                </a:lnTo>
                <a:lnTo>
                  <a:pt x="3817" y="3881"/>
                </a:lnTo>
                <a:lnTo>
                  <a:pt x="3783" y="3874"/>
                </a:lnTo>
                <a:lnTo>
                  <a:pt x="3751" y="3866"/>
                </a:lnTo>
                <a:lnTo>
                  <a:pt x="3720" y="3855"/>
                </a:lnTo>
                <a:lnTo>
                  <a:pt x="3691" y="3840"/>
                </a:lnTo>
                <a:lnTo>
                  <a:pt x="3662" y="3824"/>
                </a:lnTo>
                <a:lnTo>
                  <a:pt x="3636" y="3804"/>
                </a:lnTo>
                <a:lnTo>
                  <a:pt x="3611" y="3782"/>
                </a:lnTo>
                <a:lnTo>
                  <a:pt x="3590" y="3757"/>
                </a:lnTo>
                <a:lnTo>
                  <a:pt x="3571" y="3731"/>
                </a:lnTo>
                <a:lnTo>
                  <a:pt x="3553" y="3704"/>
                </a:lnTo>
                <a:lnTo>
                  <a:pt x="3538" y="3675"/>
                </a:lnTo>
                <a:lnTo>
                  <a:pt x="3527" y="3642"/>
                </a:lnTo>
                <a:lnTo>
                  <a:pt x="3519" y="3610"/>
                </a:lnTo>
                <a:lnTo>
                  <a:pt x="3514" y="3577"/>
                </a:lnTo>
                <a:lnTo>
                  <a:pt x="3513" y="3542"/>
                </a:lnTo>
                <a:lnTo>
                  <a:pt x="3514" y="3508"/>
                </a:lnTo>
                <a:lnTo>
                  <a:pt x="3519" y="3474"/>
                </a:lnTo>
                <a:lnTo>
                  <a:pt x="3527" y="3441"/>
                </a:lnTo>
                <a:lnTo>
                  <a:pt x="3538" y="3410"/>
                </a:lnTo>
                <a:lnTo>
                  <a:pt x="3553" y="3380"/>
                </a:lnTo>
                <a:lnTo>
                  <a:pt x="3571" y="3352"/>
                </a:lnTo>
                <a:lnTo>
                  <a:pt x="3590" y="3326"/>
                </a:lnTo>
                <a:lnTo>
                  <a:pt x="3611" y="3302"/>
                </a:lnTo>
                <a:lnTo>
                  <a:pt x="3636" y="3279"/>
                </a:lnTo>
                <a:lnTo>
                  <a:pt x="3662" y="3260"/>
                </a:lnTo>
                <a:lnTo>
                  <a:pt x="3691" y="3243"/>
                </a:lnTo>
                <a:lnTo>
                  <a:pt x="3720" y="3229"/>
                </a:lnTo>
                <a:lnTo>
                  <a:pt x="3751" y="3217"/>
                </a:lnTo>
                <a:lnTo>
                  <a:pt x="3783" y="3209"/>
                </a:lnTo>
                <a:lnTo>
                  <a:pt x="3817" y="3204"/>
                </a:lnTo>
                <a:lnTo>
                  <a:pt x="3853" y="3203"/>
                </a:lnTo>
                <a:lnTo>
                  <a:pt x="3887" y="3204"/>
                </a:lnTo>
                <a:lnTo>
                  <a:pt x="3921" y="3209"/>
                </a:lnTo>
                <a:lnTo>
                  <a:pt x="3954" y="3217"/>
                </a:lnTo>
                <a:lnTo>
                  <a:pt x="3986" y="3229"/>
                </a:lnTo>
                <a:lnTo>
                  <a:pt x="4015" y="3243"/>
                </a:lnTo>
                <a:lnTo>
                  <a:pt x="4043" y="3260"/>
                </a:lnTo>
                <a:lnTo>
                  <a:pt x="4070" y="3279"/>
                </a:lnTo>
                <a:lnTo>
                  <a:pt x="4093" y="3302"/>
                </a:lnTo>
                <a:lnTo>
                  <a:pt x="4116" y="3326"/>
                </a:lnTo>
                <a:lnTo>
                  <a:pt x="4135" y="3352"/>
                </a:lnTo>
                <a:lnTo>
                  <a:pt x="4153" y="3380"/>
                </a:lnTo>
                <a:lnTo>
                  <a:pt x="4168" y="3410"/>
                </a:lnTo>
                <a:lnTo>
                  <a:pt x="4179" y="3441"/>
                </a:lnTo>
                <a:lnTo>
                  <a:pt x="4187" y="3474"/>
                </a:lnTo>
                <a:lnTo>
                  <a:pt x="4192" y="3508"/>
                </a:lnTo>
                <a:lnTo>
                  <a:pt x="4194" y="3542"/>
                </a:lnTo>
                <a:lnTo>
                  <a:pt x="4192" y="3577"/>
                </a:lnTo>
                <a:lnTo>
                  <a:pt x="4187" y="3610"/>
                </a:lnTo>
                <a:lnTo>
                  <a:pt x="4179" y="3642"/>
                </a:lnTo>
                <a:lnTo>
                  <a:pt x="4168" y="3675"/>
                </a:lnTo>
                <a:lnTo>
                  <a:pt x="4153" y="3704"/>
                </a:lnTo>
                <a:lnTo>
                  <a:pt x="4135" y="3731"/>
                </a:lnTo>
                <a:lnTo>
                  <a:pt x="4116" y="3757"/>
                </a:lnTo>
                <a:lnTo>
                  <a:pt x="4093" y="3782"/>
                </a:lnTo>
                <a:lnTo>
                  <a:pt x="4070" y="3804"/>
                </a:lnTo>
                <a:lnTo>
                  <a:pt x="4043" y="3824"/>
                </a:lnTo>
                <a:lnTo>
                  <a:pt x="4015" y="3840"/>
                </a:lnTo>
                <a:lnTo>
                  <a:pt x="3986" y="3855"/>
                </a:lnTo>
                <a:lnTo>
                  <a:pt x="3954" y="3866"/>
                </a:lnTo>
                <a:lnTo>
                  <a:pt x="3921" y="3874"/>
                </a:lnTo>
                <a:lnTo>
                  <a:pt x="3887" y="3881"/>
                </a:lnTo>
                <a:lnTo>
                  <a:pt x="3853" y="3882"/>
                </a:lnTo>
                <a:close/>
                <a:moveTo>
                  <a:pt x="3853" y="1552"/>
                </a:moveTo>
                <a:lnTo>
                  <a:pt x="3853" y="1552"/>
                </a:lnTo>
                <a:lnTo>
                  <a:pt x="3817" y="1550"/>
                </a:lnTo>
                <a:lnTo>
                  <a:pt x="3783" y="1544"/>
                </a:lnTo>
                <a:lnTo>
                  <a:pt x="3751" y="1536"/>
                </a:lnTo>
                <a:lnTo>
                  <a:pt x="3720" y="1524"/>
                </a:lnTo>
                <a:lnTo>
                  <a:pt x="3691" y="1510"/>
                </a:lnTo>
                <a:lnTo>
                  <a:pt x="3662" y="1494"/>
                </a:lnTo>
                <a:lnTo>
                  <a:pt x="3636" y="1474"/>
                </a:lnTo>
                <a:lnTo>
                  <a:pt x="3611" y="1452"/>
                </a:lnTo>
                <a:lnTo>
                  <a:pt x="3590" y="1427"/>
                </a:lnTo>
                <a:lnTo>
                  <a:pt x="3571" y="1401"/>
                </a:lnTo>
                <a:lnTo>
                  <a:pt x="3553" y="1374"/>
                </a:lnTo>
                <a:lnTo>
                  <a:pt x="3538" y="1344"/>
                </a:lnTo>
                <a:lnTo>
                  <a:pt x="3527" y="1312"/>
                </a:lnTo>
                <a:lnTo>
                  <a:pt x="3519" y="1280"/>
                </a:lnTo>
                <a:lnTo>
                  <a:pt x="3514" y="1247"/>
                </a:lnTo>
                <a:lnTo>
                  <a:pt x="3513" y="1212"/>
                </a:lnTo>
                <a:lnTo>
                  <a:pt x="3514" y="1177"/>
                </a:lnTo>
                <a:lnTo>
                  <a:pt x="3519" y="1143"/>
                </a:lnTo>
                <a:lnTo>
                  <a:pt x="3527" y="1111"/>
                </a:lnTo>
                <a:lnTo>
                  <a:pt x="3538" y="1080"/>
                </a:lnTo>
                <a:lnTo>
                  <a:pt x="3553" y="1049"/>
                </a:lnTo>
                <a:lnTo>
                  <a:pt x="3571" y="1022"/>
                </a:lnTo>
                <a:lnTo>
                  <a:pt x="3590" y="996"/>
                </a:lnTo>
                <a:lnTo>
                  <a:pt x="3611" y="972"/>
                </a:lnTo>
                <a:lnTo>
                  <a:pt x="3636" y="949"/>
                </a:lnTo>
                <a:lnTo>
                  <a:pt x="3662" y="929"/>
                </a:lnTo>
                <a:lnTo>
                  <a:pt x="3691" y="913"/>
                </a:lnTo>
                <a:lnTo>
                  <a:pt x="3720" y="899"/>
                </a:lnTo>
                <a:lnTo>
                  <a:pt x="3751" y="887"/>
                </a:lnTo>
                <a:lnTo>
                  <a:pt x="3783" y="879"/>
                </a:lnTo>
                <a:lnTo>
                  <a:pt x="3817" y="874"/>
                </a:lnTo>
                <a:lnTo>
                  <a:pt x="3853" y="873"/>
                </a:lnTo>
                <a:lnTo>
                  <a:pt x="3887" y="874"/>
                </a:lnTo>
                <a:lnTo>
                  <a:pt x="3921" y="879"/>
                </a:lnTo>
                <a:lnTo>
                  <a:pt x="3954" y="887"/>
                </a:lnTo>
                <a:lnTo>
                  <a:pt x="3986" y="899"/>
                </a:lnTo>
                <a:lnTo>
                  <a:pt x="4015" y="913"/>
                </a:lnTo>
                <a:lnTo>
                  <a:pt x="4043" y="929"/>
                </a:lnTo>
                <a:lnTo>
                  <a:pt x="4070" y="949"/>
                </a:lnTo>
                <a:lnTo>
                  <a:pt x="4093" y="972"/>
                </a:lnTo>
                <a:lnTo>
                  <a:pt x="4116" y="996"/>
                </a:lnTo>
                <a:lnTo>
                  <a:pt x="4135" y="1022"/>
                </a:lnTo>
                <a:lnTo>
                  <a:pt x="4153" y="1049"/>
                </a:lnTo>
                <a:lnTo>
                  <a:pt x="4168" y="1080"/>
                </a:lnTo>
                <a:lnTo>
                  <a:pt x="4179" y="1111"/>
                </a:lnTo>
                <a:lnTo>
                  <a:pt x="4187" y="1143"/>
                </a:lnTo>
                <a:lnTo>
                  <a:pt x="4192" y="1177"/>
                </a:lnTo>
                <a:lnTo>
                  <a:pt x="4194" y="1212"/>
                </a:lnTo>
                <a:lnTo>
                  <a:pt x="4192" y="1247"/>
                </a:lnTo>
                <a:lnTo>
                  <a:pt x="4187" y="1280"/>
                </a:lnTo>
                <a:lnTo>
                  <a:pt x="4179" y="1312"/>
                </a:lnTo>
                <a:lnTo>
                  <a:pt x="4168" y="1344"/>
                </a:lnTo>
                <a:lnTo>
                  <a:pt x="4153" y="1374"/>
                </a:lnTo>
                <a:lnTo>
                  <a:pt x="4135" y="1401"/>
                </a:lnTo>
                <a:lnTo>
                  <a:pt x="4116" y="1427"/>
                </a:lnTo>
                <a:lnTo>
                  <a:pt x="4093" y="1452"/>
                </a:lnTo>
                <a:lnTo>
                  <a:pt x="4070" y="1474"/>
                </a:lnTo>
                <a:lnTo>
                  <a:pt x="4043" y="1494"/>
                </a:lnTo>
                <a:lnTo>
                  <a:pt x="4015" y="1510"/>
                </a:lnTo>
                <a:lnTo>
                  <a:pt x="3986" y="1524"/>
                </a:lnTo>
                <a:lnTo>
                  <a:pt x="3954" y="1536"/>
                </a:lnTo>
                <a:lnTo>
                  <a:pt x="3921" y="1544"/>
                </a:lnTo>
                <a:lnTo>
                  <a:pt x="3887" y="1550"/>
                </a:lnTo>
                <a:lnTo>
                  <a:pt x="3853" y="1552"/>
                </a:lnTo>
                <a:close/>
                <a:moveTo>
                  <a:pt x="4704" y="3882"/>
                </a:moveTo>
                <a:lnTo>
                  <a:pt x="4704" y="3882"/>
                </a:lnTo>
                <a:lnTo>
                  <a:pt x="4670" y="3881"/>
                </a:lnTo>
                <a:lnTo>
                  <a:pt x="4636" y="3874"/>
                </a:lnTo>
                <a:lnTo>
                  <a:pt x="4604" y="3866"/>
                </a:lnTo>
                <a:lnTo>
                  <a:pt x="4571" y="3855"/>
                </a:lnTo>
                <a:lnTo>
                  <a:pt x="4542" y="3840"/>
                </a:lnTo>
                <a:lnTo>
                  <a:pt x="4515" y="3824"/>
                </a:lnTo>
                <a:lnTo>
                  <a:pt x="4489" y="3804"/>
                </a:lnTo>
                <a:lnTo>
                  <a:pt x="4464" y="3782"/>
                </a:lnTo>
                <a:lnTo>
                  <a:pt x="4442" y="3757"/>
                </a:lnTo>
                <a:lnTo>
                  <a:pt x="4422" y="3731"/>
                </a:lnTo>
                <a:lnTo>
                  <a:pt x="4404" y="3704"/>
                </a:lnTo>
                <a:lnTo>
                  <a:pt x="4391" y="3675"/>
                </a:lnTo>
                <a:lnTo>
                  <a:pt x="4378" y="3642"/>
                </a:lnTo>
                <a:lnTo>
                  <a:pt x="4370" y="3610"/>
                </a:lnTo>
                <a:lnTo>
                  <a:pt x="4365" y="3577"/>
                </a:lnTo>
                <a:lnTo>
                  <a:pt x="4364" y="3542"/>
                </a:lnTo>
                <a:lnTo>
                  <a:pt x="4365" y="3508"/>
                </a:lnTo>
                <a:lnTo>
                  <a:pt x="4370" y="3474"/>
                </a:lnTo>
                <a:lnTo>
                  <a:pt x="4378" y="3441"/>
                </a:lnTo>
                <a:lnTo>
                  <a:pt x="4391" y="3410"/>
                </a:lnTo>
                <a:lnTo>
                  <a:pt x="4404" y="3380"/>
                </a:lnTo>
                <a:lnTo>
                  <a:pt x="4422" y="3352"/>
                </a:lnTo>
                <a:lnTo>
                  <a:pt x="4442" y="3326"/>
                </a:lnTo>
                <a:lnTo>
                  <a:pt x="4464" y="3302"/>
                </a:lnTo>
                <a:lnTo>
                  <a:pt x="4489" y="3279"/>
                </a:lnTo>
                <a:lnTo>
                  <a:pt x="4515" y="3260"/>
                </a:lnTo>
                <a:lnTo>
                  <a:pt x="4542" y="3243"/>
                </a:lnTo>
                <a:lnTo>
                  <a:pt x="4571" y="3229"/>
                </a:lnTo>
                <a:lnTo>
                  <a:pt x="4604" y="3217"/>
                </a:lnTo>
                <a:lnTo>
                  <a:pt x="4636" y="3209"/>
                </a:lnTo>
                <a:lnTo>
                  <a:pt x="4670" y="3204"/>
                </a:lnTo>
                <a:lnTo>
                  <a:pt x="4704" y="3203"/>
                </a:lnTo>
                <a:lnTo>
                  <a:pt x="4740" y="3204"/>
                </a:lnTo>
                <a:lnTo>
                  <a:pt x="4774" y="3209"/>
                </a:lnTo>
                <a:lnTo>
                  <a:pt x="4807" y="3217"/>
                </a:lnTo>
                <a:lnTo>
                  <a:pt x="4837" y="3229"/>
                </a:lnTo>
                <a:lnTo>
                  <a:pt x="4867" y="3243"/>
                </a:lnTo>
                <a:lnTo>
                  <a:pt x="4896" y="3260"/>
                </a:lnTo>
                <a:lnTo>
                  <a:pt x="4922" y="3279"/>
                </a:lnTo>
                <a:lnTo>
                  <a:pt x="4946" y="3302"/>
                </a:lnTo>
                <a:lnTo>
                  <a:pt x="4967" y="3326"/>
                </a:lnTo>
                <a:lnTo>
                  <a:pt x="4988" y="3352"/>
                </a:lnTo>
                <a:lnTo>
                  <a:pt x="5004" y="3380"/>
                </a:lnTo>
                <a:lnTo>
                  <a:pt x="5019" y="3410"/>
                </a:lnTo>
                <a:lnTo>
                  <a:pt x="5030" y="3441"/>
                </a:lnTo>
                <a:lnTo>
                  <a:pt x="5038" y="3474"/>
                </a:lnTo>
                <a:lnTo>
                  <a:pt x="5043" y="3508"/>
                </a:lnTo>
                <a:lnTo>
                  <a:pt x="5045" y="3542"/>
                </a:lnTo>
                <a:lnTo>
                  <a:pt x="5043" y="3577"/>
                </a:lnTo>
                <a:lnTo>
                  <a:pt x="5038" y="3610"/>
                </a:lnTo>
                <a:lnTo>
                  <a:pt x="5030" y="3642"/>
                </a:lnTo>
                <a:lnTo>
                  <a:pt x="5019" y="3675"/>
                </a:lnTo>
                <a:lnTo>
                  <a:pt x="5004" y="3704"/>
                </a:lnTo>
                <a:lnTo>
                  <a:pt x="4988" y="3731"/>
                </a:lnTo>
                <a:lnTo>
                  <a:pt x="4967" y="3757"/>
                </a:lnTo>
                <a:lnTo>
                  <a:pt x="4946" y="3782"/>
                </a:lnTo>
                <a:lnTo>
                  <a:pt x="4922" y="3804"/>
                </a:lnTo>
                <a:lnTo>
                  <a:pt x="4896" y="3824"/>
                </a:lnTo>
                <a:lnTo>
                  <a:pt x="4867" y="3840"/>
                </a:lnTo>
                <a:lnTo>
                  <a:pt x="4837" y="3855"/>
                </a:lnTo>
                <a:lnTo>
                  <a:pt x="4807" y="3866"/>
                </a:lnTo>
                <a:lnTo>
                  <a:pt x="4774" y="3874"/>
                </a:lnTo>
                <a:lnTo>
                  <a:pt x="4740" y="3881"/>
                </a:lnTo>
                <a:lnTo>
                  <a:pt x="4704" y="3882"/>
                </a:lnTo>
                <a:close/>
                <a:moveTo>
                  <a:pt x="4704" y="3105"/>
                </a:moveTo>
                <a:lnTo>
                  <a:pt x="4704" y="3105"/>
                </a:lnTo>
                <a:lnTo>
                  <a:pt x="4670" y="3104"/>
                </a:lnTo>
                <a:lnTo>
                  <a:pt x="4636" y="3097"/>
                </a:lnTo>
                <a:lnTo>
                  <a:pt x="4604" y="3089"/>
                </a:lnTo>
                <a:lnTo>
                  <a:pt x="4571" y="3078"/>
                </a:lnTo>
                <a:lnTo>
                  <a:pt x="4542" y="3063"/>
                </a:lnTo>
                <a:lnTo>
                  <a:pt x="4515" y="3047"/>
                </a:lnTo>
                <a:lnTo>
                  <a:pt x="4489" y="3028"/>
                </a:lnTo>
                <a:lnTo>
                  <a:pt x="4464" y="3005"/>
                </a:lnTo>
                <a:lnTo>
                  <a:pt x="4442" y="2981"/>
                </a:lnTo>
                <a:lnTo>
                  <a:pt x="4422" y="2955"/>
                </a:lnTo>
                <a:lnTo>
                  <a:pt x="4404" y="2927"/>
                </a:lnTo>
                <a:lnTo>
                  <a:pt x="4391" y="2898"/>
                </a:lnTo>
                <a:lnTo>
                  <a:pt x="4378" y="2865"/>
                </a:lnTo>
                <a:lnTo>
                  <a:pt x="4370" y="2833"/>
                </a:lnTo>
                <a:lnTo>
                  <a:pt x="4365" y="2801"/>
                </a:lnTo>
                <a:lnTo>
                  <a:pt x="4364" y="2765"/>
                </a:lnTo>
                <a:lnTo>
                  <a:pt x="4365" y="2731"/>
                </a:lnTo>
                <a:lnTo>
                  <a:pt x="4370" y="2697"/>
                </a:lnTo>
                <a:lnTo>
                  <a:pt x="4378" y="2664"/>
                </a:lnTo>
                <a:lnTo>
                  <a:pt x="4391" y="2634"/>
                </a:lnTo>
                <a:lnTo>
                  <a:pt x="4404" y="2603"/>
                </a:lnTo>
                <a:lnTo>
                  <a:pt x="4422" y="2575"/>
                </a:lnTo>
                <a:lnTo>
                  <a:pt x="4442" y="2549"/>
                </a:lnTo>
                <a:lnTo>
                  <a:pt x="4464" y="2525"/>
                </a:lnTo>
                <a:lnTo>
                  <a:pt x="4489" y="2502"/>
                </a:lnTo>
                <a:lnTo>
                  <a:pt x="4515" y="2483"/>
                </a:lnTo>
                <a:lnTo>
                  <a:pt x="4542" y="2467"/>
                </a:lnTo>
                <a:lnTo>
                  <a:pt x="4571" y="2452"/>
                </a:lnTo>
                <a:lnTo>
                  <a:pt x="4604" y="2441"/>
                </a:lnTo>
                <a:lnTo>
                  <a:pt x="4636" y="2433"/>
                </a:lnTo>
                <a:lnTo>
                  <a:pt x="4670" y="2428"/>
                </a:lnTo>
                <a:lnTo>
                  <a:pt x="4704" y="2426"/>
                </a:lnTo>
                <a:lnTo>
                  <a:pt x="4740" y="2428"/>
                </a:lnTo>
                <a:lnTo>
                  <a:pt x="4774" y="2433"/>
                </a:lnTo>
                <a:lnTo>
                  <a:pt x="4807" y="2441"/>
                </a:lnTo>
                <a:lnTo>
                  <a:pt x="4837" y="2452"/>
                </a:lnTo>
                <a:lnTo>
                  <a:pt x="4867" y="2467"/>
                </a:lnTo>
                <a:lnTo>
                  <a:pt x="4896" y="2483"/>
                </a:lnTo>
                <a:lnTo>
                  <a:pt x="4922" y="2502"/>
                </a:lnTo>
                <a:lnTo>
                  <a:pt x="4946" y="2525"/>
                </a:lnTo>
                <a:lnTo>
                  <a:pt x="4967" y="2549"/>
                </a:lnTo>
                <a:lnTo>
                  <a:pt x="4988" y="2575"/>
                </a:lnTo>
                <a:lnTo>
                  <a:pt x="5004" y="2603"/>
                </a:lnTo>
                <a:lnTo>
                  <a:pt x="5019" y="2634"/>
                </a:lnTo>
                <a:lnTo>
                  <a:pt x="5030" y="2664"/>
                </a:lnTo>
                <a:lnTo>
                  <a:pt x="5038" y="2697"/>
                </a:lnTo>
                <a:lnTo>
                  <a:pt x="5043" y="2731"/>
                </a:lnTo>
                <a:lnTo>
                  <a:pt x="5045" y="2765"/>
                </a:lnTo>
                <a:lnTo>
                  <a:pt x="5043" y="2801"/>
                </a:lnTo>
                <a:lnTo>
                  <a:pt x="5038" y="2833"/>
                </a:lnTo>
                <a:lnTo>
                  <a:pt x="5030" y="2865"/>
                </a:lnTo>
                <a:lnTo>
                  <a:pt x="5019" y="2898"/>
                </a:lnTo>
                <a:lnTo>
                  <a:pt x="5004" y="2927"/>
                </a:lnTo>
                <a:lnTo>
                  <a:pt x="4988" y="2955"/>
                </a:lnTo>
                <a:lnTo>
                  <a:pt x="4967" y="2981"/>
                </a:lnTo>
                <a:lnTo>
                  <a:pt x="4946" y="3005"/>
                </a:lnTo>
                <a:lnTo>
                  <a:pt x="4922" y="3028"/>
                </a:lnTo>
                <a:lnTo>
                  <a:pt x="4896" y="3047"/>
                </a:lnTo>
                <a:lnTo>
                  <a:pt x="4867" y="3063"/>
                </a:lnTo>
                <a:lnTo>
                  <a:pt x="4837" y="3078"/>
                </a:lnTo>
                <a:lnTo>
                  <a:pt x="4807" y="3089"/>
                </a:lnTo>
                <a:lnTo>
                  <a:pt x="4774" y="3097"/>
                </a:lnTo>
                <a:lnTo>
                  <a:pt x="4740" y="3104"/>
                </a:lnTo>
                <a:lnTo>
                  <a:pt x="4704" y="3105"/>
                </a:lnTo>
                <a:close/>
                <a:moveTo>
                  <a:pt x="4704" y="2329"/>
                </a:moveTo>
                <a:lnTo>
                  <a:pt x="4704" y="2329"/>
                </a:lnTo>
                <a:lnTo>
                  <a:pt x="4670" y="2327"/>
                </a:lnTo>
                <a:lnTo>
                  <a:pt x="4636" y="2321"/>
                </a:lnTo>
                <a:lnTo>
                  <a:pt x="4604" y="2313"/>
                </a:lnTo>
                <a:lnTo>
                  <a:pt x="4571" y="2301"/>
                </a:lnTo>
                <a:lnTo>
                  <a:pt x="4542" y="2287"/>
                </a:lnTo>
                <a:lnTo>
                  <a:pt x="4515" y="2270"/>
                </a:lnTo>
                <a:lnTo>
                  <a:pt x="4489" y="2251"/>
                </a:lnTo>
                <a:lnTo>
                  <a:pt x="4464" y="2228"/>
                </a:lnTo>
                <a:lnTo>
                  <a:pt x="4442" y="2204"/>
                </a:lnTo>
                <a:lnTo>
                  <a:pt x="4422" y="2178"/>
                </a:lnTo>
                <a:lnTo>
                  <a:pt x="4404" y="2150"/>
                </a:lnTo>
                <a:lnTo>
                  <a:pt x="4391" y="2121"/>
                </a:lnTo>
                <a:lnTo>
                  <a:pt x="4378" y="2089"/>
                </a:lnTo>
                <a:lnTo>
                  <a:pt x="4370" y="2056"/>
                </a:lnTo>
                <a:lnTo>
                  <a:pt x="4365" y="2024"/>
                </a:lnTo>
                <a:lnTo>
                  <a:pt x="4364" y="1988"/>
                </a:lnTo>
                <a:lnTo>
                  <a:pt x="4365" y="1954"/>
                </a:lnTo>
                <a:lnTo>
                  <a:pt x="4370" y="1920"/>
                </a:lnTo>
                <a:lnTo>
                  <a:pt x="4378" y="1888"/>
                </a:lnTo>
                <a:lnTo>
                  <a:pt x="4391" y="1857"/>
                </a:lnTo>
                <a:lnTo>
                  <a:pt x="4404" y="1826"/>
                </a:lnTo>
                <a:lnTo>
                  <a:pt x="4422" y="1799"/>
                </a:lnTo>
                <a:lnTo>
                  <a:pt x="4442" y="1773"/>
                </a:lnTo>
                <a:lnTo>
                  <a:pt x="4464" y="1748"/>
                </a:lnTo>
                <a:lnTo>
                  <a:pt x="4489" y="1726"/>
                </a:lnTo>
                <a:lnTo>
                  <a:pt x="4515" y="1706"/>
                </a:lnTo>
                <a:lnTo>
                  <a:pt x="4542" y="1690"/>
                </a:lnTo>
                <a:lnTo>
                  <a:pt x="4571" y="1675"/>
                </a:lnTo>
                <a:lnTo>
                  <a:pt x="4604" y="1664"/>
                </a:lnTo>
                <a:lnTo>
                  <a:pt x="4636" y="1656"/>
                </a:lnTo>
                <a:lnTo>
                  <a:pt x="4670" y="1651"/>
                </a:lnTo>
                <a:lnTo>
                  <a:pt x="4704" y="1649"/>
                </a:lnTo>
                <a:lnTo>
                  <a:pt x="4740" y="1651"/>
                </a:lnTo>
                <a:lnTo>
                  <a:pt x="4774" y="1656"/>
                </a:lnTo>
                <a:lnTo>
                  <a:pt x="4807" y="1664"/>
                </a:lnTo>
                <a:lnTo>
                  <a:pt x="4837" y="1675"/>
                </a:lnTo>
                <a:lnTo>
                  <a:pt x="4867" y="1690"/>
                </a:lnTo>
                <a:lnTo>
                  <a:pt x="4896" y="1706"/>
                </a:lnTo>
                <a:lnTo>
                  <a:pt x="4922" y="1726"/>
                </a:lnTo>
                <a:lnTo>
                  <a:pt x="4946" y="1748"/>
                </a:lnTo>
                <a:lnTo>
                  <a:pt x="4967" y="1773"/>
                </a:lnTo>
                <a:lnTo>
                  <a:pt x="4988" y="1799"/>
                </a:lnTo>
                <a:lnTo>
                  <a:pt x="5004" y="1826"/>
                </a:lnTo>
                <a:lnTo>
                  <a:pt x="5019" y="1857"/>
                </a:lnTo>
                <a:lnTo>
                  <a:pt x="5030" y="1888"/>
                </a:lnTo>
                <a:lnTo>
                  <a:pt x="5038" y="1920"/>
                </a:lnTo>
                <a:lnTo>
                  <a:pt x="5043" y="1954"/>
                </a:lnTo>
                <a:lnTo>
                  <a:pt x="5045" y="1988"/>
                </a:lnTo>
                <a:lnTo>
                  <a:pt x="5043" y="2024"/>
                </a:lnTo>
                <a:lnTo>
                  <a:pt x="5038" y="2056"/>
                </a:lnTo>
                <a:lnTo>
                  <a:pt x="5030" y="2089"/>
                </a:lnTo>
                <a:lnTo>
                  <a:pt x="5019" y="2121"/>
                </a:lnTo>
                <a:lnTo>
                  <a:pt x="5004" y="2150"/>
                </a:lnTo>
                <a:lnTo>
                  <a:pt x="4988" y="2178"/>
                </a:lnTo>
                <a:lnTo>
                  <a:pt x="4967" y="2204"/>
                </a:lnTo>
                <a:lnTo>
                  <a:pt x="4946" y="2228"/>
                </a:lnTo>
                <a:lnTo>
                  <a:pt x="4922" y="2251"/>
                </a:lnTo>
                <a:lnTo>
                  <a:pt x="4896" y="2270"/>
                </a:lnTo>
                <a:lnTo>
                  <a:pt x="4867" y="2287"/>
                </a:lnTo>
                <a:lnTo>
                  <a:pt x="4837" y="2301"/>
                </a:lnTo>
                <a:lnTo>
                  <a:pt x="4807" y="2313"/>
                </a:lnTo>
                <a:lnTo>
                  <a:pt x="4774" y="2321"/>
                </a:lnTo>
                <a:lnTo>
                  <a:pt x="4740" y="2327"/>
                </a:lnTo>
                <a:lnTo>
                  <a:pt x="4704" y="2329"/>
                </a:lnTo>
                <a:close/>
                <a:moveTo>
                  <a:pt x="4704" y="1552"/>
                </a:moveTo>
                <a:lnTo>
                  <a:pt x="4704" y="1552"/>
                </a:lnTo>
                <a:lnTo>
                  <a:pt x="4670" y="1550"/>
                </a:lnTo>
                <a:lnTo>
                  <a:pt x="4636" y="1544"/>
                </a:lnTo>
                <a:lnTo>
                  <a:pt x="4604" y="1536"/>
                </a:lnTo>
                <a:lnTo>
                  <a:pt x="4571" y="1524"/>
                </a:lnTo>
                <a:lnTo>
                  <a:pt x="4542" y="1510"/>
                </a:lnTo>
                <a:lnTo>
                  <a:pt x="4515" y="1494"/>
                </a:lnTo>
                <a:lnTo>
                  <a:pt x="4489" y="1474"/>
                </a:lnTo>
                <a:lnTo>
                  <a:pt x="4464" y="1452"/>
                </a:lnTo>
                <a:lnTo>
                  <a:pt x="4442" y="1427"/>
                </a:lnTo>
                <a:lnTo>
                  <a:pt x="4422" y="1401"/>
                </a:lnTo>
                <a:lnTo>
                  <a:pt x="4404" y="1374"/>
                </a:lnTo>
                <a:lnTo>
                  <a:pt x="4391" y="1344"/>
                </a:lnTo>
                <a:lnTo>
                  <a:pt x="4378" y="1312"/>
                </a:lnTo>
                <a:lnTo>
                  <a:pt x="4370" y="1280"/>
                </a:lnTo>
                <a:lnTo>
                  <a:pt x="4365" y="1247"/>
                </a:lnTo>
                <a:lnTo>
                  <a:pt x="4364" y="1212"/>
                </a:lnTo>
                <a:lnTo>
                  <a:pt x="4365" y="1177"/>
                </a:lnTo>
                <a:lnTo>
                  <a:pt x="4370" y="1143"/>
                </a:lnTo>
                <a:lnTo>
                  <a:pt x="4378" y="1111"/>
                </a:lnTo>
                <a:lnTo>
                  <a:pt x="4391" y="1080"/>
                </a:lnTo>
                <a:lnTo>
                  <a:pt x="4404" y="1049"/>
                </a:lnTo>
                <a:lnTo>
                  <a:pt x="4422" y="1022"/>
                </a:lnTo>
                <a:lnTo>
                  <a:pt x="4442" y="996"/>
                </a:lnTo>
                <a:lnTo>
                  <a:pt x="4464" y="972"/>
                </a:lnTo>
                <a:lnTo>
                  <a:pt x="4489" y="949"/>
                </a:lnTo>
                <a:lnTo>
                  <a:pt x="4515" y="929"/>
                </a:lnTo>
                <a:lnTo>
                  <a:pt x="4542" y="913"/>
                </a:lnTo>
                <a:lnTo>
                  <a:pt x="4571" y="899"/>
                </a:lnTo>
                <a:lnTo>
                  <a:pt x="4604" y="887"/>
                </a:lnTo>
                <a:lnTo>
                  <a:pt x="4636" y="879"/>
                </a:lnTo>
                <a:lnTo>
                  <a:pt x="4670" y="874"/>
                </a:lnTo>
                <a:lnTo>
                  <a:pt x="4704" y="873"/>
                </a:lnTo>
                <a:lnTo>
                  <a:pt x="4740" y="874"/>
                </a:lnTo>
                <a:lnTo>
                  <a:pt x="4774" y="879"/>
                </a:lnTo>
                <a:lnTo>
                  <a:pt x="4807" y="887"/>
                </a:lnTo>
                <a:lnTo>
                  <a:pt x="4837" y="899"/>
                </a:lnTo>
                <a:lnTo>
                  <a:pt x="4867" y="913"/>
                </a:lnTo>
                <a:lnTo>
                  <a:pt x="4896" y="929"/>
                </a:lnTo>
                <a:lnTo>
                  <a:pt x="4922" y="949"/>
                </a:lnTo>
                <a:lnTo>
                  <a:pt x="4946" y="972"/>
                </a:lnTo>
                <a:lnTo>
                  <a:pt x="4967" y="996"/>
                </a:lnTo>
                <a:lnTo>
                  <a:pt x="4988" y="1022"/>
                </a:lnTo>
                <a:lnTo>
                  <a:pt x="5004" y="1049"/>
                </a:lnTo>
                <a:lnTo>
                  <a:pt x="5019" y="1080"/>
                </a:lnTo>
                <a:lnTo>
                  <a:pt x="5030" y="1111"/>
                </a:lnTo>
                <a:lnTo>
                  <a:pt x="5038" y="1143"/>
                </a:lnTo>
                <a:lnTo>
                  <a:pt x="5043" y="1177"/>
                </a:lnTo>
                <a:lnTo>
                  <a:pt x="5045" y="1212"/>
                </a:lnTo>
                <a:lnTo>
                  <a:pt x="5043" y="1247"/>
                </a:lnTo>
                <a:lnTo>
                  <a:pt x="5038" y="1280"/>
                </a:lnTo>
                <a:lnTo>
                  <a:pt x="5030" y="1312"/>
                </a:lnTo>
                <a:lnTo>
                  <a:pt x="5019" y="1344"/>
                </a:lnTo>
                <a:lnTo>
                  <a:pt x="5004" y="1374"/>
                </a:lnTo>
                <a:lnTo>
                  <a:pt x="4988" y="1401"/>
                </a:lnTo>
                <a:lnTo>
                  <a:pt x="4967" y="1427"/>
                </a:lnTo>
                <a:lnTo>
                  <a:pt x="4946" y="1452"/>
                </a:lnTo>
                <a:lnTo>
                  <a:pt x="4922" y="1474"/>
                </a:lnTo>
                <a:lnTo>
                  <a:pt x="4896" y="1494"/>
                </a:lnTo>
                <a:lnTo>
                  <a:pt x="4867" y="1510"/>
                </a:lnTo>
                <a:lnTo>
                  <a:pt x="4837" y="1524"/>
                </a:lnTo>
                <a:lnTo>
                  <a:pt x="4807" y="1536"/>
                </a:lnTo>
                <a:lnTo>
                  <a:pt x="4774" y="1544"/>
                </a:lnTo>
                <a:lnTo>
                  <a:pt x="4740" y="1550"/>
                </a:lnTo>
                <a:lnTo>
                  <a:pt x="4704" y="1552"/>
                </a:lnTo>
                <a:close/>
                <a:moveTo>
                  <a:pt x="4704" y="775"/>
                </a:moveTo>
                <a:lnTo>
                  <a:pt x="4704" y="775"/>
                </a:lnTo>
                <a:lnTo>
                  <a:pt x="4670" y="774"/>
                </a:lnTo>
                <a:lnTo>
                  <a:pt x="4636" y="767"/>
                </a:lnTo>
                <a:lnTo>
                  <a:pt x="4604" y="759"/>
                </a:lnTo>
                <a:lnTo>
                  <a:pt x="4571" y="748"/>
                </a:lnTo>
                <a:lnTo>
                  <a:pt x="4542" y="733"/>
                </a:lnTo>
                <a:lnTo>
                  <a:pt x="4515" y="717"/>
                </a:lnTo>
                <a:lnTo>
                  <a:pt x="4489" y="698"/>
                </a:lnTo>
                <a:lnTo>
                  <a:pt x="4464" y="675"/>
                </a:lnTo>
                <a:lnTo>
                  <a:pt x="4442" y="650"/>
                </a:lnTo>
                <a:lnTo>
                  <a:pt x="4422" y="625"/>
                </a:lnTo>
                <a:lnTo>
                  <a:pt x="4404" y="597"/>
                </a:lnTo>
                <a:lnTo>
                  <a:pt x="4391" y="568"/>
                </a:lnTo>
                <a:lnTo>
                  <a:pt x="4378" y="535"/>
                </a:lnTo>
                <a:lnTo>
                  <a:pt x="4370" y="503"/>
                </a:lnTo>
                <a:lnTo>
                  <a:pt x="4365" y="470"/>
                </a:lnTo>
                <a:lnTo>
                  <a:pt x="4364" y="435"/>
                </a:lnTo>
                <a:lnTo>
                  <a:pt x="4365" y="401"/>
                </a:lnTo>
                <a:lnTo>
                  <a:pt x="4370" y="367"/>
                </a:lnTo>
                <a:lnTo>
                  <a:pt x="4378" y="334"/>
                </a:lnTo>
                <a:lnTo>
                  <a:pt x="4391" y="303"/>
                </a:lnTo>
                <a:lnTo>
                  <a:pt x="4404" y="273"/>
                </a:lnTo>
                <a:lnTo>
                  <a:pt x="4422" y="245"/>
                </a:lnTo>
                <a:lnTo>
                  <a:pt x="4442" y="219"/>
                </a:lnTo>
                <a:lnTo>
                  <a:pt x="4464" y="195"/>
                </a:lnTo>
                <a:lnTo>
                  <a:pt x="4489" y="172"/>
                </a:lnTo>
                <a:lnTo>
                  <a:pt x="4515" y="153"/>
                </a:lnTo>
                <a:lnTo>
                  <a:pt x="4542" y="136"/>
                </a:lnTo>
                <a:lnTo>
                  <a:pt x="4571" y="122"/>
                </a:lnTo>
                <a:lnTo>
                  <a:pt x="4604" y="111"/>
                </a:lnTo>
                <a:lnTo>
                  <a:pt x="4636" y="102"/>
                </a:lnTo>
                <a:lnTo>
                  <a:pt x="4670" y="98"/>
                </a:lnTo>
                <a:lnTo>
                  <a:pt x="4704" y="96"/>
                </a:lnTo>
                <a:lnTo>
                  <a:pt x="4740" y="98"/>
                </a:lnTo>
                <a:lnTo>
                  <a:pt x="4774" y="102"/>
                </a:lnTo>
                <a:lnTo>
                  <a:pt x="4807" y="111"/>
                </a:lnTo>
                <a:lnTo>
                  <a:pt x="4837" y="122"/>
                </a:lnTo>
                <a:lnTo>
                  <a:pt x="4867" y="136"/>
                </a:lnTo>
                <a:lnTo>
                  <a:pt x="4896" y="153"/>
                </a:lnTo>
                <a:lnTo>
                  <a:pt x="4922" y="172"/>
                </a:lnTo>
                <a:lnTo>
                  <a:pt x="4946" y="195"/>
                </a:lnTo>
                <a:lnTo>
                  <a:pt x="4967" y="219"/>
                </a:lnTo>
                <a:lnTo>
                  <a:pt x="4988" y="245"/>
                </a:lnTo>
                <a:lnTo>
                  <a:pt x="5004" y="273"/>
                </a:lnTo>
                <a:lnTo>
                  <a:pt x="5019" y="303"/>
                </a:lnTo>
                <a:lnTo>
                  <a:pt x="5030" y="334"/>
                </a:lnTo>
                <a:lnTo>
                  <a:pt x="5038" y="367"/>
                </a:lnTo>
                <a:lnTo>
                  <a:pt x="5043" y="401"/>
                </a:lnTo>
                <a:lnTo>
                  <a:pt x="5045" y="435"/>
                </a:lnTo>
                <a:lnTo>
                  <a:pt x="5043" y="470"/>
                </a:lnTo>
                <a:lnTo>
                  <a:pt x="5038" y="503"/>
                </a:lnTo>
                <a:lnTo>
                  <a:pt x="5030" y="535"/>
                </a:lnTo>
                <a:lnTo>
                  <a:pt x="5019" y="568"/>
                </a:lnTo>
                <a:lnTo>
                  <a:pt x="5004" y="597"/>
                </a:lnTo>
                <a:lnTo>
                  <a:pt x="4988" y="625"/>
                </a:lnTo>
                <a:lnTo>
                  <a:pt x="4967" y="650"/>
                </a:lnTo>
                <a:lnTo>
                  <a:pt x="4946" y="675"/>
                </a:lnTo>
                <a:lnTo>
                  <a:pt x="4922" y="698"/>
                </a:lnTo>
                <a:lnTo>
                  <a:pt x="4896" y="717"/>
                </a:lnTo>
                <a:lnTo>
                  <a:pt x="4867" y="733"/>
                </a:lnTo>
                <a:lnTo>
                  <a:pt x="4837" y="748"/>
                </a:lnTo>
                <a:lnTo>
                  <a:pt x="4807" y="759"/>
                </a:lnTo>
                <a:lnTo>
                  <a:pt x="4774" y="767"/>
                </a:lnTo>
                <a:lnTo>
                  <a:pt x="4740" y="774"/>
                </a:lnTo>
                <a:lnTo>
                  <a:pt x="4704" y="775"/>
                </a:lnTo>
                <a:close/>
              </a:path>
            </a:pathLst>
          </a:custGeom>
          <a:solidFill>
            <a:srgbClr val="000000"/>
          </a:solidFill>
          <a:ln w="38100" cmpd="sng">
            <a:solidFill>
              <a:srgbClr val="FFFF75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3600" smtClean="0"/>
              <a:t>Colour the frames to </a:t>
            </a:r>
            <a:br>
              <a:rPr lang="en-GB" altLang="en-US" sz="3600" smtClean="0"/>
            </a:br>
            <a:r>
              <a:rPr lang="en-GB" altLang="en-US" sz="3600" smtClean="0"/>
              <a:t>create interesting effects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iphone-2009 12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565" t="27756" r="2144"/>
          <a:stretch>
            <a:fillRect/>
          </a:stretch>
        </p:blipFill>
        <p:spPr bwMode="auto">
          <a:xfrm>
            <a:off x="85725" y="79375"/>
            <a:ext cx="9001125" cy="6746875"/>
          </a:xfrm>
          <a:prstGeom prst="rect">
            <a:avLst/>
          </a:prstGeom>
          <a:solidFill>
            <a:srgbClr val="4D4D4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Freeform 3"/>
          <p:cNvSpPr>
            <a:spLocks noEditPoints="1"/>
          </p:cNvSpPr>
          <p:nvPr/>
        </p:nvSpPr>
        <p:spPr bwMode="auto">
          <a:xfrm>
            <a:off x="0" y="14288"/>
            <a:ext cx="9144000" cy="6870700"/>
          </a:xfrm>
          <a:custGeom>
            <a:avLst/>
            <a:gdLst>
              <a:gd name="T0" fmla="*/ 303068 w 6336"/>
              <a:gd name="T1" fmla="*/ 3654269 h 4896"/>
              <a:gd name="T2" fmla="*/ 161636 w 6336"/>
              <a:gd name="T3" fmla="*/ 390126 h 4896"/>
              <a:gd name="T4" fmla="*/ 395432 w 6336"/>
              <a:gd name="T5" fmla="*/ 4019135 h 4896"/>
              <a:gd name="T6" fmla="*/ 510886 w 6336"/>
              <a:gd name="T7" fmla="*/ 898131 h 4896"/>
              <a:gd name="T8" fmla="*/ 917864 w 6336"/>
              <a:gd name="T9" fmla="*/ 4636600 h 4896"/>
              <a:gd name="T10" fmla="*/ 874568 w 6336"/>
              <a:gd name="T11" fmla="*/ 1277030 h 4896"/>
              <a:gd name="T12" fmla="*/ 1030432 w 6336"/>
              <a:gd name="T13" fmla="*/ 4804999 h 4896"/>
              <a:gd name="T14" fmla="*/ 1016000 w 6336"/>
              <a:gd name="T15" fmla="*/ 1723288 h 4896"/>
              <a:gd name="T16" fmla="*/ 1414318 w 6336"/>
              <a:gd name="T17" fmla="*/ 5596477 h 4896"/>
              <a:gd name="T18" fmla="*/ 1529773 w 6336"/>
              <a:gd name="T19" fmla="*/ 2245327 h 4896"/>
              <a:gd name="T20" fmla="*/ 1740477 w 6336"/>
              <a:gd name="T21" fmla="*/ 5666644 h 4896"/>
              <a:gd name="T22" fmla="*/ 1610591 w 6336"/>
              <a:gd name="T23" fmla="*/ 2481086 h 4896"/>
              <a:gd name="T24" fmla="*/ 1954068 w 6336"/>
              <a:gd name="T25" fmla="*/ 6163422 h 4896"/>
              <a:gd name="T26" fmla="*/ 2063750 w 6336"/>
              <a:gd name="T27" fmla="*/ 3236077 h 4896"/>
              <a:gd name="T28" fmla="*/ 2433205 w 6336"/>
              <a:gd name="T29" fmla="*/ 6634941 h 4896"/>
              <a:gd name="T30" fmla="*/ 2320636 w 6336"/>
              <a:gd name="T31" fmla="*/ 3311857 h 4896"/>
              <a:gd name="T32" fmla="*/ 2205182 w 6336"/>
              <a:gd name="T33" fmla="*/ 202079 h 4896"/>
              <a:gd name="T34" fmla="*/ 2597727 w 6336"/>
              <a:gd name="T35" fmla="*/ 3825476 h 4896"/>
              <a:gd name="T36" fmla="*/ 2704523 w 6336"/>
              <a:gd name="T37" fmla="*/ 864451 h 4896"/>
              <a:gd name="T38" fmla="*/ 3019136 w 6336"/>
              <a:gd name="T39" fmla="*/ 4238054 h 4896"/>
              <a:gd name="T40" fmla="*/ 2877705 w 6336"/>
              <a:gd name="T41" fmla="*/ 962684 h 4896"/>
              <a:gd name="T42" fmla="*/ 3111500 w 6336"/>
              <a:gd name="T43" fmla="*/ 4614147 h 4896"/>
              <a:gd name="T44" fmla="*/ 3226955 w 6336"/>
              <a:gd name="T45" fmla="*/ 1481916 h 4896"/>
              <a:gd name="T46" fmla="*/ 3633932 w 6336"/>
              <a:gd name="T47" fmla="*/ 5231611 h 4896"/>
              <a:gd name="T48" fmla="*/ 3590636 w 6336"/>
              <a:gd name="T49" fmla="*/ 1860815 h 4896"/>
              <a:gd name="T50" fmla="*/ 3746500 w 6336"/>
              <a:gd name="T51" fmla="*/ 5405624 h 4896"/>
              <a:gd name="T52" fmla="*/ 3732068 w 6336"/>
              <a:gd name="T53" fmla="*/ 2307073 h 4896"/>
              <a:gd name="T54" fmla="*/ 4130386 w 6336"/>
              <a:gd name="T55" fmla="*/ 6183069 h 4896"/>
              <a:gd name="T56" fmla="*/ 4245841 w 6336"/>
              <a:gd name="T57" fmla="*/ 2829112 h 4896"/>
              <a:gd name="T58" fmla="*/ 4456545 w 6336"/>
              <a:gd name="T59" fmla="*/ 6244815 h 4896"/>
              <a:gd name="T60" fmla="*/ 4326659 w 6336"/>
              <a:gd name="T61" fmla="*/ 3087324 h 4896"/>
              <a:gd name="T62" fmla="*/ 4670136 w 6336"/>
              <a:gd name="T63" fmla="*/ 6750014 h 4896"/>
              <a:gd name="T64" fmla="*/ 4779818 w 6336"/>
              <a:gd name="T65" fmla="*/ 3819862 h 4896"/>
              <a:gd name="T66" fmla="*/ 4846205 w 6336"/>
              <a:gd name="T67" fmla="*/ 471519 h 4896"/>
              <a:gd name="T68" fmla="*/ 5036705 w 6336"/>
              <a:gd name="T69" fmla="*/ 3884415 h 4896"/>
              <a:gd name="T70" fmla="*/ 4921250 w 6336"/>
              <a:gd name="T71" fmla="*/ 785864 h 4896"/>
              <a:gd name="T72" fmla="*/ 5313795 w 6336"/>
              <a:gd name="T73" fmla="*/ 4409260 h 4896"/>
              <a:gd name="T74" fmla="*/ 5420591 w 6336"/>
              <a:gd name="T75" fmla="*/ 1448236 h 4896"/>
              <a:gd name="T76" fmla="*/ 5735205 w 6336"/>
              <a:gd name="T77" fmla="*/ 4821839 h 4896"/>
              <a:gd name="T78" fmla="*/ 5593773 w 6336"/>
              <a:gd name="T79" fmla="*/ 1557695 h 4896"/>
              <a:gd name="T80" fmla="*/ 5827568 w 6336"/>
              <a:gd name="T81" fmla="*/ 5209158 h 4896"/>
              <a:gd name="T82" fmla="*/ 5940136 w 6336"/>
              <a:gd name="T83" fmla="*/ 2065701 h 4896"/>
              <a:gd name="T84" fmla="*/ 6350000 w 6336"/>
              <a:gd name="T85" fmla="*/ 5821010 h 4896"/>
              <a:gd name="T86" fmla="*/ 6306705 w 6336"/>
              <a:gd name="T87" fmla="*/ 2433373 h 4896"/>
              <a:gd name="T88" fmla="*/ 6462568 w 6336"/>
              <a:gd name="T89" fmla="*/ 5992216 h 4896"/>
              <a:gd name="T90" fmla="*/ 6448136 w 6336"/>
              <a:gd name="T91" fmla="*/ 2890858 h 4896"/>
              <a:gd name="T92" fmla="*/ 6846455 w 6336"/>
              <a:gd name="T93" fmla="*/ 6769660 h 4896"/>
              <a:gd name="T94" fmla="*/ 6961909 w 6336"/>
              <a:gd name="T95" fmla="*/ 3424123 h 4896"/>
              <a:gd name="T96" fmla="*/ 6869545 w 6336"/>
              <a:gd name="T97" fmla="*/ 92620 h 4896"/>
              <a:gd name="T98" fmla="*/ 7042727 w 6336"/>
              <a:gd name="T99" fmla="*/ 3671109 h 4896"/>
              <a:gd name="T100" fmla="*/ 7083136 w 6336"/>
              <a:gd name="T101" fmla="*/ 586592 h 4896"/>
              <a:gd name="T102" fmla="*/ 7495886 w 6336"/>
              <a:gd name="T103" fmla="*/ 4403647 h 4896"/>
              <a:gd name="T104" fmla="*/ 7562273 w 6336"/>
              <a:gd name="T105" fmla="*/ 1044077 h 4896"/>
              <a:gd name="T106" fmla="*/ 7752773 w 6336"/>
              <a:gd name="T107" fmla="*/ 4479427 h 4896"/>
              <a:gd name="T108" fmla="*/ 7637318 w 6336"/>
              <a:gd name="T109" fmla="*/ 1369649 h 4896"/>
              <a:gd name="T110" fmla="*/ 8029864 w 6336"/>
              <a:gd name="T111" fmla="*/ 4993045 h 4896"/>
              <a:gd name="T112" fmla="*/ 8136659 w 6336"/>
              <a:gd name="T113" fmla="*/ 2032021 h 4896"/>
              <a:gd name="T114" fmla="*/ 8451273 w 6336"/>
              <a:gd name="T115" fmla="*/ 5422464 h 4896"/>
              <a:gd name="T116" fmla="*/ 8309841 w 6336"/>
              <a:gd name="T117" fmla="*/ 2141480 h 4896"/>
              <a:gd name="T118" fmla="*/ 8543636 w 6336"/>
              <a:gd name="T119" fmla="*/ 5798556 h 4896"/>
              <a:gd name="T120" fmla="*/ 8656205 w 6336"/>
              <a:gd name="T121" fmla="*/ 2638259 h 4896"/>
              <a:gd name="T122" fmla="*/ 9066068 w 6336"/>
              <a:gd name="T123" fmla="*/ 6399181 h 4896"/>
              <a:gd name="T124" fmla="*/ 9022773 w 6336"/>
              <a:gd name="T125" fmla="*/ 3039611 h 489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0" t="0" r="r" b="b"/>
            <a:pathLst>
              <a:path w="6336" h="4896">
                <a:moveTo>
                  <a:pt x="0" y="0"/>
                </a:moveTo>
                <a:lnTo>
                  <a:pt x="0" y="4896"/>
                </a:lnTo>
                <a:lnTo>
                  <a:pt x="6336" y="4896"/>
                </a:lnTo>
                <a:lnTo>
                  <a:pt x="6336" y="0"/>
                </a:lnTo>
                <a:lnTo>
                  <a:pt x="0" y="0"/>
                </a:lnTo>
                <a:close/>
                <a:moveTo>
                  <a:pt x="144" y="4824"/>
                </a:moveTo>
                <a:lnTo>
                  <a:pt x="144" y="4824"/>
                </a:lnTo>
                <a:lnTo>
                  <a:pt x="128" y="4822"/>
                </a:lnTo>
                <a:lnTo>
                  <a:pt x="112" y="4818"/>
                </a:lnTo>
                <a:lnTo>
                  <a:pt x="100" y="4810"/>
                </a:lnTo>
                <a:lnTo>
                  <a:pt x="88" y="4800"/>
                </a:lnTo>
                <a:lnTo>
                  <a:pt x="78" y="4788"/>
                </a:lnTo>
                <a:lnTo>
                  <a:pt x="70" y="4776"/>
                </a:lnTo>
                <a:lnTo>
                  <a:pt x="66" y="4760"/>
                </a:lnTo>
                <a:lnTo>
                  <a:pt x="64" y="4744"/>
                </a:lnTo>
                <a:lnTo>
                  <a:pt x="66" y="4728"/>
                </a:lnTo>
                <a:lnTo>
                  <a:pt x="70" y="4712"/>
                </a:lnTo>
                <a:lnTo>
                  <a:pt x="78" y="4700"/>
                </a:lnTo>
                <a:lnTo>
                  <a:pt x="88" y="4688"/>
                </a:lnTo>
                <a:lnTo>
                  <a:pt x="100" y="4678"/>
                </a:lnTo>
                <a:lnTo>
                  <a:pt x="112" y="4670"/>
                </a:lnTo>
                <a:lnTo>
                  <a:pt x="128" y="4666"/>
                </a:lnTo>
                <a:lnTo>
                  <a:pt x="144" y="4664"/>
                </a:lnTo>
                <a:lnTo>
                  <a:pt x="160" y="4666"/>
                </a:lnTo>
                <a:lnTo>
                  <a:pt x="176" y="4670"/>
                </a:lnTo>
                <a:lnTo>
                  <a:pt x="188" y="4678"/>
                </a:lnTo>
                <a:lnTo>
                  <a:pt x="200" y="4688"/>
                </a:lnTo>
                <a:lnTo>
                  <a:pt x="210" y="4700"/>
                </a:lnTo>
                <a:lnTo>
                  <a:pt x="218" y="4712"/>
                </a:lnTo>
                <a:lnTo>
                  <a:pt x="222" y="4728"/>
                </a:lnTo>
                <a:lnTo>
                  <a:pt x="224" y="4744"/>
                </a:lnTo>
                <a:lnTo>
                  <a:pt x="222" y="4760"/>
                </a:lnTo>
                <a:lnTo>
                  <a:pt x="218" y="4776"/>
                </a:lnTo>
                <a:lnTo>
                  <a:pt x="210" y="4788"/>
                </a:lnTo>
                <a:lnTo>
                  <a:pt x="200" y="4800"/>
                </a:lnTo>
                <a:lnTo>
                  <a:pt x="188" y="4810"/>
                </a:lnTo>
                <a:lnTo>
                  <a:pt x="176" y="4818"/>
                </a:lnTo>
                <a:lnTo>
                  <a:pt x="160" y="4822"/>
                </a:lnTo>
                <a:lnTo>
                  <a:pt x="144" y="4824"/>
                </a:lnTo>
                <a:close/>
                <a:moveTo>
                  <a:pt x="144" y="4608"/>
                </a:moveTo>
                <a:lnTo>
                  <a:pt x="144" y="4608"/>
                </a:lnTo>
                <a:lnTo>
                  <a:pt x="128" y="4606"/>
                </a:lnTo>
                <a:lnTo>
                  <a:pt x="112" y="4602"/>
                </a:lnTo>
                <a:lnTo>
                  <a:pt x="100" y="4594"/>
                </a:lnTo>
                <a:lnTo>
                  <a:pt x="88" y="4584"/>
                </a:lnTo>
                <a:lnTo>
                  <a:pt x="78" y="4572"/>
                </a:lnTo>
                <a:lnTo>
                  <a:pt x="70" y="4560"/>
                </a:lnTo>
                <a:lnTo>
                  <a:pt x="66" y="4544"/>
                </a:lnTo>
                <a:lnTo>
                  <a:pt x="64" y="4528"/>
                </a:lnTo>
                <a:lnTo>
                  <a:pt x="66" y="4512"/>
                </a:lnTo>
                <a:lnTo>
                  <a:pt x="70" y="4496"/>
                </a:lnTo>
                <a:lnTo>
                  <a:pt x="78" y="4484"/>
                </a:lnTo>
                <a:lnTo>
                  <a:pt x="88" y="4472"/>
                </a:lnTo>
                <a:lnTo>
                  <a:pt x="100" y="4462"/>
                </a:lnTo>
                <a:lnTo>
                  <a:pt x="112" y="4454"/>
                </a:lnTo>
                <a:lnTo>
                  <a:pt x="128" y="4450"/>
                </a:lnTo>
                <a:lnTo>
                  <a:pt x="144" y="4448"/>
                </a:lnTo>
                <a:lnTo>
                  <a:pt x="160" y="4450"/>
                </a:lnTo>
                <a:lnTo>
                  <a:pt x="176" y="4454"/>
                </a:lnTo>
                <a:lnTo>
                  <a:pt x="188" y="4462"/>
                </a:lnTo>
                <a:lnTo>
                  <a:pt x="200" y="4472"/>
                </a:lnTo>
                <a:lnTo>
                  <a:pt x="210" y="4484"/>
                </a:lnTo>
                <a:lnTo>
                  <a:pt x="218" y="4496"/>
                </a:lnTo>
                <a:lnTo>
                  <a:pt x="222" y="4512"/>
                </a:lnTo>
                <a:lnTo>
                  <a:pt x="224" y="4528"/>
                </a:lnTo>
                <a:lnTo>
                  <a:pt x="222" y="4544"/>
                </a:lnTo>
                <a:lnTo>
                  <a:pt x="218" y="4560"/>
                </a:lnTo>
                <a:lnTo>
                  <a:pt x="210" y="4572"/>
                </a:lnTo>
                <a:lnTo>
                  <a:pt x="200" y="4584"/>
                </a:lnTo>
                <a:lnTo>
                  <a:pt x="188" y="4594"/>
                </a:lnTo>
                <a:lnTo>
                  <a:pt x="176" y="4602"/>
                </a:lnTo>
                <a:lnTo>
                  <a:pt x="160" y="4606"/>
                </a:lnTo>
                <a:lnTo>
                  <a:pt x="144" y="4608"/>
                </a:lnTo>
                <a:close/>
                <a:moveTo>
                  <a:pt x="144" y="4406"/>
                </a:moveTo>
                <a:lnTo>
                  <a:pt x="144" y="4406"/>
                </a:lnTo>
                <a:lnTo>
                  <a:pt x="128" y="4404"/>
                </a:lnTo>
                <a:lnTo>
                  <a:pt x="112" y="4400"/>
                </a:lnTo>
                <a:lnTo>
                  <a:pt x="100" y="4392"/>
                </a:lnTo>
                <a:lnTo>
                  <a:pt x="88" y="4382"/>
                </a:lnTo>
                <a:lnTo>
                  <a:pt x="78" y="4370"/>
                </a:lnTo>
                <a:lnTo>
                  <a:pt x="70" y="4356"/>
                </a:lnTo>
                <a:lnTo>
                  <a:pt x="66" y="4342"/>
                </a:lnTo>
                <a:lnTo>
                  <a:pt x="64" y="4326"/>
                </a:lnTo>
                <a:lnTo>
                  <a:pt x="66" y="4310"/>
                </a:lnTo>
                <a:lnTo>
                  <a:pt x="70" y="4294"/>
                </a:lnTo>
                <a:lnTo>
                  <a:pt x="78" y="4282"/>
                </a:lnTo>
                <a:lnTo>
                  <a:pt x="88" y="4270"/>
                </a:lnTo>
                <a:lnTo>
                  <a:pt x="100" y="4260"/>
                </a:lnTo>
                <a:lnTo>
                  <a:pt x="112" y="4252"/>
                </a:lnTo>
                <a:lnTo>
                  <a:pt x="128" y="4248"/>
                </a:lnTo>
                <a:lnTo>
                  <a:pt x="144" y="4246"/>
                </a:lnTo>
                <a:lnTo>
                  <a:pt x="160" y="4248"/>
                </a:lnTo>
                <a:lnTo>
                  <a:pt x="176" y="4252"/>
                </a:lnTo>
                <a:lnTo>
                  <a:pt x="188" y="4260"/>
                </a:lnTo>
                <a:lnTo>
                  <a:pt x="200" y="4270"/>
                </a:lnTo>
                <a:lnTo>
                  <a:pt x="210" y="4282"/>
                </a:lnTo>
                <a:lnTo>
                  <a:pt x="218" y="4294"/>
                </a:lnTo>
                <a:lnTo>
                  <a:pt x="222" y="4310"/>
                </a:lnTo>
                <a:lnTo>
                  <a:pt x="224" y="4326"/>
                </a:lnTo>
                <a:lnTo>
                  <a:pt x="222" y="4342"/>
                </a:lnTo>
                <a:lnTo>
                  <a:pt x="218" y="4356"/>
                </a:lnTo>
                <a:lnTo>
                  <a:pt x="210" y="4370"/>
                </a:lnTo>
                <a:lnTo>
                  <a:pt x="200" y="4382"/>
                </a:lnTo>
                <a:lnTo>
                  <a:pt x="188" y="4392"/>
                </a:lnTo>
                <a:lnTo>
                  <a:pt x="176" y="4400"/>
                </a:lnTo>
                <a:lnTo>
                  <a:pt x="160" y="4404"/>
                </a:lnTo>
                <a:lnTo>
                  <a:pt x="144" y="4406"/>
                </a:lnTo>
                <a:close/>
                <a:moveTo>
                  <a:pt x="144" y="4196"/>
                </a:moveTo>
                <a:lnTo>
                  <a:pt x="144" y="4196"/>
                </a:lnTo>
                <a:lnTo>
                  <a:pt x="128" y="4196"/>
                </a:lnTo>
                <a:lnTo>
                  <a:pt x="112" y="4190"/>
                </a:lnTo>
                <a:lnTo>
                  <a:pt x="100" y="4184"/>
                </a:lnTo>
                <a:lnTo>
                  <a:pt x="88" y="4174"/>
                </a:lnTo>
                <a:lnTo>
                  <a:pt x="78" y="4162"/>
                </a:lnTo>
                <a:lnTo>
                  <a:pt x="70" y="4148"/>
                </a:lnTo>
                <a:lnTo>
                  <a:pt x="66" y="4132"/>
                </a:lnTo>
                <a:lnTo>
                  <a:pt x="64" y="4116"/>
                </a:lnTo>
                <a:lnTo>
                  <a:pt x="66" y="4100"/>
                </a:lnTo>
                <a:lnTo>
                  <a:pt x="70" y="4086"/>
                </a:lnTo>
                <a:lnTo>
                  <a:pt x="78" y="4072"/>
                </a:lnTo>
                <a:lnTo>
                  <a:pt x="88" y="4060"/>
                </a:lnTo>
                <a:lnTo>
                  <a:pt x="100" y="4050"/>
                </a:lnTo>
                <a:lnTo>
                  <a:pt x="112" y="4044"/>
                </a:lnTo>
                <a:lnTo>
                  <a:pt x="128" y="4038"/>
                </a:lnTo>
                <a:lnTo>
                  <a:pt x="144" y="4036"/>
                </a:lnTo>
                <a:lnTo>
                  <a:pt x="160" y="4038"/>
                </a:lnTo>
                <a:lnTo>
                  <a:pt x="176" y="4044"/>
                </a:lnTo>
                <a:lnTo>
                  <a:pt x="188" y="4050"/>
                </a:lnTo>
                <a:lnTo>
                  <a:pt x="200" y="4060"/>
                </a:lnTo>
                <a:lnTo>
                  <a:pt x="210" y="4072"/>
                </a:lnTo>
                <a:lnTo>
                  <a:pt x="218" y="4086"/>
                </a:lnTo>
                <a:lnTo>
                  <a:pt x="222" y="4100"/>
                </a:lnTo>
                <a:lnTo>
                  <a:pt x="224" y="4116"/>
                </a:lnTo>
                <a:lnTo>
                  <a:pt x="222" y="4132"/>
                </a:lnTo>
                <a:lnTo>
                  <a:pt x="218" y="4148"/>
                </a:lnTo>
                <a:lnTo>
                  <a:pt x="210" y="4162"/>
                </a:lnTo>
                <a:lnTo>
                  <a:pt x="200" y="4174"/>
                </a:lnTo>
                <a:lnTo>
                  <a:pt x="188" y="4184"/>
                </a:lnTo>
                <a:lnTo>
                  <a:pt x="176" y="4190"/>
                </a:lnTo>
                <a:lnTo>
                  <a:pt x="160" y="4196"/>
                </a:lnTo>
                <a:lnTo>
                  <a:pt x="144" y="4196"/>
                </a:lnTo>
                <a:close/>
                <a:moveTo>
                  <a:pt x="144" y="3988"/>
                </a:moveTo>
                <a:lnTo>
                  <a:pt x="144" y="3988"/>
                </a:lnTo>
                <a:lnTo>
                  <a:pt x="128" y="3986"/>
                </a:lnTo>
                <a:lnTo>
                  <a:pt x="112" y="3982"/>
                </a:lnTo>
                <a:lnTo>
                  <a:pt x="100" y="3974"/>
                </a:lnTo>
                <a:lnTo>
                  <a:pt x="88" y="3964"/>
                </a:lnTo>
                <a:lnTo>
                  <a:pt x="78" y="3952"/>
                </a:lnTo>
                <a:lnTo>
                  <a:pt x="70" y="3940"/>
                </a:lnTo>
                <a:lnTo>
                  <a:pt x="66" y="3924"/>
                </a:lnTo>
                <a:lnTo>
                  <a:pt x="64" y="3908"/>
                </a:lnTo>
                <a:lnTo>
                  <a:pt x="66" y="3892"/>
                </a:lnTo>
                <a:lnTo>
                  <a:pt x="70" y="3878"/>
                </a:lnTo>
                <a:lnTo>
                  <a:pt x="78" y="3864"/>
                </a:lnTo>
                <a:lnTo>
                  <a:pt x="88" y="3852"/>
                </a:lnTo>
                <a:lnTo>
                  <a:pt x="100" y="3842"/>
                </a:lnTo>
                <a:lnTo>
                  <a:pt x="112" y="3834"/>
                </a:lnTo>
                <a:lnTo>
                  <a:pt x="128" y="3830"/>
                </a:lnTo>
                <a:lnTo>
                  <a:pt x="144" y="3828"/>
                </a:lnTo>
                <a:lnTo>
                  <a:pt x="160" y="3830"/>
                </a:lnTo>
                <a:lnTo>
                  <a:pt x="176" y="3834"/>
                </a:lnTo>
                <a:lnTo>
                  <a:pt x="188" y="3842"/>
                </a:lnTo>
                <a:lnTo>
                  <a:pt x="200" y="3852"/>
                </a:lnTo>
                <a:lnTo>
                  <a:pt x="210" y="3864"/>
                </a:lnTo>
                <a:lnTo>
                  <a:pt x="218" y="3878"/>
                </a:lnTo>
                <a:lnTo>
                  <a:pt x="222" y="3892"/>
                </a:lnTo>
                <a:lnTo>
                  <a:pt x="224" y="3908"/>
                </a:lnTo>
                <a:lnTo>
                  <a:pt x="222" y="3924"/>
                </a:lnTo>
                <a:lnTo>
                  <a:pt x="218" y="3940"/>
                </a:lnTo>
                <a:lnTo>
                  <a:pt x="210" y="3952"/>
                </a:lnTo>
                <a:lnTo>
                  <a:pt x="200" y="3964"/>
                </a:lnTo>
                <a:lnTo>
                  <a:pt x="188" y="3974"/>
                </a:lnTo>
                <a:lnTo>
                  <a:pt x="176" y="3982"/>
                </a:lnTo>
                <a:lnTo>
                  <a:pt x="160" y="3986"/>
                </a:lnTo>
                <a:lnTo>
                  <a:pt x="144" y="3988"/>
                </a:lnTo>
                <a:close/>
                <a:moveTo>
                  <a:pt x="144" y="3776"/>
                </a:moveTo>
                <a:lnTo>
                  <a:pt x="144" y="3776"/>
                </a:lnTo>
                <a:lnTo>
                  <a:pt x="128" y="3774"/>
                </a:lnTo>
                <a:lnTo>
                  <a:pt x="112" y="3770"/>
                </a:lnTo>
                <a:lnTo>
                  <a:pt x="100" y="3762"/>
                </a:lnTo>
                <a:lnTo>
                  <a:pt x="88" y="3752"/>
                </a:lnTo>
                <a:lnTo>
                  <a:pt x="78" y="3740"/>
                </a:lnTo>
                <a:lnTo>
                  <a:pt x="70" y="3728"/>
                </a:lnTo>
                <a:lnTo>
                  <a:pt x="66" y="3712"/>
                </a:lnTo>
                <a:lnTo>
                  <a:pt x="64" y="3696"/>
                </a:lnTo>
                <a:lnTo>
                  <a:pt x="66" y="3680"/>
                </a:lnTo>
                <a:lnTo>
                  <a:pt x="70" y="3664"/>
                </a:lnTo>
                <a:lnTo>
                  <a:pt x="78" y="3652"/>
                </a:lnTo>
                <a:lnTo>
                  <a:pt x="88" y="3640"/>
                </a:lnTo>
                <a:lnTo>
                  <a:pt x="100" y="3630"/>
                </a:lnTo>
                <a:lnTo>
                  <a:pt x="112" y="3622"/>
                </a:lnTo>
                <a:lnTo>
                  <a:pt x="128" y="3618"/>
                </a:lnTo>
                <a:lnTo>
                  <a:pt x="144" y="3616"/>
                </a:lnTo>
                <a:lnTo>
                  <a:pt x="160" y="3618"/>
                </a:lnTo>
                <a:lnTo>
                  <a:pt x="176" y="3622"/>
                </a:lnTo>
                <a:lnTo>
                  <a:pt x="188" y="3630"/>
                </a:lnTo>
                <a:lnTo>
                  <a:pt x="200" y="3640"/>
                </a:lnTo>
                <a:lnTo>
                  <a:pt x="210" y="3652"/>
                </a:lnTo>
                <a:lnTo>
                  <a:pt x="218" y="3664"/>
                </a:lnTo>
                <a:lnTo>
                  <a:pt x="222" y="3680"/>
                </a:lnTo>
                <a:lnTo>
                  <a:pt x="224" y="3696"/>
                </a:lnTo>
                <a:lnTo>
                  <a:pt x="222" y="3712"/>
                </a:lnTo>
                <a:lnTo>
                  <a:pt x="218" y="3728"/>
                </a:lnTo>
                <a:lnTo>
                  <a:pt x="210" y="3740"/>
                </a:lnTo>
                <a:lnTo>
                  <a:pt x="200" y="3752"/>
                </a:lnTo>
                <a:lnTo>
                  <a:pt x="188" y="3762"/>
                </a:lnTo>
                <a:lnTo>
                  <a:pt x="176" y="3770"/>
                </a:lnTo>
                <a:lnTo>
                  <a:pt x="160" y="3774"/>
                </a:lnTo>
                <a:lnTo>
                  <a:pt x="144" y="3776"/>
                </a:lnTo>
                <a:close/>
                <a:moveTo>
                  <a:pt x="144" y="3560"/>
                </a:moveTo>
                <a:lnTo>
                  <a:pt x="144" y="3560"/>
                </a:lnTo>
                <a:lnTo>
                  <a:pt x="128" y="3558"/>
                </a:lnTo>
                <a:lnTo>
                  <a:pt x="112" y="3554"/>
                </a:lnTo>
                <a:lnTo>
                  <a:pt x="100" y="3546"/>
                </a:lnTo>
                <a:lnTo>
                  <a:pt x="88" y="3536"/>
                </a:lnTo>
                <a:lnTo>
                  <a:pt x="78" y="3524"/>
                </a:lnTo>
                <a:lnTo>
                  <a:pt x="70" y="3512"/>
                </a:lnTo>
                <a:lnTo>
                  <a:pt x="66" y="3496"/>
                </a:lnTo>
                <a:lnTo>
                  <a:pt x="64" y="3480"/>
                </a:lnTo>
                <a:lnTo>
                  <a:pt x="66" y="3464"/>
                </a:lnTo>
                <a:lnTo>
                  <a:pt x="70" y="3448"/>
                </a:lnTo>
                <a:lnTo>
                  <a:pt x="78" y="3436"/>
                </a:lnTo>
                <a:lnTo>
                  <a:pt x="88" y="3424"/>
                </a:lnTo>
                <a:lnTo>
                  <a:pt x="100" y="3414"/>
                </a:lnTo>
                <a:lnTo>
                  <a:pt x="112" y="3406"/>
                </a:lnTo>
                <a:lnTo>
                  <a:pt x="128" y="3402"/>
                </a:lnTo>
                <a:lnTo>
                  <a:pt x="144" y="3400"/>
                </a:lnTo>
                <a:lnTo>
                  <a:pt x="160" y="3402"/>
                </a:lnTo>
                <a:lnTo>
                  <a:pt x="176" y="3406"/>
                </a:lnTo>
                <a:lnTo>
                  <a:pt x="188" y="3414"/>
                </a:lnTo>
                <a:lnTo>
                  <a:pt x="200" y="3424"/>
                </a:lnTo>
                <a:lnTo>
                  <a:pt x="210" y="3436"/>
                </a:lnTo>
                <a:lnTo>
                  <a:pt x="218" y="3448"/>
                </a:lnTo>
                <a:lnTo>
                  <a:pt x="222" y="3464"/>
                </a:lnTo>
                <a:lnTo>
                  <a:pt x="224" y="3480"/>
                </a:lnTo>
                <a:lnTo>
                  <a:pt x="222" y="3496"/>
                </a:lnTo>
                <a:lnTo>
                  <a:pt x="218" y="3512"/>
                </a:lnTo>
                <a:lnTo>
                  <a:pt x="210" y="3524"/>
                </a:lnTo>
                <a:lnTo>
                  <a:pt x="200" y="3536"/>
                </a:lnTo>
                <a:lnTo>
                  <a:pt x="188" y="3546"/>
                </a:lnTo>
                <a:lnTo>
                  <a:pt x="176" y="3554"/>
                </a:lnTo>
                <a:lnTo>
                  <a:pt x="160" y="3558"/>
                </a:lnTo>
                <a:lnTo>
                  <a:pt x="144" y="3560"/>
                </a:lnTo>
                <a:close/>
                <a:moveTo>
                  <a:pt x="144" y="3352"/>
                </a:moveTo>
                <a:lnTo>
                  <a:pt x="144" y="3352"/>
                </a:lnTo>
                <a:lnTo>
                  <a:pt x="128" y="3350"/>
                </a:lnTo>
                <a:lnTo>
                  <a:pt x="112" y="3346"/>
                </a:lnTo>
                <a:lnTo>
                  <a:pt x="100" y="3338"/>
                </a:lnTo>
                <a:lnTo>
                  <a:pt x="88" y="3328"/>
                </a:lnTo>
                <a:lnTo>
                  <a:pt x="78" y="3316"/>
                </a:lnTo>
                <a:lnTo>
                  <a:pt x="70" y="3304"/>
                </a:lnTo>
                <a:lnTo>
                  <a:pt x="66" y="3288"/>
                </a:lnTo>
                <a:lnTo>
                  <a:pt x="64" y="3272"/>
                </a:lnTo>
                <a:lnTo>
                  <a:pt x="66" y="3256"/>
                </a:lnTo>
                <a:lnTo>
                  <a:pt x="70" y="3240"/>
                </a:lnTo>
                <a:lnTo>
                  <a:pt x="78" y="3228"/>
                </a:lnTo>
                <a:lnTo>
                  <a:pt x="88" y="3216"/>
                </a:lnTo>
                <a:lnTo>
                  <a:pt x="100" y="3206"/>
                </a:lnTo>
                <a:lnTo>
                  <a:pt x="112" y="3198"/>
                </a:lnTo>
                <a:lnTo>
                  <a:pt x="128" y="3194"/>
                </a:lnTo>
                <a:lnTo>
                  <a:pt x="144" y="3192"/>
                </a:lnTo>
                <a:lnTo>
                  <a:pt x="160" y="3194"/>
                </a:lnTo>
                <a:lnTo>
                  <a:pt x="176" y="3198"/>
                </a:lnTo>
                <a:lnTo>
                  <a:pt x="188" y="3206"/>
                </a:lnTo>
                <a:lnTo>
                  <a:pt x="200" y="3216"/>
                </a:lnTo>
                <a:lnTo>
                  <a:pt x="210" y="3228"/>
                </a:lnTo>
                <a:lnTo>
                  <a:pt x="218" y="3240"/>
                </a:lnTo>
                <a:lnTo>
                  <a:pt x="222" y="3256"/>
                </a:lnTo>
                <a:lnTo>
                  <a:pt x="224" y="3272"/>
                </a:lnTo>
                <a:lnTo>
                  <a:pt x="222" y="3288"/>
                </a:lnTo>
                <a:lnTo>
                  <a:pt x="218" y="3304"/>
                </a:lnTo>
                <a:lnTo>
                  <a:pt x="210" y="3316"/>
                </a:lnTo>
                <a:lnTo>
                  <a:pt x="200" y="3328"/>
                </a:lnTo>
                <a:lnTo>
                  <a:pt x="188" y="3338"/>
                </a:lnTo>
                <a:lnTo>
                  <a:pt x="176" y="3346"/>
                </a:lnTo>
                <a:lnTo>
                  <a:pt x="160" y="3350"/>
                </a:lnTo>
                <a:lnTo>
                  <a:pt x="144" y="3352"/>
                </a:lnTo>
                <a:close/>
                <a:moveTo>
                  <a:pt x="144" y="3144"/>
                </a:moveTo>
                <a:lnTo>
                  <a:pt x="144" y="3144"/>
                </a:lnTo>
                <a:lnTo>
                  <a:pt x="128" y="3142"/>
                </a:lnTo>
                <a:lnTo>
                  <a:pt x="112" y="3138"/>
                </a:lnTo>
                <a:lnTo>
                  <a:pt x="100" y="3130"/>
                </a:lnTo>
                <a:lnTo>
                  <a:pt x="88" y="3120"/>
                </a:lnTo>
                <a:lnTo>
                  <a:pt x="78" y="3108"/>
                </a:lnTo>
                <a:lnTo>
                  <a:pt x="70" y="3096"/>
                </a:lnTo>
                <a:lnTo>
                  <a:pt x="66" y="3080"/>
                </a:lnTo>
                <a:lnTo>
                  <a:pt x="64" y="3064"/>
                </a:lnTo>
                <a:lnTo>
                  <a:pt x="66" y="3048"/>
                </a:lnTo>
                <a:lnTo>
                  <a:pt x="70" y="3032"/>
                </a:lnTo>
                <a:lnTo>
                  <a:pt x="78" y="3020"/>
                </a:lnTo>
                <a:lnTo>
                  <a:pt x="88" y="3008"/>
                </a:lnTo>
                <a:lnTo>
                  <a:pt x="100" y="2998"/>
                </a:lnTo>
                <a:lnTo>
                  <a:pt x="112" y="2990"/>
                </a:lnTo>
                <a:lnTo>
                  <a:pt x="128" y="2986"/>
                </a:lnTo>
                <a:lnTo>
                  <a:pt x="144" y="2984"/>
                </a:lnTo>
                <a:lnTo>
                  <a:pt x="160" y="2986"/>
                </a:lnTo>
                <a:lnTo>
                  <a:pt x="176" y="2990"/>
                </a:lnTo>
                <a:lnTo>
                  <a:pt x="188" y="2998"/>
                </a:lnTo>
                <a:lnTo>
                  <a:pt x="200" y="3008"/>
                </a:lnTo>
                <a:lnTo>
                  <a:pt x="210" y="3020"/>
                </a:lnTo>
                <a:lnTo>
                  <a:pt x="218" y="3032"/>
                </a:lnTo>
                <a:lnTo>
                  <a:pt x="222" y="3048"/>
                </a:lnTo>
                <a:lnTo>
                  <a:pt x="224" y="3064"/>
                </a:lnTo>
                <a:lnTo>
                  <a:pt x="222" y="3080"/>
                </a:lnTo>
                <a:lnTo>
                  <a:pt x="218" y="3096"/>
                </a:lnTo>
                <a:lnTo>
                  <a:pt x="210" y="3108"/>
                </a:lnTo>
                <a:lnTo>
                  <a:pt x="200" y="3120"/>
                </a:lnTo>
                <a:lnTo>
                  <a:pt x="188" y="3130"/>
                </a:lnTo>
                <a:lnTo>
                  <a:pt x="176" y="3138"/>
                </a:lnTo>
                <a:lnTo>
                  <a:pt x="160" y="3142"/>
                </a:lnTo>
                <a:lnTo>
                  <a:pt x="144" y="3144"/>
                </a:lnTo>
                <a:close/>
                <a:moveTo>
                  <a:pt x="144" y="2928"/>
                </a:moveTo>
                <a:lnTo>
                  <a:pt x="144" y="2928"/>
                </a:lnTo>
                <a:lnTo>
                  <a:pt x="128" y="2926"/>
                </a:lnTo>
                <a:lnTo>
                  <a:pt x="112" y="2922"/>
                </a:lnTo>
                <a:lnTo>
                  <a:pt x="100" y="2914"/>
                </a:lnTo>
                <a:lnTo>
                  <a:pt x="88" y="2904"/>
                </a:lnTo>
                <a:lnTo>
                  <a:pt x="78" y="2892"/>
                </a:lnTo>
                <a:lnTo>
                  <a:pt x="70" y="2880"/>
                </a:lnTo>
                <a:lnTo>
                  <a:pt x="66" y="2864"/>
                </a:lnTo>
                <a:lnTo>
                  <a:pt x="64" y="2848"/>
                </a:lnTo>
                <a:lnTo>
                  <a:pt x="66" y="2832"/>
                </a:lnTo>
                <a:lnTo>
                  <a:pt x="70" y="2816"/>
                </a:lnTo>
                <a:lnTo>
                  <a:pt x="78" y="2804"/>
                </a:lnTo>
                <a:lnTo>
                  <a:pt x="88" y="2792"/>
                </a:lnTo>
                <a:lnTo>
                  <a:pt x="100" y="2782"/>
                </a:lnTo>
                <a:lnTo>
                  <a:pt x="112" y="2774"/>
                </a:lnTo>
                <a:lnTo>
                  <a:pt x="128" y="2770"/>
                </a:lnTo>
                <a:lnTo>
                  <a:pt x="144" y="2768"/>
                </a:lnTo>
                <a:lnTo>
                  <a:pt x="160" y="2770"/>
                </a:lnTo>
                <a:lnTo>
                  <a:pt x="176" y="2774"/>
                </a:lnTo>
                <a:lnTo>
                  <a:pt x="188" y="2782"/>
                </a:lnTo>
                <a:lnTo>
                  <a:pt x="200" y="2792"/>
                </a:lnTo>
                <a:lnTo>
                  <a:pt x="210" y="2804"/>
                </a:lnTo>
                <a:lnTo>
                  <a:pt x="218" y="2816"/>
                </a:lnTo>
                <a:lnTo>
                  <a:pt x="222" y="2832"/>
                </a:lnTo>
                <a:lnTo>
                  <a:pt x="224" y="2848"/>
                </a:lnTo>
                <a:lnTo>
                  <a:pt x="222" y="2864"/>
                </a:lnTo>
                <a:lnTo>
                  <a:pt x="218" y="2880"/>
                </a:lnTo>
                <a:lnTo>
                  <a:pt x="210" y="2892"/>
                </a:lnTo>
                <a:lnTo>
                  <a:pt x="200" y="2904"/>
                </a:lnTo>
                <a:lnTo>
                  <a:pt x="188" y="2914"/>
                </a:lnTo>
                <a:lnTo>
                  <a:pt x="176" y="2922"/>
                </a:lnTo>
                <a:lnTo>
                  <a:pt x="160" y="2926"/>
                </a:lnTo>
                <a:lnTo>
                  <a:pt x="144" y="2928"/>
                </a:lnTo>
                <a:close/>
                <a:moveTo>
                  <a:pt x="144" y="2728"/>
                </a:moveTo>
                <a:lnTo>
                  <a:pt x="144" y="2728"/>
                </a:lnTo>
                <a:lnTo>
                  <a:pt x="128" y="2726"/>
                </a:lnTo>
                <a:lnTo>
                  <a:pt x="112" y="2722"/>
                </a:lnTo>
                <a:lnTo>
                  <a:pt x="100" y="2714"/>
                </a:lnTo>
                <a:lnTo>
                  <a:pt x="88" y="2704"/>
                </a:lnTo>
                <a:lnTo>
                  <a:pt x="78" y="2692"/>
                </a:lnTo>
                <a:lnTo>
                  <a:pt x="70" y="2680"/>
                </a:lnTo>
                <a:lnTo>
                  <a:pt x="66" y="2664"/>
                </a:lnTo>
                <a:lnTo>
                  <a:pt x="64" y="2648"/>
                </a:lnTo>
                <a:lnTo>
                  <a:pt x="66" y="2632"/>
                </a:lnTo>
                <a:lnTo>
                  <a:pt x="70" y="2616"/>
                </a:lnTo>
                <a:lnTo>
                  <a:pt x="78" y="2604"/>
                </a:lnTo>
                <a:lnTo>
                  <a:pt x="88" y="2592"/>
                </a:lnTo>
                <a:lnTo>
                  <a:pt x="100" y="2582"/>
                </a:lnTo>
                <a:lnTo>
                  <a:pt x="112" y="2574"/>
                </a:lnTo>
                <a:lnTo>
                  <a:pt x="128" y="2570"/>
                </a:lnTo>
                <a:lnTo>
                  <a:pt x="144" y="2568"/>
                </a:lnTo>
                <a:lnTo>
                  <a:pt x="160" y="2570"/>
                </a:lnTo>
                <a:lnTo>
                  <a:pt x="176" y="2574"/>
                </a:lnTo>
                <a:lnTo>
                  <a:pt x="188" y="2582"/>
                </a:lnTo>
                <a:lnTo>
                  <a:pt x="200" y="2592"/>
                </a:lnTo>
                <a:lnTo>
                  <a:pt x="210" y="2604"/>
                </a:lnTo>
                <a:lnTo>
                  <a:pt x="218" y="2616"/>
                </a:lnTo>
                <a:lnTo>
                  <a:pt x="222" y="2632"/>
                </a:lnTo>
                <a:lnTo>
                  <a:pt x="224" y="2648"/>
                </a:lnTo>
                <a:lnTo>
                  <a:pt x="222" y="2664"/>
                </a:lnTo>
                <a:lnTo>
                  <a:pt x="218" y="2680"/>
                </a:lnTo>
                <a:lnTo>
                  <a:pt x="210" y="2692"/>
                </a:lnTo>
                <a:lnTo>
                  <a:pt x="200" y="2704"/>
                </a:lnTo>
                <a:lnTo>
                  <a:pt x="188" y="2714"/>
                </a:lnTo>
                <a:lnTo>
                  <a:pt x="176" y="2722"/>
                </a:lnTo>
                <a:lnTo>
                  <a:pt x="160" y="2726"/>
                </a:lnTo>
                <a:lnTo>
                  <a:pt x="144" y="2728"/>
                </a:lnTo>
                <a:close/>
                <a:moveTo>
                  <a:pt x="144" y="2520"/>
                </a:moveTo>
                <a:lnTo>
                  <a:pt x="144" y="2520"/>
                </a:lnTo>
                <a:lnTo>
                  <a:pt x="128" y="2518"/>
                </a:lnTo>
                <a:lnTo>
                  <a:pt x="112" y="2514"/>
                </a:lnTo>
                <a:lnTo>
                  <a:pt x="100" y="2506"/>
                </a:lnTo>
                <a:lnTo>
                  <a:pt x="88" y="2496"/>
                </a:lnTo>
                <a:lnTo>
                  <a:pt x="78" y="2484"/>
                </a:lnTo>
                <a:lnTo>
                  <a:pt x="70" y="2472"/>
                </a:lnTo>
                <a:lnTo>
                  <a:pt x="66" y="2456"/>
                </a:lnTo>
                <a:lnTo>
                  <a:pt x="64" y="2440"/>
                </a:lnTo>
                <a:lnTo>
                  <a:pt x="66" y="2424"/>
                </a:lnTo>
                <a:lnTo>
                  <a:pt x="70" y="2408"/>
                </a:lnTo>
                <a:lnTo>
                  <a:pt x="78" y="2396"/>
                </a:lnTo>
                <a:lnTo>
                  <a:pt x="88" y="2384"/>
                </a:lnTo>
                <a:lnTo>
                  <a:pt x="100" y="2374"/>
                </a:lnTo>
                <a:lnTo>
                  <a:pt x="112" y="2366"/>
                </a:lnTo>
                <a:lnTo>
                  <a:pt x="128" y="2362"/>
                </a:lnTo>
                <a:lnTo>
                  <a:pt x="144" y="2360"/>
                </a:lnTo>
                <a:lnTo>
                  <a:pt x="160" y="2362"/>
                </a:lnTo>
                <a:lnTo>
                  <a:pt x="176" y="2366"/>
                </a:lnTo>
                <a:lnTo>
                  <a:pt x="188" y="2374"/>
                </a:lnTo>
                <a:lnTo>
                  <a:pt x="200" y="2384"/>
                </a:lnTo>
                <a:lnTo>
                  <a:pt x="210" y="2396"/>
                </a:lnTo>
                <a:lnTo>
                  <a:pt x="218" y="2408"/>
                </a:lnTo>
                <a:lnTo>
                  <a:pt x="222" y="2424"/>
                </a:lnTo>
                <a:lnTo>
                  <a:pt x="224" y="2440"/>
                </a:lnTo>
                <a:lnTo>
                  <a:pt x="222" y="2456"/>
                </a:lnTo>
                <a:lnTo>
                  <a:pt x="218" y="2472"/>
                </a:lnTo>
                <a:lnTo>
                  <a:pt x="210" y="2484"/>
                </a:lnTo>
                <a:lnTo>
                  <a:pt x="200" y="2496"/>
                </a:lnTo>
                <a:lnTo>
                  <a:pt x="188" y="2506"/>
                </a:lnTo>
                <a:lnTo>
                  <a:pt x="176" y="2514"/>
                </a:lnTo>
                <a:lnTo>
                  <a:pt x="160" y="2518"/>
                </a:lnTo>
                <a:lnTo>
                  <a:pt x="144" y="2520"/>
                </a:lnTo>
                <a:close/>
                <a:moveTo>
                  <a:pt x="144" y="2312"/>
                </a:moveTo>
                <a:lnTo>
                  <a:pt x="144" y="2312"/>
                </a:lnTo>
                <a:lnTo>
                  <a:pt x="128" y="2310"/>
                </a:lnTo>
                <a:lnTo>
                  <a:pt x="112" y="2306"/>
                </a:lnTo>
                <a:lnTo>
                  <a:pt x="100" y="2298"/>
                </a:lnTo>
                <a:lnTo>
                  <a:pt x="88" y="2288"/>
                </a:lnTo>
                <a:lnTo>
                  <a:pt x="78" y="2276"/>
                </a:lnTo>
                <a:lnTo>
                  <a:pt x="70" y="2264"/>
                </a:lnTo>
                <a:lnTo>
                  <a:pt x="66" y="2248"/>
                </a:lnTo>
                <a:lnTo>
                  <a:pt x="64" y="2232"/>
                </a:lnTo>
                <a:lnTo>
                  <a:pt x="66" y="2216"/>
                </a:lnTo>
                <a:lnTo>
                  <a:pt x="70" y="2200"/>
                </a:lnTo>
                <a:lnTo>
                  <a:pt x="78" y="2188"/>
                </a:lnTo>
                <a:lnTo>
                  <a:pt x="88" y="2176"/>
                </a:lnTo>
                <a:lnTo>
                  <a:pt x="100" y="2166"/>
                </a:lnTo>
                <a:lnTo>
                  <a:pt x="112" y="2158"/>
                </a:lnTo>
                <a:lnTo>
                  <a:pt x="128" y="2154"/>
                </a:lnTo>
                <a:lnTo>
                  <a:pt x="144" y="2152"/>
                </a:lnTo>
                <a:lnTo>
                  <a:pt x="160" y="2154"/>
                </a:lnTo>
                <a:lnTo>
                  <a:pt x="176" y="2158"/>
                </a:lnTo>
                <a:lnTo>
                  <a:pt x="188" y="2166"/>
                </a:lnTo>
                <a:lnTo>
                  <a:pt x="200" y="2176"/>
                </a:lnTo>
                <a:lnTo>
                  <a:pt x="210" y="2188"/>
                </a:lnTo>
                <a:lnTo>
                  <a:pt x="218" y="2200"/>
                </a:lnTo>
                <a:lnTo>
                  <a:pt x="222" y="2216"/>
                </a:lnTo>
                <a:lnTo>
                  <a:pt x="224" y="2232"/>
                </a:lnTo>
                <a:lnTo>
                  <a:pt x="222" y="2248"/>
                </a:lnTo>
                <a:lnTo>
                  <a:pt x="218" y="2264"/>
                </a:lnTo>
                <a:lnTo>
                  <a:pt x="210" y="2276"/>
                </a:lnTo>
                <a:lnTo>
                  <a:pt x="200" y="2288"/>
                </a:lnTo>
                <a:lnTo>
                  <a:pt x="188" y="2298"/>
                </a:lnTo>
                <a:lnTo>
                  <a:pt x="176" y="2306"/>
                </a:lnTo>
                <a:lnTo>
                  <a:pt x="160" y="2310"/>
                </a:lnTo>
                <a:lnTo>
                  <a:pt x="144" y="2312"/>
                </a:lnTo>
                <a:close/>
                <a:moveTo>
                  <a:pt x="144" y="2096"/>
                </a:moveTo>
                <a:lnTo>
                  <a:pt x="144" y="2096"/>
                </a:lnTo>
                <a:lnTo>
                  <a:pt x="128" y="2094"/>
                </a:lnTo>
                <a:lnTo>
                  <a:pt x="112" y="2090"/>
                </a:lnTo>
                <a:lnTo>
                  <a:pt x="100" y="2082"/>
                </a:lnTo>
                <a:lnTo>
                  <a:pt x="88" y="2072"/>
                </a:lnTo>
                <a:lnTo>
                  <a:pt x="78" y="2060"/>
                </a:lnTo>
                <a:lnTo>
                  <a:pt x="70" y="2048"/>
                </a:lnTo>
                <a:lnTo>
                  <a:pt x="66" y="2032"/>
                </a:lnTo>
                <a:lnTo>
                  <a:pt x="64" y="2016"/>
                </a:lnTo>
                <a:lnTo>
                  <a:pt x="66" y="2000"/>
                </a:lnTo>
                <a:lnTo>
                  <a:pt x="70" y="1984"/>
                </a:lnTo>
                <a:lnTo>
                  <a:pt x="78" y="1972"/>
                </a:lnTo>
                <a:lnTo>
                  <a:pt x="88" y="1960"/>
                </a:lnTo>
                <a:lnTo>
                  <a:pt x="100" y="1950"/>
                </a:lnTo>
                <a:lnTo>
                  <a:pt x="112" y="1942"/>
                </a:lnTo>
                <a:lnTo>
                  <a:pt x="128" y="1938"/>
                </a:lnTo>
                <a:lnTo>
                  <a:pt x="144" y="1936"/>
                </a:lnTo>
                <a:lnTo>
                  <a:pt x="160" y="1938"/>
                </a:lnTo>
                <a:lnTo>
                  <a:pt x="176" y="1942"/>
                </a:lnTo>
                <a:lnTo>
                  <a:pt x="188" y="1950"/>
                </a:lnTo>
                <a:lnTo>
                  <a:pt x="200" y="1960"/>
                </a:lnTo>
                <a:lnTo>
                  <a:pt x="210" y="1972"/>
                </a:lnTo>
                <a:lnTo>
                  <a:pt x="218" y="1984"/>
                </a:lnTo>
                <a:lnTo>
                  <a:pt x="222" y="2000"/>
                </a:lnTo>
                <a:lnTo>
                  <a:pt x="224" y="2016"/>
                </a:lnTo>
                <a:lnTo>
                  <a:pt x="222" y="2032"/>
                </a:lnTo>
                <a:lnTo>
                  <a:pt x="218" y="2048"/>
                </a:lnTo>
                <a:lnTo>
                  <a:pt x="210" y="2060"/>
                </a:lnTo>
                <a:lnTo>
                  <a:pt x="200" y="2072"/>
                </a:lnTo>
                <a:lnTo>
                  <a:pt x="188" y="2082"/>
                </a:lnTo>
                <a:lnTo>
                  <a:pt x="176" y="2090"/>
                </a:lnTo>
                <a:lnTo>
                  <a:pt x="160" y="2094"/>
                </a:lnTo>
                <a:lnTo>
                  <a:pt x="144" y="2096"/>
                </a:lnTo>
                <a:close/>
                <a:moveTo>
                  <a:pt x="144" y="1880"/>
                </a:moveTo>
                <a:lnTo>
                  <a:pt x="144" y="1880"/>
                </a:lnTo>
                <a:lnTo>
                  <a:pt x="128" y="1878"/>
                </a:lnTo>
                <a:lnTo>
                  <a:pt x="112" y="1874"/>
                </a:lnTo>
                <a:lnTo>
                  <a:pt x="100" y="1866"/>
                </a:lnTo>
                <a:lnTo>
                  <a:pt x="88" y="1856"/>
                </a:lnTo>
                <a:lnTo>
                  <a:pt x="78" y="1844"/>
                </a:lnTo>
                <a:lnTo>
                  <a:pt x="70" y="1832"/>
                </a:lnTo>
                <a:lnTo>
                  <a:pt x="66" y="1816"/>
                </a:lnTo>
                <a:lnTo>
                  <a:pt x="64" y="1800"/>
                </a:lnTo>
                <a:lnTo>
                  <a:pt x="66" y="1784"/>
                </a:lnTo>
                <a:lnTo>
                  <a:pt x="70" y="1768"/>
                </a:lnTo>
                <a:lnTo>
                  <a:pt x="78" y="1756"/>
                </a:lnTo>
                <a:lnTo>
                  <a:pt x="88" y="1744"/>
                </a:lnTo>
                <a:lnTo>
                  <a:pt x="100" y="1734"/>
                </a:lnTo>
                <a:lnTo>
                  <a:pt x="112" y="1726"/>
                </a:lnTo>
                <a:lnTo>
                  <a:pt x="128" y="1722"/>
                </a:lnTo>
                <a:lnTo>
                  <a:pt x="144" y="1720"/>
                </a:lnTo>
                <a:lnTo>
                  <a:pt x="160" y="1722"/>
                </a:lnTo>
                <a:lnTo>
                  <a:pt x="176" y="1726"/>
                </a:lnTo>
                <a:lnTo>
                  <a:pt x="188" y="1734"/>
                </a:lnTo>
                <a:lnTo>
                  <a:pt x="200" y="1744"/>
                </a:lnTo>
                <a:lnTo>
                  <a:pt x="210" y="1756"/>
                </a:lnTo>
                <a:lnTo>
                  <a:pt x="218" y="1768"/>
                </a:lnTo>
                <a:lnTo>
                  <a:pt x="222" y="1784"/>
                </a:lnTo>
                <a:lnTo>
                  <a:pt x="224" y="1800"/>
                </a:lnTo>
                <a:lnTo>
                  <a:pt x="222" y="1816"/>
                </a:lnTo>
                <a:lnTo>
                  <a:pt x="218" y="1832"/>
                </a:lnTo>
                <a:lnTo>
                  <a:pt x="210" y="1844"/>
                </a:lnTo>
                <a:lnTo>
                  <a:pt x="200" y="1856"/>
                </a:lnTo>
                <a:lnTo>
                  <a:pt x="188" y="1866"/>
                </a:lnTo>
                <a:lnTo>
                  <a:pt x="176" y="1874"/>
                </a:lnTo>
                <a:lnTo>
                  <a:pt x="160" y="1878"/>
                </a:lnTo>
                <a:lnTo>
                  <a:pt x="144" y="1880"/>
                </a:lnTo>
                <a:close/>
                <a:moveTo>
                  <a:pt x="144" y="1680"/>
                </a:moveTo>
                <a:lnTo>
                  <a:pt x="144" y="1680"/>
                </a:lnTo>
                <a:lnTo>
                  <a:pt x="128" y="1678"/>
                </a:lnTo>
                <a:lnTo>
                  <a:pt x="112" y="1674"/>
                </a:lnTo>
                <a:lnTo>
                  <a:pt x="100" y="1666"/>
                </a:lnTo>
                <a:lnTo>
                  <a:pt x="88" y="1656"/>
                </a:lnTo>
                <a:lnTo>
                  <a:pt x="78" y="1644"/>
                </a:lnTo>
                <a:lnTo>
                  <a:pt x="70" y="1632"/>
                </a:lnTo>
                <a:lnTo>
                  <a:pt x="66" y="1616"/>
                </a:lnTo>
                <a:lnTo>
                  <a:pt x="64" y="1600"/>
                </a:lnTo>
                <a:lnTo>
                  <a:pt x="66" y="1584"/>
                </a:lnTo>
                <a:lnTo>
                  <a:pt x="70" y="1568"/>
                </a:lnTo>
                <a:lnTo>
                  <a:pt x="78" y="1556"/>
                </a:lnTo>
                <a:lnTo>
                  <a:pt x="88" y="1544"/>
                </a:lnTo>
                <a:lnTo>
                  <a:pt x="100" y="1534"/>
                </a:lnTo>
                <a:lnTo>
                  <a:pt x="112" y="1526"/>
                </a:lnTo>
                <a:lnTo>
                  <a:pt x="128" y="1522"/>
                </a:lnTo>
                <a:lnTo>
                  <a:pt x="144" y="1520"/>
                </a:lnTo>
                <a:lnTo>
                  <a:pt x="160" y="1522"/>
                </a:lnTo>
                <a:lnTo>
                  <a:pt x="176" y="1526"/>
                </a:lnTo>
                <a:lnTo>
                  <a:pt x="188" y="1534"/>
                </a:lnTo>
                <a:lnTo>
                  <a:pt x="200" y="1544"/>
                </a:lnTo>
                <a:lnTo>
                  <a:pt x="210" y="1556"/>
                </a:lnTo>
                <a:lnTo>
                  <a:pt x="218" y="1568"/>
                </a:lnTo>
                <a:lnTo>
                  <a:pt x="222" y="1584"/>
                </a:lnTo>
                <a:lnTo>
                  <a:pt x="224" y="1600"/>
                </a:lnTo>
                <a:lnTo>
                  <a:pt x="222" y="1616"/>
                </a:lnTo>
                <a:lnTo>
                  <a:pt x="218" y="1632"/>
                </a:lnTo>
                <a:lnTo>
                  <a:pt x="210" y="1644"/>
                </a:lnTo>
                <a:lnTo>
                  <a:pt x="200" y="1656"/>
                </a:lnTo>
                <a:lnTo>
                  <a:pt x="188" y="1666"/>
                </a:lnTo>
                <a:lnTo>
                  <a:pt x="176" y="1674"/>
                </a:lnTo>
                <a:lnTo>
                  <a:pt x="160" y="1678"/>
                </a:lnTo>
                <a:lnTo>
                  <a:pt x="144" y="1680"/>
                </a:lnTo>
                <a:close/>
                <a:moveTo>
                  <a:pt x="144" y="1472"/>
                </a:moveTo>
                <a:lnTo>
                  <a:pt x="144" y="1472"/>
                </a:lnTo>
                <a:lnTo>
                  <a:pt x="128" y="1470"/>
                </a:lnTo>
                <a:lnTo>
                  <a:pt x="112" y="1466"/>
                </a:lnTo>
                <a:lnTo>
                  <a:pt x="100" y="1458"/>
                </a:lnTo>
                <a:lnTo>
                  <a:pt x="88" y="1448"/>
                </a:lnTo>
                <a:lnTo>
                  <a:pt x="78" y="1436"/>
                </a:lnTo>
                <a:lnTo>
                  <a:pt x="70" y="1424"/>
                </a:lnTo>
                <a:lnTo>
                  <a:pt x="66" y="1408"/>
                </a:lnTo>
                <a:lnTo>
                  <a:pt x="64" y="1392"/>
                </a:lnTo>
                <a:lnTo>
                  <a:pt x="66" y="1376"/>
                </a:lnTo>
                <a:lnTo>
                  <a:pt x="70" y="1360"/>
                </a:lnTo>
                <a:lnTo>
                  <a:pt x="78" y="1348"/>
                </a:lnTo>
                <a:lnTo>
                  <a:pt x="88" y="1336"/>
                </a:lnTo>
                <a:lnTo>
                  <a:pt x="100" y="1326"/>
                </a:lnTo>
                <a:lnTo>
                  <a:pt x="112" y="1318"/>
                </a:lnTo>
                <a:lnTo>
                  <a:pt x="128" y="1314"/>
                </a:lnTo>
                <a:lnTo>
                  <a:pt x="144" y="1312"/>
                </a:lnTo>
                <a:lnTo>
                  <a:pt x="160" y="1314"/>
                </a:lnTo>
                <a:lnTo>
                  <a:pt x="176" y="1318"/>
                </a:lnTo>
                <a:lnTo>
                  <a:pt x="188" y="1326"/>
                </a:lnTo>
                <a:lnTo>
                  <a:pt x="200" y="1336"/>
                </a:lnTo>
                <a:lnTo>
                  <a:pt x="210" y="1348"/>
                </a:lnTo>
                <a:lnTo>
                  <a:pt x="218" y="1360"/>
                </a:lnTo>
                <a:lnTo>
                  <a:pt x="222" y="1376"/>
                </a:lnTo>
                <a:lnTo>
                  <a:pt x="224" y="1392"/>
                </a:lnTo>
                <a:lnTo>
                  <a:pt x="222" y="1408"/>
                </a:lnTo>
                <a:lnTo>
                  <a:pt x="218" y="1424"/>
                </a:lnTo>
                <a:lnTo>
                  <a:pt x="210" y="1436"/>
                </a:lnTo>
                <a:lnTo>
                  <a:pt x="200" y="1448"/>
                </a:lnTo>
                <a:lnTo>
                  <a:pt x="188" y="1458"/>
                </a:lnTo>
                <a:lnTo>
                  <a:pt x="176" y="1466"/>
                </a:lnTo>
                <a:lnTo>
                  <a:pt x="160" y="1470"/>
                </a:lnTo>
                <a:lnTo>
                  <a:pt x="144" y="1472"/>
                </a:lnTo>
                <a:close/>
                <a:moveTo>
                  <a:pt x="144" y="1264"/>
                </a:moveTo>
                <a:lnTo>
                  <a:pt x="144" y="1264"/>
                </a:lnTo>
                <a:lnTo>
                  <a:pt x="128" y="1262"/>
                </a:lnTo>
                <a:lnTo>
                  <a:pt x="112" y="1258"/>
                </a:lnTo>
                <a:lnTo>
                  <a:pt x="100" y="1250"/>
                </a:lnTo>
                <a:lnTo>
                  <a:pt x="88" y="1240"/>
                </a:lnTo>
                <a:lnTo>
                  <a:pt x="78" y="1228"/>
                </a:lnTo>
                <a:lnTo>
                  <a:pt x="70" y="1216"/>
                </a:lnTo>
                <a:lnTo>
                  <a:pt x="66" y="1200"/>
                </a:lnTo>
                <a:lnTo>
                  <a:pt x="64" y="1184"/>
                </a:lnTo>
                <a:lnTo>
                  <a:pt x="66" y="1168"/>
                </a:lnTo>
                <a:lnTo>
                  <a:pt x="70" y="1152"/>
                </a:lnTo>
                <a:lnTo>
                  <a:pt x="78" y="1140"/>
                </a:lnTo>
                <a:lnTo>
                  <a:pt x="88" y="1128"/>
                </a:lnTo>
                <a:lnTo>
                  <a:pt x="100" y="1118"/>
                </a:lnTo>
                <a:lnTo>
                  <a:pt x="112" y="1110"/>
                </a:lnTo>
                <a:lnTo>
                  <a:pt x="128" y="1106"/>
                </a:lnTo>
                <a:lnTo>
                  <a:pt x="144" y="1104"/>
                </a:lnTo>
                <a:lnTo>
                  <a:pt x="160" y="1106"/>
                </a:lnTo>
                <a:lnTo>
                  <a:pt x="176" y="1110"/>
                </a:lnTo>
                <a:lnTo>
                  <a:pt x="188" y="1118"/>
                </a:lnTo>
                <a:lnTo>
                  <a:pt x="200" y="1128"/>
                </a:lnTo>
                <a:lnTo>
                  <a:pt x="210" y="1140"/>
                </a:lnTo>
                <a:lnTo>
                  <a:pt x="218" y="1152"/>
                </a:lnTo>
                <a:lnTo>
                  <a:pt x="222" y="1168"/>
                </a:lnTo>
                <a:lnTo>
                  <a:pt x="224" y="1184"/>
                </a:lnTo>
                <a:lnTo>
                  <a:pt x="222" y="1200"/>
                </a:lnTo>
                <a:lnTo>
                  <a:pt x="218" y="1216"/>
                </a:lnTo>
                <a:lnTo>
                  <a:pt x="210" y="1228"/>
                </a:lnTo>
                <a:lnTo>
                  <a:pt x="200" y="1240"/>
                </a:lnTo>
                <a:lnTo>
                  <a:pt x="188" y="1250"/>
                </a:lnTo>
                <a:lnTo>
                  <a:pt x="176" y="1258"/>
                </a:lnTo>
                <a:lnTo>
                  <a:pt x="160" y="1262"/>
                </a:lnTo>
                <a:lnTo>
                  <a:pt x="144" y="1264"/>
                </a:lnTo>
                <a:close/>
                <a:moveTo>
                  <a:pt x="144" y="1056"/>
                </a:moveTo>
                <a:lnTo>
                  <a:pt x="144" y="1056"/>
                </a:lnTo>
                <a:lnTo>
                  <a:pt x="128" y="1054"/>
                </a:lnTo>
                <a:lnTo>
                  <a:pt x="112" y="1050"/>
                </a:lnTo>
                <a:lnTo>
                  <a:pt x="100" y="1042"/>
                </a:lnTo>
                <a:lnTo>
                  <a:pt x="88" y="1032"/>
                </a:lnTo>
                <a:lnTo>
                  <a:pt x="78" y="1020"/>
                </a:lnTo>
                <a:lnTo>
                  <a:pt x="70" y="1008"/>
                </a:lnTo>
                <a:lnTo>
                  <a:pt x="66" y="992"/>
                </a:lnTo>
                <a:lnTo>
                  <a:pt x="64" y="976"/>
                </a:lnTo>
                <a:lnTo>
                  <a:pt x="66" y="960"/>
                </a:lnTo>
                <a:lnTo>
                  <a:pt x="70" y="944"/>
                </a:lnTo>
                <a:lnTo>
                  <a:pt x="78" y="932"/>
                </a:lnTo>
                <a:lnTo>
                  <a:pt x="88" y="920"/>
                </a:lnTo>
                <a:lnTo>
                  <a:pt x="100" y="910"/>
                </a:lnTo>
                <a:lnTo>
                  <a:pt x="112" y="902"/>
                </a:lnTo>
                <a:lnTo>
                  <a:pt x="128" y="898"/>
                </a:lnTo>
                <a:lnTo>
                  <a:pt x="144" y="896"/>
                </a:lnTo>
                <a:lnTo>
                  <a:pt x="160" y="898"/>
                </a:lnTo>
                <a:lnTo>
                  <a:pt x="176" y="902"/>
                </a:lnTo>
                <a:lnTo>
                  <a:pt x="188" y="910"/>
                </a:lnTo>
                <a:lnTo>
                  <a:pt x="200" y="920"/>
                </a:lnTo>
                <a:lnTo>
                  <a:pt x="210" y="932"/>
                </a:lnTo>
                <a:lnTo>
                  <a:pt x="218" y="944"/>
                </a:lnTo>
                <a:lnTo>
                  <a:pt x="222" y="960"/>
                </a:lnTo>
                <a:lnTo>
                  <a:pt x="224" y="976"/>
                </a:lnTo>
                <a:lnTo>
                  <a:pt x="222" y="992"/>
                </a:lnTo>
                <a:lnTo>
                  <a:pt x="218" y="1008"/>
                </a:lnTo>
                <a:lnTo>
                  <a:pt x="210" y="1020"/>
                </a:lnTo>
                <a:lnTo>
                  <a:pt x="200" y="1032"/>
                </a:lnTo>
                <a:lnTo>
                  <a:pt x="188" y="1042"/>
                </a:lnTo>
                <a:lnTo>
                  <a:pt x="176" y="1050"/>
                </a:lnTo>
                <a:lnTo>
                  <a:pt x="160" y="1054"/>
                </a:lnTo>
                <a:lnTo>
                  <a:pt x="144" y="1056"/>
                </a:lnTo>
                <a:close/>
                <a:moveTo>
                  <a:pt x="144" y="840"/>
                </a:moveTo>
                <a:lnTo>
                  <a:pt x="144" y="840"/>
                </a:lnTo>
                <a:lnTo>
                  <a:pt x="128" y="838"/>
                </a:lnTo>
                <a:lnTo>
                  <a:pt x="112" y="834"/>
                </a:lnTo>
                <a:lnTo>
                  <a:pt x="100" y="826"/>
                </a:lnTo>
                <a:lnTo>
                  <a:pt x="88" y="816"/>
                </a:lnTo>
                <a:lnTo>
                  <a:pt x="78" y="804"/>
                </a:lnTo>
                <a:lnTo>
                  <a:pt x="70" y="792"/>
                </a:lnTo>
                <a:lnTo>
                  <a:pt x="66" y="776"/>
                </a:lnTo>
                <a:lnTo>
                  <a:pt x="64" y="760"/>
                </a:lnTo>
                <a:lnTo>
                  <a:pt x="66" y="744"/>
                </a:lnTo>
                <a:lnTo>
                  <a:pt x="70" y="728"/>
                </a:lnTo>
                <a:lnTo>
                  <a:pt x="78" y="716"/>
                </a:lnTo>
                <a:lnTo>
                  <a:pt x="88" y="704"/>
                </a:lnTo>
                <a:lnTo>
                  <a:pt x="100" y="694"/>
                </a:lnTo>
                <a:lnTo>
                  <a:pt x="112" y="686"/>
                </a:lnTo>
                <a:lnTo>
                  <a:pt x="128" y="682"/>
                </a:lnTo>
                <a:lnTo>
                  <a:pt x="144" y="680"/>
                </a:lnTo>
                <a:lnTo>
                  <a:pt x="160" y="682"/>
                </a:lnTo>
                <a:lnTo>
                  <a:pt x="176" y="686"/>
                </a:lnTo>
                <a:lnTo>
                  <a:pt x="188" y="694"/>
                </a:lnTo>
                <a:lnTo>
                  <a:pt x="200" y="704"/>
                </a:lnTo>
                <a:lnTo>
                  <a:pt x="210" y="716"/>
                </a:lnTo>
                <a:lnTo>
                  <a:pt x="218" y="728"/>
                </a:lnTo>
                <a:lnTo>
                  <a:pt x="222" y="744"/>
                </a:lnTo>
                <a:lnTo>
                  <a:pt x="224" y="760"/>
                </a:lnTo>
                <a:lnTo>
                  <a:pt x="222" y="776"/>
                </a:lnTo>
                <a:lnTo>
                  <a:pt x="218" y="792"/>
                </a:lnTo>
                <a:lnTo>
                  <a:pt x="210" y="804"/>
                </a:lnTo>
                <a:lnTo>
                  <a:pt x="200" y="816"/>
                </a:lnTo>
                <a:lnTo>
                  <a:pt x="188" y="826"/>
                </a:lnTo>
                <a:lnTo>
                  <a:pt x="176" y="834"/>
                </a:lnTo>
                <a:lnTo>
                  <a:pt x="160" y="838"/>
                </a:lnTo>
                <a:lnTo>
                  <a:pt x="144" y="840"/>
                </a:lnTo>
                <a:close/>
                <a:moveTo>
                  <a:pt x="144" y="640"/>
                </a:moveTo>
                <a:lnTo>
                  <a:pt x="144" y="640"/>
                </a:lnTo>
                <a:lnTo>
                  <a:pt x="128" y="638"/>
                </a:lnTo>
                <a:lnTo>
                  <a:pt x="112" y="634"/>
                </a:lnTo>
                <a:lnTo>
                  <a:pt x="100" y="626"/>
                </a:lnTo>
                <a:lnTo>
                  <a:pt x="88" y="616"/>
                </a:lnTo>
                <a:lnTo>
                  <a:pt x="78" y="604"/>
                </a:lnTo>
                <a:lnTo>
                  <a:pt x="70" y="592"/>
                </a:lnTo>
                <a:lnTo>
                  <a:pt x="66" y="576"/>
                </a:lnTo>
                <a:lnTo>
                  <a:pt x="64" y="560"/>
                </a:lnTo>
                <a:lnTo>
                  <a:pt x="66" y="544"/>
                </a:lnTo>
                <a:lnTo>
                  <a:pt x="70" y="528"/>
                </a:lnTo>
                <a:lnTo>
                  <a:pt x="78" y="516"/>
                </a:lnTo>
                <a:lnTo>
                  <a:pt x="88" y="504"/>
                </a:lnTo>
                <a:lnTo>
                  <a:pt x="100" y="494"/>
                </a:lnTo>
                <a:lnTo>
                  <a:pt x="112" y="486"/>
                </a:lnTo>
                <a:lnTo>
                  <a:pt x="128" y="482"/>
                </a:lnTo>
                <a:lnTo>
                  <a:pt x="144" y="480"/>
                </a:lnTo>
                <a:lnTo>
                  <a:pt x="160" y="482"/>
                </a:lnTo>
                <a:lnTo>
                  <a:pt x="176" y="486"/>
                </a:lnTo>
                <a:lnTo>
                  <a:pt x="188" y="494"/>
                </a:lnTo>
                <a:lnTo>
                  <a:pt x="200" y="504"/>
                </a:lnTo>
                <a:lnTo>
                  <a:pt x="210" y="516"/>
                </a:lnTo>
                <a:lnTo>
                  <a:pt x="218" y="528"/>
                </a:lnTo>
                <a:lnTo>
                  <a:pt x="222" y="544"/>
                </a:lnTo>
                <a:lnTo>
                  <a:pt x="224" y="560"/>
                </a:lnTo>
                <a:lnTo>
                  <a:pt x="222" y="576"/>
                </a:lnTo>
                <a:lnTo>
                  <a:pt x="218" y="592"/>
                </a:lnTo>
                <a:lnTo>
                  <a:pt x="210" y="604"/>
                </a:lnTo>
                <a:lnTo>
                  <a:pt x="200" y="616"/>
                </a:lnTo>
                <a:lnTo>
                  <a:pt x="188" y="626"/>
                </a:lnTo>
                <a:lnTo>
                  <a:pt x="176" y="634"/>
                </a:lnTo>
                <a:lnTo>
                  <a:pt x="160" y="638"/>
                </a:lnTo>
                <a:lnTo>
                  <a:pt x="144" y="640"/>
                </a:lnTo>
                <a:close/>
                <a:moveTo>
                  <a:pt x="144" y="432"/>
                </a:moveTo>
                <a:lnTo>
                  <a:pt x="144" y="432"/>
                </a:lnTo>
                <a:lnTo>
                  <a:pt x="128" y="430"/>
                </a:lnTo>
                <a:lnTo>
                  <a:pt x="112" y="426"/>
                </a:lnTo>
                <a:lnTo>
                  <a:pt x="100" y="418"/>
                </a:lnTo>
                <a:lnTo>
                  <a:pt x="88" y="408"/>
                </a:lnTo>
                <a:lnTo>
                  <a:pt x="78" y="396"/>
                </a:lnTo>
                <a:lnTo>
                  <a:pt x="70" y="384"/>
                </a:lnTo>
                <a:lnTo>
                  <a:pt x="66" y="368"/>
                </a:lnTo>
                <a:lnTo>
                  <a:pt x="64" y="352"/>
                </a:lnTo>
                <a:lnTo>
                  <a:pt x="66" y="336"/>
                </a:lnTo>
                <a:lnTo>
                  <a:pt x="70" y="320"/>
                </a:lnTo>
                <a:lnTo>
                  <a:pt x="78" y="308"/>
                </a:lnTo>
                <a:lnTo>
                  <a:pt x="88" y="296"/>
                </a:lnTo>
                <a:lnTo>
                  <a:pt x="100" y="286"/>
                </a:lnTo>
                <a:lnTo>
                  <a:pt x="112" y="278"/>
                </a:lnTo>
                <a:lnTo>
                  <a:pt x="128" y="274"/>
                </a:lnTo>
                <a:lnTo>
                  <a:pt x="144" y="272"/>
                </a:lnTo>
                <a:lnTo>
                  <a:pt x="160" y="274"/>
                </a:lnTo>
                <a:lnTo>
                  <a:pt x="176" y="278"/>
                </a:lnTo>
                <a:lnTo>
                  <a:pt x="188" y="286"/>
                </a:lnTo>
                <a:lnTo>
                  <a:pt x="200" y="296"/>
                </a:lnTo>
                <a:lnTo>
                  <a:pt x="210" y="308"/>
                </a:lnTo>
                <a:lnTo>
                  <a:pt x="218" y="320"/>
                </a:lnTo>
                <a:lnTo>
                  <a:pt x="222" y="336"/>
                </a:lnTo>
                <a:lnTo>
                  <a:pt x="224" y="352"/>
                </a:lnTo>
                <a:lnTo>
                  <a:pt x="222" y="368"/>
                </a:lnTo>
                <a:lnTo>
                  <a:pt x="218" y="384"/>
                </a:lnTo>
                <a:lnTo>
                  <a:pt x="210" y="396"/>
                </a:lnTo>
                <a:lnTo>
                  <a:pt x="200" y="408"/>
                </a:lnTo>
                <a:lnTo>
                  <a:pt x="188" y="418"/>
                </a:lnTo>
                <a:lnTo>
                  <a:pt x="176" y="426"/>
                </a:lnTo>
                <a:lnTo>
                  <a:pt x="160" y="430"/>
                </a:lnTo>
                <a:lnTo>
                  <a:pt x="144" y="432"/>
                </a:lnTo>
                <a:close/>
                <a:moveTo>
                  <a:pt x="144" y="224"/>
                </a:moveTo>
                <a:lnTo>
                  <a:pt x="144" y="224"/>
                </a:lnTo>
                <a:lnTo>
                  <a:pt x="128" y="222"/>
                </a:lnTo>
                <a:lnTo>
                  <a:pt x="112" y="218"/>
                </a:lnTo>
                <a:lnTo>
                  <a:pt x="100" y="210"/>
                </a:lnTo>
                <a:lnTo>
                  <a:pt x="88" y="200"/>
                </a:lnTo>
                <a:lnTo>
                  <a:pt x="78" y="188"/>
                </a:lnTo>
                <a:lnTo>
                  <a:pt x="70" y="176"/>
                </a:lnTo>
                <a:lnTo>
                  <a:pt x="66" y="160"/>
                </a:lnTo>
                <a:lnTo>
                  <a:pt x="64" y="144"/>
                </a:lnTo>
                <a:lnTo>
                  <a:pt x="66" y="128"/>
                </a:lnTo>
                <a:lnTo>
                  <a:pt x="70" y="112"/>
                </a:lnTo>
                <a:lnTo>
                  <a:pt x="78" y="100"/>
                </a:lnTo>
                <a:lnTo>
                  <a:pt x="88" y="88"/>
                </a:lnTo>
                <a:lnTo>
                  <a:pt x="100" y="78"/>
                </a:lnTo>
                <a:lnTo>
                  <a:pt x="112" y="70"/>
                </a:lnTo>
                <a:lnTo>
                  <a:pt x="128" y="66"/>
                </a:lnTo>
                <a:lnTo>
                  <a:pt x="144" y="64"/>
                </a:lnTo>
                <a:lnTo>
                  <a:pt x="160" y="66"/>
                </a:lnTo>
                <a:lnTo>
                  <a:pt x="176" y="70"/>
                </a:lnTo>
                <a:lnTo>
                  <a:pt x="188" y="78"/>
                </a:lnTo>
                <a:lnTo>
                  <a:pt x="200" y="88"/>
                </a:lnTo>
                <a:lnTo>
                  <a:pt x="210" y="100"/>
                </a:lnTo>
                <a:lnTo>
                  <a:pt x="218" y="112"/>
                </a:lnTo>
                <a:lnTo>
                  <a:pt x="222" y="128"/>
                </a:lnTo>
                <a:lnTo>
                  <a:pt x="224" y="144"/>
                </a:lnTo>
                <a:lnTo>
                  <a:pt x="222" y="160"/>
                </a:lnTo>
                <a:lnTo>
                  <a:pt x="218" y="176"/>
                </a:lnTo>
                <a:lnTo>
                  <a:pt x="210" y="188"/>
                </a:lnTo>
                <a:lnTo>
                  <a:pt x="200" y="200"/>
                </a:lnTo>
                <a:lnTo>
                  <a:pt x="188" y="210"/>
                </a:lnTo>
                <a:lnTo>
                  <a:pt x="176" y="218"/>
                </a:lnTo>
                <a:lnTo>
                  <a:pt x="160" y="222"/>
                </a:lnTo>
                <a:lnTo>
                  <a:pt x="144" y="224"/>
                </a:lnTo>
                <a:close/>
                <a:moveTo>
                  <a:pt x="354" y="4824"/>
                </a:moveTo>
                <a:lnTo>
                  <a:pt x="354" y="4824"/>
                </a:lnTo>
                <a:lnTo>
                  <a:pt x="336" y="4822"/>
                </a:lnTo>
                <a:lnTo>
                  <a:pt x="322" y="4818"/>
                </a:lnTo>
                <a:lnTo>
                  <a:pt x="308" y="4810"/>
                </a:lnTo>
                <a:lnTo>
                  <a:pt x="296" y="4800"/>
                </a:lnTo>
                <a:lnTo>
                  <a:pt x="286" y="4788"/>
                </a:lnTo>
                <a:lnTo>
                  <a:pt x="280" y="4776"/>
                </a:lnTo>
                <a:lnTo>
                  <a:pt x="274" y="4760"/>
                </a:lnTo>
                <a:lnTo>
                  <a:pt x="274" y="4744"/>
                </a:lnTo>
                <a:lnTo>
                  <a:pt x="274" y="4728"/>
                </a:lnTo>
                <a:lnTo>
                  <a:pt x="280" y="4712"/>
                </a:lnTo>
                <a:lnTo>
                  <a:pt x="286" y="4700"/>
                </a:lnTo>
                <a:lnTo>
                  <a:pt x="296" y="4688"/>
                </a:lnTo>
                <a:lnTo>
                  <a:pt x="308" y="4678"/>
                </a:lnTo>
                <a:lnTo>
                  <a:pt x="322" y="4670"/>
                </a:lnTo>
                <a:lnTo>
                  <a:pt x="336" y="4666"/>
                </a:lnTo>
                <a:lnTo>
                  <a:pt x="354" y="4664"/>
                </a:lnTo>
                <a:lnTo>
                  <a:pt x="370" y="4666"/>
                </a:lnTo>
                <a:lnTo>
                  <a:pt x="384" y="4670"/>
                </a:lnTo>
                <a:lnTo>
                  <a:pt x="398" y="4678"/>
                </a:lnTo>
                <a:lnTo>
                  <a:pt x="410" y="4688"/>
                </a:lnTo>
                <a:lnTo>
                  <a:pt x="420" y="4700"/>
                </a:lnTo>
                <a:lnTo>
                  <a:pt x="426" y="4712"/>
                </a:lnTo>
                <a:lnTo>
                  <a:pt x="432" y="4728"/>
                </a:lnTo>
                <a:lnTo>
                  <a:pt x="434" y="4744"/>
                </a:lnTo>
                <a:lnTo>
                  <a:pt x="432" y="4760"/>
                </a:lnTo>
                <a:lnTo>
                  <a:pt x="426" y="4776"/>
                </a:lnTo>
                <a:lnTo>
                  <a:pt x="420" y="4788"/>
                </a:lnTo>
                <a:lnTo>
                  <a:pt x="410" y="4800"/>
                </a:lnTo>
                <a:lnTo>
                  <a:pt x="398" y="4810"/>
                </a:lnTo>
                <a:lnTo>
                  <a:pt x="384" y="4818"/>
                </a:lnTo>
                <a:lnTo>
                  <a:pt x="370" y="4822"/>
                </a:lnTo>
                <a:lnTo>
                  <a:pt x="354" y="4824"/>
                </a:lnTo>
                <a:close/>
                <a:moveTo>
                  <a:pt x="354" y="4608"/>
                </a:moveTo>
                <a:lnTo>
                  <a:pt x="354" y="4608"/>
                </a:lnTo>
                <a:lnTo>
                  <a:pt x="336" y="4606"/>
                </a:lnTo>
                <a:lnTo>
                  <a:pt x="322" y="4602"/>
                </a:lnTo>
                <a:lnTo>
                  <a:pt x="308" y="4594"/>
                </a:lnTo>
                <a:lnTo>
                  <a:pt x="296" y="4584"/>
                </a:lnTo>
                <a:lnTo>
                  <a:pt x="286" y="4572"/>
                </a:lnTo>
                <a:lnTo>
                  <a:pt x="280" y="4560"/>
                </a:lnTo>
                <a:lnTo>
                  <a:pt x="274" y="4544"/>
                </a:lnTo>
                <a:lnTo>
                  <a:pt x="274" y="4528"/>
                </a:lnTo>
                <a:lnTo>
                  <a:pt x="274" y="4512"/>
                </a:lnTo>
                <a:lnTo>
                  <a:pt x="280" y="4496"/>
                </a:lnTo>
                <a:lnTo>
                  <a:pt x="286" y="4484"/>
                </a:lnTo>
                <a:lnTo>
                  <a:pt x="296" y="4472"/>
                </a:lnTo>
                <a:lnTo>
                  <a:pt x="308" y="4462"/>
                </a:lnTo>
                <a:lnTo>
                  <a:pt x="322" y="4454"/>
                </a:lnTo>
                <a:lnTo>
                  <a:pt x="336" y="4450"/>
                </a:lnTo>
                <a:lnTo>
                  <a:pt x="354" y="4448"/>
                </a:lnTo>
                <a:lnTo>
                  <a:pt x="370" y="4450"/>
                </a:lnTo>
                <a:lnTo>
                  <a:pt x="384" y="4454"/>
                </a:lnTo>
                <a:lnTo>
                  <a:pt x="398" y="4462"/>
                </a:lnTo>
                <a:lnTo>
                  <a:pt x="410" y="4472"/>
                </a:lnTo>
                <a:lnTo>
                  <a:pt x="420" y="4484"/>
                </a:lnTo>
                <a:lnTo>
                  <a:pt x="426" y="4496"/>
                </a:lnTo>
                <a:lnTo>
                  <a:pt x="432" y="4512"/>
                </a:lnTo>
                <a:lnTo>
                  <a:pt x="434" y="4528"/>
                </a:lnTo>
                <a:lnTo>
                  <a:pt x="432" y="4544"/>
                </a:lnTo>
                <a:lnTo>
                  <a:pt x="426" y="4560"/>
                </a:lnTo>
                <a:lnTo>
                  <a:pt x="420" y="4572"/>
                </a:lnTo>
                <a:lnTo>
                  <a:pt x="410" y="4584"/>
                </a:lnTo>
                <a:lnTo>
                  <a:pt x="398" y="4594"/>
                </a:lnTo>
                <a:lnTo>
                  <a:pt x="384" y="4602"/>
                </a:lnTo>
                <a:lnTo>
                  <a:pt x="370" y="4606"/>
                </a:lnTo>
                <a:lnTo>
                  <a:pt x="354" y="4608"/>
                </a:lnTo>
                <a:close/>
                <a:moveTo>
                  <a:pt x="354" y="4406"/>
                </a:moveTo>
                <a:lnTo>
                  <a:pt x="354" y="4406"/>
                </a:lnTo>
                <a:lnTo>
                  <a:pt x="336" y="4404"/>
                </a:lnTo>
                <a:lnTo>
                  <a:pt x="322" y="4400"/>
                </a:lnTo>
                <a:lnTo>
                  <a:pt x="308" y="4392"/>
                </a:lnTo>
                <a:lnTo>
                  <a:pt x="296" y="4382"/>
                </a:lnTo>
                <a:lnTo>
                  <a:pt x="286" y="4370"/>
                </a:lnTo>
                <a:lnTo>
                  <a:pt x="280" y="4356"/>
                </a:lnTo>
                <a:lnTo>
                  <a:pt x="274" y="4342"/>
                </a:lnTo>
                <a:lnTo>
                  <a:pt x="274" y="4326"/>
                </a:lnTo>
                <a:lnTo>
                  <a:pt x="274" y="4310"/>
                </a:lnTo>
                <a:lnTo>
                  <a:pt x="280" y="4294"/>
                </a:lnTo>
                <a:lnTo>
                  <a:pt x="286" y="4282"/>
                </a:lnTo>
                <a:lnTo>
                  <a:pt x="296" y="4270"/>
                </a:lnTo>
                <a:lnTo>
                  <a:pt x="308" y="4260"/>
                </a:lnTo>
                <a:lnTo>
                  <a:pt x="322" y="4252"/>
                </a:lnTo>
                <a:lnTo>
                  <a:pt x="336" y="4248"/>
                </a:lnTo>
                <a:lnTo>
                  <a:pt x="354" y="4246"/>
                </a:lnTo>
                <a:lnTo>
                  <a:pt x="370" y="4248"/>
                </a:lnTo>
                <a:lnTo>
                  <a:pt x="384" y="4252"/>
                </a:lnTo>
                <a:lnTo>
                  <a:pt x="398" y="4260"/>
                </a:lnTo>
                <a:lnTo>
                  <a:pt x="410" y="4270"/>
                </a:lnTo>
                <a:lnTo>
                  <a:pt x="420" y="4282"/>
                </a:lnTo>
                <a:lnTo>
                  <a:pt x="426" y="4294"/>
                </a:lnTo>
                <a:lnTo>
                  <a:pt x="432" y="4310"/>
                </a:lnTo>
                <a:lnTo>
                  <a:pt x="434" y="4326"/>
                </a:lnTo>
                <a:lnTo>
                  <a:pt x="432" y="4342"/>
                </a:lnTo>
                <a:lnTo>
                  <a:pt x="426" y="4356"/>
                </a:lnTo>
                <a:lnTo>
                  <a:pt x="420" y="4370"/>
                </a:lnTo>
                <a:lnTo>
                  <a:pt x="410" y="4382"/>
                </a:lnTo>
                <a:lnTo>
                  <a:pt x="398" y="4392"/>
                </a:lnTo>
                <a:lnTo>
                  <a:pt x="384" y="4400"/>
                </a:lnTo>
                <a:lnTo>
                  <a:pt x="370" y="4404"/>
                </a:lnTo>
                <a:lnTo>
                  <a:pt x="354" y="4406"/>
                </a:lnTo>
                <a:close/>
                <a:moveTo>
                  <a:pt x="354" y="4196"/>
                </a:moveTo>
                <a:lnTo>
                  <a:pt x="354" y="4196"/>
                </a:lnTo>
                <a:lnTo>
                  <a:pt x="336" y="4196"/>
                </a:lnTo>
                <a:lnTo>
                  <a:pt x="322" y="4190"/>
                </a:lnTo>
                <a:lnTo>
                  <a:pt x="308" y="4184"/>
                </a:lnTo>
                <a:lnTo>
                  <a:pt x="296" y="4174"/>
                </a:lnTo>
                <a:lnTo>
                  <a:pt x="286" y="4162"/>
                </a:lnTo>
                <a:lnTo>
                  <a:pt x="280" y="4148"/>
                </a:lnTo>
                <a:lnTo>
                  <a:pt x="274" y="4132"/>
                </a:lnTo>
                <a:lnTo>
                  <a:pt x="274" y="4116"/>
                </a:lnTo>
                <a:lnTo>
                  <a:pt x="274" y="4100"/>
                </a:lnTo>
                <a:lnTo>
                  <a:pt x="280" y="4086"/>
                </a:lnTo>
                <a:lnTo>
                  <a:pt x="286" y="4072"/>
                </a:lnTo>
                <a:lnTo>
                  <a:pt x="296" y="4060"/>
                </a:lnTo>
                <a:lnTo>
                  <a:pt x="308" y="4050"/>
                </a:lnTo>
                <a:lnTo>
                  <a:pt x="322" y="4044"/>
                </a:lnTo>
                <a:lnTo>
                  <a:pt x="336" y="4038"/>
                </a:lnTo>
                <a:lnTo>
                  <a:pt x="354" y="4036"/>
                </a:lnTo>
                <a:lnTo>
                  <a:pt x="370" y="4038"/>
                </a:lnTo>
                <a:lnTo>
                  <a:pt x="384" y="4044"/>
                </a:lnTo>
                <a:lnTo>
                  <a:pt x="398" y="4050"/>
                </a:lnTo>
                <a:lnTo>
                  <a:pt x="410" y="4060"/>
                </a:lnTo>
                <a:lnTo>
                  <a:pt x="420" y="4072"/>
                </a:lnTo>
                <a:lnTo>
                  <a:pt x="426" y="4086"/>
                </a:lnTo>
                <a:lnTo>
                  <a:pt x="432" y="4100"/>
                </a:lnTo>
                <a:lnTo>
                  <a:pt x="434" y="4116"/>
                </a:lnTo>
                <a:lnTo>
                  <a:pt x="432" y="4132"/>
                </a:lnTo>
                <a:lnTo>
                  <a:pt x="426" y="4148"/>
                </a:lnTo>
                <a:lnTo>
                  <a:pt x="420" y="4162"/>
                </a:lnTo>
                <a:lnTo>
                  <a:pt x="410" y="4174"/>
                </a:lnTo>
                <a:lnTo>
                  <a:pt x="398" y="4184"/>
                </a:lnTo>
                <a:lnTo>
                  <a:pt x="384" y="4190"/>
                </a:lnTo>
                <a:lnTo>
                  <a:pt x="370" y="4196"/>
                </a:lnTo>
                <a:lnTo>
                  <a:pt x="354" y="4196"/>
                </a:lnTo>
                <a:close/>
                <a:moveTo>
                  <a:pt x="354" y="3988"/>
                </a:moveTo>
                <a:lnTo>
                  <a:pt x="354" y="3988"/>
                </a:lnTo>
                <a:lnTo>
                  <a:pt x="336" y="3986"/>
                </a:lnTo>
                <a:lnTo>
                  <a:pt x="322" y="3982"/>
                </a:lnTo>
                <a:lnTo>
                  <a:pt x="308" y="3974"/>
                </a:lnTo>
                <a:lnTo>
                  <a:pt x="296" y="3964"/>
                </a:lnTo>
                <a:lnTo>
                  <a:pt x="286" y="3952"/>
                </a:lnTo>
                <a:lnTo>
                  <a:pt x="280" y="3940"/>
                </a:lnTo>
                <a:lnTo>
                  <a:pt x="274" y="3924"/>
                </a:lnTo>
                <a:lnTo>
                  <a:pt x="274" y="3908"/>
                </a:lnTo>
                <a:lnTo>
                  <a:pt x="274" y="3892"/>
                </a:lnTo>
                <a:lnTo>
                  <a:pt x="280" y="3878"/>
                </a:lnTo>
                <a:lnTo>
                  <a:pt x="286" y="3864"/>
                </a:lnTo>
                <a:lnTo>
                  <a:pt x="296" y="3852"/>
                </a:lnTo>
                <a:lnTo>
                  <a:pt x="308" y="3842"/>
                </a:lnTo>
                <a:lnTo>
                  <a:pt x="322" y="3834"/>
                </a:lnTo>
                <a:lnTo>
                  <a:pt x="336" y="3830"/>
                </a:lnTo>
                <a:lnTo>
                  <a:pt x="354" y="3828"/>
                </a:lnTo>
                <a:lnTo>
                  <a:pt x="370" y="3830"/>
                </a:lnTo>
                <a:lnTo>
                  <a:pt x="384" y="3834"/>
                </a:lnTo>
                <a:lnTo>
                  <a:pt x="398" y="3842"/>
                </a:lnTo>
                <a:lnTo>
                  <a:pt x="410" y="3852"/>
                </a:lnTo>
                <a:lnTo>
                  <a:pt x="420" y="3864"/>
                </a:lnTo>
                <a:lnTo>
                  <a:pt x="426" y="3878"/>
                </a:lnTo>
                <a:lnTo>
                  <a:pt x="432" y="3892"/>
                </a:lnTo>
                <a:lnTo>
                  <a:pt x="434" y="3908"/>
                </a:lnTo>
                <a:lnTo>
                  <a:pt x="432" y="3924"/>
                </a:lnTo>
                <a:lnTo>
                  <a:pt x="426" y="3940"/>
                </a:lnTo>
                <a:lnTo>
                  <a:pt x="420" y="3952"/>
                </a:lnTo>
                <a:lnTo>
                  <a:pt x="410" y="3964"/>
                </a:lnTo>
                <a:lnTo>
                  <a:pt x="398" y="3974"/>
                </a:lnTo>
                <a:lnTo>
                  <a:pt x="384" y="3982"/>
                </a:lnTo>
                <a:lnTo>
                  <a:pt x="370" y="3986"/>
                </a:lnTo>
                <a:lnTo>
                  <a:pt x="354" y="3988"/>
                </a:lnTo>
                <a:close/>
                <a:moveTo>
                  <a:pt x="354" y="3776"/>
                </a:moveTo>
                <a:lnTo>
                  <a:pt x="354" y="3776"/>
                </a:lnTo>
                <a:lnTo>
                  <a:pt x="336" y="3774"/>
                </a:lnTo>
                <a:lnTo>
                  <a:pt x="322" y="3770"/>
                </a:lnTo>
                <a:lnTo>
                  <a:pt x="308" y="3762"/>
                </a:lnTo>
                <a:lnTo>
                  <a:pt x="296" y="3752"/>
                </a:lnTo>
                <a:lnTo>
                  <a:pt x="286" y="3740"/>
                </a:lnTo>
                <a:lnTo>
                  <a:pt x="280" y="3728"/>
                </a:lnTo>
                <a:lnTo>
                  <a:pt x="274" y="3712"/>
                </a:lnTo>
                <a:lnTo>
                  <a:pt x="274" y="3696"/>
                </a:lnTo>
                <a:lnTo>
                  <a:pt x="274" y="3680"/>
                </a:lnTo>
                <a:lnTo>
                  <a:pt x="280" y="3664"/>
                </a:lnTo>
                <a:lnTo>
                  <a:pt x="286" y="3652"/>
                </a:lnTo>
                <a:lnTo>
                  <a:pt x="296" y="3640"/>
                </a:lnTo>
                <a:lnTo>
                  <a:pt x="308" y="3630"/>
                </a:lnTo>
                <a:lnTo>
                  <a:pt x="322" y="3622"/>
                </a:lnTo>
                <a:lnTo>
                  <a:pt x="336" y="3618"/>
                </a:lnTo>
                <a:lnTo>
                  <a:pt x="354" y="3616"/>
                </a:lnTo>
                <a:lnTo>
                  <a:pt x="370" y="3618"/>
                </a:lnTo>
                <a:lnTo>
                  <a:pt x="384" y="3622"/>
                </a:lnTo>
                <a:lnTo>
                  <a:pt x="398" y="3630"/>
                </a:lnTo>
                <a:lnTo>
                  <a:pt x="410" y="3640"/>
                </a:lnTo>
                <a:lnTo>
                  <a:pt x="420" y="3652"/>
                </a:lnTo>
                <a:lnTo>
                  <a:pt x="426" y="3664"/>
                </a:lnTo>
                <a:lnTo>
                  <a:pt x="432" y="3680"/>
                </a:lnTo>
                <a:lnTo>
                  <a:pt x="434" y="3696"/>
                </a:lnTo>
                <a:lnTo>
                  <a:pt x="432" y="3712"/>
                </a:lnTo>
                <a:lnTo>
                  <a:pt x="426" y="3728"/>
                </a:lnTo>
                <a:lnTo>
                  <a:pt x="420" y="3740"/>
                </a:lnTo>
                <a:lnTo>
                  <a:pt x="410" y="3752"/>
                </a:lnTo>
                <a:lnTo>
                  <a:pt x="398" y="3762"/>
                </a:lnTo>
                <a:lnTo>
                  <a:pt x="384" y="3770"/>
                </a:lnTo>
                <a:lnTo>
                  <a:pt x="370" y="3774"/>
                </a:lnTo>
                <a:lnTo>
                  <a:pt x="354" y="3776"/>
                </a:lnTo>
                <a:close/>
                <a:moveTo>
                  <a:pt x="354" y="3560"/>
                </a:moveTo>
                <a:lnTo>
                  <a:pt x="354" y="3560"/>
                </a:lnTo>
                <a:lnTo>
                  <a:pt x="336" y="3558"/>
                </a:lnTo>
                <a:lnTo>
                  <a:pt x="322" y="3554"/>
                </a:lnTo>
                <a:lnTo>
                  <a:pt x="308" y="3546"/>
                </a:lnTo>
                <a:lnTo>
                  <a:pt x="296" y="3536"/>
                </a:lnTo>
                <a:lnTo>
                  <a:pt x="286" y="3524"/>
                </a:lnTo>
                <a:lnTo>
                  <a:pt x="280" y="3512"/>
                </a:lnTo>
                <a:lnTo>
                  <a:pt x="274" y="3496"/>
                </a:lnTo>
                <a:lnTo>
                  <a:pt x="274" y="3480"/>
                </a:lnTo>
                <a:lnTo>
                  <a:pt x="274" y="3464"/>
                </a:lnTo>
                <a:lnTo>
                  <a:pt x="280" y="3448"/>
                </a:lnTo>
                <a:lnTo>
                  <a:pt x="286" y="3436"/>
                </a:lnTo>
                <a:lnTo>
                  <a:pt x="296" y="3424"/>
                </a:lnTo>
                <a:lnTo>
                  <a:pt x="308" y="3414"/>
                </a:lnTo>
                <a:lnTo>
                  <a:pt x="322" y="3406"/>
                </a:lnTo>
                <a:lnTo>
                  <a:pt x="336" y="3402"/>
                </a:lnTo>
                <a:lnTo>
                  <a:pt x="354" y="3400"/>
                </a:lnTo>
                <a:lnTo>
                  <a:pt x="370" y="3402"/>
                </a:lnTo>
                <a:lnTo>
                  <a:pt x="384" y="3406"/>
                </a:lnTo>
                <a:lnTo>
                  <a:pt x="398" y="3414"/>
                </a:lnTo>
                <a:lnTo>
                  <a:pt x="410" y="3424"/>
                </a:lnTo>
                <a:lnTo>
                  <a:pt x="420" y="3436"/>
                </a:lnTo>
                <a:lnTo>
                  <a:pt x="426" y="3448"/>
                </a:lnTo>
                <a:lnTo>
                  <a:pt x="432" y="3464"/>
                </a:lnTo>
                <a:lnTo>
                  <a:pt x="434" y="3480"/>
                </a:lnTo>
                <a:lnTo>
                  <a:pt x="432" y="3496"/>
                </a:lnTo>
                <a:lnTo>
                  <a:pt x="426" y="3512"/>
                </a:lnTo>
                <a:lnTo>
                  <a:pt x="420" y="3524"/>
                </a:lnTo>
                <a:lnTo>
                  <a:pt x="410" y="3536"/>
                </a:lnTo>
                <a:lnTo>
                  <a:pt x="398" y="3546"/>
                </a:lnTo>
                <a:lnTo>
                  <a:pt x="384" y="3554"/>
                </a:lnTo>
                <a:lnTo>
                  <a:pt x="370" y="3558"/>
                </a:lnTo>
                <a:lnTo>
                  <a:pt x="354" y="3560"/>
                </a:lnTo>
                <a:close/>
                <a:moveTo>
                  <a:pt x="354" y="3352"/>
                </a:moveTo>
                <a:lnTo>
                  <a:pt x="354" y="3352"/>
                </a:lnTo>
                <a:lnTo>
                  <a:pt x="336" y="3350"/>
                </a:lnTo>
                <a:lnTo>
                  <a:pt x="322" y="3346"/>
                </a:lnTo>
                <a:lnTo>
                  <a:pt x="308" y="3338"/>
                </a:lnTo>
                <a:lnTo>
                  <a:pt x="296" y="3328"/>
                </a:lnTo>
                <a:lnTo>
                  <a:pt x="286" y="3316"/>
                </a:lnTo>
                <a:lnTo>
                  <a:pt x="280" y="3304"/>
                </a:lnTo>
                <a:lnTo>
                  <a:pt x="274" y="3288"/>
                </a:lnTo>
                <a:lnTo>
                  <a:pt x="274" y="3272"/>
                </a:lnTo>
                <a:lnTo>
                  <a:pt x="274" y="3256"/>
                </a:lnTo>
                <a:lnTo>
                  <a:pt x="280" y="3240"/>
                </a:lnTo>
                <a:lnTo>
                  <a:pt x="286" y="3228"/>
                </a:lnTo>
                <a:lnTo>
                  <a:pt x="296" y="3216"/>
                </a:lnTo>
                <a:lnTo>
                  <a:pt x="308" y="3206"/>
                </a:lnTo>
                <a:lnTo>
                  <a:pt x="322" y="3198"/>
                </a:lnTo>
                <a:lnTo>
                  <a:pt x="336" y="3194"/>
                </a:lnTo>
                <a:lnTo>
                  <a:pt x="354" y="3192"/>
                </a:lnTo>
                <a:lnTo>
                  <a:pt x="370" y="3194"/>
                </a:lnTo>
                <a:lnTo>
                  <a:pt x="384" y="3198"/>
                </a:lnTo>
                <a:lnTo>
                  <a:pt x="398" y="3206"/>
                </a:lnTo>
                <a:lnTo>
                  <a:pt x="410" y="3216"/>
                </a:lnTo>
                <a:lnTo>
                  <a:pt x="420" y="3228"/>
                </a:lnTo>
                <a:lnTo>
                  <a:pt x="426" y="3240"/>
                </a:lnTo>
                <a:lnTo>
                  <a:pt x="432" y="3256"/>
                </a:lnTo>
                <a:lnTo>
                  <a:pt x="434" y="3272"/>
                </a:lnTo>
                <a:lnTo>
                  <a:pt x="432" y="3288"/>
                </a:lnTo>
                <a:lnTo>
                  <a:pt x="426" y="3304"/>
                </a:lnTo>
                <a:lnTo>
                  <a:pt x="420" y="3316"/>
                </a:lnTo>
                <a:lnTo>
                  <a:pt x="410" y="3328"/>
                </a:lnTo>
                <a:lnTo>
                  <a:pt x="398" y="3338"/>
                </a:lnTo>
                <a:lnTo>
                  <a:pt x="384" y="3346"/>
                </a:lnTo>
                <a:lnTo>
                  <a:pt x="370" y="3350"/>
                </a:lnTo>
                <a:lnTo>
                  <a:pt x="354" y="3352"/>
                </a:lnTo>
                <a:close/>
                <a:moveTo>
                  <a:pt x="354" y="3144"/>
                </a:moveTo>
                <a:lnTo>
                  <a:pt x="354" y="3144"/>
                </a:lnTo>
                <a:lnTo>
                  <a:pt x="336" y="3142"/>
                </a:lnTo>
                <a:lnTo>
                  <a:pt x="322" y="3138"/>
                </a:lnTo>
                <a:lnTo>
                  <a:pt x="308" y="3130"/>
                </a:lnTo>
                <a:lnTo>
                  <a:pt x="296" y="3120"/>
                </a:lnTo>
                <a:lnTo>
                  <a:pt x="286" y="3108"/>
                </a:lnTo>
                <a:lnTo>
                  <a:pt x="280" y="3096"/>
                </a:lnTo>
                <a:lnTo>
                  <a:pt x="274" y="3080"/>
                </a:lnTo>
                <a:lnTo>
                  <a:pt x="274" y="3064"/>
                </a:lnTo>
                <a:lnTo>
                  <a:pt x="274" y="3048"/>
                </a:lnTo>
                <a:lnTo>
                  <a:pt x="280" y="3032"/>
                </a:lnTo>
                <a:lnTo>
                  <a:pt x="286" y="3020"/>
                </a:lnTo>
                <a:lnTo>
                  <a:pt x="296" y="3008"/>
                </a:lnTo>
                <a:lnTo>
                  <a:pt x="308" y="2998"/>
                </a:lnTo>
                <a:lnTo>
                  <a:pt x="322" y="2990"/>
                </a:lnTo>
                <a:lnTo>
                  <a:pt x="336" y="2986"/>
                </a:lnTo>
                <a:lnTo>
                  <a:pt x="354" y="2984"/>
                </a:lnTo>
                <a:lnTo>
                  <a:pt x="370" y="2986"/>
                </a:lnTo>
                <a:lnTo>
                  <a:pt x="384" y="2990"/>
                </a:lnTo>
                <a:lnTo>
                  <a:pt x="398" y="2998"/>
                </a:lnTo>
                <a:lnTo>
                  <a:pt x="410" y="3008"/>
                </a:lnTo>
                <a:lnTo>
                  <a:pt x="420" y="3020"/>
                </a:lnTo>
                <a:lnTo>
                  <a:pt x="426" y="3032"/>
                </a:lnTo>
                <a:lnTo>
                  <a:pt x="432" y="3048"/>
                </a:lnTo>
                <a:lnTo>
                  <a:pt x="434" y="3064"/>
                </a:lnTo>
                <a:lnTo>
                  <a:pt x="432" y="3080"/>
                </a:lnTo>
                <a:lnTo>
                  <a:pt x="426" y="3096"/>
                </a:lnTo>
                <a:lnTo>
                  <a:pt x="420" y="3108"/>
                </a:lnTo>
                <a:lnTo>
                  <a:pt x="410" y="3120"/>
                </a:lnTo>
                <a:lnTo>
                  <a:pt x="398" y="3130"/>
                </a:lnTo>
                <a:lnTo>
                  <a:pt x="384" y="3138"/>
                </a:lnTo>
                <a:lnTo>
                  <a:pt x="370" y="3142"/>
                </a:lnTo>
                <a:lnTo>
                  <a:pt x="354" y="3144"/>
                </a:lnTo>
                <a:close/>
                <a:moveTo>
                  <a:pt x="354" y="2928"/>
                </a:moveTo>
                <a:lnTo>
                  <a:pt x="354" y="2928"/>
                </a:lnTo>
                <a:lnTo>
                  <a:pt x="336" y="2926"/>
                </a:lnTo>
                <a:lnTo>
                  <a:pt x="322" y="2922"/>
                </a:lnTo>
                <a:lnTo>
                  <a:pt x="308" y="2914"/>
                </a:lnTo>
                <a:lnTo>
                  <a:pt x="296" y="2904"/>
                </a:lnTo>
                <a:lnTo>
                  <a:pt x="286" y="2892"/>
                </a:lnTo>
                <a:lnTo>
                  <a:pt x="280" y="2880"/>
                </a:lnTo>
                <a:lnTo>
                  <a:pt x="274" y="2864"/>
                </a:lnTo>
                <a:lnTo>
                  <a:pt x="274" y="2848"/>
                </a:lnTo>
                <a:lnTo>
                  <a:pt x="274" y="2832"/>
                </a:lnTo>
                <a:lnTo>
                  <a:pt x="280" y="2816"/>
                </a:lnTo>
                <a:lnTo>
                  <a:pt x="286" y="2804"/>
                </a:lnTo>
                <a:lnTo>
                  <a:pt x="296" y="2792"/>
                </a:lnTo>
                <a:lnTo>
                  <a:pt x="308" y="2782"/>
                </a:lnTo>
                <a:lnTo>
                  <a:pt x="322" y="2774"/>
                </a:lnTo>
                <a:lnTo>
                  <a:pt x="336" y="2770"/>
                </a:lnTo>
                <a:lnTo>
                  <a:pt x="354" y="2768"/>
                </a:lnTo>
                <a:lnTo>
                  <a:pt x="370" y="2770"/>
                </a:lnTo>
                <a:lnTo>
                  <a:pt x="384" y="2774"/>
                </a:lnTo>
                <a:lnTo>
                  <a:pt x="398" y="2782"/>
                </a:lnTo>
                <a:lnTo>
                  <a:pt x="410" y="2792"/>
                </a:lnTo>
                <a:lnTo>
                  <a:pt x="420" y="2804"/>
                </a:lnTo>
                <a:lnTo>
                  <a:pt x="426" y="2816"/>
                </a:lnTo>
                <a:lnTo>
                  <a:pt x="432" y="2832"/>
                </a:lnTo>
                <a:lnTo>
                  <a:pt x="434" y="2848"/>
                </a:lnTo>
                <a:lnTo>
                  <a:pt x="432" y="2864"/>
                </a:lnTo>
                <a:lnTo>
                  <a:pt x="426" y="2880"/>
                </a:lnTo>
                <a:lnTo>
                  <a:pt x="420" y="2892"/>
                </a:lnTo>
                <a:lnTo>
                  <a:pt x="410" y="2904"/>
                </a:lnTo>
                <a:lnTo>
                  <a:pt x="398" y="2914"/>
                </a:lnTo>
                <a:lnTo>
                  <a:pt x="384" y="2922"/>
                </a:lnTo>
                <a:lnTo>
                  <a:pt x="370" y="2926"/>
                </a:lnTo>
                <a:lnTo>
                  <a:pt x="354" y="2928"/>
                </a:lnTo>
                <a:close/>
                <a:moveTo>
                  <a:pt x="354" y="2728"/>
                </a:moveTo>
                <a:lnTo>
                  <a:pt x="354" y="2728"/>
                </a:lnTo>
                <a:lnTo>
                  <a:pt x="336" y="2726"/>
                </a:lnTo>
                <a:lnTo>
                  <a:pt x="322" y="2722"/>
                </a:lnTo>
                <a:lnTo>
                  <a:pt x="308" y="2714"/>
                </a:lnTo>
                <a:lnTo>
                  <a:pt x="296" y="2704"/>
                </a:lnTo>
                <a:lnTo>
                  <a:pt x="286" y="2692"/>
                </a:lnTo>
                <a:lnTo>
                  <a:pt x="280" y="2680"/>
                </a:lnTo>
                <a:lnTo>
                  <a:pt x="274" y="2664"/>
                </a:lnTo>
                <a:lnTo>
                  <a:pt x="274" y="2648"/>
                </a:lnTo>
                <a:lnTo>
                  <a:pt x="274" y="2632"/>
                </a:lnTo>
                <a:lnTo>
                  <a:pt x="280" y="2616"/>
                </a:lnTo>
                <a:lnTo>
                  <a:pt x="286" y="2604"/>
                </a:lnTo>
                <a:lnTo>
                  <a:pt x="296" y="2592"/>
                </a:lnTo>
                <a:lnTo>
                  <a:pt x="308" y="2582"/>
                </a:lnTo>
                <a:lnTo>
                  <a:pt x="322" y="2574"/>
                </a:lnTo>
                <a:lnTo>
                  <a:pt x="336" y="2570"/>
                </a:lnTo>
                <a:lnTo>
                  <a:pt x="354" y="2568"/>
                </a:lnTo>
                <a:lnTo>
                  <a:pt x="370" y="2570"/>
                </a:lnTo>
                <a:lnTo>
                  <a:pt x="384" y="2574"/>
                </a:lnTo>
                <a:lnTo>
                  <a:pt x="398" y="2582"/>
                </a:lnTo>
                <a:lnTo>
                  <a:pt x="410" y="2592"/>
                </a:lnTo>
                <a:lnTo>
                  <a:pt x="420" y="2604"/>
                </a:lnTo>
                <a:lnTo>
                  <a:pt x="426" y="2616"/>
                </a:lnTo>
                <a:lnTo>
                  <a:pt x="432" y="2632"/>
                </a:lnTo>
                <a:lnTo>
                  <a:pt x="434" y="2648"/>
                </a:lnTo>
                <a:lnTo>
                  <a:pt x="432" y="2664"/>
                </a:lnTo>
                <a:lnTo>
                  <a:pt x="426" y="2680"/>
                </a:lnTo>
                <a:lnTo>
                  <a:pt x="420" y="2692"/>
                </a:lnTo>
                <a:lnTo>
                  <a:pt x="410" y="2704"/>
                </a:lnTo>
                <a:lnTo>
                  <a:pt x="398" y="2714"/>
                </a:lnTo>
                <a:lnTo>
                  <a:pt x="384" y="2722"/>
                </a:lnTo>
                <a:lnTo>
                  <a:pt x="370" y="2726"/>
                </a:lnTo>
                <a:lnTo>
                  <a:pt x="354" y="2728"/>
                </a:lnTo>
                <a:close/>
                <a:moveTo>
                  <a:pt x="354" y="2520"/>
                </a:moveTo>
                <a:lnTo>
                  <a:pt x="354" y="2520"/>
                </a:lnTo>
                <a:lnTo>
                  <a:pt x="336" y="2518"/>
                </a:lnTo>
                <a:lnTo>
                  <a:pt x="322" y="2514"/>
                </a:lnTo>
                <a:lnTo>
                  <a:pt x="308" y="2506"/>
                </a:lnTo>
                <a:lnTo>
                  <a:pt x="296" y="2496"/>
                </a:lnTo>
                <a:lnTo>
                  <a:pt x="286" y="2484"/>
                </a:lnTo>
                <a:lnTo>
                  <a:pt x="280" y="2472"/>
                </a:lnTo>
                <a:lnTo>
                  <a:pt x="274" y="2456"/>
                </a:lnTo>
                <a:lnTo>
                  <a:pt x="274" y="2440"/>
                </a:lnTo>
                <a:lnTo>
                  <a:pt x="274" y="2424"/>
                </a:lnTo>
                <a:lnTo>
                  <a:pt x="280" y="2408"/>
                </a:lnTo>
                <a:lnTo>
                  <a:pt x="286" y="2396"/>
                </a:lnTo>
                <a:lnTo>
                  <a:pt x="296" y="2384"/>
                </a:lnTo>
                <a:lnTo>
                  <a:pt x="308" y="2374"/>
                </a:lnTo>
                <a:lnTo>
                  <a:pt x="322" y="2366"/>
                </a:lnTo>
                <a:lnTo>
                  <a:pt x="336" y="2362"/>
                </a:lnTo>
                <a:lnTo>
                  <a:pt x="354" y="2360"/>
                </a:lnTo>
                <a:lnTo>
                  <a:pt x="370" y="2362"/>
                </a:lnTo>
                <a:lnTo>
                  <a:pt x="384" y="2366"/>
                </a:lnTo>
                <a:lnTo>
                  <a:pt x="398" y="2374"/>
                </a:lnTo>
                <a:lnTo>
                  <a:pt x="410" y="2384"/>
                </a:lnTo>
                <a:lnTo>
                  <a:pt x="420" y="2396"/>
                </a:lnTo>
                <a:lnTo>
                  <a:pt x="426" y="2408"/>
                </a:lnTo>
                <a:lnTo>
                  <a:pt x="432" y="2424"/>
                </a:lnTo>
                <a:lnTo>
                  <a:pt x="434" y="2440"/>
                </a:lnTo>
                <a:lnTo>
                  <a:pt x="432" y="2456"/>
                </a:lnTo>
                <a:lnTo>
                  <a:pt x="426" y="2472"/>
                </a:lnTo>
                <a:lnTo>
                  <a:pt x="420" y="2484"/>
                </a:lnTo>
                <a:lnTo>
                  <a:pt x="410" y="2496"/>
                </a:lnTo>
                <a:lnTo>
                  <a:pt x="398" y="2506"/>
                </a:lnTo>
                <a:lnTo>
                  <a:pt x="384" y="2514"/>
                </a:lnTo>
                <a:lnTo>
                  <a:pt x="370" y="2518"/>
                </a:lnTo>
                <a:lnTo>
                  <a:pt x="354" y="2520"/>
                </a:lnTo>
                <a:close/>
                <a:moveTo>
                  <a:pt x="354" y="2312"/>
                </a:moveTo>
                <a:lnTo>
                  <a:pt x="354" y="2312"/>
                </a:lnTo>
                <a:lnTo>
                  <a:pt x="336" y="2310"/>
                </a:lnTo>
                <a:lnTo>
                  <a:pt x="322" y="2306"/>
                </a:lnTo>
                <a:lnTo>
                  <a:pt x="308" y="2298"/>
                </a:lnTo>
                <a:lnTo>
                  <a:pt x="296" y="2288"/>
                </a:lnTo>
                <a:lnTo>
                  <a:pt x="286" y="2276"/>
                </a:lnTo>
                <a:lnTo>
                  <a:pt x="280" y="2264"/>
                </a:lnTo>
                <a:lnTo>
                  <a:pt x="274" y="2248"/>
                </a:lnTo>
                <a:lnTo>
                  <a:pt x="274" y="2232"/>
                </a:lnTo>
                <a:lnTo>
                  <a:pt x="274" y="2216"/>
                </a:lnTo>
                <a:lnTo>
                  <a:pt x="280" y="2200"/>
                </a:lnTo>
                <a:lnTo>
                  <a:pt x="286" y="2188"/>
                </a:lnTo>
                <a:lnTo>
                  <a:pt x="296" y="2176"/>
                </a:lnTo>
                <a:lnTo>
                  <a:pt x="308" y="2166"/>
                </a:lnTo>
                <a:lnTo>
                  <a:pt x="322" y="2158"/>
                </a:lnTo>
                <a:lnTo>
                  <a:pt x="336" y="2154"/>
                </a:lnTo>
                <a:lnTo>
                  <a:pt x="354" y="2152"/>
                </a:lnTo>
                <a:lnTo>
                  <a:pt x="370" y="2154"/>
                </a:lnTo>
                <a:lnTo>
                  <a:pt x="384" y="2158"/>
                </a:lnTo>
                <a:lnTo>
                  <a:pt x="398" y="2166"/>
                </a:lnTo>
                <a:lnTo>
                  <a:pt x="410" y="2176"/>
                </a:lnTo>
                <a:lnTo>
                  <a:pt x="420" y="2188"/>
                </a:lnTo>
                <a:lnTo>
                  <a:pt x="426" y="2200"/>
                </a:lnTo>
                <a:lnTo>
                  <a:pt x="432" y="2216"/>
                </a:lnTo>
                <a:lnTo>
                  <a:pt x="434" y="2232"/>
                </a:lnTo>
                <a:lnTo>
                  <a:pt x="432" y="2248"/>
                </a:lnTo>
                <a:lnTo>
                  <a:pt x="426" y="2264"/>
                </a:lnTo>
                <a:lnTo>
                  <a:pt x="420" y="2276"/>
                </a:lnTo>
                <a:lnTo>
                  <a:pt x="410" y="2288"/>
                </a:lnTo>
                <a:lnTo>
                  <a:pt x="398" y="2298"/>
                </a:lnTo>
                <a:lnTo>
                  <a:pt x="384" y="2306"/>
                </a:lnTo>
                <a:lnTo>
                  <a:pt x="370" y="2310"/>
                </a:lnTo>
                <a:lnTo>
                  <a:pt x="354" y="2312"/>
                </a:lnTo>
                <a:close/>
                <a:moveTo>
                  <a:pt x="354" y="2096"/>
                </a:moveTo>
                <a:lnTo>
                  <a:pt x="354" y="2096"/>
                </a:lnTo>
                <a:lnTo>
                  <a:pt x="336" y="2094"/>
                </a:lnTo>
                <a:lnTo>
                  <a:pt x="322" y="2090"/>
                </a:lnTo>
                <a:lnTo>
                  <a:pt x="308" y="2082"/>
                </a:lnTo>
                <a:lnTo>
                  <a:pt x="296" y="2072"/>
                </a:lnTo>
                <a:lnTo>
                  <a:pt x="286" y="2060"/>
                </a:lnTo>
                <a:lnTo>
                  <a:pt x="280" y="2048"/>
                </a:lnTo>
                <a:lnTo>
                  <a:pt x="274" y="2032"/>
                </a:lnTo>
                <a:lnTo>
                  <a:pt x="274" y="2016"/>
                </a:lnTo>
                <a:lnTo>
                  <a:pt x="274" y="2000"/>
                </a:lnTo>
                <a:lnTo>
                  <a:pt x="280" y="1984"/>
                </a:lnTo>
                <a:lnTo>
                  <a:pt x="286" y="1972"/>
                </a:lnTo>
                <a:lnTo>
                  <a:pt x="296" y="1960"/>
                </a:lnTo>
                <a:lnTo>
                  <a:pt x="308" y="1950"/>
                </a:lnTo>
                <a:lnTo>
                  <a:pt x="322" y="1942"/>
                </a:lnTo>
                <a:lnTo>
                  <a:pt x="336" y="1938"/>
                </a:lnTo>
                <a:lnTo>
                  <a:pt x="354" y="1936"/>
                </a:lnTo>
                <a:lnTo>
                  <a:pt x="370" y="1938"/>
                </a:lnTo>
                <a:lnTo>
                  <a:pt x="384" y="1942"/>
                </a:lnTo>
                <a:lnTo>
                  <a:pt x="398" y="1950"/>
                </a:lnTo>
                <a:lnTo>
                  <a:pt x="410" y="1960"/>
                </a:lnTo>
                <a:lnTo>
                  <a:pt x="420" y="1972"/>
                </a:lnTo>
                <a:lnTo>
                  <a:pt x="426" y="1984"/>
                </a:lnTo>
                <a:lnTo>
                  <a:pt x="432" y="2000"/>
                </a:lnTo>
                <a:lnTo>
                  <a:pt x="434" y="2016"/>
                </a:lnTo>
                <a:lnTo>
                  <a:pt x="432" y="2032"/>
                </a:lnTo>
                <a:lnTo>
                  <a:pt x="426" y="2048"/>
                </a:lnTo>
                <a:lnTo>
                  <a:pt x="420" y="2060"/>
                </a:lnTo>
                <a:lnTo>
                  <a:pt x="410" y="2072"/>
                </a:lnTo>
                <a:lnTo>
                  <a:pt x="398" y="2082"/>
                </a:lnTo>
                <a:lnTo>
                  <a:pt x="384" y="2090"/>
                </a:lnTo>
                <a:lnTo>
                  <a:pt x="370" y="2094"/>
                </a:lnTo>
                <a:lnTo>
                  <a:pt x="354" y="2096"/>
                </a:lnTo>
                <a:close/>
                <a:moveTo>
                  <a:pt x="354" y="1880"/>
                </a:moveTo>
                <a:lnTo>
                  <a:pt x="354" y="1880"/>
                </a:lnTo>
                <a:lnTo>
                  <a:pt x="336" y="1878"/>
                </a:lnTo>
                <a:lnTo>
                  <a:pt x="322" y="1874"/>
                </a:lnTo>
                <a:lnTo>
                  <a:pt x="308" y="1866"/>
                </a:lnTo>
                <a:lnTo>
                  <a:pt x="296" y="1856"/>
                </a:lnTo>
                <a:lnTo>
                  <a:pt x="286" y="1844"/>
                </a:lnTo>
                <a:lnTo>
                  <a:pt x="280" y="1832"/>
                </a:lnTo>
                <a:lnTo>
                  <a:pt x="274" y="1816"/>
                </a:lnTo>
                <a:lnTo>
                  <a:pt x="274" y="1800"/>
                </a:lnTo>
                <a:lnTo>
                  <a:pt x="274" y="1784"/>
                </a:lnTo>
                <a:lnTo>
                  <a:pt x="280" y="1768"/>
                </a:lnTo>
                <a:lnTo>
                  <a:pt x="286" y="1756"/>
                </a:lnTo>
                <a:lnTo>
                  <a:pt x="296" y="1744"/>
                </a:lnTo>
                <a:lnTo>
                  <a:pt x="308" y="1734"/>
                </a:lnTo>
                <a:lnTo>
                  <a:pt x="322" y="1726"/>
                </a:lnTo>
                <a:lnTo>
                  <a:pt x="336" y="1722"/>
                </a:lnTo>
                <a:lnTo>
                  <a:pt x="354" y="1720"/>
                </a:lnTo>
                <a:lnTo>
                  <a:pt x="370" y="1722"/>
                </a:lnTo>
                <a:lnTo>
                  <a:pt x="384" y="1726"/>
                </a:lnTo>
                <a:lnTo>
                  <a:pt x="398" y="1734"/>
                </a:lnTo>
                <a:lnTo>
                  <a:pt x="410" y="1744"/>
                </a:lnTo>
                <a:lnTo>
                  <a:pt x="420" y="1756"/>
                </a:lnTo>
                <a:lnTo>
                  <a:pt x="426" y="1768"/>
                </a:lnTo>
                <a:lnTo>
                  <a:pt x="432" y="1784"/>
                </a:lnTo>
                <a:lnTo>
                  <a:pt x="434" y="1800"/>
                </a:lnTo>
                <a:lnTo>
                  <a:pt x="432" y="1816"/>
                </a:lnTo>
                <a:lnTo>
                  <a:pt x="426" y="1832"/>
                </a:lnTo>
                <a:lnTo>
                  <a:pt x="420" y="1844"/>
                </a:lnTo>
                <a:lnTo>
                  <a:pt x="410" y="1856"/>
                </a:lnTo>
                <a:lnTo>
                  <a:pt x="398" y="1866"/>
                </a:lnTo>
                <a:lnTo>
                  <a:pt x="384" y="1874"/>
                </a:lnTo>
                <a:lnTo>
                  <a:pt x="370" y="1878"/>
                </a:lnTo>
                <a:lnTo>
                  <a:pt x="354" y="1880"/>
                </a:lnTo>
                <a:close/>
                <a:moveTo>
                  <a:pt x="354" y="1680"/>
                </a:moveTo>
                <a:lnTo>
                  <a:pt x="354" y="1680"/>
                </a:lnTo>
                <a:lnTo>
                  <a:pt x="336" y="1678"/>
                </a:lnTo>
                <a:lnTo>
                  <a:pt x="322" y="1674"/>
                </a:lnTo>
                <a:lnTo>
                  <a:pt x="308" y="1666"/>
                </a:lnTo>
                <a:lnTo>
                  <a:pt x="296" y="1656"/>
                </a:lnTo>
                <a:lnTo>
                  <a:pt x="286" y="1644"/>
                </a:lnTo>
                <a:lnTo>
                  <a:pt x="280" y="1632"/>
                </a:lnTo>
                <a:lnTo>
                  <a:pt x="274" y="1616"/>
                </a:lnTo>
                <a:lnTo>
                  <a:pt x="274" y="1600"/>
                </a:lnTo>
                <a:lnTo>
                  <a:pt x="274" y="1584"/>
                </a:lnTo>
                <a:lnTo>
                  <a:pt x="280" y="1568"/>
                </a:lnTo>
                <a:lnTo>
                  <a:pt x="286" y="1556"/>
                </a:lnTo>
                <a:lnTo>
                  <a:pt x="296" y="1544"/>
                </a:lnTo>
                <a:lnTo>
                  <a:pt x="308" y="1534"/>
                </a:lnTo>
                <a:lnTo>
                  <a:pt x="322" y="1526"/>
                </a:lnTo>
                <a:lnTo>
                  <a:pt x="336" y="1522"/>
                </a:lnTo>
                <a:lnTo>
                  <a:pt x="354" y="1520"/>
                </a:lnTo>
                <a:lnTo>
                  <a:pt x="370" y="1522"/>
                </a:lnTo>
                <a:lnTo>
                  <a:pt x="384" y="1526"/>
                </a:lnTo>
                <a:lnTo>
                  <a:pt x="398" y="1534"/>
                </a:lnTo>
                <a:lnTo>
                  <a:pt x="410" y="1544"/>
                </a:lnTo>
                <a:lnTo>
                  <a:pt x="420" y="1556"/>
                </a:lnTo>
                <a:lnTo>
                  <a:pt x="426" y="1568"/>
                </a:lnTo>
                <a:lnTo>
                  <a:pt x="432" y="1584"/>
                </a:lnTo>
                <a:lnTo>
                  <a:pt x="434" y="1600"/>
                </a:lnTo>
                <a:lnTo>
                  <a:pt x="432" y="1616"/>
                </a:lnTo>
                <a:lnTo>
                  <a:pt x="426" y="1632"/>
                </a:lnTo>
                <a:lnTo>
                  <a:pt x="420" y="1644"/>
                </a:lnTo>
                <a:lnTo>
                  <a:pt x="410" y="1656"/>
                </a:lnTo>
                <a:lnTo>
                  <a:pt x="398" y="1666"/>
                </a:lnTo>
                <a:lnTo>
                  <a:pt x="384" y="1674"/>
                </a:lnTo>
                <a:lnTo>
                  <a:pt x="370" y="1678"/>
                </a:lnTo>
                <a:lnTo>
                  <a:pt x="354" y="1680"/>
                </a:lnTo>
                <a:close/>
                <a:moveTo>
                  <a:pt x="354" y="1472"/>
                </a:moveTo>
                <a:lnTo>
                  <a:pt x="354" y="1472"/>
                </a:lnTo>
                <a:lnTo>
                  <a:pt x="336" y="1470"/>
                </a:lnTo>
                <a:lnTo>
                  <a:pt x="322" y="1466"/>
                </a:lnTo>
                <a:lnTo>
                  <a:pt x="308" y="1458"/>
                </a:lnTo>
                <a:lnTo>
                  <a:pt x="296" y="1448"/>
                </a:lnTo>
                <a:lnTo>
                  <a:pt x="286" y="1436"/>
                </a:lnTo>
                <a:lnTo>
                  <a:pt x="280" y="1424"/>
                </a:lnTo>
                <a:lnTo>
                  <a:pt x="274" y="1408"/>
                </a:lnTo>
                <a:lnTo>
                  <a:pt x="274" y="1392"/>
                </a:lnTo>
                <a:lnTo>
                  <a:pt x="274" y="1376"/>
                </a:lnTo>
                <a:lnTo>
                  <a:pt x="280" y="1360"/>
                </a:lnTo>
                <a:lnTo>
                  <a:pt x="286" y="1348"/>
                </a:lnTo>
                <a:lnTo>
                  <a:pt x="296" y="1336"/>
                </a:lnTo>
                <a:lnTo>
                  <a:pt x="308" y="1326"/>
                </a:lnTo>
                <a:lnTo>
                  <a:pt x="322" y="1318"/>
                </a:lnTo>
                <a:lnTo>
                  <a:pt x="336" y="1314"/>
                </a:lnTo>
                <a:lnTo>
                  <a:pt x="354" y="1312"/>
                </a:lnTo>
                <a:lnTo>
                  <a:pt x="370" y="1314"/>
                </a:lnTo>
                <a:lnTo>
                  <a:pt x="384" y="1318"/>
                </a:lnTo>
                <a:lnTo>
                  <a:pt x="398" y="1326"/>
                </a:lnTo>
                <a:lnTo>
                  <a:pt x="410" y="1336"/>
                </a:lnTo>
                <a:lnTo>
                  <a:pt x="420" y="1348"/>
                </a:lnTo>
                <a:lnTo>
                  <a:pt x="426" y="1360"/>
                </a:lnTo>
                <a:lnTo>
                  <a:pt x="432" y="1376"/>
                </a:lnTo>
                <a:lnTo>
                  <a:pt x="434" y="1392"/>
                </a:lnTo>
                <a:lnTo>
                  <a:pt x="432" y="1408"/>
                </a:lnTo>
                <a:lnTo>
                  <a:pt x="426" y="1424"/>
                </a:lnTo>
                <a:lnTo>
                  <a:pt x="420" y="1436"/>
                </a:lnTo>
                <a:lnTo>
                  <a:pt x="410" y="1448"/>
                </a:lnTo>
                <a:lnTo>
                  <a:pt x="398" y="1458"/>
                </a:lnTo>
                <a:lnTo>
                  <a:pt x="384" y="1466"/>
                </a:lnTo>
                <a:lnTo>
                  <a:pt x="370" y="1470"/>
                </a:lnTo>
                <a:lnTo>
                  <a:pt x="354" y="1472"/>
                </a:lnTo>
                <a:close/>
                <a:moveTo>
                  <a:pt x="354" y="1264"/>
                </a:moveTo>
                <a:lnTo>
                  <a:pt x="354" y="1264"/>
                </a:lnTo>
                <a:lnTo>
                  <a:pt x="336" y="1262"/>
                </a:lnTo>
                <a:lnTo>
                  <a:pt x="322" y="1258"/>
                </a:lnTo>
                <a:lnTo>
                  <a:pt x="308" y="1250"/>
                </a:lnTo>
                <a:lnTo>
                  <a:pt x="296" y="1240"/>
                </a:lnTo>
                <a:lnTo>
                  <a:pt x="286" y="1228"/>
                </a:lnTo>
                <a:lnTo>
                  <a:pt x="280" y="1216"/>
                </a:lnTo>
                <a:lnTo>
                  <a:pt x="274" y="1200"/>
                </a:lnTo>
                <a:lnTo>
                  <a:pt x="274" y="1184"/>
                </a:lnTo>
                <a:lnTo>
                  <a:pt x="274" y="1168"/>
                </a:lnTo>
                <a:lnTo>
                  <a:pt x="280" y="1152"/>
                </a:lnTo>
                <a:lnTo>
                  <a:pt x="286" y="1140"/>
                </a:lnTo>
                <a:lnTo>
                  <a:pt x="296" y="1128"/>
                </a:lnTo>
                <a:lnTo>
                  <a:pt x="308" y="1118"/>
                </a:lnTo>
                <a:lnTo>
                  <a:pt x="322" y="1110"/>
                </a:lnTo>
                <a:lnTo>
                  <a:pt x="336" y="1106"/>
                </a:lnTo>
                <a:lnTo>
                  <a:pt x="354" y="1104"/>
                </a:lnTo>
                <a:lnTo>
                  <a:pt x="370" y="1106"/>
                </a:lnTo>
                <a:lnTo>
                  <a:pt x="384" y="1110"/>
                </a:lnTo>
                <a:lnTo>
                  <a:pt x="398" y="1118"/>
                </a:lnTo>
                <a:lnTo>
                  <a:pt x="410" y="1128"/>
                </a:lnTo>
                <a:lnTo>
                  <a:pt x="420" y="1140"/>
                </a:lnTo>
                <a:lnTo>
                  <a:pt x="426" y="1152"/>
                </a:lnTo>
                <a:lnTo>
                  <a:pt x="432" y="1168"/>
                </a:lnTo>
                <a:lnTo>
                  <a:pt x="434" y="1184"/>
                </a:lnTo>
                <a:lnTo>
                  <a:pt x="432" y="1200"/>
                </a:lnTo>
                <a:lnTo>
                  <a:pt x="426" y="1216"/>
                </a:lnTo>
                <a:lnTo>
                  <a:pt x="420" y="1228"/>
                </a:lnTo>
                <a:lnTo>
                  <a:pt x="410" y="1240"/>
                </a:lnTo>
                <a:lnTo>
                  <a:pt x="398" y="1250"/>
                </a:lnTo>
                <a:lnTo>
                  <a:pt x="384" y="1258"/>
                </a:lnTo>
                <a:lnTo>
                  <a:pt x="370" y="1262"/>
                </a:lnTo>
                <a:lnTo>
                  <a:pt x="354" y="1264"/>
                </a:lnTo>
                <a:close/>
                <a:moveTo>
                  <a:pt x="354" y="1056"/>
                </a:moveTo>
                <a:lnTo>
                  <a:pt x="354" y="1056"/>
                </a:lnTo>
                <a:lnTo>
                  <a:pt x="336" y="1054"/>
                </a:lnTo>
                <a:lnTo>
                  <a:pt x="322" y="1050"/>
                </a:lnTo>
                <a:lnTo>
                  <a:pt x="308" y="1042"/>
                </a:lnTo>
                <a:lnTo>
                  <a:pt x="296" y="1032"/>
                </a:lnTo>
                <a:lnTo>
                  <a:pt x="286" y="1020"/>
                </a:lnTo>
                <a:lnTo>
                  <a:pt x="280" y="1008"/>
                </a:lnTo>
                <a:lnTo>
                  <a:pt x="274" y="992"/>
                </a:lnTo>
                <a:lnTo>
                  <a:pt x="274" y="976"/>
                </a:lnTo>
                <a:lnTo>
                  <a:pt x="274" y="960"/>
                </a:lnTo>
                <a:lnTo>
                  <a:pt x="280" y="944"/>
                </a:lnTo>
                <a:lnTo>
                  <a:pt x="286" y="932"/>
                </a:lnTo>
                <a:lnTo>
                  <a:pt x="296" y="920"/>
                </a:lnTo>
                <a:lnTo>
                  <a:pt x="308" y="910"/>
                </a:lnTo>
                <a:lnTo>
                  <a:pt x="322" y="902"/>
                </a:lnTo>
                <a:lnTo>
                  <a:pt x="336" y="898"/>
                </a:lnTo>
                <a:lnTo>
                  <a:pt x="354" y="896"/>
                </a:lnTo>
                <a:lnTo>
                  <a:pt x="370" y="898"/>
                </a:lnTo>
                <a:lnTo>
                  <a:pt x="384" y="902"/>
                </a:lnTo>
                <a:lnTo>
                  <a:pt x="398" y="910"/>
                </a:lnTo>
                <a:lnTo>
                  <a:pt x="410" y="920"/>
                </a:lnTo>
                <a:lnTo>
                  <a:pt x="420" y="932"/>
                </a:lnTo>
                <a:lnTo>
                  <a:pt x="426" y="944"/>
                </a:lnTo>
                <a:lnTo>
                  <a:pt x="432" y="960"/>
                </a:lnTo>
                <a:lnTo>
                  <a:pt x="434" y="976"/>
                </a:lnTo>
                <a:lnTo>
                  <a:pt x="432" y="992"/>
                </a:lnTo>
                <a:lnTo>
                  <a:pt x="426" y="1008"/>
                </a:lnTo>
                <a:lnTo>
                  <a:pt x="420" y="1020"/>
                </a:lnTo>
                <a:lnTo>
                  <a:pt x="410" y="1032"/>
                </a:lnTo>
                <a:lnTo>
                  <a:pt x="398" y="1042"/>
                </a:lnTo>
                <a:lnTo>
                  <a:pt x="384" y="1050"/>
                </a:lnTo>
                <a:lnTo>
                  <a:pt x="370" y="1054"/>
                </a:lnTo>
                <a:lnTo>
                  <a:pt x="354" y="1056"/>
                </a:lnTo>
                <a:close/>
                <a:moveTo>
                  <a:pt x="354" y="840"/>
                </a:moveTo>
                <a:lnTo>
                  <a:pt x="354" y="840"/>
                </a:lnTo>
                <a:lnTo>
                  <a:pt x="336" y="838"/>
                </a:lnTo>
                <a:lnTo>
                  <a:pt x="322" y="834"/>
                </a:lnTo>
                <a:lnTo>
                  <a:pt x="308" y="826"/>
                </a:lnTo>
                <a:lnTo>
                  <a:pt x="296" y="816"/>
                </a:lnTo>
                <a:lnTo>
                  <a:pt x="286" y="804"/>
                </a:lnTo>
                <a:lnTo>
                  <a:pt x="280" y="792"/>
                </a:lnTo>
                <a:lnTo>
                  <a:pt x="274" y="776"/>
                </a:lnTo>
                <a:lnTo>
                  <a:pt x="274" y="760"/>
                </a:lnTo>
                <a:lnTo>
                  <a:pt x="274" y="744"/>
                </a:lnTo>
                <a:lnTo>
                  <a:pt x="280" y="728"/>
                </a:lnTo>
                <a:lnTo>
                  <a:pt x="286" y="716"/>
                </a:lnTo>
                <a:lnTo>
                  <a:pt x="296" y="704"/>
                </a:lnTo>
                <a:lnTo>
                  <a:pt x="308" y="694"/>
                </a:lnTo>
                <a:lnTo>
                  <a:pt x="322" y="686"/>
                </a:lnTo>
                <a:lnTo>
                  <a:pt x="336" y="682"/>
                </a:lnTo>
                <a:lnTo>
                  <a:pt x="354" y="680"/>
                </a:lnTo>
                <a:lnTo>
                  <a:pt x="370" y="682"/>
                </a:lnTo>
                <a:lnTo>
                  <a:pt x="384" y="686"/>
                </a:lnTo>
                <a:lnTo>
                  <a:pt x="398" y="694"/>
                </a:lnTo>
                <a:lnTo>
                  <a:pt x="410" y="704"/>
                </a:lnTo>
                <a:lnTo>
                  <a:pt x="420" y="716"/>
                </a:lnTo>
                <a:lnTo>
                  <a:pt x="426" y="728"/>
                </a:lnTo>
                <a:lnTo>
                  <a:pt x="432" y="744"/>
                </a:lnTo>
                <a:lnTo>
                  <a:pt x="434" y="760"/>
                </a:lnTo>
                <a:lnTo>
                  <a:pt x="432" y="776"/>
                </a:lnTo>
                <a:lnTo>
                  <a:pt x="426" y="792"/>
                </a:lnTo>
                <a:lnTo>
                  <a:pt x="420" y="804"/>
                </a:lnTo>
                <a:lnTo>
                  <a:pt x="410" y="816"/>
                </a:lnTo>
                <a:lnTo>
                  <a:pt x="398" y="826"/>
                </a:lnTo>
                <a:lnTo>
                  <a:pt x="384" y="834"/>
                </a:lnTo>
                <a:lnTo>
                  <a:pt x="370" y="838"/>
                </a:lnTo>
                <a:lnTo>
                  <a:pt x="354" y="840"/>
                </a:lnTo>
                <a:close/>
                <a:moveTo>
                  <a:pt x="354" y="640"/>
                </a:moveTo>
                <a:lnTo>
                  <a:pt x="354" y="640"/>
                </a:lnTo>
                <a:lnTo>
                  <a:pt x="336" y="638"/>
                </a:lnTo>
                <a:lnTo>
                  <a:pt x="322" y="634"/>
                </a:lnTo>
                <a:lnTo>
                  <a:pt x="308" y="626"/>
                </a:lnTo>
                <a:lnTo>
                  <a:pt x="296" y="616"/>
                </a:lnTo>
                <a:lnTo>
                  <a:pt x="286" y="604"/>
                </a:lnTo>
                <a:lnTo>
                  <a:pt x="280" y="592"/>
                </a:lnTo>
                <a:lnTo>
                  <a:pt x="274" y="576"/>
                </a:lnTo>
                <a:lnTo>
                  <a:pt x="274" y="560"/>
                </a:lnTo>
                <a:lnTo>
                  <a:pt x="274" y="544"/>
                </a:lnTo>
                <a:lnTo>
                  <a:pt x="280" y="528"/>
                </a:lnTo>
                <a:lnTo>
                  <a:pt x="286" y="516"/>
                </a:lnTo>
                <a:lnTo>
                  <a:pt x="296" y="504"/>
                </a:lnTo>
                <a:lnTo>
                  <a:pt x="308" y="494"/>
                </a:lnTo>
                <a:lnTo>
                  <a:pt x="322" y="486"/>
                </a:lnTo>
                <a:lnTo>
                  <a:pt x="336" y="482"/>
                </a:lnTo>
                <a:lnTo>
                  <a:pt x="354" y="480"/>
                </a:lnTo>
                <a:lnTo>
                  <a:pt x="370" y="482"/>
                </a:lnTo>
                <a:lnTo>
                  <a:pt x="384" y="486"/>
                </a:lnTo>
                <a:lnTo>
                  <a:pt x="398" y="494"/>
                </a:lnTo>
                <a:lnTo>
                  <a:pt x="410" y="504"/>
                </a:lnTo>
                <a:lnTo>
                  <a:pt x="420" y="516"/>
                </a:lnTo>
                <a:lnTo>
                  <a:pt x="426" y="528"/>
                </a:lnTo>
                <a:lnTo>
                  <a:pt x="432" y="544"/>
                </a:lnTo>
                <a:lnTo>
                  <a:pt x="434" y="560"/>
                </a:lnTo>
                <a:lnTo>
                  <a:pt x="432" y="576"/>
                </a:lnTo>
                <a:lnTo>
                  <a:pt x="426" y="592"/>
                </a:lnTo>
                <a:lnTo>
                  <a:pt x="420" y="604"/>
                </a:lnTo>
                <a:lnTo>
                  <a:pt x="410" y="616"/>
                </a:lnTo>
                <a:lnTo>
                  <a:pt x="398" y="626"/>
                </a:lnTo>
                <a:lnTo>
                  <a:pt x="384" y="634"/>
                </a:lnTo>
                <a:lnTo>
                  <a:pt x="370" y="638"/>
                </a:lnTo>
                <a:lnTo>
                  <a:pt x="354" y="640"/>
                </a:lnTo>
                <a:close/>
                <a:moveTo>
                  <a:pt x="354" y="432"/>
                </a:moveTo>
                <a:lnTo>
                  <a:pt x="354" y="432"/>
                </a:lnTo>
                <a:lnTo>
                  <a:pt x="336" y="430"/>
                </a:lnTo>
                <a:lnTo>
                  <a:pt x="322" y="426"/>
                </a:lnTo>
                <a:lnTo>
                  <a:pt x="308" y="418"/>
                </a:lnTo>
                <a:lnTo>
                  <a:pt x="296" y="408"/>
                </a:lnTo>
                <a:lnTo>
                  <a:pt x="286" y="396"/>
                </a:lnTo>
                <a:lnTo>
                  <a:pt x="280" y="384"/>
                </a:lnTo>
                <a:lnTo>
                  <a:pt x="274" y="368"/>
                </a:lnTo>
                <a:lnTo>
                  <a:pt x="274" y="352"/>
                </a:lnTo>
                <a:lnTo>
                  <a:pt x="274" y="336"/>
                </a:lnTo>
                <a:lnTo>
                  <a:pt x="280" y="320"/>
                </a:lnTo>
                <a:lnTo>
                  <a:pt x="286" y="308"/>
                </a:lnTo>
                <a:lnTo>
                  <a:pt x="296" y="296"/>
                </a:lnTo>
                <a:lnTo>
                  <a:pt x="308" y="286"/>
                </a:lnTo>
                <a:lnTo>
                  <a:pt x="322" y="278"/>
                </a:lnTo>
                <a:lnTo>
                  <a:pt x="336" y="274"/>
                </a:lnTo>
                <a:lnTo>
                  <a:pt x="354" y="272"/>
                </a:lnTo>
                <a:lnTo>
                  <a:pt x="370" y="274"/>
                </a:lnTo>
                <a:lnTo>
                  <a:pt x="384" y="278"/>
                </a:lnTo>
                <a:lnTo>
                  <a:pt x="398" y="286"/>
                </a:lnTo>
                <a:lnTo>
                  <a:pt x="410" y="296"/>
                </a:lnTo>
                <a:lnTo>
                  <a:pt x="420" y="308"/>
                </a:lnTo>
                <a:lnTo>
                  <a:pt x="426" y="320"/>
                </a:lnTo>
                <a:lnTo>
                  <a:pt x="432" y="336"/>
                </a:lnTo>
                <a:lnTo>
                  <a:pt x="434" y="352"/>
                </a:lnTo>
                <a:lnTo>
                  <a:pt x="432" y="368"/>
                </a:lnTo>
                <a:lnTo>
                  <a:pt x="426" y="384"/>
                </a:lnTo>
                <a:lnTo>
                  <a:pt x="420" y="396"/>
                </a:lnTo>
                <a:lnTo>
                  <a:pt x="410" y="408"/>
                </a:lnTo>
                <a:lnTo>
                  <a:pt x="398" y="418"/>
                </a:lnTo>
                <a:lnTo>
                  <a:pt x="384" y="426"/>
                </a:lnTo>
                <a:lnTo>
                  <a:pt x="370" y="430"/>
                </a:lnTo>
                <a:lnTo>
                  <a:pt x="354" y="432"/>
                </a:lnTo>
                <a:close/>
                <a:moveTo>
                  <a:pt x="354" y="224"/>
                </a:moveTo>
                <a:lnTo>
                  <a:pt x="354" y="224"/>
                </a:lnTo>
                <a:lnTo>
                  <a:pt x="336" y="222"/>
                </a:lnTo>
                <a:lnTo>
                  <a:pt x="322" y="218"/>
                </a:lnTo>
                <a:lnTo>
                  <a:pt x="308" y="210"/>
                </a:lnTo>
                <a:lnTo>
                  <a:pt x="296" y="200"/>
                </a:lnTo>
                <a:lnTo>
                  <a:pt x="286" y="188"/>
                </a:lnTo>
                <a:lnTo>
                  <a:pt x="280" y="176"/>
                </a:lnTo>
                <a:lnTo>
                  <a:pt x="274" y="160"/>
                </a:lnTo>
                <a:lnTo>
                  <a:pt x="274" y="144"/>
                </a:lnTo>
                <a:lnTo>
                  <a:pt x="274" y="128"/>
                </a:lnTo>
                <a:lnTo>
                  <a:pt x="280" y="112"/>
                </a:lnTo>
                <a:lnTo>
                  <a:pt x="286" y="100"/>
                </a:lnTo>
                <a:lnTo>
                  <a:pt x="296" y="88"/>
                </a:lnTo>
                <a:lnTo>
                  <a:pt x="308" y="78"/>
                </a:lnTo>
                <a:lnTo>
                  <a:pt x="322" y="70"/>
                </a:lnTo>
                <a:lnTo>
                  <a:pt x="336" y="66"/>
                </a:lnTo>
                <a:lnTo>
                  <a:pt x="354" y="64"/>
                </a:lnTo>
                <a:lnTo>
                  <a:pt x="370" y="66"/>
                </a:lnTo>
                <a:lnTo>
                  <a:pt x="384" y="70"/>
                </a:lnTo>
                <a:lnTo>
                  <a:pt x="398" y="78"/>
                </a:lnTo>
                <a:lnTo>
                  <a:pt x="410" y="88"/>
                </a:lnTo>
                <a:lnTo>
                  <a:pt x="420" y="100"/>
                </a:lnTo>
                <a:lnTo>
                  <a:pt x="426" y="112"/>
                </a:lnTo>
                <a:lnTo>
                  <a:pt x="432" y="128"/>
                </a:lnTo>
                <a:lnTo>
                  <a:pt x="434" y="144"/>
                </a:lnTo>
                <a:lnTo>
                  <a:pt x="432" y="160"/>
                </a:lnTo>
                <a:lnTo>
                  <a:pt x="426" y="176"/>
                </a:lnTo>
                <a:lnTo>
                  <a:pt x="420" y="188"/>
                </a:lnTo>
                <a:lnTo>
                  <a:pt x="410" y="200"/>
                </a:lnTo>
                <a:lnTo>
                  <a:pt x="398" y="210"/>
                </a:lnTo>
                <a:lnTo>
                  <a:pt x="384" y="218"/>
                </a:lnTo>
                <a:lnTo>
                  <a:pt x="370" y="222"/>
                </a:lnTo>
                <a:lnTo>
                  <a:pt x="354" y="224"/>
                </a:lnTo>
                <a:close/>
                <a:moveTo>
                  <a:pt x="562" y="4824"/>
                </a:moveTo>
                <a:lnTo>
                  <a:pt x="562" y="4824"/>
                </a:lnTo>
                <a:lnTo>
                  <a:pt x="546" y="4822"/>
                </a:lnTo>
                <a:lnTo>
                  <a:pt x="532" y="4818"/>
                </a:lnTo>
                <a:lnTo>
                  <a:pt x="518" y="4810"/>
                </a:lnTo>
                <a:lnTo>
                  <a:pt x="506" y="4800"/>
                </a:lnTo>
                <a:lnTo>
                  <a:pt x="496" y="4788"/>
                </a:lnTo>
                <a:lnTo>
                  <a:pt x="488" y="4776"/>
                </a:lnTo>
                <a:lnTo>
                  <a:pt x="484" y="4760"/>
                </a:lnTo>
                <a:lnTo>
                  <a:pt x="482" y="4744"/>
                </a:lnTo>
                <a:lnTo>
                  <a:pt x="484" y="4728"/>
                </a:lnTo>
                <a:lnTo>
                  <a:pt x="488" y="4712"/>
                </a:lnTo>
                <a:lnTo>
                  <a:pt x="496" y="4700"/>
                </a:lnTo>
                <a:lnTo>
                  <a:pt x="506" y="4688"/>
                </a:lnTo>
                <a:lnTo>
                  <a:pt x="518" y="4678"/>
                </a:lnTo>
                <a:lnTo>
                  <a:pt x="532" y="4670"/>
                </a:lnTo>
                <a:lnTo>
                  <a:pt x="546" y="4666"/>
                </a:lnTo>
                <a:lnTo>
                  <a:pt x="562" y="4664"/>
                </a:lnTo>
                <a:lnTo>
                  <a:pt x="578" y="4666"/>
                </a:lnTo>
                <a:lnTo>
                  <a:pt x="594" y="4670"/>
                </a:lnTo>
                <a:lnTo>
                  <a:pt x="606" y="4678"/>
                </a:lnTo>
                <a:lnTo>
                  <a:pt x="618" y="4688"/>
                </a:lnTo>
                <a:lnTo>
                  <a:pt x="628" y="4700"/>
                </a:lnTo>
                <a:lnTo>
                  <a:pt x="636" y="4712"/>
                </a:lnTo>
                <a:lnTo>
                  <a:pt x="640" y="4728"/>
                </a:lnTo>
                <a:lnTo>
                  <a:pt x="642" y="4744"/>
                </a:lnTo>
                <a:lnTo>
                  <a:pt x="640" y="4760"/>
                </a:lnTo>
                <a:lnTo>
                  <a:pt x="636" y="4776"/>
                </a:lnTo>
                <a:lnTo>
                  <a:pt x="628" y="4788"/>
                </a:lnTo>
                <a:lnTo>
                  <a:pt x="618" y="4800"/>
                </a:lnTo>
                <a:lnTo>
                  <a:pt x="606" y="4810"/>
                </a:lnTo>
                <a:lnTo>
                  <a:pt x="594" y="4818"/>
                </a:lnTo>
                <a:lnTo>
                  <a:pt x="578" y="4822"/>
                </a:lnTo>
                <a:lnTo>
                  <a:pt x="562" y="4824"/>
                </a:lnTo>
                <a:close/>
                <a:moveTo>
                  <a:pt x="562" y="4608"/>
                </a:moveTo>
                <a:lnTo>
                  <a:pt x="562" y="4608"/>
                </a:lnTo>
                <a:lnTo>
                  <a:pt x="546" y="4606"/>
                </a:lnTo>
                <a:lnTo>
                  <a:pt x="532" y="4602"/>
                </a:lnTo>
                <a:lnTo>
                  <a:pt x="518" y="4594"/>
                </a:lnTo>
                <a:lnTo>
                  <a:pt x="506" y="4584"/>
                </a:lnTo>
                <a:lnTo>
                  <a:pt x="496" y="4572"/>
                </a:lnTo>
                <a:lnTo>
                  <a:pt x="488" y="4560"/>
                </a:lnTo>
                <a:lnTo>
                  <a:pt x="484" y="4544"/>
                </a:lnTo>
                <a:lnTo>
                  <a:pt x="482" y="4528"/>
                </a:lnTo>
                <a:lnTo>
                  <a:pt x="484" y="4512"/>
                </a:lnTo>
                <a:lnTo>
                  <a:pt x="488" y="4496"/>
                </a:lnTo>
                <a:lnTo>
                  <a:pt x="496" y="4484"/>
                </a:lnTo>
                <a:lnTo>
                  <a:pt x="506" y="4472"/>
                </a:lnTo>
                <a:lnTo>
                  <a:pt x="518" y="4462"/>
                </a:lnTo>
                <a:lnTo>
                  <a:pt x="532" y="4454"/>
                </a:lnTo>
                <a:lnTo>
                  <a:pt x="546" y="4450"/>
                </a:lnTo>
                <a:lnTo>
                  <a:pt x="562" y="4448"/>
                </a:lnTo>
                <a:lnTo>
                  <a:pt x="578" y="4450"/>
                </a:lnTo>
                <a:lnTo>
                  <a:pt x="594" y="4454"/>
                </a:lnTo>
                <a:lnTo>
                  <a:pt x="606" y="4462"/>
                </a:lnTo>
                <a:lnTo>
                  <a:pt x="618" y="4472"/>
                </a:lnTo>
                <a:lnTo>
                  <a:pt x="628" y="4484"/>
                </a:lnTo>
                <a:lnTo>
                  <a:pt x="636" y="4496"/>
                </a:lnTo>
                <a:lnTo>
                  <a:pt x="640" y="4512"/>
                </a:lnTo>
                <a:lnTo>
                  <a:pt x="642" y="4528"/>
                </a:lnTo>
                <a:lnTo>
                  <a:pt x="640" y="4544"/>
                </a:lnTo>
                <a:lnTo>
                  <a:pt x="636" y="4560"/>
                </a:lnTo>
                <a:lnTo>
                  <a:pt x="628" y="4572"/>
                </a:lnTo>
                <a:lnTo>
                  <a:pt x="618" y="4584"/>
                </a:lnTo>
                <a:lnTo>
                  <a:pt x="606" y="4594"/>
                </a:lnTo>
                <a:lnTo>
                  <a:pt x="594" y="4602"/>
                </a:lnTo>
                <a:lnTo>
                  <a:pt x="578" y="4606"/>
                </a:lnTo>
                <a:lnTo>
                  <a:pt x="562" y="4608"/>
                </a:lnTo>
                <a:close/>
                <a:moveTo>
                  <a:pt x="562" y="4406"/>
                </a:moveTo>
                <a:lnTo>
                  <a:pt x="562" y="4406"/>
                </a:lnTo>
                <a:lnTo>
                  <a:pt x="546" y="4404"/>
                </a:lnTo>
                <a:lnTo>
                  <a:pt x="532" y="4400"/>
                </a:lnTo>
                <a:lnTo>
                  <a:pt x="518" y="4392"/>
                </a:lnTo>
                <a:lnTo>
                  <a:pt x="506" y="4382"/>
                </a:lnTo>
                <a:lnTo>
                  <a:pt x="496" y="4370"/>
                </a:lnTo>
                <a:lnTo>
                  <a:pt x="488" y="4356"/>
                </a:lnTo>
                <a:lnTo>
                  <a:pt x="484" y="4342"/>
                </a:lnTo>
                <a:lnTo>
                  <a:pt x="482" y="4326"/>
                </a:lnTo>
                <a:lnTo>
                  <a:pt x="484" y="4310"/>
                </a:lnTo>
                <a:lnTo>
                  <a:pt x="488" y="4294"/>
                </a:lnTo>
                <a:lnTo>
                  <a:pt x="496" y="4282"/>
                </a:lnTo>
                <a:lnTo>
                  <a:pt x="506" y="4270"/>
                </a:lnTo>
                <a:lnTo>
                  <a:pt x="518" y="4260"/>
                </a:lnTo>
                <a:lnTo>
                  <a:pt x="532" y="4252"/>
                </a:lnTo>
                <a:lnTo>
                  <a:pt x="546" y="4248"/>
                </a:lnTo>
                <a:lnTo>
                  <a:pt x="562" y="4246"/>
                </a:lnTo>
                <a:lnTo>
                  <a:pt x="578" y="4248"/>
                </a:lnTo>
                <a:lnTo>
                  <a:pt x="594" y="4252"/>
                </a:lnTo>
                <a:lnTo>
                  <a:pt x="606" y="4260"/>
                </a:lnTo>
                <a:lnTo>
                  <a:pt x="618" y="4270"/>
                </a:lnTo>
                <a:lnTo>
                  <a:pt x="628" y="4282"/>
                </a:lnTo>
                <a:lnTo>
                  <a:pt x="636" y="4294"/>
                </a:lnTo>
                <a:lnTo>
                  <a:pt x="640" y="4310"/>
                </a:lnTo>
                <a:lnTo>
                  <a:pt x="642" y="4326"/>
                </a:lnTo>
                <a:lnTo>
                  <a:pt x="640" y="4342"/>
                </a:lnTo>
                <a:lnTo>
                  <a:pt x="636" y="4356"/>
                </a:lnTo>
                <a:lnTo>
                  <a:pt x="628" y="4370"/>
                </a:lnTo>
                <a:lnTo>
                  <a:pt x="618" y="4382"/>
                </a:lnTo>
                <a:lnTo>
                  <a:pt x="606" y="4392"/>
                </a:lnTo>
                <a:lnTo>
                  <a:pt x="594" y="4400"/>
                </a:lnTo>
                <a:lnTo>
                  <a:pt x="578" y="4404"/>
                </a:lnTo>
                <a:lnTo>
                  <a:pt x="562" y="4406"/>
                </a:lnTo>
                <a:close/>
                <a:moveTo>
                  <a:pt x="562" y="4196"/>
                </a:moveTo>
                <a:lnTo>
                  <a:pt x="562" y="4196"/>
                </a:lnTo>
                <a:lnTo>
                  <a:pt x="546" y="4196"/>
                </a:lnTo>
                <a:lnTo>
                  <a:pt x="532" y="4190"/>
                </a:lnTo>
                <a:lnTo>
                  <a:pt x="518" y="4184"/>
                </a:lnTo>
                <a:lnTo>
                  <a:pt x="506" y="4174"/>
                </a:lnTo>
                <a:lnTo>
                  <a:pt x="496" y="4162"/>
                </a:lnTo>
                <a:lnTo>
                  <a:pt x="488" y="4148"/>
                </a:lnTo>
                <a:lnTo>
                  <a:pt x="484" y="4132"/>
                </a:lnTo>
                <a:lnTo>
                  <a:pt x="482" y="4116"/>
                </a:lnTo>
                <a:lnTo>
                  <a:pt x="484" y="4100"/>
                </a:lnTo>
                <a:lnTo>
                  <a:pt x="488" y="4086"/>
                </a:lnTo>
                <a:lnTo>
                  <a:pt x="496" y="4072"/>
                </a:lnTo>
                <a:lnTo>
                  <a:pt x="506" y="4060"/>
                </a:lnTo>
                <a:lnTo>
                  <a:pt x="518" y="4050"/>
                </a:lnTo>
                <a:lnTo>
                  <a:pt x="532" y="4044"/>
                </a:lnTo>
                <a:lnTo>
                  <a:pt x="546" y="4038"/>
                </a:lnTo>
                <a:lnTo>
                  <a:pt x="562" y="4036"/>
                </a:lnTo>
                <a:lnTo>
                  <a:pt x="578" y="4038"/>
                </a:lnTo>
                <a:lnTo>
                  <a:pt x="594" y="4044"/>
                </a:lnTo>
                <a:lnTo>
                  <a:pt x="606" y="4050"/>
                </a:lnTo>
                <a:lnTo>
                  <a:pt x="618" y="4060"/>
                </a:lnTo>
                <a:lnTo>
                  <a:pt x="628" y="4072"/>
                </a:lnTo>
                <a:lnTo>
                  <a:pt x="636" y="4086"/>
                </a:lnTo>
                <a:lnTo>
                  <a:pt x="640" y="4100"/>
                </a:lnTo>
                <a:lnTo>
                  <a:pt x="642" y="4116"/>
                </a:lnTo>
                <a:lnTo>
                  <a:pt x="640" y="4132"/>
                </a:lnTo>
                <a:lnTo>
                  <a:pt x="636" y="4148"/>
                </a:lnTo>
                <a:lnTo>
                  <a:pt x="628" y="4162"/>
                </a:lnTo>
                <a:lnTo>
                  <a:pt x="618" y="4174"/>
                </a:lnTo>
                <a:lnTo>
                  <a:pt x="606" y="4184"/>
                </a:lnTo>
                <a:lnTo>
                  <a:pt x="594" y="4190"/>
                </a:lnTo>
                <a:lnTo>
                  <a:pt x="578" y="4196"/>
                </a:lnTo>
                <a:lnTo>
                  <a:pt x="562" y="4196"/>
                </a:lnTo>
                <a:close/>
                <a:moveTo>
                  <a:pt x="562" y="3988"/>
                </a:moveTo>
                <a:lnTo>
                  <a:pt x="562" y="3988"/>
                </a:lnTo>
                <a:lnTo>
                  <a:pt x="546" y="3986"/>
                </a:lnTo>
                <a:lnTo>
                  <a:pt x="532" y="3982"/>
                </a:lnTo>
                <a:lnTo>
                  <a:pt x="518" y="3974"/>
                </a:lnTo>
                <a:lnTo>
                  <a:pt x="506" y="3964"/>
                </a:lnTo>
                <a:lnTo>
                  <a:pt x="496" y="3952"/>
                </a:lnTo>
                <a:lnTo>
                  <a:pt x="488" y="3940"/>
                </a:lnTo>
                <a:lnTo>
                  <a:pt x="484" y="3924"/>
                </a:lnTo>
                <a:lnTo>
                  <a:pt x="482" y="3908"/>
                </a:lnTo>
                <a:lnTo>
                  <a:pt x="484" y="3892"/>
                </a:lnTo>
                <a:lnTo>
                  <a:pt x="488" y="3878"/>
                </a:lnTo>
                <a:lnTo>
                  <a:pt x="496" y="3864"/>
                </a:lnTo>
                <a:lnTo>
                  <a:pt x="506" y="3852"/>
                </a:lnTo>
                <a:lnTo>
                  <a:pt x="518" y="3842"/>
                </a:lnTo>
                <a:lnTo>
                  <a:pt x="532" y="3834"/>
                </a:lnTo>
                <a:lnTo>
                  <a:pt x="546" y="3830"/>
                </a:lnTo>
                <a:lnTo>
                  <a:pt x="562" y="3828"/>
                </a:lnTo>
                <a:lnTo>
                  <a:pt x="578" y="3830"/>
                </a:lnTo>
                <a:lnTo>
                  <a:pt x="594" y="3834"/>
                </a:lnTo>
                <a:lnTo>
                  <a:pt x="606" y="3842"/>
                </a:lnTo>
                <a:lnTo>
                  <a:pt x="618" y="3852"/>
                </a:lnTo>
                <a:lnTo>
                  <a:pt x="628" y="3864"/>
                </a:lnTo>
                <a:lnTo>
                  <a:pt x="636" y="3878"/>
                </a:lnTo>
                <a:lnTo>
                  <a:pt x="640" y="3892"/>
                </a:lnTo>
                <a:lnTo>
                  <a:pt x="642" y="3908"/>
                </a:lnTo>
                <a:lnTo>
                  <a:pt x="640" y="3924"/>
                </a:lnTo>
                <a:lnTo>
                  <a:pt x="636" y="3940"/>
                </a:lnTo>
                <a:lnTo>
                  <a:pt x="628" y="3952"/>
                </a:lnTo>
                <a:lnTo>
                  <a:pt x="618" y="3964"/>
                </a:lnTo>
                <a:lnTo>
                  <a:pt x="606" y="3974"/>
                </a:lnTo>
                <a:lnTo>
                  <a:pt x="594" y="3982"/>
                </a:lnTo>
                <a:lnTo>
                  <a:pt x="578" y="3986"/>
                </a:lnTo>
                <a:lnTo>
                  <a:pt x="562" y="3988"/>
                </a:lnTo>
                <a:close/>
                <a:moveTo>
                  <a:pt x="562" y="3776"/>
                </a:moveTo>
                <a:lnTo>
                  <a:pt x="562" y="3776"/>
                </a:lnTo>
                <a:lnTo>
                  <a:pt x="546" y="3774"/>
                </a:lnTo>
                <a:lnTo>
                  <a:pt x="532" y="3770"/>
                </a:lnTo>
                <a:lnTo>
                  <a:pt x="518" y="3762"/>
                </a:lnTo>
                <a:lnTo>
                  <a:pt x="506" y="3752"/>
                </a:lnTo>
                <a:lnTo>
                  <a:pt x="496" y="3740"/>
                </a:lnTo>
                <a:lnTo>
                  <a:pt x="488" y="3728"/>
                </a:lnTo>
                <a:lnTo>
                  <a:pt x="484" y="3712"/>
                </a:lnTo>
                <a:lnTo>
                  <a:pt x="482" y="3696"/>
                </a:lnTo>
                <a:lnTo>
                  <a:pt x="484" y="3680"/>
                </a:lnTo>
                <a:lnTo>
                  <a:pt x="488" y="3664"/>
                </a:lnTo>
                <a:lnTo>
                  <a:pt x="496" y="3652"/>
                </a:lnTo>
                <a:lnTo>
                  <a:pt x="506" y="3640"/>
                </a:lnTo>
                <a:lnTo>
                  <a:pt x="518" y="3630"/>
                </a:lnTo>
                <a:lnTo>
                  <a:pt x="532" y="3622"/>
                </a:lnTo>
                <a:lnTo>
                  <a:pt x="546" y="3618"/>
                </a:lnTo>
                <a:lnTo>
                  <a:pt x="562" y="3616"/>
                </a:lnTo>
                <a:lnTo>
                  <a:pt x="578" y="3618"/>
                </a:lnTo>
                <a:lnTo>
                  <a:pt x="594" y="3622"/>
                </a:lnTo>
                <a:lnTo>
                  <a:pt x="606" y="3630"/>
                </a:lnTo>
                <a:lnTo>
                  <a:pt x="618" y="3640"/>
                </a:lnTo>
                <a:lnTo>
                  <a:pt x="628" y="3652"/>
                </a:lnTo>
                <a:lnTo>
                  <a:pt x="636" y="3664"/>
                </a:lnTo>
                <a:lnTo>
                  <a:pt x="640" y="3680"/>
                </a:lnTo>
                <a:lnTo>
                  <a:pt x="642" y="3696"/>
                </a:lnTo>
                <a:lnTo>
                  <a:pt x="640" y="3712"/>
                </a:lnTo>
                <a:lnTo>
                  <a:pt x="636" y="3728"/>
                </a:lnTo>
                <a:lnTo>
                  <a:pt x="628" y="3740"/>
                </a:lnTo>
                <a:lnTo>
                  <a:pt x="618" y="3752"/>
                </a:lnTo>
                <a:lnTo>
                  <a:pt x="606" y="3762"/>
                </a:lnTo>
                <a:lnTo>
                  <a:pt x="594" y="3770"/>
                </a:lnTo>
                <a:lnTo>
                  <a:pt x="578" y="3774"/>
                </a:lnTo>
                <a:lnTo>
                  <a:pt x="562" y="3776"/>
                </a:lnTo>
                <a:close/>
                <a:moveTo>
                  <a:pt x="562" y="3560"/>
                </a:moveTo>
                <a:lnTo>
                  <a:pt x="562" y="3560"/>
                </a:lnTo>
                <a:lnTo>
                  <a:pt x="546" y="3558"/>
                </a:lnTo>
                <a:lnTo>
                  <a:pt x="532" y="3554"/>
                </a:lnTo>
                <a:lnTo>
                  <a:pt x="518" y="3546"/>
                </a:lnTo>
                <a:lnTo>
                  <a:pt x="506" y="3536"/>
                </a:lnTo>
                <a:lnTo>
                  <a:pt x="496" y="3524"/>
                </a:lnTo>
                <a:lnTo>
                  <a:pt x="488" y="3512"/>
                </a:lnTo>
                <a:lnTo>
                  <a:pt x="484" y="3496"/>
                </a:lnTo>
                <a:lnTo>
                  <a:pt x="482" y="3480"/>
                </a:lnTo>
                <a:lnTo>
                  <a:pt x="484" y="3464"/>
                </a:lnTo>
                <a:lnTo>
                  <a:pt x="488" y="3448"/>
                </a:lnTo>
                <a:lnTo>
                  <a:pt x="496" y="3436"/>
                </a:lnTo>
                <a:lnTo>
                  <a:pt x="506" y="3424"/>
                </a:lnTo>
                <a:lnTo>
                  <a:pt x="518" y="3414"/>
                </a:lnTo>
                <a:lnTo>
                  <a:pt x="532" y="3406"/>
                </a:lnTo>
                <a:lnTo>
                  <a:pt x="546" y="3402"/>
                </a:lnTo>
                <a:lnTo>
                  <a:pt x="562" y="3400"/>
                </a:lnTo>
                <a:lnTo>
                  <a:pt x="578" y="3402"/>
                </a:lnTo>
                <a:lnTo>
                  <a:pt x="594" y="3406"/>
                </a:lnTo>
                <a:lnTo>
                  <a:pt x="606" y="3414"/>
                </a:lnTo>
                <a:lnTo>
                  <a:pt x="618" y="3424"/>
                </a:lnTo>
                <a:lnTo>
                  <a:pt x="628" y="3436"/>
                </a:lnTo>
                <a:lnTo>
                  <a:pt x="636" y="3448"/>
                </a:lnTo>
                <a:lnTo>
                  <a:pt x="640" y="3464"/>
                </a:lnTo>
                <a:lnTo>
                  <a:pt x="642" y="3480"/>
                </a:lnTo>
                <a:lnTo>
                  <a:pt x="640" y="3496"/>
                </a:lnTo>
                <a:lnTo>
                  <a:pt x="636" y="3512"/>
                </a:lnTo>
                <a:lnTo>
                  <a:pt x="628" y="3524"/>
                </a:lnTo>
                <a:lnTo>
                  <a:pt x="618" y="3536"/>
                </a:lnTo>
                <a:lnTo>
                  <a:pt x="606" y="3546"/>
                </a:lnTo>
                <a:lnTo>
                  <a:pt x="594" y="3554"/>
                </a:lnTo>
                <a:lnTo>
                  <a:pt x="578" y="3558"/>
                </a:lnTo>
                <a:lnTo>
                  <a:pt x="562" y="3560"/>
                </a:lnTo>
                <a:close/>
                <a:moveTo>
                  <a:pt x="562" y="3352"/>
                </a:moveTo>
                <a:lnTo>
                  <a:pt x="562" y="3352"/>
                </a:lnTo>
                <a:lnTo>
                  <a:pt x="546" y="3350"/>
                </a:lnTo>
                <a:lnTo>
                  <a:pt x="532" y="3346"/>
                </a:lnTo>
                <a:lnTo>
                  <a:pt x="518" y="3338"/>
                </a:lnTo>
                <a:lnTo>
                  <a:pt x="506" y="3328"/>
                </a:lnTo>
                <a:lnTo>
                  <a:pt x="496" y="3316"/>
                </a:lnTo>
                <a:lnTo>
                  <a:pt x="488" y="3304"/>
                </a:lnTo>
                <a:lnTo>
                  <a:pt x="484" y="3288"/>
                </a:lnTo>
                <a:lnTo>
                  <a:pt x="482" y="3272"/>
                </a:lnTo>
                <a:lnTo>
                  <a:pt x="484" y="3256"/>
                </a:lnTo>
                <a:lnTo>
                  <a:pt x="488" y="3240"/>
                </a:lnTo>
                <a:lnTo>
                  <a:pt x="496" y="3228"/>
                </a:lnTo>
                <a:lnTo>
                  <a:pt x="506" y="3216"/>
                </a:lnTo>
                <a:lnTo>
                  <a:pt x="518" y="3206"/>
                </a:lnTo>
                <a:lnTo>
                  <a:pt x="532" y="3198"/>
                </a:lnTo>
                <a:lnTo>
                  <a:pt x="546" y="3194"/>
                </a:lnTo>
                <a:lnTo>
                  <a:pt x="562" y="3192"/>
                </a:lnTo>
                <a:lnTo>
                  <a:pt x="578" y="3194"/>
                </a:lnTo>
                <a:lnTo>
                  <a:pt x="594" y="3198"/>
                </a:lnTo>
                <a:lnTo>
                  <a:pt x="606" y="3206"/>
                </a:lnTo>
                <a:lnTo>
                  <a:pt x="618" y="3216"/>
                </a:lnTo>
                <a:lnTo>
                  <a:pt x="628" y="3228"/>
                </a:lnTo>
                <a:lnTo>
                  <a:pt x="636" y="3240"/>
                </a:lnTo>
                <a:lnTo>
                  <a:pt x="640" y="3256"/>
                </a:lnTo>
                <a:lnTo>
                  <a:pt x="642" y="3272"/>
                </a:lnTo>
                <a:lnTo>
                  <a:pt x="640" y="3288"/>
                </a:lnTo>
                <a:lnTo>
                  <a:pt x="636" y="3304"/>
                </a:lnTo>
                <a:lnTo>
                  <a:pt x="628" y="3316"/>
                </a:lnTo>
                <a:lnTo>
                  <a:pt x="618" y="3328"/>
                </a:lnTo>
                <a:lnTo>
                  <a:pt x="606" y="3338"/>
                </a:lnTo>
                <a:lnTo>
                  <a:pt x="594" y="3346"/>
                </a:lnTo>
                <a:lnTo>
                  <a:pt x="578" y="3350"/>
                </a:lnTo>
                <a:lnTo>
                  <a:pt x="562" y="3352"/>
                </a:lnTo>
                <a:close/>
                <a:moveTo>
                  <a:pt x="562" y="3144"/>
                </a:moveTo>
                <a:lnTo>
                  <a:pt x="562" y="3144"/>
                </a:lnTo>
                <a:lnTo>
                  <a:pt x="546" y="3142"/>
                </a:lnTo>
                <a:lnTo>
                  <a:pt x="532" y="3138"/>
                </a:lnTo>
                <a:lnTo>
                  <a:pt x="518" y="3130"/>
                </a:lnTo>
                <a:lnTo>
                  <a:pt x="506" y="3120"/>
                </a:lnTo>
                <a:lnTo>
                  <a:pt x="496" y="3108"/>
                </a:lnTo>
                <a:lnTo>
                  <a:pt x="488" y="3096"/>
                </a:lnTo>
                <a:lnTo>
                  <a:pt x="484" y="3080"/>
                </a:lnTo>
                <a:lnTo>
                  <a:pt x="482" y="3064"/>
                </a:lnTo>
                <a:lnTo>
                  <a:pt x="484" y="3048"/>
                </a:lnTo>
                <a:lnTo>
                  <a:pt x="488" y="3032"/>
                </a:lnTo>
                <a:lnTo>
                  <a:pt x="496" y="3020"/>
                </a:lnTo>
                <a:lnTo>
                  <a:pt x="506" y="3008"/>
                </a:lnTo>
                <a:lnTo>
                  <a:pt x="518" y="2998"/>
                </a:lnTo>
                <a:lnTo>
                  <a:pt x="532" y="2990"/>
                </a:lnTo>
                <a:lnTo>
                  <a:pt x="546" y="2986"/>
                </a:lnTo>
                <a:lnTo>
                  <a:pt x="562" y="2984"/>
                </a:lnTo>
                <a:lnTo>
                  <a:pt x="578" y="2986"/>
                </a:lnTo>
                <a:lnTo>
                  <a:pt x="594" y="2990"/>
                </a:lnTo>
                <a:lnTo>
                  <a:pt x="606" y="2998"/>
                </a:lnTo>
                <a:lnTo>
                  <a:pt x="618" y="3008"/>
                </a:lnTo>
                <a:lnTo>
                  <a:pt x="628" y="3020"/>
                </a:lnTo>
                <a:lnTo>
                  <a:pt x="636" y="3032"/>
                </a:lnTo>
                <a:lnTo>
                  <a:pt x="640" y="3048"/>
                </a:lnTo>
                <a:lnTo>
                  <a:pt x="642" y="3064"/>
                </a:lnTo>
                <a:lnTo>
                  <a:pt x="640" y="3080"/>
                </a:lnTo>
                <a:lnTo>
                  <a:pt x="636" y="3096"/>
                </a:lnTo>
                <a:lnTo>
                  <a:pt x="628" y="3108"/>
                </a:lnTo>
                <a:lnTo>
                  <a:pt x="618" y="3120"/>
                </a:lnTo>
                <a:lnTo>
                  <a:pt x="606" y="3130"/>
                </a:lnTo>
                <a:lnTo>
                  <a:pt x="594" y="3138"/>
                </a:lnTo>
                <a:lnTo>
                  <a:pt x="578" y="3142"/>
                </a:lnTo>
                <a:lnTo>
                  <a:pt x="562" y="3144"/>
                </a:lnTo>
                <a:close/>
                <a:moveTo>
                  <a:pt x="562" y="2928"/>
                </a:moveTo>
                <a:lnTo>
                  <a:pt x="562" y="2928"/>
                </a:lnTo>
                <a:lnTo>
                  <a:pt x="546" y="2926"/>
                </a:lnTo>
                <a:lnTo>
                  <a:pt x="532" y="2922"/>
                </a:lnTo>
                <a:lnTo>
                  <a:pt x="518" y="2914"/>
                </a:lnTo>
                <a:lnTo>
                  <a:pt x="506" y="2904"/>
                </a:lnTo>
                <a:lnTo>
                  <a:pt x="496" y="2892"/>
                </a:lnTo>
                <a:lnTo>
                  <a:pt x="488" y="2880"/>
                </a:lnTo>
                <a:lnTo>
                  <a:pt x="484" y="2864"/>
                </a:lnTo>
                <a:lnTo>
                  <a:pt x="482" y="2848"/>
                </a:lnTo>
                <a:lnTo>
                  <a:pt x="484" y="2832"/>
                </a:lnTo>
                <a:lnTo>
                  <a:pt x="488" y="2816"/>
                </a:lnTo>
                <a:lnTo>
                  <a:pt x="496" y="2804"/>
                </a:lnTo>
                <a:lnTo>
                  <a:pt x="506" y="2792"/>
                </a:lnTo>
                <a:lnTo>
                  <a:pt x="518" y="2782"/>
                </a:lnTo>
                <a:lnTo>
                  <a:pt x="532" y="2774"/>
                </a:lnTo>
                <a:lnTo>
                  <a:pt x="546" y="2770"/>
                </a:lnTo>
                <a:lnTo>
                  <a:pt x="562" y="2768"/>
                </a:lnTo>
                <a:lnTo>
                  <a:pt x="578" y="2770"/>
                </a:lnTo>
                <a:lnTo>
                  <a:pt x="594" y="2774"/>
                </a:lnTo>
                <a:lnTo>
                  <a:pt x="606" y="2782"/>
                </a:lnTo>
                <a:lnTo>
                  <a:pt x="618" y="2792"/>
                </a:lnTo>
                <a:lnTo>
                  <a:pt x="628" y="2804"/>
                </a:lnTo>
                <a:lnTo>
                  <a:pt x="636" y="2816"/>
                </a:lnTo>
                <a:lnTo>
                  <a:pt x="640" y="2832"/>
                </a:lnTo>
                <a:lnTo>
                  <a:pt x="642" y="2848"/>
                </a:lnTo>
                <a:lnTo>
                  <a:pt x="640" y="2864"/>
                </a:lnTo>
                <a:lnTo>
                  <a:pt x="636" y="2880"/>
                </a:lnTo>
                <a:lnTo>
                  <a:pt x="628" y="2892"/>
                </a:lnTo>
                <a:lnTo>
                  <a:pt x="618" y="2904"/>
                </a:lnTo>
                <a:lnTo>
                  <a:pt x="606" y="2914"/>
                </a:lnTo>
                <a:lnTo>
                  <a:pt x="594" y="2922"/>
                </a:lnTo>
                <a:lnTo>
                  <a:pt x="578" y="2926"/>
                </a:lnTo>
                <a:lnTo>
                  <a:pt x="562" y="2928"/>
                </a:lnTo>
                <a:close/>
                <a:moveTo>
                  <a:pt x="562" y="2728"/>
                </a:moveTo>
                <a:lnTo>
                  <a:pt x="562" y="2728"/>
                </a:lnTo>
                <a:lnTo>
                  <a:pt x="546" y="2726"/>
                </a:lnTo>
                <a:lnTo>
                  <a:pt x="532" y="2722"/>
                </a:lnTo>
                <a:lnTo>
                  <a:pt x="518" y="2714"/>
                </a:lnTo>
                <a:lnTo>
                  <a:pt x="506" y="2704"/>
                </a:lnTo>
                <a:lnTo>
                  <a:pt x="496" y="2692"/>
                </a:lnTo>
                <a:lnTo>
                  <a:pt x="488" y="2680"/>
                </a:lnTo>
                <a:lnTo>
                  <a:pt x="484" y="2664"/>
                </a:lnTo>
                <a:lnTo>
                  <a:pt x="482" y="2648"/>
                </a:lnTo>
                <a:lnTo>
                  <a:pt x="484" y="2632"/>
                </a:lnTo>
                <a:lnTo>
                  <a:pt x="488" y="2616"/>
                </a:lnTo>
                <a:lnTo>
                  <a:pt x="496" y="2604"/>
                </a:lnTo>
                <a:lnTo>
                  <a:pt x="506" y="2592"/>
                </a:lnTo>
                <a:lnTo>
                  <a:pt x="518" y="2582"/>
                </a:lnTo>
                <a:lnTo>
                  <a:pt x="532" y="2574"/>
                </a:lnTo>
                <a:lnTo>
                  <a:pt x="546" y="2570"/>
                </a:lnTo>
                <a:lnTo>
                  <a:pt x="562" y="2568"/>
                </a:lnTo>
                <a:lnTo>
                  <a:pt x="578" y="2570"/>
                </a:lnTo>
                <a:lnTo>
                  <a:pt x="594" y="2574"/>
                </a:lnTo>
                <a:lnTo>
                  <a:pt x="606" y="2582"/>
                </a:lnTo>
                <a:lnTo>
                  <a:pt x="618" y="2592"/>
                </a:lnTo>
                <a:lnTo>
                  <a:pt x="628" y="2604"/>
                </a:lnTo>
                <a:lnTo>
                  <a:pt x="636" y="2616"/>
                </a:lnTo>
                <a:lnTo>
                  <a:pt x="640" y="2632"/>
                </a:lnTo>
                <a:lnTo>
                  <a:pt x="642" y="2648"/>
                </a:lnTo>
                <a:lnTo>
                  <a:pt x="640" y="2664"/>
                </a:lnTo>
                <a:lnTo>
                  <a:pt x="636" y="2680"/>
                </a:lnTo>
                <a:lnTo>
                  <a:pt x="628" y="2692"/>
                </a:lnTo>
                <a:lnTo>
                  <a:pt x="618" y="2704"/>
                </a:lnTo>
                <a:lnTo>
                  <a:pt x="606" y="2714"/>
                </a:lnTo>
                <a:lnTo>
                  <a:pt x="594" y="2722"/>
                </a:lnTo>
                <a:lnTo>
                  <a:pt x="578" y="2726"/>
                </a:lnTo>
                <a:lnTo>
                  <a:pt x="562" y="2728"/>
                </a:lnTo>
                <a:close/>
                <a:moveTo>
                  <a:pt x="562" y="2520"/>
                </a:moveTo>
                <a:lnTo>
                  <a:pt x="562" y="2520"/>
                </a:lnTo>
                <a:lnTo>
                  <a:pt x="546" y="2518"/>
                </a:lnTo>
                <a:lnTo>
                  <a:pt x="532" y="2514"/>
                </a:lnTo>
                <a:lnTo>
                  <a:pt x="518" y="2506"/>
                </a:lnTo>
                <a:lnTo>
                  <a:pt x="506" y="2496"/>
                </a:lnTo>
                <a:lnTo>
                  <a:pt x="496" y="2484"/>
                </a:lnTo>
                <a:lnTo>
                  <a:pt x="488" y="2472"/>
                </a:lnTo>
                <a:lnTo>
                  <a:pt x="484" y="2456"/>
                </a:lnTo>
                <a:lnTo>
                  <a:pt x="482" y="2440"/>
                </a:lnTo>
                <a:lnTo>
                  <a:pt x="484" y="2424"/>
                </a:lnTo>
                <a:lnTo>
                  <a:pt x="488" y="2408"/>
                </a:lnTo>
                <a:lnTo>
                  <a:pt x="496" y="2396"/>
                </a:lnTo>
                <a:lnTo>
                  <a:pt x="506" y="2384"/>
                </a:lnTo>
                <a:lnTo>
                  <a:pt x="518" y="2374"/>
                </a:lnTo>
                <a:lnTo>
                  <a:pt x="532" y="2366"/>
                </a:lnTo>
                <a:lnTo>
                  <a:pt x="546" y="2362"/>
                </a:lnTo>
                <a:lnTo>
                  <a:pt x="562" y="2360"/>
                </a:lnTo>
                <a:lnTo>
                  <a:pt x="578" y="2362"/>
                </a:lnTo>
                <a:lnTo>
                  <a:pt x="594" y="2366"/>
                </a:lnTo>
                <a:lnTo>
                  <a:pt x="606" y="2374"/>
                </a:lnTo>
                <a:lnTo>
                  <a:pt x="618" y="2384"/>
                </a:lnTo>
                <a:lnTo>
                  <a:pt x="628" y="2396"/>
                </a:lnTo>
                <a:lnTo>
                  <a:pt x="636" y="2408"/>
                </a:lnTo>
                <a:lnTo>
                  <a:pt x="640" y="2424"/>
                </a:lnTo>
                <a:lnTo>
                  <a:pt x="642" y="2440"/>
                </a:lnTo>
                <a:lnTo>
                  <a:pt x="640" y="2456"/>
                </a:lnTo>
                <a:lnTo>
                  <a:pt x="636" y="2472"/>
                </a:lnTo>
                <a:lnTo>
                  <a:pt x="628" y="2484"/>
                </a:lnTo>
                <a:lnTo>
                  <a:pt x="618" y="2496"/>
                </a:lnTo>
                <a:lnTo>
                  <a:pt x="606" y="2506"/>
                </a:lnTo>
                <a:lnTo>
                  <a:pt x="594" y="2514"/>
                </a:lnTo>
                <a:lnTo>
                  <a:pt x="578" y="2518"/>
                </a:lnTo>
                <a:lnTo>
                  <a:pt x="562" y="2520"/>
                </a:lnTo>
                <a:close/>
                <a:moveTo>
                  <a:pt x="562" y="2312"/>
                </a:moveTo>
                <a:lnTo>
                  <a:pt x="562" y="2312"/>
                </a:lnTo>
                <a:lnTo>
                  <a:pt x="546" y="2310"/>
                </a:lnTo>
                <a:lnTo>
                  <a:pt x="532" y="2306"/>
                </a:lnTo>
                <a:lnTo>
                  <a:pt x="518" y="2298"/>
                </a:lnTo>
                <a:lnTo>
                  <a:pt x="506" y="2288"/>
                </a:lnTo>
                <a:lnTo>
                  <a:pt x="496" y="2276"/>
                </a:lnTo>
                <a:lnTo>
                  <a:pt x="488" y="2264"/>
                </a:lnTo>
                <a:lnTo>
                  <a:pt x="484" y="2248"/>
                </a:lnTo>
                <a:lnTo>
                  <a:pt x="482" y="2232"/>
                </a:lnTo>
                <a:lnTo>
                  <a:pt x="484" y="2216"/>
                </a:lnTo>
                <a:lnTo>
                  <a:pt x="488" y="2200"/>
                </a:lnTo>
                <a:lnTo>
                  <a:pt x="496" y="2188"/>
                </a:lnTo>
                <a:lnTo>
                  <a:pt x="506" y="2176"/>
                </a:lnTo>
                <a:lnTo>
                  <a:pt x="518" y="2166"/>
                </a:lnTo>
                <a:lnTo>
                  <a:pt x="532" y="2158"/>
                </a:lnTo>
                <a:lnTo>
                  <a:pt x="546" y="2154"/>
                </a:lnTo>
                <a:lnTo>
                  <a:pt x="562" y="2152"/>
                </a:lnTo>
                <a:lnTo>
                  <a:pt x="578" y="2154"/>
                </a:lnTo>
                <a:lnTo>
                  <a:pt x="594" y="2158"/>
                </a:lnTo>
                <a:lnTo>
                  <a:pt x="606" y="2166"/>
                </a:lnTo>
                <a:lnTo>
                  <a:pt x="618" y="2176"/>
                </a:lnTo>
                <a:lnTo>
                  <a:pt x="628" y="2188"/>
                </a:lnTo>
                <a:lnTo>
                  <a:pt x="636" y="2200"/>
                </a:lnTo>
                <a:lnTo>
                  <a:pt x="640" y="2216"/>
                </a:lnTo>
                <a:lnTo>
                  <a:pt x="642" y="2232"/>
                </a:lnTo>
                <a:lnTo>
                  <a:pt x="640" y="2248"/>
                </a:lnTo>
                <a:lnTo>
                  <a:pt x="636" y="2264"/>
                </a:lnTo>
                <a:lnTo>
                  <a:pt x="628" y="2276"/>
                </a:lnTo>
                <a:lnTo>
                  <a:pt x="618" y="2288"/>
                </a:lnTo>
                <a:lnTo>
                  <a:pt x="606" y="2298"/>
                </a:lnTo>
                <a:lnTo>
                  <a:pt x="594" y="2306"/>
                </a:lnTo>
                <a:lnTo>
                  <a:pt x="578" y="2310"/>
                </a:lnTo>
                <a:lnTo>
                  <a:pt x="562" y="2312"/>
                </a:lnTo>
                <a:close/>
                <a:moveTo>
                  <a:pt x="562" y="2096"/>
                </a:moveTo>
                <a:lnTo>
                  <a:pt x="562" y="2096"/>
                </a:lnTo>
                <a:lnTo>
                  <a:pt x="546" y="2094"/>
                </a:lnTo>
                <a:lnTo>
                  <a:pt x="532" y="2090"/>
                </a:lnTo>
                <a:lnTo>
                  <a:pt x="518" y="2082"/>
                </a:lnTo>
                <a:lnTo>
                  <a:pt x="506" y="2072"/>
                </a:lnTo>
                <a:lnTo>
                  <a:pt x="496" y="2060"/>
                </a:lnTo>
                <a:lnTo>
                  <a:pt x="488" y="2048"/>
                </a:lnTo>
                <a:lnTo>
                  <a:pt x="484" y="2032"/>
                </a:lnTo>
                <a:lnTo>
                  <a:pt x="482" y="2016"/>
                </a:lnTo>
                <a:lnTo>
                  <a:pt x="484" y="2000"/>
                </a:lnTo>
                <a:lnTo>
                  <a:pt x="488" y="1984"/>
                </a:lnTo>
                <a:lnTo>
                  <a:pt x="496" y="1972"/>
                </a:lnTo>
                <a:lnTo>
                  <a:pt x="506" y="1960"/>
                </a:lnTo>
                <a:lnTo>
                  <a:pt x="518" y="1950"/>
                </a:lnTo>
                <a:lnTo>
                  <a:pt x="532" y="1942"/>
                </a:lnTo>
                <a:lnTo>
                  <a:pt x="546" y="1938"/>
                </a:lnTo>
                <a:lnTo>
                  <a:pt x="562" y="1936"/>
                </a:lnTo>
                <a:lnTo>
                  <a:pt x="578" y="1938"/>
                </a:lnTo>
                <a:lnTo>
                  <a:pt x="594" y="1942"/>
                </a:lnTo>
                <a:lnTo>
                  <a:pt x="606" y="1950"/>
                </a:lnTo>
                <a:lnTo>
                  <a:pt x="618" y="1960"/>
                </a:lnTo>
                <a:lnTo>
                  <a:pt x="628" y="1972"/>
                </a:lnTo>
                <a:lnTo>
                  <a:pt x="636" y="1984"/>
                </a:lnTo>
                <a:lnTo>
                  <a:pt x="640" y="2000"/>
                </a:lnTo>
                <a:lnTo>
                  <a:pt x="642" y="2016"/>
                </a:lnTo>
                <a:lnTo>
                  <a:pt x="640" y="2032"/>
                </a:lnTo>
                <a:lnTo>
                  <a:pt x="636" y="2048"/>
                </a:lnTo>
                <a:lnTo>
                  <a:pt x="628" y="2060"/>
                </a:lnTo>
                <a:lnTo>
                  <a:pt x="618" y="2072"/>
                </a:lnTo>
                <a:lnTo>
                  <a:pt x="606" y="2082"/>
                </a:lnTo>
                <a:lnTo>
                  <a:pt x="594" y="2090"/>
                </a:lnTo>
                <a:lnTo>
                  <a:pt x="578" y="2094"/>
                </a:lnTo>
                <a:lnTo>
                  <a:pt x="562" y="2096"/>
                </a:lnTo>
                <a:close/>
                <a:moveTo>
                  <a:pt x="562" y="1880"/>
                </a:moveTo>
                <a:lnTo>
                  <a:pt x="562" y="1880"/>
                </a:lnTo>
                <a:lnTo>
                  <a:pt x="546" y="1878"/>
                </a:lnTo>
                <a:lnTo>
                  <a:pt x="532" y="1874"/>
                </a:lnTo>
                <a:lnTo>
                  <a:pt x="518" y="1866"/>
                </a:lnTo>
                <a:lnTo>
                  <a:pt x="506" y="1856"/>
                </a:lnTo>
                <a:lnTo>
                  <a:pt x="496" y="1844"/>
                </a:lnTo>
                <a:lnTo>
                  <a:pt x="488" y="1832"/>
                </a:lnTo>
                <a:lnTo>
                  <a:pt x="484" y="1816"/>
                </a:lnTo>
                <a:lnTo>
                  <a:pt x="482" y="1800"/>
                </a:lnTo>
                <a:lnTo>
                  <a:pt x="484" y="1784"/>
                </a:lnTo>
                <a:lnTo>
                  <a:pt x="488" y="1768"/>
                </a:lnTo>
                <a:lnTo>
                  <a:pt x="496" y="1756"/>
                </a:lnTo>
                <a:lnTo>
                  <a:pt x="506" y="1744"/>
                </a:lnTo>
                <a:lnTo>
                  <a:pt x="518" y="1734"/>
                </a:lnTo>
                <a:lnTo>
                  <a:pt x="532" y="1726"/>
                </a:lnTo>
                <a:lnTo>
                  <a:pt x="546" y="1722"/>
                </a:lnTo>
                <a:lnTo>
                  <a:pt x="562" y="1720"/>
                </a:lnTo>
                <a:lnTo>
                  <a:pt x="578" y="1722"/>
                </a:lnTo>
                <a:lnTo>
                  <a:pt x="594" y="1726"/>
                </a:lnTo>
                <a:lnTo>
                  <a:pt x="606" y="1734"/>
                </a:lnTo>
                <a:lnTo>
                  <a:pt x="618" y="1744"/>
                </a:lnTo>
                <a:lnTo>
                  <a:pt x="628" y="1756"/>
                </a:lnTo>
                <a:lnTo>
                  <a:pt x="636" y="1768"/>
                </a:lnTo>
                <a:lnTo>
                  <a:pt x="640" y="1784"/>
                </a:lnTo>
                <a:lnTo>
                  <a:pt x="642" y="1800"/>
                </a:lnTo>
                <a:lnTo>
                  <a:pt x="640" y="1816"/>
                </a:lnTo>
                <a:lnTo>
                  <a:pt x="636" y="1832"/>
                </a:lnTo>
                <a:lnTo>
                  <a:pt x="628" y="1844"/>
                </a:lnTo>
                <a:lnTo>
                  <a:pt x="618" y="1856"/>
                </a:lnTo>
                <a:lnTo>
                  <a:pt x="606" y="1866"/>
                </a:lnTo>
                <a:lnTo>
                  <a:pt x="594" y="1874"/>
                </a:lnTo>
                <a:lnTo>
                  <a:pt x="578" y="1878"/>
                </a:lnTo>
                <a:lnTo>
                  <a:pt x="562" y="1880"/>
                </a:lnTo>
                <a:close/>
                <a:moveTo>
                  <a:pt x="562" y="1680"/>
                </a:moveTo>
                <a:lnTo>
                  <a:pt x="562" y="1680"/>
                </a:lnTo>
                <a:lnTo>
                  <a:pt x="546" y="1678"/>
                </a:lnTo>
                <a:lnTo>
                  <a:pt x="532" y="1674"/>
                </a:lnTo>
                <a:lnTo>
                  <a:pt x="518" y="1666"/>
                </a:lnTo>
                <a:lnTo>
                  <a:pt x="506" y="1656"/>
                </a:lnTo>
                <a:lnTo>
                  <a:pt x="496" y="1644"/>
                </a:lnTo>
                <a:lnTo>
                  <a:pt x="488" y="1632"/>
                </a:lnTo>
                <a:lnTo>
                  <a:pt x="484" y="1616"/>
                </a:lnTo>
                <a:lnTo>
                  <a:pt x="482" y="1600"/>
                </a:lnTo>
                <a:lnTo>
                  <a:pt x="484" y="1584"/>
                </a:lnTo>
                <a:lnTo>
                  <a:pt x="488" y="1568"/>
                </a:lnTo>
                <a:lnTo>
                  <a:pt x="496" y="1556"/>
                </a:lnTo>
                <a:lnTo>
                  <a:pt x="506" y="1544"/>
                </a:lnTo>
                <a:lnTo>
                  <a:pt x="518" y="1534"/>
                </a:lnTo>
                <a:lnTo>
                  <a:pt x="532" y="1526"/>
                </a:lnTo>
                <a:lnTo>
                  <a:pt x="546" y="1522"/>
                </a:lnTo>
                <a:lnTo>
                  <a:pt x="562" y="1520"/>
                </a:lnTo>
                <a:lnTo>
                  <a:pt x="578" y="1522"/>
                </a:lnTo>
                <a:lnTo>
                  <a:pt x="594" y="1526"/>
                </a:lnTo>
                <a:lnTo>
                  <a:pt x="606" y="1534"/>
                </a:lnTo>
                <a:lnTo>
                  <a:pt x="618" y="1544"/>
                </a:lnTo>
                <a:lnTo>
                  <a:pt x="628" y="1556"/>
                </a:lnTo>
                <a:lnTo>
                  <a:pt x="636" y="1568"/>
                </a:lnTo>
                <a:lnTo>
                  <a:pt x="640" y="1584"/>
                </a:lnTo>
                <a:lnTo>
                  <a:pt x="642" y="1600"/>
                </a:lnTo>
                <a:lnTo>
                  <a:pt x="640" y="1616"/>
                </a:lnTo>
                <a:lnTo>
                  <a:pt x="636" y="1632"/>
                </a:lnTo>
                <a:lnTo>
                  <a:pt x="628" y="1644"/>
                </a:lnTo>
                <a:lnTo>
                  <a:pt x="618" y="1656"/>
                </a:lnTo>
                <a:lnTo>
                  <a:pt x="606" y="1666"/>
                </a:lnTo>
                <a:lnTo>
                  <a:pt x="594" y="1674"/>
                </a:lnTo>
                <a:lnTo>
                  <a:pt x="578" y="1678"/>
                </a:lnTo>
                <a:lnTo>
                  <a:pt x="562" y="1680"/>
                </a:lnTo>
                <a:close/>
                <a:moveTo>
                  <a:pt x="562" y="1472"/>
                </a:moveTo>
                <a:lnTo>
                  <a:pt x="562" y="1472"/>
                </a:lnTo>
                <a:lnTo>
                  <a:pt x="546" y="1470"/>
                </a:lnTo>
                <a:lnTo>
                  <a:pt x="532" y="1466"/>
                </a:lnTo>
                <a:lnTo>
                  <a:pt x="518" y="1458"/>
                </a:lnTo>
                <a:lnTo>
                  <a:pt x="506" y="1448"/>
                </a:lnTo>
                <a:lnTo>
                  <a:pt x="496" y="1436"/>
                </a:lnTo>
                <a:lnTo>
                  <a:pt x="488" y="1424"/>
                </a:lnTo>
                <a:lnTo>
                  <a:pt x="484" y="1408"/>
                </a:lnTo>
                <a:lnTo>
                  <a:pt x="482" y="1392"/>
                </a:lnTo>
                <a:lnTo>
                  <a:pt x="484" y="1376"/>
                </a:lnTo>
                <a:lnTo>
                  <a:pt x="488" y="1360"/>
                </a:lnTo>
                <a:lnTo>
                  <a:pt x="496" y="1348"/>
                </a:lnTo>
                <a:lnTo>
                  <a:pt x="506" y="1336"/>
                </a:lnTo>
                <a:lnTo>
                  <a:pt x="518" y="1326"/>
                </a:lnTo>
                <a:lnTo>
                  <a:pt x="532" y="1318"/>
                </a:lnTo>
                <a:lnTo>
                  <a:pt x="546" y="1314"/>
                </a:lnTo>
                <a:lnTo>
                  <a:pt x="562" y="1312"/>
                </a:lnTo>
                <a:lnTo>
                  <a:pt x="578" y="1314"/>
                </a:lnTo>
                <a:lnTo>
                  <a:pt x="594" y="1318"/>
                </a:lnTo>
                <a:lnTo>
                  <a:pt x="606" y="1326"/>
                </a:lnTo>
                <a:lnTo>
                  <a:pt x="618" y="1336"/>
                </a:lnTo>
                <a:lnTo>
                  <a:pt x="628" y="1348"/>
                </a:lnTo>
                <a:lnTo>
                  <a:pt x="636" y="1360"/>
                </a:lnTo>
                <a:lnTo>
                  <a:pt x="640" y="1376"/>
                </a:lnTo>
                <a:lnTo>
                  <a:pt x="642" y="1392"/>
                </a:lnTo>
                <a:lnTo>
                  <a:pt x="640" y="1408"/>
                </a:lnTo>
                <a:lnTo>
                  <a:pt x="636" y="1424"/>
                </a:lnTo>
                <a:lnTo>
                  <a:pt x="628" y="1436"/>
                </a:lnTo>
                <a:lnTo>
                  <a:pt x="618" y="1448"/>
                </a:lnTo>
                <a:lnTo>
                  <a:pt x="606" y="1458"/>
                </a:lnTo>
                <a:lnTo>
                  <a:pt x="594" y="1466"/>
                </a:lnTo>
                <a:lnTo>
                  <a:pt x="578" y="1470"/>
                </a:lnTo>
                <a:lnTo>
                  <a:pt x="562" y="1472"/>
                </a:lnTo>
                <a:close/>
                <a:moveTo>
                  <a:pt x="562" y="1264"/>
                </a:moveTo>
                <a:lnTo>
                  <a:pt x="562" y="1264"/>
                </a:lnTo>
                <a:lnTo>
                  <a:pt x="546" y="1262"/>
                </a:lnTo>
                <a:lnTo>
                  <a:pt x="532" y="1258"/>
                </a:lnTo>
                <a:lnTo>
                  <a:pt x="518" y="1250"/>
                </a:lnTo>
                <a:lnTo>
                  <a:pt x="506" y="1240"/>
                </a:lnTo>
                <a:lnTo>
                  <a:pt x="496" y="1228"/>
                </a:lnTo>
                <a:lnTo>
                  <a:pt x="488" y="1216"/>
                </a:lnTo>
                <a:lnTo>
                  <a:pt x="484" y="1200"/>
                </a:lnTo>
                <a:lnTo>
                  <a:pt x="482" y="1184"/>
                </a:lnTo>
                <a:lnTo>
                  <a:pt x="484" y="1168"/>
                </a:lnTo>
                <a:lnTo>
                  <a:pt x="488" y="1152"/>
                </a:lnTo>
                <a:lnTo>
                  <a:pt x="496" y="1140"/>
                </a:lnTo>
                <a:lnTo>
                  <a:pt x="506" y="1128"/>
                </a:lnTo>
                <a:lnTo>
                  <a:pt x="518" y="1118"/>
                </a:lnTo>
                <a:lnTo>
                  <a:pt x="532" y="1110"/>
                </a:lnTo>
                <a:lnTo>
                  <a:pt x="546" y="1106"/>
                </a:lnTo>
                <a:lnTo>
                  <a:pt x="562" y="1104"/>
                </a:lnTo>
                <a:lnTo>
                  <a:pt x="578" y="1106"/>
                </a:lnTo>
                <a:lnTo>
                  <a:pt x="594" y="1110"/>
                </a:lnTo>
                <a:lnTo>
                  <a:pt x="606" y="1118"/>
                </a:lnTo>
                <a:lnTo>
                  <a:pt x="618" y="1128"/>
                </a:lnTo>
                <a:lnTo>
                  <a:pt x="628" y="1140"/>
                </a:lnTo>
                <a:lnTo>
                  <a:pt x="636" y="1152"/>
                </a:lnTo>
                <a:lnTo>
                  <a:pt x="640" y="1168"/>
                </a:lnTo>
                <a:lnTo>
                  <a:pt x="642" y="1184"/>
                </a:lnTo>
                <a:lnTo>
                  <a:pt x="640" y="1200"/>
                </a:lnTo>
                <a:lnTo>
                  <a:pt x="636" y="1216"/>
                </a:lnTo>
                <a:lnTo>
                  <a:pt x="628" y="1228"/>
                </a:lnTo>
                <a:lnTo>
                  <a:pt x="618" y="1240"/>
                </a:lnTo>
                <a:lnTo>
                  <a:pt x="606" y="1250"/>
                </a:lnTo>
                <a:lnTo>
                  <a:pt x="594" y="1258"/>
                </a:lnTo>
                <a:lnTo>
                  <a:pt x="578" y="1262"/>
                </a:lnTo>
                <a:lnTo>
                  <a:pt x="562" y="1264"/>
                </a:lnTo>
                <a:close/>
                <a:moveTo>
                  <a:pt x="562" y="1056"/>
                </a:moveTo>
                <a:lnTo>
                  <a:pt x="562" y="1056"/>
                </a:lnTo>
                <a:lnTo>
                  <a:pt x="546" y="1054"/>
                </a:lnTo>
                <a:lnTo>
                  <a:pt x="532" y="1050"/>
                </a:lnTo>
                <a:lnTo>
                  <a:pt x="518" y="1042"/>
                </a:lnTo>
                <a:lnTo>
                  <a:pt x="506" y="1032"/>
                </a:lnTo>
                <a:lnTo>
                  <a:pt x="496" y="1020"/>
                </a:lnTo>
                <a:lnTo>
                  <a:pt x="488" y="1008"/>
                </a:lnTo>
                <a:lnTo>
                  <a:pt x="484" y="992"/>
                </a:lnTo>
                <a:lnTo>
                  <a:pt x="482" y="976"/>
                </a:lnTo>
                <a:lnTo>
                  <a:pt x="484" y="960"/>
                </a:lnTo>
                <a:lnTo>
                  <a:pt x="488" y="944"/>
                </a:lnTo>
                <a:lnTo>
                  <a:pt x="496" y="932"/>
                </a:lnTo>
                <a:lnTo>
                  <a:pt x="506" y="920"/>
                </a:lnTo>
                <a:lnTo>
                  <a:pt x="518" y="910"/>
                </a:lnTo>
                <a:lnTo>
                  <a:pt x="532" y="902"/>
                </a:lnTo>
                <a:lnTo>
                  <a:pt x="546" y="898"/>
                </a:lnTo>
                <a:lnTo>
                  <a:pt x="562" y="896"/>
                </a:lnTo>
                <a:lnTo>
                  <a:pt x="578" y="898"/>
                </a:lnTo>
                <a:lnTo>
                  <a:pt x="594" y="902"/>
                </a:lnTo>
                <a:lnTo>
                  <a:pt x="606" y="910"/>
                </a:lnTo>
                <a:lnTo>
                  <a:pt x="618" y="920"/>
                </a:lnTo>
                <a:lnTo>
                  <a:pt x="628" y="932"/>
                </a:lnTo>
                <a:lnTo>
                  <a:pt x="636" y="944"/>
                </a:lnTo>
                <a:lnTo>
                  <a:pt x="640" y="960"/>
                </a:lnTo>
                <a:lnTo>
                  <a:pt x="642" y="976"/>
                </a:lnTo>
                <a:lnTo>
                  <a:pt x="640" y="992"/>
                </a:lnTo>
                <a:lnTo>
                  <a:pt x="636" y="1008"/>
                </a:lnTo>
                <a:lnTo>
                  <a:pt x="628" y="1020"/>
                </a:lnTo>
                <a:lnTo>
                  <a:pt x="618" y="1032"/>
                </a:lnTo>
                <a:lnTo>
                  <a:pt x="606" y="1042"/>
                </a:lnTo>
                <a:lnTo>
                  <a:pt x="594" y="1050"/>
                </a:lnTo>
                <a:lnTo>
                  <a:pt x="578" y="1054"/>
                </a:lnTo>
                <a:lnTo>
                  <a:pt x="562" y="1056"/>
                </a:lnTo>
                <a:close/>
                <a:moveTo>
                  <a:pt x="562" y="840"/>
                </a:moveTo>
                <a:lnTo>
                  <a:pt x="562" y="840"/>
                </a:lnTo>
                <a:lnTo>
                  <a:pt x="546" y="838"/>
                </a:lnTo>
                <a:lnTo>
                  <a:pt x="532" y="834"/>
                </a:lnTo>
                <a:lnTo>
                  <a:pt x="518" y="826"/>
                </a:lnTo>
                <a:lnTo>
                  <a:pt x="506" y="816"/>
                </a:lnTo>
                <a:lnTo>
                  <a:pt x="496" y="804"/>
                </a:lnTo>
                <a:lnTo>
                  <a:pt x="488" y="792"/>
                </a:lnTo>
                <a:lnTo>
                  <a:pt x="484" y="776"/>
                </a:lnTo>
                <a:lnTo>
                  <a:pt x="482" y="760"/>
                </a:lnTo>
                <a:lnTo>
                  <a:pt x="484" y="744"/>
                </a:lnTo>
                <a:lnTo>
                  <a:pt x="488" y="728"/>
                </a:lnTo>
                <a:lnTo>
                  <a:pt x="496" y="716"/>
                </a:lnTo>
                <a:lnTo>
                  <a:pt x="506" y="704"/>
                </a:lnTo>
                <a:lnTo>
                  <a:pt x="518" y="694"/>
                </a:lnTo>
                <a:lnTo>
                  <a:pt x="532" y="686"/>
                </a:lnTo>
                <a:lnTo>
                  <a:pt x="546" y="682"/>
                </a:lnTo>
                <a:lnTo>
                  <a:pt x="562" y="680"/>
                </a:lnTo>
                <a:lnTo>
                  <a:pt x="578" y="682"/>
                </a:lnTo>
                <a:lnTo>
                  <a:pt x="594" y="686"/>
                </a:lnTo>
                <a:lnTo>
                  <a:pt x="606" y="694"/>
                </a:lnTo>
                <a:lnTo>
                  <a:pt x="618" y="704"/>
                </a:lnTo>
                <a:lnTo>
                  <a:pt x="628" y="716"/>
                </a:lnTo>
                <a:lnTo>
                  <a:pt x="636" y="728"/>
                </a:lnTo>
                <a:lnTo>
                  <a:pt x="640" y="744"/>
                </a:lnTo>
                <a:lnTo>
                  <a:pt x="642" y="760"/>
                </a:lnTo>
                <a:lnTo>
                  <a:pt x="640" y="776"/>
                </a:lnTo>
                <a:lnTo>
                  <a:pt x="636" y="792"/>
                </a:lnTo>
                <a:lnTo>
                  <a:pt x="628" y="804"/>
                </a:lnTo>
                <a:lnTo>
                  <a:pt x="618" y="816"/>
                </a:lnTo>
                <a:lnTo>
                  <a:pt x="606" y="826"/>
                </a:lnTo>
                <a:lnTo>
                  <a:pt x="594" y="834"/>
                </a:lnTo>
                <a:lnTo>
                  <a:pt x="578" y="838"/>
                </a:lnTo>
                <a:lnTo>
                  <a:pt x="562" y="840"/>
                </a:lnTo>
                <a:close/>
                <a:moveTo>
                  <a:pt x="562" y="640"/>
                </a:moveTo>
                <a:lnTo>
                  <a:pt x="562" y="640"/>
                </a:lnTo>
                <a:lnTo>
                  <a:pt x="546" y="638"/>
                </a:lnTo>
                <a:lnTo>
                  <a:pt x="532" y="634"/>
                </a:lnTo>
                <a:lnTo>
                  <a:pt x="518" y="626"/>
                </a:lnTo>
                <a:lnTo>
                  <a:pt x="506" y="616"/>
                </a:lnTo>
                <a:lnTo>
                  <a:pt x="496" y="604"/>
                </a:lnTo>
                <a:lnTo>
                  <a:pt x="488" y="592"/>
                </a:lnTo>
                <a:lnTo>
                  <a:pt x="484" y="576"/>
                </a:lnTo>
                <a:lnTo>
                  <a:pt x="482" y="560"/>
                </a:lnTo>
                <a:lnTo>
                  <a:pt x="484" y="544"/>
                </a:lnTo>
                <a:lnTo>
                  <a:pt x="488" y="528"/>
                </a:lnTo>
                <a:lnTo>
                  <a:pt x="496" y="516"/>
                </a:lnTo>
                <a:lnTo>
                  <a:pt x="506" y="504"/>
                </a:lnTo>
                <a:lnTo>
                  <a:pt x="518" y="494"/>
                </a:lnTo>
                <a:lnTo>
                  <a:pt x="532" y="486"/>
                </a:lnTo>
                <a:lnTo>
                  <a:pt x="546" y="482"/>
                </a:lnTo>
                <a:lnTo>
                  <a:pt x="562" y="480"/>
                </a:lnTo>
                <a:lnTo>
                  <a:pt x="578" y="482"/>
                </a:lnTo>
                <a:lnTo>
                  <a:pt x="594" y="486"/>
                </a:lnTo>
                <a:lnTo>
                  <a:pt x="606" y="494"/>
                </a:lnTo>
                <a:lnTo>
                  <a:pt x="618" y="504"/>
                </a:lnTo>
                <a:lnTo>
                  <a:pt x="628" y="516"/>
                </a:lnTo>
                <a:lnTo>
                  <a:pt x="636" y="528"/>
                </a:lnTo>
                <a:lnTo>
                  <a:pt x="640" y="544"/>
                </a:lnTo>
                <a:lnTo>
                  <a:pt x="642" y="560"/>
                </a:lnTo>
                <a:lnTo>
                  <a:pt x="640" y="576"/>
                </a:lnTo>
                <a:lnTo>
                  <a:pt x="636" y="592"/>
                </a:lnTo>
                <a:lnTo>
                  <a:pt x="628" y="604"/>
                </a:lnTo>
                <a:lnTo>
                  <a:pt x="618" y="616"/>
                </a:lnTo>
                <a:lnTo>
                  <a:pt x="606" y="626"/>
                </a:lnTo>
                <a:lnTo>
                  <a:pt x="594" y="634"/>
                </a:lnTo>
                <a:lnTo>
                  <a:pt x="578" y="638"/>
                </a:lnTo>
                <a:lnTo>
                  <a:pt x="562" y="640"/>
                </a:lnTo>
                <a:close/>
                <a:moveTo>
                  <a:pt x="562" y="432"/>
                </a:moveTo>
                <a:lnTo>
                  <a:pt x="562" y="432"/>
                </a:lnTo>
                <a:lnTo>
                  <a:pt x="546" y="430"/>
                </a:lnTo>
                <a:lnTo>
                  <a:pt x="532" y="426"/>
                </a:lnTo>
                <a:lnTo>
                  <a:pt x="518" y="418"/>
                </a:lnTo>
                <a:lnTo>
                  <a:pt x="506" y="408"/>
                </a:lnTo>
                <a:lnTo>
                  <a:pt x="496" y="396"/>
                </a:lnTo>
                <a:lnTo>
                  <a:pt x="488" y="384"/>
                </a:lnTo>
                <a:lnTo>
                  <a:pt x="484" y="368"/>
                </a:lnTo>
                <a:lnTo>
                  <a:pt x="482" y="352"/>
                </a:lnTo>
                <a:lnTo>
                  <a:pt x="484" y="336"/>
                </a:lnTo>
                <a:lnTo>
                  <a:pt x="488" y="320"/>
                </a:lnTo>
                <a:lnTo>
                  <a:pt x="496" y="308"/>
                </a:lnTo>
                <a:lnTo>
                  <a:pt x="506" y="296"/>
                </a:lnTo>
                <a:lnTo>
                  <a:pt x="518" y="286"/>
                </a:lnTo>
                <a:lnTo>
                  <a:pt x="532" y="278"/>
                </a:lnTo>
                <a:lnTo>
                  <a:pt x="546" y="274"/>
                </a:lnTo>
                <a:lnTo>
                  <a:pt x="562" y="272"/>
                </a:lnTo>
                <a:lnTo>
                  <a:pt x="578" y="274"/>
                </a:lnTo>
                <a:lnTo>
                  <a:pt x="594" y="278"/>
                </a:lnTo>
                <a:lnTo>
                  <a:pt x="606" y="286"/>
                </a:lnTo>
                <a:lnTo>
                  <a:pt x="618" y="296"/>
                </a:lnTo>
                <a:lnTo>
                  <a:pt x="628" y="308"/>
                </a:lnTo>
                <a:lnTo>
                  <a:pt x="636" y="320"/>
                </a:lnTo>
                <a:lnTo>
                  <a:pt x="640" y="336"/>
                </a:lnTo>
                <a:lnTo>
                  <a:pt x="642" y="352"/>
                </a:lnTo>
                <a:lnTo>
                  <a:pt x="640" y="368"/>
                </a:lnTo>
                <a:lnTo>
                  <a:pt x="636" y="384"/>
                </a:lnTo>
                <a:lnTo>
                  <a:pt x="628" y="396"/>
                </a:lnTo>
                <a:lnTo>
                  <a:pt x="618" y="408"/>
                </a:lnTo>
                <a:lnTo>
                  <a:pt x="606" y="418"/>
                </a:lnTo>
                <a:lnTo>
                  <a:pt x="594" y="426"/>
                </a:lnTo>
                <a:lnTo>
                  <a:pt x="578" y="430"/>
                </a:lnTo>
                <a:lnTo>
                  <a:pt x="562" y="432"/>
                </a:lnTo>
                <a:close/>
                <a:moveTo>
                  <a:pt x="562" y="224"/>
                </a:moveTo>
                <a:lnTo>
                  <a:pt x="562" y="224"/>
                </a:lnTo>
                <a:lnTo>
                  <a:pt x="546" y="222"/>
                </a:lnTo>
                <a:lnTo>
                  <a:pt x="532" y="218"/>
                </a:lnTo>
                <a:lnTo>
                  <a:pt x="518" y="210"/>
                </a:lnTo>
                <a:lnTo>
                  <a:pt x="506" y="200"/>
                </a:lnTo>
                <a:lnTo>
                  <a:pt x="496" y="188"/>
                </a:lnTo>
                <a:lnTo>
                  <a:pt x="488" y="176"/>
                </a:lnTo>
                <a:lnTo>
                  <a:pt x="484" y="160"/>
                </a:lnTo>
                <a:lnTo>
                  <a:pt x="482" y="144"/>
                </a:lnTo>
                <a:lnTo>
                  <a:pt x="484" y="128"/>
                </a:lnTo>
                <a:lnTo>
                  <a:pt x="488" y="112"/>
                </a:lnTo>
                <a:lnTo>
                  <a:pt x="496" y="100"/>
                </a:lnTo>
                <a:lnTo>
                  <a:pt x="506" y="88"/>
                </a:lnTo>
                <a:lnTo>
                  <a:pt x="518" y="78"/>
                </a:lnTo>
                <a:lnTo>
                  <a:pt x="532" y="70"/>
                </a:lnTo>
                <a:lnTo>
                  <a:pt x="546" y="66"/>
                </a:lnTo>
                <a:lnTo>
                  <a:pt x="562" y="64"/>
                </a:lnTo>
                <a:lnTo>
                  <a:pt x="578" y="66"/>
                </a:lnTo>
                <a:lnTo>
                  <a:pt x="594" y="70"/>
                </a:lnTo>
                <a:lnTo>
                  <a:pt x="606" y="78"/>
                </a:lnTo>
                <a:lnTo>
                  <a:pt x="618" y="88"/>
                </a:lnTo>
                <a:lnTo>
                  <a:pt x="628" y="100"/>
                </a:lnTo>
                <a:lnTo>
                  <a:pt x="636" y="112"/>
                </a:lnTo>
                <a:lnTo>
                  <a:pt x="640" y="128"/>
                </a:lnTo>
                <a:lnTo>
                  <a:pt x="642" y="144"/>
                </a:lnTo>
                <a:lnTo>
                  <a:pt x="640" y="160"/>
                </a:lnTo>
                <a:lnTo>
                  <a:pt x="636" y="176"/>
                </a:lnTo>
                <a:lnTo>
                  <a:pt x="628" y="188"/>
                </a:lnTo>
                <a:lnTo>
                  <a:pt x="618" y="200"/>
                </a:lnTo>
                <a:lnTo>
                  <a:pt x="606" y="210"/>
                </a:lnTo>
                <a:lnTo>
                  <a:pt x="594" y="218"/>
                </a:lnTo>
                <a:lnTo>
                  <a:pt x="578" y="222"/>
                </a:lnTo>
                <a:lnTo>
                  <a:pt x="562" y="224"/>
                </a:lnTo>
                <a:close/>
                <a:moveTo>
                  <a:pt x="772" y="4824"/>
                </a:moveTo>
                <a:lnTo>
                  <a:pt x="772" y="4824"/>
                </a:lnTo>
                <a:lnTo>
                  <a:pt x="756" y="4822"/>
                </a:lnTo>
                <a:lnTo>
                  <a:pt x="740" y="4818"/>
                </a:lnTo>
                <a:lnTo>
                  <a:pt x="726" y="4810"/>
                </a:lnTo>
                <a:lnTo>
                  <a:pt x="714" y="4800"/>
                </a:lnTo>
                <a:lnTo>
                  <a:pt x="704" y="4788"/>
                </a:lnTo>
                <a:lnTo>
                  <a:pt x="698" y="4776"/>
                </a:lnTo>
                <a:lnTo>
                  <a:pt x="692" y="4760"/>
                </a:lnTo>
                <a:lnTo>
                  <a:pt x="692" y="4744"/>
                </a:lnTo>
                <a:lnTo>
                  <a:pt x="692" y="4728"/>
                </a:lnTo>
                <a:lnTo>
                  <a:pt x="698" y="4712"/>
                </a:lnTo>
                <a:lnTo>
                  <a:pt x="704" y="4700"/>
                </a:lnTo>
                <a:lnTo>
                  <a:pt x="714" y="4688"/>
                </a:lnTo>
                <a:lnTo>
                  <a:pt x="726" y="4678"/>
                </a:lnTo>
                <a:lnTo>
                  <a:pt x="740" y="4670"/>
                </a:lnTo>
                <a:lnTo>
                  <a:pt x="756" y="4666"/>
                </a:lnTo>
                <a:lnTo>
                  <a:pt x="772" y="4664"/>
                </a:lnTo>
                <a:lnTo>
                  <a:pt x="788" y="4666"/>
                </a:lnTo>
                <a:lnTo>
                  <a:pt x="802" y="4670"/>
                </a:lnTo>
                <a:lnTo>
                  <a:pt x="816" y="4678"/>
                </a:lnTo>
                <a:lnTo>
                  <a:pt x="828" y="4688"/>
                </a:lnTo>
                <a:lnTo>
                  <a:pt x="838" y="4700"/>
                </a:lnTo>
                <a:lnTo>
                  <a:pt x="846" y="4712"/>
                </a:lnTo>
                <a:lnTo>
                  <a:pt x="850" y="4728"/>
                </a:lnTo>
                <a:lnTo>
                  <a:pt x="852" y="4744"/>
                </a:lnTo>
                <a:lnTo>
                  <a:pt x="850" y="4760"/>
                </a:lnTo>
                <a:lnTo>
                  <a:pt x="846" y="4776"/>
                </a:lnTo>
                <a:lnTo>
                  <a:pt x="838" y="4788"/>
                </a:lnTo>
                <a:lnTo>
                  <a:pt x="828" y="4800"/>
                </a:lnTo>
                <a:lnTo>
                  <a:pt x="816" y="4810"/>
                </a:lnTo>
                <a:lnTo>
                  <a:pt x="802" y="4818"/>
                </a:lnTo>
                <a:lnTo>
                  <a:pt x="788" y="4822"/>
                </a:lnTo>
                <a:lnTo>
                  <a:pt x="772" y="4824"/>
                </a:lnTo>
                <a:close/>
                <a:moveTo>
                  <a:pt x="772" y="4608"/>
                </a:moveTo>
                <a:lnTo>
                  <a:pt x="772" y="4608"/>
                </a:lnTo>
                <a:lnTo>
                  <a:pt x="756" y="4606"/>
                </a:lnTo>
                <a:lnTo>
                  <a:pt x="740" y="4602"/>
                </a:lnTo>
                <a:lnTo>
                  <a:pt x="726" y="4594"/>
                </a:lnTo>
                <a:lnTo>
                  <a:pt x="714" y="4584"/>
                </a:lnTo>
                <a:lnTo>
                  <a:pt x="704" y="4572"/>
                </a:lnTo>
                <a:lnTo>
                  <a:pt x="698" y="4560"/>
                </a:lnTo>
                <a:lnTo>
                  <a:pt x="692" y="4544"/>
                </a:lnTo>
                <a:lnTo>
                  <a:pt x="692" y="4528"/>
                </a:lnTo>
                <a:lnTo>
                  <a:pt x="692" y="4512"/>
                </a:lnTo>
                <a:lnTo>
                  <a:pt x="698" y="4496"/>
                </a:lnTo>
                <a:lnTo>
                  <a:pt x="704" y="4484"/>
                </a:lnTo>
                <a:lnTo>
                  <a:pt x="714" y="4472"/>
                </a:lnTo>
                <a:lnTo>
                  <a:pt x="726" y="4462"/>
                </a:lnTo>
                <a:lnTo>
                  <a:pt x="740" y="4454"/>
                </a:lnTo>
                <a:lnTo>
                  <a:pt x="756" y="4450"/>
                </a:lnTo>
                <a:lnTo>
                  <a:pt x="772" y="4448"/>
                </a:lnTo>
                <a:lnTo>
                  <a:pt x="788" y="4450"/>
                </a:lnTo>
                <a:lnTo>
                  <a:pt x="802" y="4454"/>
                </a:lnTo>
                <a:lnTo>
                  <a:pt x="816" y="4462"/>
                </a:lnTo>
                <a:lnTo>
                  <a:pt x="828" y="4472"/>
                </a:lnTo>
                <a:lnTo>
                  <a:pt x="838" y="4484"/>
                </a:lnTo>
                <a:lnTo>
                  <a:pt x="846" y="4496"/>
                </a:lnTo>
                <a:lnTo>
                  <a:pt x="850" y="4512"/>
                </a:lnTo>
                <a:lnTo>
                  <a:pt x="852" y="4528"/>
                </a:lnTo>
                <a:lnTo>
                  <a:pt x="850" y="4544"/>
                </a:lnTo>
                <a:lnTo>
                  <a:pt x="846" y="4560"/>
                </a:lnTo>
                <a:lnTo>
                  <a:pt x="838" y="4572"/>
                </a:lnTo>
                <a:lnTo>
                  <a:pt x="828" y="4584"/>
                </a:lnTo>
                <a:lnTo>
                  <a:pt x="816" y="4594"/>
                </a:lnTo>
                <a:lnTo>
                  <a:pt x="802" y="4602"/>
                </a:lnTo>
                <a:lnTo>
                  <a:pt x="788" y="4606"/>
                </a:lnTo>
                <a:lnTo>
                  <a:pt x="772" y="4608"/>
                </a:lnTo>
                <a:close/>
                <a:moveTo>
                  <a:pt x="772" y="4406"/>
                </a:moveTo>
                <a:lnTo>
                  <a:pt x="772" y="4406"/>
                </a:lnTo>
                <a:lnTo>
                  <a:pt x="756" y="4404"/>
                </a:lnTo>
                <a:lnTo>
                  <a:pt x="740" y="4400"/>
                </a:lnTo>
                <a:lnTo>
                  <a:pt x="726" y="4392"/>
                </a:lnTo>
                <a:lnTo>
                  <a:pt x="714" y="4382"/>
                </a:lnTo>
                <a:lnTo>
                  <a:pt x="704" y="4370"/>
                </a:lnTo>
                <a:lnTo>
                  <a:pt x="698" y="4356"/>
                </a:lnTo>
                <a:lnTo>
                  <a:pt x="692" y="4342"/>
                </a:lnTo>
                <a:lnTo>
                  <a:pt x="692" y="4326"/>
                </a:lnTo>
                <a:lnTo>
                  <a:pt x="692" y="4310"/>
                </a:lnTo>
                <a:lnTo>
                  <a:pt x="698" y="4294"/>
                </a:lnTo>
                <a:lnTo>
                  <a:pt x="704" y="4282"/>
                </a:lnTo>
                <a:lnTo>
                  <a:pt x="714" y="4270"/>
                </a:lnTo>
                <a:lnTo>
                  <a:pt x="726" y="4260"/>
                </a:lnTo>
                <a:lnTo>
                  <a:pt x="740" y="4252"/>
                </a:lnTo>
                <a:lnTo>
                  <a:pt x="756" y="4248"/>
                </a:lnTo>
                <a:lnTo>
                  <a:pt x="772" y="4246"/>
                </a:lnTo>
                <a:lnTo>
                  <a:pt x="788" y="4248"/>
                </a:lnTo>
                <a:lnTo>
                  <a:pt x="802" y="4252"/>
                </a:lnTo>
                <a:lnTo>
                  <a:pt x="816" y="4260"/>
                </a:lnTo>
                <a:lnTo>
                  <a:pt x="828" y="4270"/>
                </a:lnTo>
                <a:lnTo>
                  <a:pt x="838" y="4282"/>
                </a:lnTo>
                <a:lnTo>
                  <a:pt x="846" y="4294"/>
                </a:lnTo>
                <a:lnTo>
                  <a:pt x="850" y="4310"/>
                </a:lnTo>
                <a:lnTo>
                  <a:pt x="852" y="4326"/>
                </a:lnTo>
                <a:lnTo>
                  <a:pt x="850" y="4342"/>
                </a:lnTo>
                <a:lnTo>
                  <a:pt x="846" y="4356"/>
                </a:lnTo>
                <a:lnTo>
                  <a:pt x="838" y="4370"/>
                </a:lnTo>
                <a:lnTo>
                  <a:pt x="828" y="4382"/>
                </a:lnTo>
                <a:lnTo>
                  <a:pt x="816" y="4392"/>
                </a:lnTo>
                <a:lnTo>
                  <a:pt x="802" y="4400"/>
                </a:lnTo>
                <a:lnTo>
                  <a:pt x="788" y="4404"/>
                </a:lnTo>
                <a:lnTo>
                  <a:pt x="772" y="4406"/>
                </a:lnTo>
                <a:close/>
                <a:moveTo>
                  <a:pt x="772" y="4196"/>
                </a:moveTo>
                <a:lnTo>
                  <a:pt x="772" y="4196"/>
                </a:lnTo>
                <a:lnTo>
                  <a:pt x="756" y="4196"/>
                </a:lnTo>
                <a:lnTo>
                  <a:pt x="740" y="4190"/>
                </a:lnTo>
                <a:lnTo>
                  <a:pt x="726" y="4184"/>
                </a:lnTo>
                <a:lnTo>
                  <a:pt x="714" y="4174"/>
                </a:lnTo>
                <a:lnTo>
                  <a:pt x="704" y="4162"/>
                </a:lnTo>
                <a:lnTo>
                  <a:pt x="698" y="4148"/>
                </a:lnTo>
                <a:lnTo>
                  <a:pt x="692" y="4132"/>
                </a:lnTo>
                <a:lnTo>
                  <a:pt x="692" y="4116"/>
                </a:lnTo>
                <a:lnTo>
                  <a:pt x="692" y="4100"/>
                </a:lnTo>
                <a:lnTo>
                  <a:pt x="698" y="4086"/>
                </a:lnTo>
                <a:lnTo>
                  <a:pt x="704" y="4072"/>
                </a:lnTo>
                <a:lnTo>
                  <a:pt x="714" y="4060"/>
                </a:lnTo>
                <a:lnTo>
                  <a:pt x="726" y="4050"/>
                </a:lnTo>
                <a:lnTo>
                  <a:pt x="740" y="4044"/>
                </a:lnTo>
                <a:lnTo>
                  <a:pt x="756" y="4038"/>
                </a:lnTo>
                <a:lnTo>
                  <a:pt x="772" y="4036"/>
                </a:lnTo>
                <a:lnTo>
                  <a:pt x="788" y="4038"/>
                </a:lnTo>
                <a:lnTo>
                  <a:pt x="802" y="4044"/>
                </a:lnTo>
                <a:lnTo>
                  <a:pt x="816" y="4050"/>
                </a:lnTo>
                <a:lnTo>
                  <a:pt x="828" y="4060"/>
                </a:lnTo>
                <a:lnTo>
                  <a:pt x="838" y="4072"/>
                </a:lnTo>
                <a:lnTo>
                  <a:pt x="846" y="4086"/>
                </a:lnTo>
                <a:lnTo>
                  <a:pt x="850" y="4100"/>
                </a:lnTo>
                <a:lnTo>
                  <a:pt x="852" y="4116"/>
                </a:lnTo>
                <a:lnTo>
                  <a:pt x="850" y="4132"/>
                </a:lnTo>
                <a:lnTo>
                  <a:pt x="846" y="4148"/>
                </a:lnTo>
                <a:lnTo>
                  <a:pt x="838" y="4162"/>
                </a:lnTo>
                <a:lnTo>
                  <a:pt x="828" y="4174"/>
                </a:lnTo>
                <a:lnTo>
                  <a:pt x="816" y="4184"/>
                </a:lnTo>
                <a:lnTo>
                  <a:pt x="802" y="4190"/>
                </a:lnTo>
                <a:lnTo>
                  <a:pt x="788" y="4196"/>
                </a:lnTo>
                <a:lnTo>
                  <a:pt x="772" y="4196"/>
                </a:lnTo>
                <a:close/>
                <a:moveTo>
                  <a:pt x="772" y="3988"/>
                </a:moveTo>
                <a:lnTo>
                  <a:pt x="772" y="3988"/>
                </a:lnTo>
                <a:lnTo>
                  <a:pt x="756" y="3986"/>
                </a:lnTo>
                <a:lnTo>
                  <a:pt x="740" y="3982"/>
                </a:lnTo>
                <a:lnTo>
                  <a:pt x="726" y="3974"/>
                </a:lnTo>
                <a:lnTo>
                  <a:pt x="714" y="3964"/>
                </a:lnTo>
                <a:lnTo>
                  <a:pt x="704" y="3952"/>
                </a:lnTo>
                <a:lnTo>
                  <a:pt x="698" y="3940"/>
                </a:lnTo>
                <a:lnTo>
                  <a:pt x="692" y="3924"/>
                </a:lnTo>
                <a:lnTo>
                  <a:pt x="692" y="3908"/>
                </a:lnTo>
                <a:lnTo>
                  <a:pt x="692" y="3892"/>
                </a:lnTo>
                <a:lnTo>
                  <a:pt x="698" y="3878"/>
                </a:lnTo>
                <a:lnTo>
                  <a:pt x="704" y="3864"/>
                </a:lnTo>
                <a:lnTo>
                  <a:pt x="714" y="3852"/>
                </a:lnTo>
                <a:lnTo>
                  <a:pt x="726" y="3842"/>
                </a:lnTo>
                <a:lnTo>
                  <a:pt x="740" y="3834"/>
                </a:lnTo>
                <a:lnTo>
                  <a:pt x="756" y="3830"/>
                </a:lnTo>
                <a:lnTo>
                  <a:pt x="772" y="3828"/>
                </a:lnTo>
                <a:lnTo>
                  <a:pt x="788" y="3830"/>
                </a:lnTo>
                <a:lnTo>
                  <a:pt x="802" y="3834"/>
                </a:lnTo>
                <a:lnTo>
                  <a:pt x="816" y="3842"/>
                </a:lnTo>
                <a:lnTo>
                  <a:pt x="828" y="3852"/>
                </a:lnTo>
                <a:lnTo>
                  <a:pt x="838" y="3864"/>
                </a:lnTo>
                <a:lnTo>
                  <a:pt x="846" y="3878"/>
                </a:lnTo>
                <a:lnTo>
                  <a:pt x="850" y="3892"/>
                </a:lnTo>
                <a:lnTo>
                  <a:pt x="852" y="3908"/>
                </a:lnTo>
                <a:lnTo>
                  <a:pt x="850" y="3924"/>
                </a:lnTo>
                <a:lnTo>
                  <a:pt x="846" y="3940"/>
                </a:lnTo>
                <a:lnTo>
                  <a:pt x="838" y="3952"/>
                </a:lnTo>
                <a:lnTo>
                  <a:pt x="828" y="3964"/>
                </a:lnTo>
                <a:lnTo>
                  <a:pt x="816" y="3974"/>
                </a:lnTo>
                <a:lnTo>
                  <a:pt x="802" y="3982"/>
                </a:lnTo>
                <a:lnTo>
                  <a:pt x="788" y="3986"/>
                </a:lnTo>
                <a:lnTo>
                  <a:pt x="772" y="3988"/>
                </a:lnTo>
                <a:close/>
                <a:moveTo>
                  <a:pt x="772" y="3776"/>
                </a:moveTo>
                <a:lnTo>
                  <a:pt x="772" y="3776"/>
                </a:lnTo>
                <a:lnTo>
                  <a:pt x="756" y="3774"/>
                </a:lnTo>
                <a:lnTo>
                  <a:pt x="740" y="3770"/>
                </a:lnTo>
                <a:lnTo>
                  <a:pt x="726" y="3762"/>
                </a:lnTo>
                <a:lnTo>
                  <a:pt x="714" y="3752"/>
                </a:lnTo>
                <a:lnTo>
                  <a:pt x="704" y="3740"/>
                </a:lnTo>
                <a:lnTo>
                  <a:pt x="698" y="3728"/>
                </a:lnTo>
                <a:lnTo>
                  <a:pt x="692" y="3712"/>
                </a:lnTo>
                <a:lnTo>
                  <a:pt x="692" y="3696"/>
                </a:lnTo>
                <a:lnTo>
                  <a:pt x="692" y="3680"/>
                </a:lnTo>
                <a:lnTo>
                  <a:pt x="698" y="3664"/>
                </a:lnTo>
                <a:lnTo>
                  <a:pt x="704" y="3652"/>
                </a:lnTo>
                <a:lnTo>
                  <a:pt x="714" y="3640"/>
                </a:lnTo>
                <a:lnTo>
                  <a:pt x="726" y="3630"/>
                </a:lnTo>
                <a:lnTo>
                  <a:pt x="740" y="3622"/>
                </a:lnTo>
                <a:lnTo>
                  <a:pt x="756" y="3618"/>
                </a:lnTo>
                <a:lnTo>
                  <a:pt x="772" y="3616"/>
                </a:lnTo>
                <a:lnTo>
                  <a:pt x="788" y="3618"/>
                </a:lnTo>
                <a:lnTo>
                  <a:pt x="802" y="3622"/>
                </a:lnTo>
                <a:lnTo>
                  <a:pt x="816" y="3630"/>
                </a:lnTo>
                <a:lnTo>
                  <a:pt x="828" y="3640"/>
                </a:lnTo>
                <a:lnTo>
                  <a:pt x="838" y="3652"/>
                </a:lnTo>
                <a:lnTo>
                  <a:pt x="846" y="3664"/>
                </a:lnTo>
                <a:lnTo>
                  <a:pt x="850" y="3680"/>
                </a:lnTo>
                <a:lnTo>
                  <a:pt x="852" y="3696"/>
                </a:lnTo>
                <a:lnTo>
                  <a:pt x="850" y="3712"/>
                </a:lnTo>
                <a:lnTo>
                  <a:pt x="846" y="3728"/>
                </a:lnTo>
                <a:lnTo>
                  <a:pt x="838" y="3740"/>
                </a:lnTo>
                <a:lnTo>
                  <a:pt x="828" y="3752"/>
                </a:lnTo>
                <a:lnTo>
                  <a:pt x="816" y="3762"/>
                </a:lnTo>
                <a:lnTo>
                  <a:pt x="802" y="3770"/>
                </a:lnTo>
                <a:lnTo>
                  <a:pt x="788" y="3774"/>
                </a:lnTo>
                <a:lnTo>
                  <a:pt x="772" y="3776"/>
                </a:lnTo>
                <a:close/>
                <a:moveTo>
                  <a:pt x="772" y="3560"/>
                </a:moveTo>
                <a:lnTo>
                  <a:pt x="772" y="3560"/>
                </a:lnTo>
                <a:lnTo>
                  <a:pt x="756" y="3558"/>
                </a:lnTo>
                <a:lnTo>
                  <a:pt x="740" y="3554"/>
                </a:lnTo>
                <a:lnTo>
                  <a:pt x="726" y="3546"/>
                </a:lnTo>
                <a:lnTo>
                  <a:pt x="714" y="3536"/>
                </a:lnTo>
                <a:lnTo>
                  <a:pt x="704" y="3524"/>
                </a:lnTo>
                <a:lnTo>
                  <a:pt x="698" y="3512"/>
                </a:lnTo>
                <a:lnTo>
                  <a:pt x="692" y="3496"/>
                </a:lnTo>
                <a:lnTo>
                  <a:pt x="692" y="3480"/>
                </a:lnTo>
                <a:lnTo>
                  <a:pt x="692" y="3464"/>
                </a:lnTo>
                <a:lnTo>
                  <a:pt x="698" y="3448"/>
                </a:lnTo>
                <a:lnTo>
                  <a:pt x="704" y="3436"/>
                </a:lnTo>
                <a:lnTo>
                  <a:pt x="714" y="3424"/>
                </a:lnTo>
                <a:lnTo>
                  <a:pt x="726" y="3414"/>
                </a:lnTo>
                <a:lnTo>
                  <a:pt x="740" y="3406"/>
                </a:lnTo>
                <a:lnTo>
                  <a:pt x="756" y="3402"/>
                </a:lnTo>
                <a:lnTo>
                  <a:pt x="772" y="3400"/>
                </a:lnTo>
                <a:lnTo>
                  <a:pt x="788" y="3402"/>
                </a:lnTo>
                <a:lnTo>
                  <a:pt x="802" y="3406"/>
                </a:lnTo>
                <a:lnTo>
                  <a:pt x="816" y="3414"/>
                </a:lnTo>
                <a:lnTo>
                  <a:pt x="828" y="3424"/>
                </a:lnTo>
                <a:lnTo>
                  <a:pt x="838" y="3436"/>
                </a:lnTo>
                <a:lnTo>
                  <a:pt x="846" y="3448"/>
                </a:lnTo>
                <a:lnTo>
                  <a:pt x="850" y="3464"/>
                </a:lnTo>
                <a:lnTo>
                  <a:pt x="852" y="3480"/>
                </a:lnTo>
                <a:lnTo>
                  <a:pt x="850" y="3496"/>
                </a:lnTo>
                <a:lnTo>
                  <a:pt x="846" y="3512"/>
                </a:lnTo>
                <a:lnTo>
                  <a:pt x="838" y="3524"/>
                </a:lnTo>
                <a:lnTo>
                  <a:pt x="828" y="3536"/>
                </a:lnTo>
                <a:lnTo>
                  <a:pt x="816" y="3546"/>
                </a:lnTo>
                <a:lnTo>
                  <a:pt x="802" y="3554"/>
                </a:lnTo>
                <a:lnTo>
                  <a:pt x="788" y="3558"/>
                </a:lnTo>
                <a:lnTo>
                  <a:pt x="772" y="3560"/>
                </a:lnTo>
                <a:close/>
                <a:moveTo>
                  <a:pt x="772" y="3352"/>
                </a:moveTo>
                <a:lnTo>
                  <a:pt x="772" y="3352"/>
                </a:lnTo>
                <a:lnTo>
                  <a:pt x="756" y="3350"/>
                </a:lnTo>
                <a:lnTo>
                  <a:pt x="740" y="3346"/>
                </a:lnTo>
                <a:lnTo>
                  <a:pt x="726" y="3338"/>
                </a:lnTo>
                <a:lnTo>
                  <a:pt x="714" y="3328"/>
                </a:lnTo>
                <a:lnTo>
                  <a:pt x="704" y="3316"/>
                </a:lnTo>
                <a:lnTo>
                  <a:pt x="698" y="3304"/>
                </a:lnTo>
                <a:lnTo>
                  <a:pt x="692" y="3288"/>
                </a:lnTo>
                <a:lnTo>
                  <a:pt x="692" y="3272"/>
                </a:lnTo>
                <a:lnTo>
                  <a:pt x="692" y="3256"/>
                </a:lnTo>
                <a:lnTo>
                  <a:pt x="698" y="3240"/>
                </a:lnTo>
                <a:lnTo>
                  <a:pt x="704" y="3228"/>
                </a:lnTo>
                <a:lnTo>
                  <a:pt x="714" y="3216"/>
                </a:lnTo>
                <a:lnTo>
                  <a:pt x="726" y="3206"/>
                </a:lnTo>
                <a:lnTo>
                  <a:pt x="740" y="3198"/>
                </a:lnTo>
                <a:lnTo>
                  <a:pt x="756" y="3194"/>
                </a:lnTo>
                <a:lnTo>
                  <a:pt x="772" y="3192"/>
                </a:lnTo>
                <a:lnTo>
                  <a:pt x="788" y="3194"/>
                </a:lnTo>
                <a:lnTo>
                  <a:pt x="802" y="3198"/>
                </a:lnTo>
                <a:lnTo>
                  <a:pt x="816" y="3206"/>
                </a:lnTo>
                <a:lnTo>
                  <a:pt x="828" y="3216"/>
                </a:lnTo>
                <a:lnTo>
                  <a:pt x="838" y="3228"/>
                </a:lnTo>
                <a:lnTo>
                  <a:pt x="846" y="3240"/>
                </a:lnTo>
                <a:lnTo>
                  <a:pt x="850" y="3256"/>
                </a:lnTo>
                <a:lnTo>
                  <a:pt x="852" y="3272"/>
                </a:lnTo>
                <a:lnTo>
                  <a:pt x="850" y="3288"/>
                </a:lnTo>
                <a:lnTo>
                  <a:pt x="846" y="3304"/>
                </a:lnTo>
                <a:lnTo>
                  <a:pt x="838" y="3316"/>
                </a:lnTo>
                <a:lnTo>
                  <a:pt x="828" y="3328"/>
                </a:lnTo>
                <a:lnTo>
                  <a:pt x="816" y="3338"/>
                </a:lnTo>
                <a:lnTo>
                  <a:pt x="802" y="3346"/>
                </a:lnTo>
                <a:lnTo>
                  <a:pt x="788" y="3350"/>
                </a:lnTo>
                <a:lnTo>
                  <a:pt x="772" y="3352"/>
                </a:lnTo>
                <a:close/>
                <a:moveTo>
                  <a:pt x="772" y="3144"/>
                </a:moveTo>
                <a:lnTo>
                  <a:pt x="772" y="3144"/>
                </a:lnTo>
                <a:lnTo>
                  <a:pt x="756" y="3142"/>
                </a:lnTo>
                <a:lnTo>
                  <a:pt x="740" y="3138"/>
                </a:lnTo>
                <a:lnTo>
                  <a:pt x="726" y="3130"/>
                </a:lnTo>
                <a:lnTo>
                  <a:pt x="714" y="3120"/>
                </a:lnTo>
                <a:lnTo>
                  <a:pt x="704" y="3108"/>
                </a:lnTo>
                <a:lnTo>
                  <a:pt x="698" y="3096"/>
                </a:lnTo>
                <a:lnTo>
                  <a:pt x="692" y="3080"/>
                </a:lnTo>
                <a:lnTo>
                  <a:pt x="692" y="3064"/>
                </a:lnTo>
                <a:lnTo>
                  <a:pt x="692" y="3048"/>
                </a:lnTo>
                <a:lnTo>
                  <a:pt x="698" y="3032"/>
                </a:lnTo>
                <a:lnTo>
                  <a:pt x="704" y="3020"/>
                </a:lnTo>
                <a:lnTo>
                  <a:pt x="714" y="3008"/>
                </a:lnTo>
                <a:lnTo>
                  <a:pt x="726" y="2998"/>
                </a:lnTo>
                <a:lnTo>
                  <a:pt x="740" y="2990"/>
                </a:lnTo>
                <a:lnTo>
                  <a:pt x="756" y="2986"/>
                </a:lnTo>
                <a:lnTo>
                  <a:pt x="772" y="2984"/>
                </a:lnTo>
                <a:lnTo>
                  <a:pt x="788" y="2986"/>
                </a:lnTo>
                <a:lnTo>
                  <a:pt x="802" y="2990"/>
                </a:lnTo>
                <a:lnTo>
                  <a:pt x="816" y="2998"/>
                </a:lnTo>
                <a:lnTo>
                  <a:pt x="828" y="3008"/>
                </a:lnTo>
                <a:lnTo>
                  <a:pt x="838" y="3020"/>
                </a:lnTo>
                <a:lnTo>
                  <a:pt x="846" y="3032"/>
                </a:lnTo>
                <a:lnTo>
                  <a:pt x="850" y="3048"/>
                </a:lnTo>
                <a:lnTo>
                  <a:pt x="852" y="3064"/>
                </a:lnTo>
                <a:lnTo>
                  <a:pt x="850" y="3080"/>
                </a:lnTo>
                <a:lnTo>
                  <a:pt x="846" y="3096"/>
                </a:lnTo>
                <a:lnTo>
                  <a:pt x="838" y="3108"/>
                </a:lnTo>
                <a:lnTo>
                  <a:pt x="828" y="3120"/>
                </a:lnTo>
                <a:lnTo>
                  <a:pt x="816" y="3130"/>
                </a:lnTo>
                <a:lnTo>
                  <a:pt x="802" y="3138"/>
                </a:lnTo>
                <a:lnTo>
                  <a:pt x="788" y="3142"/>
                </a:lnTo>
                <a:lnTo>
                  <a:pt x="772" y="3144"/>
                </a:lnTo>
                <a:close/>
                <a:moveTo>
                  <a:pt x="772" y="2928"/>
                </a:moveTo>
                <a:lnTo>
                  <a:pt x="772" y="2928"/>
                </a:lnTo>
                <a:lnTo>
                  <a:pt x="756" y="2926"/>
                </a:lnTo>
                <a:lnTo>
                  <a:pt x="740" y="2922"/>
                </a:lnTo>
                <a:lnTo>
                  <a:pt x="726" y="2914"/>
                </a:lnTo>
                <a:lnTo>
                  <a:pt x="714" y="2904"/>
                </a:lnTo>
                <a:lnTo>
                  <a:pt x="704" y="2892"/>
                </a:lnTo>
                <a:lnTo>
                  <a:pt x="698" y="2880"/>
                </a:lnTo>
                <a:lnTo>
                  <a:pt x="692" y="2864"/>
                </a:lnTo>
                <a:lnTo>
                  <a:pt x="692" y="2848"/>
                </a:lnTo>
                <a:lnTo>
                  <a:pt x="692" y="2832"/>
                </a:lnTo>
                <a:lnTo>
                  <a:pt x="698" y="2816"/>
                </a:lnTo>
                <a:lnTo>
                  <a:pt x="704" y="2804"/>
                </a:lnTo>
                <a:lnTo>
                  <a:pt x="714" y="2792"/>
                </a:lnTo>
                <a:lnTo>
                  <a:pt x="726" y="2782"/>
                </a:lnTo>
                <a:lnTo>
                  <a:pt x="740" y="2774"/>
                </a:lnTo>
                <a:lnTo>
                  <a:pt x="756" y="2770"/>
                </a:lnTo>
                <a:lnTo>
                  <a:pt x="772" y="2768"/>
                </a:lnTo>
                <a:lnTo>
                  <a:pt x="788" y="2770"/>
                </a:lnTo>
                <a:lnTo>
                  <a:pt x="802" y="2774"/>
                </a:lnTo>
                <a:lnTo>
                  <a:pt x="816" y="2782"/>
                </a:lnTo>
                <a:lnTo>
                  <a:pt x="828" y="2792"/>
                </a:lnTo>
                <a:lnTo>
                  <a:pt x="838" y="2804"/>
                </a:lnTo>
                <a:lnTo>
                  <a:pt x="846" y="2816"/>
                </a:lnTo>
                <a:lnTo>
                  <a:pt x="850" y="2832"/>
                </a:lnTo>
                <a:lnTo>
                  <a:pt x="852" y="2848"/>
                </a:lnTo>
                <a:lnTo>
                  <a:pt x="850" y="2864"/>
                </a:lnTo>
                <a:lnTo>
                  <a:pt x="846" y="2880"/>
                </a:lnTo>
                <a:lnTo>
                  <a:pt x="838" y="2892"/>
                </a:lnTo>
                <a:lnTo>
                  <a:pt x="828" y="2904"/>
                </a:lnTo>
                <a:lnTo>
                  <a:pt x="816" y="2914"/>
                </a:lnTo>
                <a:lnTo>
                  <a:pt x="802" y="2922"/>
                </a:lnTo>
                <a:lnTo>
                  <a:pt x="788" y="2926"/>
                </a:lnTo>
                <a:lnTo>
                  <a:pt x="772" y="2928"/>
                </a:lnTo>
                <a:close/>
                <a:moveTo>
                  <a:pt x="772" y="2728"/>
                </a:moveTo>
                <a:lnTo>
                  <a:pt x="772" y="2728"/>
                </a:lnTo>
                <a:lnTo>
                  <a:pt x="756" y="2726"/>
                </a:lnTo>
                <a:lnTo>
                  <a:pt x="740" y="2722"/>
                </a:lnTo>
                <a:lnTo>
                  <a:pt x="726" y="2714"/>
                </a:lnTo>
                <a:lnTo>
                  <a:pt x="714" y="2704"/>
                </a:lnTo>
                <a:lnTo>
                  <a:pt x="704" y="2692"/>
                </a:lnTo>
                <a:lnTo>
                  <a:pt x="698" y="2680"/>
                </a:lnTo>
                <a:lnTo>
                  <a:pt x="692" y="2664"/>
                </a:lnTo>
                <a:lnTo>
                  <a:pt x="692" y="2648"/>
                </a:lnTo>
                <a:lnTo>
                  <a:pt x="692" y="2632"/>
                </a:lnTo>
                <a:lnTo>
                  <a:pt x="698" y="2616"/>
                </a:lnTo>
                <a:lnTo>
                  <a:pt x="704" y="2604"/>
                </a:lnTo>
                <a:lnTo>
                  <a:pt x="714" y="2592"/>
                </a:lnTo>
                <a:lnTo>
                  <a:pt x="726" y="2582"/>
                </a:lnTo>
                <a:lnTo>
                  <a:pt x="740" y="2574"/>
                </a:lnTo>
                <a:lnTo>
                  <a:pt x="756" y="2570"/>
                </a:lnTo>
                <a:lnTo>
                  <a:pt x="772" y="2568"/>
                </a:lnTo>
                <a:lnTo>
                  <a:pt x="788" y="2570"/>
                </a:lnTo>
                <a:lnTo>
                  <a:pt x="802" y="2574"/>
                </a:lnTo>
                <a:lnTo>
                  <a:pt x="816" y="2582"/>
                </a:lnTo>
                <a:lnTo>
                  <a:pt x="828" y="2592"/>
                </a:lnTo>
                <a:lnTo>
                  <a:pt x="838" y="2604"/>
                </a:lnTo>
                <a:lnTo>
                  <a:pt x="846" y="2616"/>
                </a:lnTo>
                <a:lnTo>
                  <a:pt x="850" y="2632"/>
                </a:lnTo>
                <a:lnTo>
                  <a:pt x="852" y="2648"/>
                </a:lnTo>
                <a:lnTo>
                  <a:pt x="850" y="2664"/>
                </a:lnTo>
                <a:lnTo>
                  <a:pt x="846" y="2680"/>
                </a:lnTo>
                <a:lnTo>
                  <a:pt x="838" y="2692"/>
                </a:lnTo>
                <a:lnTo>
                  <a:pt x="828" y="2704"/>
                </a:lnTo>
                <a:lnTo>
                  <a:pt x="816" y="2714"/>
                </a:lnTo>
                <a:lnTo>
                  <a:pt x="802" y="2722"/>
                </a:lnTo>
                <a:lnTo>
                  <a:pt x="788" y="2726"/>
                </a:lnTo>
                <a:lnTo>
                  <a:pt x="772" y="2728"/>
                </a:lnTo>
                <a:close/>
                <a:moveTo>
                  <a:pt x="772" y="2520"/>
                </a:moveTo>
                <a:lnTo>
                  <a:pt x="772" y="2520"/>
                </a:lnTo>
                <a:lnTo>
                  <a:pt x="756" y="2518"/>
                </a:lnTo>
                <a:lnTo>
                  <a:pt x="740" y="2514"/>
                </a:lnTo>
                <a:lnTo>
                  <a:pt x="726" y="2506"/>
                </a:lnTo>
                <a:lnTo>
                  <a:pt x="714" y="2496"/>
                </a:lnTo>
                <a:lnTo>
                  <a:pt x="704" y="2484"/>
                </a:lnTo>
                <a:lnTo>
                  <a:pt x="698" y="2472"/>
                </a:lnTo>
                <a:lnTo>
                  <a:pt x="692" y="2456"/>
                </a:lnTo>
                <a:lnTo>
                  <a:pt x="692" y="2440"/>
                </a:lnTo>
                <a:lnTo>
                  <a:pt x="692" y="2424"/>
                </a:lnTo>
                <a:lnTo>
                  <a:pt x="698" y="2408"/>
                </a:lnTo>
                <a:lnTo>
                  <a:pt x="704" y="2396"/>
                </a:lnTo>
                <a:lnTo>
                  <a:pt x="714" y="2384"/>
                </a:lnTo>
                <a:lnTo>
                  <a:pt x="726" y="2374"/>
                </a:lnTo>
                <a:lnTo>
                  <a:pt x="740" y="2366"/>
                </a:lnTo>
                <a:lnTo>
                  <a:pt x="756" y="2362"/>
                </a:lnTo>
                <a:lnTo>
                  <a:pt x="772" y="2360"/>
                </a:lnTo>
                <a:lnTo>
                  <a:pt x="788" y="2362"/>
                </a:lnTo>
                <a:lnTo>
                  <a:pt x="802" y="2366"/>
                </a:lnTo>
                <a:lnTo>
                  <a:pt x="816" y="2374"/>
                </a:lnTo>
                <a:lnTo>
                  <a:pt x="828" y="2384"/>
                </a:lnTo>
                <a:lnTo>
                  <a:pt x="838" y="2396"/>
                </a:lnTo>
                <a:lnTo>
                  <a:pt x="846" y="2408"/>
                </a:lnTo>
                <a:lnTo>
                  <a:pt x="850" y="2424"/>
                </a:lnTo>
                <a:lnTo>
                  <a:pt x="852" y="2440"/>
                </a:lnTo>
                <a:lnTo>
                  <a:pt x="850" y="2456"/>
                </a:lnTo>
                <a:lnTo>
                  <a:pt x="846" y="2472"/>
                </a:lnTo>
                <a:lnTo>
                  <a:pt x="838" y="2484"/>
                </a:lnTo>
                <a:lnTo>
                  <a:pt x="828" y="2496"/>
                </a:lnTo>
                <a:lnTo>
                  <a:pt x="816" y="2506"/>
                </a:lnTo>
                <a:lnTo>
                  <a:pt x="802" y="2514"/>
                </a:lnTo>
                <a:lnTo>
                  <a:pt x="788" y="2518"/>
                </a:lnTo>
                <a:lnTo>
                  <a:pt x="772" y="2520"/>
                </a:lnTo>
                <a:close/>
                <a:moveTo>
                  <a:pt x="772" y="2312"/>
                </a:moveTo>
                <a:lnTo>
                  <a:pt x="772" y="2312"/>
                </a:lnTo>
                <a:lnTo>
                  <a:pt x="756" y="2310"/>
                </a:lnTo>
                <a:lnTo>
                  <a:pt x="740" y="2306"/>
                </a:lnTo>
                <a:lnTo>
                  <a:pt x="726" y="2298"/>
                </a:lnTo>
                <a:lnTo>
                  <a:pt x="714" y="2288"/>
                </a:lnTo>
                <a:lnTo>
                  <a:pt x="704" y="2276"/>
                </a:lnTo>
                <a:lnTo>
                  <a:pt x="698" y="2264"/>
                </a:lnTo>
                <a:lnTo>
                  <a:pt x="692" y="2248"/>
                </a:lnTo>
                <a:lnTo>
                  <a:pt x="692" y="2232"/>
                </a:lnTo>
                <a:lnTo>
                  <a:pt x="692" y="2216"/>
                </a:lnTo>
                <a:lnTo>
                  <a:pt x="698" y="2200"/>
                </a:lnTo>
                <a:lnTo>
                  <a:pt x="704" y="2188"/>
                </a:lnTo>
                <a:lnTo>
                  <a:pt x="714" y="2176"/>
                </a:lnTo>
                <a:lnTo>
                  <a:pt x="726" y="2166"/>
                </a:lnTo>
                <a:lnTo>
                  <a:pt x="740" y="2158"/>
                </a:lnTo>
                <a:lnTo>
                  <a:pt x="756" y="2154"/>
                </a:lnTo>
                <a:lnTo>
                  <a:pt x="772" y="2152"/>
                </a:lnTo>
                <a:lnTo>
                  <a:pt x="788" y="2154"/>
                </a:lnTo>
                <a:lnTo>
                  <a:pt x="802" y="2158"/>
                </a:lnTo>
                <a:lnTo>
                  <a:pt x="816" y="2166"/>
                </a:lnTo>
                <a:lnTo>
                  <a:pt x="828" y="2176"/>
                </a:lnTo>
                <a:lnTo>
                  <a:pt x="838" y="2188"/>
                </a:lnTo>
                <a:lnTo>
                  <a:pt x="846" y="2200"/>
                </a:lnTo>
                <a:lnTo>
                  <a:pt x="850" y="2216"/>
                </a:lnTo>
                <a:lnTo>
                  <a:pt x="852" y="2232"/>
                </a:lnTo>
                <a:lnTo>
                  <a:pt x="850" y="2248"/>
                </a:lnTo>
                <a:lnTo>
                  <a:pt x="846" y="2264"/>
                </a:lnTo>
                <a:lnTo>
                  <a:pt x="838" y="2276"/>
                </a:lnTo>
                <a:lnTo>
                  <a:pt x="828" y="2288"/>
                </a:lnTo>
                <a:lnTo>
                  <a:pt x="816" y="2298"/>
                </a:lnTo>
                <a:lnTo>
                  <a:pt x="802" y="2306"/>
                </a:lnTo>
                <a:lnTo>
                  <a:pt x="788" y="2310"/>
                </a:lnTo>
                <a:lnTo>
                  <a:pt x="772" y="2312"/>
                </a:lnTo>
                <a:close/>
                <a:moveTo>
                  <a:pt x="772" y="2096"/>
                </a:moveTo>
                <a:lnTo>
                  <a:pt x="772" y="2096"/>
                </a:lnTo>
                <a:lnTo>
                  <a:pt x="756" y="2094"/>
                </a:lnTo>
                <a:lnTo>
                  <a:pt x="740" y="2090"/>
                </a:lnTo>
                <a:lnTo>
                  <a:pt x="726" y="2082"/>
                </a:lnTo>
                <a:lnTo>
                  <a:pt x="714" y="2072"/>
                </a:lnTo>
                <a:lnTo>
                  <a:pt x="704" y="2060"/>
                </a:lnTo>
                <a:lnTo>
                  <a:pt x="698" y="2048"/>
                </a:lnTo>
                <a:lnTo>
                  <a:pt x="692" y="2032"/>
                </a:lnTo>
                <a:lnTo>
                  <a:pt x="692" y="2016"/>
                </a:lnTo>
                <a:lnTo>
                  <a:pt x="692" y="2000"/>
                </a:lnTo>
                <a:lnTo>
                  <a:pt x="698" y="1984"/>
                </a:lnTo>
                <a:lnTo>
                  <a:pt x="704" y="1972"/>
                </a:lnTo>
                <a:lnTo>
                  <a:pt x="714" y="1960"/>
                </a:lnTo>
                <a:lnTo>
                  <a:pt x="726" y="1950"/>
                </a:lnTo>
                <a:lnTo>
                  <a:pt x="740" y="1942"/>
                </a:lnTo>
                <a:lnTo>
                  <a:pt x="756" y="1938"/>
                </a:lnTo>
                <a:lnTo>
                  <a:pt x="772" y="1936"/>
                </a:lnTo>
                <a:lnTo>
                  <a:pt x="788" y="1938"/>
                </a:lnTo>
                <a:lnTo>
                  <a:pt x="802" y="1942"/>
                </a:lnTo>
                <a:lnTo>
                  <a:pt x="816" y="1950"/>
                </a:lnTo>
                <a:lnTo>
                  <a:pt x="828" y="1960"/>
                </a:lnTo>
                <a:lnTo>
                  <a:pt x="838" y="1972"/>
                </a:lnTo>
                <a:lnTo>
                  <a:pt x="846" y="1984"/>
                </a:lnTo>
                <a:lnTo>
                  <a:pt x="850" y="2000"/>
                </a:lnTo>
                <a:lnTo>
                  <a:pt x="852" y="2016"/>
                </a:lnTo>
                <a:lnTo>
                  <a:pt x="850" y="2032"/>
                </a:lnTo>
                <a:lnTo>
                  <a:pt x="846" y="2048"/>
                </a:lnTo>
                <a:lnTo>
                  <a:pt x="838" y="2060"/>
                </a:lnTo>
                <a:lnTo>
                  <a:pt x="828" y="2072"/>
                </a:lnTo>
                <a:lnTo>
                  <a:pt x="816" y="2082"/>
                </a:lnTo>
                <a:lnTo>
                  <a:pt x="802" y="2090"/>
                </a:lnTo>
                <a:lnTo>
                  <a:pt x="788" y="2094"/>
                </a:lnTo>
                <a:lnTo>
                  <a:pt x="772" y="2096"/>
                </a:lnTo>
                <a:close/>
                <a:moveTo>
                  <a:pt x="772" y="1880"/>
                </a:moveTo>
                <a:lnTo>
                  <a:pt x="772" y="1880"/>
                </a:lnTo>
                <a:lnTo>
                  <a:pt x="756" y="1878"/>
                </a:lnTo>
                <a:lnTo>
                  <a:pt x="740" y="1874"/>
                </a:lnTo>
                <a:lnTo>
                  <a:pt x="726" y="1866"/>
                </a:lnTo>
                <a:lnTo>
                  <a:pt x="714" y="1856"/>
                </a:lnTo>
                <a:lnTo>
                  <a:pt x="704" y="1844"/>
                </a:lnTo>
                <a:lnTo>
                  <a:pt x="698" y="1832"/>
                </a:lnTo>
                <a:lnTo>
                  <a:pt x="692" y="1816"/>
                </a:lnTo>
                <a:lnTo>
                  <a:pt x="692" y="1800"/>
                </a:lnTo>
                <a:lnTo>
                  <a:pt x="692" y="1784"/>
                </a:lnTo>
                <a:lnTo>
                  <a:pt x="698" y="1768"/>
                </a:lnTo>
                <a:lnTo>
                  <a:pt x="704" y="1756"/>
                </a:lnTo>
                <a:lnTo>
                  <a:pt x="714" y="1744"/>
                </a:lnTo>
                <a:lnTo>
                  <a:pt x="726" y="1734"/>
                </a:lnTo>
                <a:lnTo>
                  <a:pt x="740" y="1726"/>
                </a:lnTo>
                <a:lnTo>
                  <a:pt x="756" y="1722"/>
                </a:lnTo>
                <a:lnTo>
                  <a:pt x="772" y="1720"/>
                </a:lnTo>
                <a:lnTo>
                  <a:pt x="788" y="1722"/>
                </a:lnTo>
                <a:lnTo>
                  <a:pt x="802" y="1726"/>
                </a:lnTo>
                <a:lnTo>
                  <a:pt x="816" y="1734"/>
                </a:lnTo>
                <a:lnTo>
                  <a:pt x="828" y="1744"/>
                </a:lnTo>
                <a:lnTo>
                  <a:pt x="838" y="1756"/>
                </a:lnTo>
                <a:lnTo>
                  <a:pt x="846" y="1768"/>
                </a:lnTo>
                <a:lnTo>
                  <a:pt x="850" y="1784"/>
                </a:lnTo>
                <a:lnTo>
                  <a:pt x="852" y="1800"/>
                </a:lnTo>
                <a:lnTo>
                  <a:pt x="850" y="1816"/>
                </a:lnTo>
                <a:lnTo>
                  <a:pt x="846" y="1832"/>
                </a:lnTo>
                <a:lnTo>
                  <a:pt x="838" y="1844"/>
                </a:lnTo>
                <a:lnTo>
                  <a:pt x="828" y="1856"/>
                </a:lnTo>
                <a:lnTo>
                  <a:pt x="816" y="1866"/>
                </a:lnTo>
                <a:lnTo>
                  <a:pt x="802" y="1874"/>
                </a:lnTo>
                <a:lnTo>
                  <a:pt x="788" y="1878"/>
                </a:lnTo>
                <a:lnTo>
                  <a:pt x="772" y="1880"/>
                </a:lnTo>
                <a:close/>
                <a:moveTo>
                  <a:pt x="772" y="1680"/>
                </a:moveTo>
                <a:lnTo>
                  <a:pt x="772" y="1680"/>
                </a:lnTo>
                <a:lnTo>
                  <a:pt x="756" y="1678"/>
                </a:lnTo>
                <a:lnTo>
                  <a:pt x="740" y="1674"/>
                </a:lnTo>
                <a:lnTo>
                  <a:pt x="726" y="1666"/>
                </a:lnTo>
                <a:lnTo>
                  <a:pt x="714" y="1656"/>
                </a:lnTo>
                <a:lnTo>
                  <a:pt x="704" y="1644"/>
                </a:lnTo>
                <a:lnTo>
                  <a:pt x="698" y="1632"/>
                </a:lnTo>
                <a:lnTo>
                  <a:pt x="692" y="1616"/>
                </a:lnTo>
                <a:lnTo>
                  <a:pt x="692" y="1600"/>
                </a:lnTo>
                <a:lnTo>
                  <a:pt x="692" y="1584"/>
                </a:lnTo>
                <a:lnTo>
                  <a:pt x="698" y="1568"/>
                </a:lnTo>
                <a:lnTo>
                  <a:pt x="704" y="1556"/>
                </a:lnTo>
                <a:lnTo>
                  <a:pt x="714" y="1544"/>
                </a:lnTo>
                <a:lnTo>
                  <a:pt x="726" y="1534"/>
                </a:lnTo>
                <a:lnTo>
                  <a:pt x="740" y="1526"/>
                </a:lnTo>
                <a:lnTo>
                  <a:pt x="756" y="1522"/>
                </a:lnTo>
                <a:lnTo>
                  <a:pt x="772" y="1520"/>
                </a:lnTo>
                <a:lnTo>
                  <a:pt x="788" y="1522"/>
                </a:lnTo>
                <a:lnTo>
                  <a:pt x="802" y="1526"/>
                </a:lnTo>
                <a:lnTo>
                  <a:pt x="816" y="1534"/>
                </a:lnTo>
                <a:lnTo>
                  <a:pt x="828" y="1544"/>
                </a:lnTo>
                <a:lnTo>
                  <a:pt x="838" y="1556"/>
                </a:lnTo>
                <a:lnTo>
                  <a:pt x="846" y="1568"/>
                </a:lnTo>
                <a:lnTo>
                  <a:pt x="850" y="1584"/>
                </a:lnTo>
                <a:lnTo>
                  <a:pt x="852" y="1600"/>
                </a:lnTo>
                <a:lnTo>
                  <a:pt x="850" y="1616"/>
                </a:lnTo>
                <a:lnTo>
                  <a:pt x="846" y="1632"/>
                </a:lnTo>
                <a:lnTo>
                  <a:pt x="838" y="1644"/>
                </a:lnTo>
                <a:lnTo>
                  <a:pt x="828" y="1656"/>
                </a:lnTo>
                <a:lnTo>
                  <a:pt x="816" y="1666"/>
                </a:lnTo>
                <a:lnTo>
                  <a:pt x="802" y="1674"/>
                </a:lnTo>
                <a:lnTo>
                  <a:pt x="788" y="1678"/>
                </a:lnTo>
                <a:lnTo>
                  <a:pt x="772" y="1680"/>
                </a:lnTo>
                <a:close/>
                <a:moveTo>
                  <a:pt x="772" y="1472"/>
                </a:moveTo>
                <a:lnTo>
                  <a:pt x="772" y="1472"/>
                </a:lnTo>
                <a:lnTo>
                  <a:pt x="756" y="1470"/>
                </a:lnTo>
                <a:lnTo>
                  <a:pt x="740" y="1466"/>
                </a:lnTo>
                <a:lnTo>
                  <a:pt x="726" y="1458"/>
                </a:lnTo>
                <a:lnTo>
                  <a:pt x="714" y="1448"/>
                </a:lnTo>
                <a:lnTo>
                  <a:pt x="704" y="1436"/>
                </a:lnTo>
                <a:lnTo>
                  <a:pt x="698" y="1424"/>
                </a:lnTo>
                <a:lnTo>
                  <a:pt x="692" y="1408"/>
                </a:lnTo>
                <a:lnTo>
                  <a:pt x="692" y="1392"/>
                </a:lnTo>
                <a:lnTo>
                  <a:pt x="692" y="1376"/>
                </a:lnTo>
                <a:lnTo>
                  <a:pt x="698" y="1360"/>
                </a:lnTo>
                <a:lnTo>
                  <a:pt x="704" y="1348"/>
                </a:lnTo>
                <a:lnTo>
                  <a:pt x="714" y="1336"/>
                </a:lnTo>
                <a:lnTo>
                  <a:pt x="726" y="1326"/>
                </a:lnTo>
                <a:lnTo>
                  <a:pt x="740" y="1318"/>
                </a:lnTo>
                <a:lnTo>
                  <a:pt x="756" y="1314"/>
                </a:lnTo>
                <a:lnTo>
                  <a:pt x="772" y="1312"/>
                </a:lnTo>
                <a:lnTo>
                  <a:pt x="788" y="1314"/>
                </a:lnTo>
                <a:lnTo>
                  <a:pt x="802" y="1318"/>
                </a:lnTo>
                <a:lnTo>
                  <a:pt x="816" y="1326"/>
                </a:lnTo>
                <a:lnTo>
                  <a:pt x="828" y="1336"/>
                </a:lnTo>
                <a:lnTo>
                  <a:pt x="838" y="1348"/>
                </a:lnTo>
                <a:lnTo>
                  <a:pt x="846" y="1360"/>
                </a:lnTo>
                <a:lnTo>
                  <a:pt x="850" y="1376"/>
                </a:lnTo>
                <a:lnTo>
                  <a:pt x="852" y="1392"/>
                </a:lnTo>
                <a:lnTo>
                  <a:pt x="850" y="1408"/>
                </a:lnTo>
                <a:lnTo>
                  <a:pt x="846" y="1424"/>
                </a:lnTo>
                <a:lnTo>
                  <a:pt x="838" y="1436"/>
                </a:lnTo>
                <a:lnTo>
                  <a:pt x="828" y="1448"/>
                </a:lnTo>
                <a:lnTo>
                  <a:pt x="816" y="1458"/>
                </a:lnTo>
                <a:lnTo>
                  <a:pt x="802" y="1466"/>
                </a:lnTo>
                <a:lnTo>
                  <a:pt x="788" y="1470"/>
                </a:lnTo>
                <a:lnTo>
                  <a:pt x="772" y="1472"/>
                </a:lnTo>
                <a:close/>
                <a:moveTo>
                  <a:pt x="772" y="1264"/>
                </a:moveTo>
                <a:lnTo>
                  <a:pt x="772" y="1264"/>
                </a:lnTo>
                <a:lnTo>
                  <a:pt x="756" y="1262"/>
                </a:lnTo>
                <a:lnTo>
                  <a:pt x="740" y="1258"/>
                </a:lnTo>
                <a:lnTo>
                  <a:pt x="726" y="1250"/>
                </a:lnTo>
                <a:lnTo>
                  <a:pt x="714" y="1240"/>
                </a:lnTo>
                <a:lnTo>
                  <a:pt x="704" y="1228"/>
                </a:lnTo>
                <a:lnTo>
                  <a:pt x="698" y="1216"/>
                </a:lnTo>
                <a:lnTo>
                  <a:pt x="692" y="1200"/>
                </a:lnTo>
                <a:lnTo>
                  <a:pt x="692" y="1184"/>
                </a:lnTo>
                <a:lnTo>
                  <a:pt x="692" y="1168"/>
                </a:lnTo>
                <a:lnTo>
                  <a:pt x="698" y="1152"/>
                </a:lnTo>
                <a:lnTo>
                  <a:pt x="704" y="1140"/>
                </a:lnTo>
                <a:lnTo>
                  <a:pt x="714" y="1128"/>
                </a:lnTo>
                <a:lnTo>
                  <a:pt x="726" y="1118"/>
                </a:lnTo>
                <a:lnTo>
                  <a:pt x="740" y="1110"/>
                </a:lnTo>
                <a:lnTo>
                  <a:pt x="756" y="1106"/>
                </a:lnTo>
                <a:lnTo>
                  <a:pt x="772" y="1104"/>
                </a:lnTo>
                <a:lnTo>
                  <a:pt x="788" y="1106"/>
                </a:lnTo>
                <a:lnTo>
                  <a:pt x="802" y="1110"/>
                </a:lnTo>
                <a:lnTo>
                  <a:pt x="816" y="1118"/>
                </a:lnTo>
                <a:lnTo>
                  <a:pt x="828" y="1128"/>
                </a:lnTo>
                <a:lnTo>
                  <a:pt x="838" y="1140"/>
                </a:lnTo>
                <a:lnTo>
                  <a:pt x="846" y="1152"/>
                </a:lnTo>
                <a:lnTo>
                  <a:pt x="850" y="1168"/>
                </a:lnTo>
                <a:lnTo>
                  <a:pt x="852" y="1184"/>
                </a:lnTo>
                <a:lnTo>
                  <a:pt x="850" y="1200"/>
                </a:lnTo>
                <a:lnTo>
                  <a:pt x="846" y="1216"/>
                </a:lnTo>
                <a:lnTo>
                  <a:pt x="838" y="1228"/>
                </a:lnTo>
                <a:lnTo>
                  <a:pt x="828" y="1240"/>
                </a:lnTo>
                <a:lnTo>
                  <a:pt x="816" y="1250"/>
                </a:lnTo>
                <a:lnTo>
                  <a:pt x="802" y="1258"/>
                </a:lnTo>
                <a:lnTo>
                  <a:pt x="788" y="1262"/>
                </a:lnTo>
                <a:lnTo>
                  <a:pt x="772" y="1264"/>
                </a:lnTo>
                <a:close/>
                <a:moveTo>
                  <a:pt x="772" y="1056"/>
                </a:moveTo>
                <a:lnTo>
                  <a:pt x="772" y="1056"/>
                </a:lnTo>
                <a:lnTo>
                  <a:pt x="756" y="1054"/>
                </a:lnTo>
                <a:lnTo>
                  <a:pt x="740" y="1050"/>
                </a:lnTo>
                <a:lnTo>
                  <a:pt x="726" y="1042"/>
                </a:lnTo>
                <a:lnTo>
                  <a:pt x="714" y="1032"/>
                </a:lnTo>
                <a:lnTo>
                  <a:pt x="704" y="1020"/>
                </a:lnTo>
                <a:lnTo>
                  <a:pt x="698" y="1008"/>
                </a:lnTo>
                <a:lnTo>
                  <a:pt x="692" y="992"/>
                </a:lnTo>
                <a:lnTo>
                  <a:pt x="692" y="976"/>
                </a:lnTo>
                <a:lnTo>
                  <a:pt x="692" y="960"/>
                </a:lnTo>
                <a:lnTo>
                  <a:pt x="698" y="944"/>
                </a:lnTo>
                <a:lnTo>
                  <a:pt x="704" y="932"/>
                </a:lnTo>
                <a:lnTo>
                  <a:pt x="714" y="920"/>
                </a:lnTo>
                <a:lnTo>
                  <a:pt x="726" y="910"/>
                </a:lnTo>
                <a:lnTo>
                  <a:pt x="740" y="902"/>
                </a:lnTo>
                <a:lnTo>
                  <a:pt x="756" y="898"/>
                </a:lnTo>
                <a:lnTo>
                  <a:pt x="772" y="896"/>
                </a:lnTo>
                <a:lnTo>
                  <a:pt x="788" y="898"/>
                </a:lnTo>
                <a:lnTo>
                  <a:pt x="802" y="902"/>
                </a:lnTo>
                <a:lnTo>
                  <a:pt x="816" y="910"/>
                </a:lnTo>
                <a:lnTo>
                  <a:pt x="828" y="920"/>
                </a:lnTo>
                <a:lnTo>
                  <a:pt x="838" y="932"/>
                </a:lnTo>
                <a:lnTo>
                  <a:pt x="846" y="944"/>
                </a:lnTo>
                <a:lnTo>
                  <a:pt x="850" y="960"/>
                </a:lnTo>
                <a:lnTo>
                  <a:pt x="852" y="976"/>
                </a:lnTo>
                <a:lnTo>
                  <a:pt x="850" y="992"/>
                </a:lnTo>
                <a:lnTo>
                  <a:pt x="846" y="1008"/>
                </a:lnTo>
                <a:lnTo>
                  <a:pt x="838" y="1020"/>
                </a:lnTo>
                <a:lnTo>
                  <a:pt x="828" y="1032"/>
                </a:lnTo>
                <a:lnTo>
                  <a:pt x="816" y="1042"/>
                </a:lnTo>
                <a:lnTo>
                  <a:pt x="802" y="1050"/>
                </a:lnTo>
                <a:lnTo>
                  <a:pt x="788" y="1054"/>
                </a:lnTo>
                <a:lnTo>
                  <a:pt x="772" y="1056"/>
                </a:lnTo>
                <a:close/>
                <a:moveTo>
                  <a:pt x="772" y="840"/>
                </a:moveTo>
                <a:lnTo>
                  <a:pt x="772" y="840"/>
                </a:lnTo>
                <a:lnTo>
                  <a:pt x="756" y="838"/>
                </a:lnTo>
                <a:lnTo>
                  <a:pt x="740" y="834"/>
                </a:lnTo>
                <a:lnTo>
                  <a:pt x="726" y="826"/>
                </a:lnTo>
                <a:lnTo>
                  <a:pt x="714" y="816"/>
                </a:lnTo>
                <a:lnTo>
                  <a:pt x="704" y="804"/>
                </a:lnTo>
                <a:lnTo>
                  <a:pt x="698" y="792"/>
                </a:lnTo>
                <a:lnTo>
                  <a:pt x="692" y="776"/>
                </a:lnTo>
                <a:lnTo>
                  <a:pt x="692" y="760"/>
                </a:lnTo>
                <a:lnTo>
                  <a:pt x="692" y="744"/>
                </a:lnTo>
                <a:lnTo>
                  <a:pt x="698" y="728"/>
                </a:lnTo>
                <a:lnTo>
                  <a:pt x="704" y="716"/>
                </a:lnTo>
                <a:lnTo>
                  <a:pt x="714" y="704"/>
                </a:lnTo>
                <a:lnTo>
                  <a:pt x="726" y="694"/>
                </a:lnTo>
                <a:lnTo>
                  <a:pt x="740" y="686"/>
                </a:lnTo>
                <a:lnTo>
                  <a:pt x="756" y="682"/>
                </a:lnTo>
                <a:lnTo>
                  <a:pt x="772" y="680"/>
                </a:lnTo>
                <a:lnTo>
                  <a:pt x="788" y="682"/>
                </a:lnTo>
                <a:lnTo>
                  <a:pt x="802" y="686"/>
                </a:lnTo>
                <a:lnTo>
                  <a:pt x="816" y="694"/>
                </a:lnTo>
                <a:lnTo>
                  <a:pt x="828" y="704"/>
                </a:lnTo>
                <a:lnTo>
                  <a:pt x="838" y="716"/>
                </a:lnTo>
                <a:lnTo>
                  <a:pt x="846" y="728"/>
                </a:lnTo>
                <a:lnTo>
                  <a:pt x="850" y="744"/>
                </a:lnTo>
                <a:lnTo>
                  <a:pt x="852" y="760"/>
                </a:lnTo>
                <a:lnTo>
                  <a:pt x="850" y="776"/>
                </a:lnTo>
                <a:lnTo>
                  <a:pt x="846" y="792"/>
                </a:lnTo>
                <a:lnTo>
                  <a:pt x="838" y="804"/>
                </a:lnTo>
                <a:lnTo>
                  <a:pt x="828" y="816"/>
                </a:lnTo>
                <a:lnTo>
                  <a:pt x="816" y="826"/>
                </a:lnTo>
                <a:lnTo>
                  <a:pt x="802" y="834"/>
                </a:lnTo>
                <a:lnTo>
                  <a:pt x="788" y="838"/>
                </a:lnTo>
                <a:lnTo>
                  <a:pt x="772" y="840"/>
                </a:lnTo>
                <a:close/>
                <a:moveTo>
                  <a:pt x="772" y="640"/>
                </a:moveTo>
                <a:lnTo>
                  <a:pt x="772" y="640"/>
                </a:lnTo>
                <a:lnTo>
                  <a:pt x="756" y="638"/>
                </a:lnTo>
                <a:lnTo>
                  <a:pt x="740" y="634"/>
                </a:lnTo>
                <a:lnTo>
                  <a:pt x="726" y="626"/>
                </a:lnTo>
                <a:lnTo>
                  <a:pt x="714" y="616"/>
                </a:lnTo>
                <a:lnTo>
                  <a:pt x="704" y="604"/>
                </a:lnTo>
                <a:lnTo>
                  <a:pt x="698" y="592"/>
                </a:lnTo>
                <a:lnTo>
                  <a:pt x="692" y="576"/>
                </a:lnTo>
                <a:lnTo>
                  <a:pt x="692" y="560"/>
                </a:lnTo>
                <a:lnTo>
                  <a:pt x="692" y="544"/>
                </a:lnTo>
                <a:lnTo>
                  <a:pt x="698" y="528"/>
                </a:lnTo>
                <a:lnTo>
                  <a:pt x="704" y="516"/>
                </a:lnTo>
                <a:lnTo>
                  <a:pt x="714" y="504"/>
                </a:lnTo>
                <a:lnTo>
                  <a:pt x="726" y="494"/>
                </a:lnTo>
                <a:lnTo>
                  <a:pt x="740" y="486"/>
                </a:lnTo>
                <a:lnTo>
                  <a:pt x="756" y="482"/>
                </a:lnTo>
                <a:lnTo>
                  <a:pt x="772" y="480"/>
                </a:lnTo>
                <a:lnTo>
                  <a:pt x="788" y="482"/>
                </a:lnTo>
                <a:lnTo>
                  <a:pt x="802" y="486"/>
                </a:lnTo>
                <a:lnTo>
                  <a:pt x="816" y="494"/>
                </a:lnTo>
                <a:lnTo>
                  <a:pt x="828" y="504"/>
                </a:lnTo>
                <a:lnTo>
                  <a:pt x="838" y="516"/>
                </a:lnTo>
                <a:lnTo>
                  <a:pt x="846" y="528"/>
                </a:lnTo>
                <a:lnTo>
                  <a:pt x="850" y="544"/>
                </a:lnTo>
                <a:lnTo>
                  <a:pt x="852" y="560"/>
                </a:lnTo>
                <a:lnTo>
                  <a:pt x="850" y="576"/>
                </a:lnTo>
                <a:lnTo>
                  <a:pt x="846" y="592"/>
                </a:lnTo>
                <a:lnTo>
                  <a:pt x="838" y="604"/>
                </a:lnTo>
                <a:lnTo>
                  <a:pt x="828" y="616"/>
                </a:lnTo>
                <a:lnTo>
                  <a:pt x="816" y="626"/>
                </a:lnTo>
                <a:lnTo>
                  <a:pt x="802" y="634"/>
                </a:lnTo>
                <a:lnTo>
                  <a:pt x="788" y="638"/>
                </a:lnTo>
                <a:lnTo>
                  <a:pt x="772" y="640"/>
                </a:lnTo>
                <a:close/>
                <a:moveTo>
                  <a:pt x="772" y="432"/>
                </a:moveTo>
                <a:lnTo>
                  <a:pt x="772" y="432"/>
                </a:lnTo>
                <a:lnTo>
                  <a:pt x="756" y="430"/>
                </a:lnTo>
                <a:lnTo>
                  <a:pt x="740" y="426"/>
                </a:lnTo>
                <a:lnTo>
                  <a:pt x="726" y="418"/>
                </a:lnTo>
                <a:lnTo>
                  <a:pt x="714" y="408"/>
                </a:lnTo>
                <a:lnTo>
                  <a:pt x="704" y="396"/>
                </a:lnTo>
                <a:lnTo>
                  <a:pt x="698" y="384"/>
                </a:lnTo>
                <a:lnTo>
                  <a:pt x="692" y="368"/>
                </a:lnTo>
                <a:lnTo>
                  <a:pt x="692" y="352"/>
                </a:lnTo>
                <a:lnTo>
                  <a:pt x="692" y="336"/>
                </a:lnTo>
                <a:lnTo>
                  <a:pt x="698" y="320"/>
                </a:lnTo>
                <a:lnTo>
                  <a:pt x="704" y="308"/>
                </a:lnTo>
                <a:lnTo>
                  <a:pt x="714" y="296"/>
                </a:lnTo>
                <a:lnTo>
                  <a:pt x="726" y="286"/>
                </a:lnTo>
                <a:lnTo>
                  <a:pt x="740" y="278"/>
                </a:lnTo>
                <a:lnTo>
                  <a:pt x="756" y="274"/>
                </a:lnTo>
                <a:lnTo>
                  <a:pt x="772" y="272"/>
                </a:lnTo>
                <a:lnTo>
                  <a:pt x="788" y="274"/>
                </a:lnTo>
                <a:lnTo>
                  <a:pt x="802" y="278"/>
                </a:lnTo>
                <a:lnTo>
                  <a:pt x="816" y="286"/>
                </a:lnTo>
                <a:lnTo>
                  <a:pt x="828" y="296"/>
                </a:lnTo>
                <a:lnTo>
                  <a:pt x="838" y="308"/>
                </a:lnTo>
                <a:lnTo>
                  <a:pt x="846" y="320"/>
                </a:lnTo>
                <a:lnTo>
                  <a:pt x="850" y="336"/>
                </a:lnTo>
                <a:lnTo>
                  <a:pt x="852" y="352"/>
                </a:lnTo>
                <a:lnTo>
                  <a:pt x="850" y="368"/>
                </a:lnTo>
                <a:lnTo>
                  <a:pt x="846" y="384"/>
                </a:lnTo>
                <a:lnTo>
                  <a:pt x="838" y="396"/>
                </a:lnTo>
                <a:lnTo>
                  <a:pt x="828" y="408"/>
                </a:lnTo>
                <a:lnTo>
                  <a:pt x="816" y="418"/>
                </a:lnTo>
                <a:lnTo>
                  <a:pt x="802" y="426"/>
                </a:lnTo>
                <a:lnTo>
                  <a:pt x="788" y="430"/>
                </a:lnTo>
                <a:lnTo>
                  <a:pt x="772" y="432"/>
                </a:lnTo>
                <a:close/>
                <a:moveTo>
                  <a:pt x="772" y="224"/>
                </a:moveTo>
                <a:lnTo>
                  <a:pt x="772" y="224"/>
                </a:lnTo>
                <a:lnTo>
                  <a:pt x="756" y="222"/>
                </a:lnTo>
                <a:lnTo>
                  <a:pt x="740" y="218"/>
                </a:lnTo>
                <a:lnTo>
                  <a:pt x="726" y="210"/>
                </a:lnTo>
                <a:lnTo>
                  <a:pt x="714" y="200"/>
                </a:lnTo>
                <a:lnTo>
                  <a:pt x="704" y="188"/>
                </a:lnTo>
                <a:lnTo>
                  <a:pt x="698" y="176"/>
                </a:lnTo>
                <a:lnTo>
                  <a:pt x="692" y="160"/>
                </a:lnTo>
                <a:lnTo>
                  <a:pt x="692" y="144"/>
                </a:lnTo>
                <a:lnTo>
                  <a:pt x="692" y="128"/>
                </a:lnTo>
                <a:lnTo>
                  <a:pt x="698" y="112"/>
                </a:lnTo>
                <a:lnTo>
                  <a:pt x="704" y="100"/>
                </a:lnTo>
                <a:lnTo>
                  <a:pt x="714" y="88"/>
                </a:lnTo>
                <a:lnTo>
                  <a:pt x="726" y="78"/>
                </a:lnTo>
                <a:lnTo>
                  <a:pt x="740" y="70"/>
                </a:lnTo>
                <a:lnTo>
                  <a:pt x="756" y="66"/>
                </a:lnTo>
                <a:lnTo>
                  <a:pt x="772" y="64"/>
                </a:lnTo>
                <a:lnTo>
                  <a:pt x="788" y="66"/>
                </a:lnTo>
                <a:lnTo>
                  <a:pt x="802" y="70"/>
                </a:lnTo>
                <a:lnTo>
                  <a:pt x="816" y="78"/>
                </a:lnTo>
                <a:lnTo>
                  <a:pt x="828" y="88"/>
                </a:lnTo>
                <a:lnTo>
                  <a:pt x="838" y="100"/>
                </a:lnTo>
                <a:lnTo>
                  <a:pt x="846" y="112"/>
                </a:lnTo>
                <a:lnTo>
                  <a:pt x="850" y="128"/>
                </a:lnTo>
                <a:lnTo>
                  <a:pt x="852" y="144"/>
                </a:lnTo>
                <a:lnTo>
                  <a:pt x="850" y="160"/>
                </a:lnTo>
                <a:lnTo>
                  <a:pt x="846" y="176"/>
                </a:lnTo>
                <a:lnTo>
                  <a:pt x="838" y="188"/>
                </a:lnTo>
                <a:lnTo>
                  <a:pt x="828" y="200"/>
                </a:lnTo>
                <a:lnTo>
                  <a:pt x="816" y="210"/>
                </a:lnTo>
                <a:lnTo>
                  <a:pt x="802" y="218"/>
                </a:lnTo>
                <a:lnTo>
                  <a:pt x="788" y="222"/>
                </a:lnTo>
                <a:lnTo>
                  <a:pt x="772" y="224"/>
                </a:lnTo>
                <a:close/>
                <a:moveTo>
                  <a:pt x="980" y="4824"/>
                </a:moveTo>
                <a:lnTo>
                  <a:pt x="980" y="4824"/>
                </a:lnTo>
                <a:lnTo>
                  <a:pt x="964" y="4822"/>
                </a:lnTo>
                <a:lnTo>
                  <a:pt x="950" y="4818"/>
                </a:lnTo>
                <a:lnTo>
                  <a:pt x="936" y="4810"/>
                </a:lnTo>
                <a:lnTo>
                  <a:pt x="924" y="4800"/>
                </a:lnTo>
                <a:lnTo>
                  <a:pt x="914" y="4788"/>
                </a:lnTo>
                <a:lnTo>
                  <a:pt x="906" y="4776"/>
                </a:lnTo>
                <a:lnTo>
                  <a:pt x="902" y="4760"/>
                </a:lnTo>
                <a:lnTo>
                  <a:pt x="900" y="4744"/>
                </a:lnTo>
                <a:lnTo>
                  <a:pt x="902" y="4728"/>
                </a:lnTo>
                <a:lnTo>
                  <a:pt x="906" y="4712"/>
                </a:lnTo>
                <a:lnTo>
                  <a:pt x="914" y="4700"/>
                </a:lnTo>
                <a:lnTo>
                  <a:pt x="924" y="4688"/>
                </a:lnTo>
                <a:lnTo>
                  <a:pt x="936" y="4678"/>
                </a:lnTo>
                <a:lnTo>
                  <a:pt x="950" y="4670"/>
                </a:lnTo>
                <a:lnTo>
                  <a:pt x="964" y="4666"/>
                </a:lnTo>
                <a:lnTo>
                  <a:pt x="980" y="4664"/>
                </a:lnTo>
                <a:lnTo>
                  <a:pt x="996" y="4666"/>
                </a:lnTo>
                <a:lnTo>
                  <a:pt x="1012" y="4670"/>
                </a:lnTo>
                <a:lnTo>
                  <a:pt x="1026" y="4678"/>
                </a:lnTo>
                <a:lnTo>
                  <a:pt x="1036" y="4688"/>
                </a:lnTo>
                <a:lnTo>
                  <a:pt x="1046" y="4700"/>
                </a:lnTo>
                <a:lnTo>
                  <a:pt x="1054" y="4712"/>
                </a:lnTo>
                <a:lnTo>
                  <a:pt x="1058" y="4728"/>
                </a:lnTo>
                <a:lnTo>
                  <a:pt x="1060" y="4744"/>
                </a:lnTo>
                <a:lnTo>
                  <a:pt x="1058" y="4760"/>
                </a:lnTo>
                <a:lnTo>
                  <a:pt x="1054" y="4776"/>
                </a:lnTo>
                <a:lnTo>
                  <a:pt x="1046" y="4788"/>
                </a:lnTo>
                <a:lnTo>
                  <a:pt x="1036" y="4800"/>
                </a:lnTo>
                <a:lnTo>
                  <a:pt x="1026" y="4810"/>
                </a:lnTo>
                <a:lnTo>
                  <a:pt x="1012" y="4818"/>
                </a:lnTo>
                <a:lnTo>
                  <a:pt x="996" y="4822"/>
                </a:lnTo>
                <a:lnTo>
                  <a:pt x="980" y="4824"/>
                </a:lnTo>
                <a:close/>
                <a:moveTo>
                  <a:pt x="980" y="4608"/>
                </a:moveTo>
                <a:lnTo>
                  <a:pt x="980" y="4608"/>
                </a:lnTo>
                <a:lnTo>
                  <a:pt x="964" y="4606"/>
                </a:lnTo>
                <a:lnTo>
                  <a:pt x="950" y="4602"/>
                </a:lnTo>
                <a:lnTo>
                  <a:pt x="936" y="4594"/>
                </a:lnTo>
                <a:lnTo>
                  <a:pt x="924" y="4584"/>
                </a:lnTo>
                <a:lnTo>
                  <a:pt x="914" y="4572"/>
                </a:lnTo>
                <a:lnTo>
                  <a:pt x="906" y="4560"/>
                </a:lnTo>
                <a:lnTo>
                  <a:pt x="902" y="4544"/>
                </a:lnTo>
                <a:lnTo>
                  <a:pt x="900" y="4528"/>
                </a:lnTo>
                <a:lnTo>
                  <a:pt x="902" y="4512"/>
                </a:lnTo>
                <a:lnTo>
                  <a:pt x="906" y="4496"/>
                </a:lnTo>
                <a:lnTo>
                  <a:pt x="914" y="4484"/>
                </a:lnTo>
                <a:lnTo>
                  <a:pt x="924" y="4472"/>
                </a:lnTo>
                <a:lnTo>
                  <a:pt x="936" y="4462"/>
                </a:lnTo>
                <a:lnTo>
                  <a:pt x="950" y="4454"/>
                </a:lnTo>
                <a:lnTo>
                  <a:pt x="964" y="4450"/>
                </a:lnTo>
                <a:lnTo>
                  <a:pt x="980" y="4448"/>
                </a:lnTo>
                <a:lnTo>
                  <a:pt x="996" y="4450"/>
                </a:lnTo>
                <a:lnTo>
                  <a:pt x="1012" y="4454"/>
                </a:lnTo>
                <a:lnTo>
                  <a:pt x="1026" y="4462"/>
                </a:lnTo>
                <a:lnTo>
                  <a:pt x="1036" y="4472"/>
                </a:lnTo>
                <a:lnTo>
                  <a:pt x="1046" y="4484"/>
                </a:lnTo>
                <a:lnTo>
                  <a:pt x="1054" y="4496"/>
                </a:lnTo>
                <a:lnTo>
                  <a:pt x="1058" y="4512"/>
                </a:lnTo>
                <a:lnTo>
                  <a:pt x="1060" y="4528"/>
                </a:lnTo>
                <a:lnTo>
                  <a:pt x="1058" y="4544"/>
                </a:lnTo>
                <a:lnTo>
                  <a:pt x="1054" y="4560"/>
                </a:lnTo>
                <a:lnTo>
                  <a:pt x="1046" y="4572"/>
                </a:lnTo>
                <a:lnTo>
                  <a:pt x="1036" y="4584"/>
                </a:lnTo>
                <a:lnTo>
                  <a:pt x="1026" y="4594"/>
                </a:lnTo>
                <a:lnTo>
                  <a:pt x="1012" y="4602"/>
                </a:lnTo>
                <a:lnTo>
                  <a:pt x="996" y="4606"/>
                </a:lnTo>
                <a:lnTo>
                  <a:pt x="980" y="4608"/>
                </a:lnTo>
                <a:close/>
                <a:moveTo>
                  <a:pt x="980" y="4406"/>
                </a:moveTo>
                <a:lnTo>
                  <a:pt x="980" y="4406"/>
                </a:lnTo>
                <a:lnTo>
                  <a:pt x="964" y="4404"/>
                </a:lnTo>
                <a:lnTo>
                  <a:pt x="950" y="4400"/>
                </a:lnTo>
                <a:lnTo>
                  <a:pt x="936" y="4392"/>
                </a:lnTo>
                <a:lnTo>
                  <a:pt x="924" y="4382"/>
                </a:lnTo>
                <a:lnTo>
                  <a:pt x="914" y="4370"/>
                </a:lnTo>
                <a:lnTo>
                  <a:pt x="906" y="4356"/>
                </a:lnTo>
                <a:lnTo>
                  <a:pt x="902" y="4342"/>
                </a:lnTo>
                <a:lnTo>
                  <a:pt x="900" y="4326"/>
                </a:lnTo>
                <a:lnTo>
                  <a:pt x="902" y="4310"/>
                </a:lnTo>
                <a:lnTo>
                  <a:pt x="906" y="4294"/>
                </a:lnTo>
                <a:lnTo>
                  <a:pt x="914" y="4282"/>
                </a:lnTo>
                <a:lnTo>
                  <a:pt x="924" y="4270"/>
                </a:lnTo>
                <a:lnTo>
                  <a:pt x="936" y="4260"/>
                </a:lnTo>
                <a:lnTo>
                  <a:pt x="950" y="4252"/>
                </a:lnTo>
                <a:lnTo>
                  <a:pt x="964" y="4248"/>
                </a:lnTo>
                <a:lnTo>
                  <a:pt x="980" y="4246"/>
                </a:lnTo>
                <a:lnTo>
                  <a:pt x="996" y="4248"/>
                </a:lnTo>
                <a:lnTo>
                  <a:pt x="1012" y="4252"/>
                </a:lnTo>
                <a:lnTo>
                  <a:pt x="1026" y="4260"/>
                </a:lnTo>
                <a:lnTo>
                  <a:pt x="1036" y="4270"/>
                </a:lnTo>
                <a:lnTo>
                  <a:pt x="1046" y="4282"/>
                </a:lnTo>
                <a:lnTo>
                  <a:pt x="1054" y="4294"/>
                </a:lnTo>
                <a:lnTo>
                  <a:pt x="1058" y="4310"/>
                </a:lnTo>
                <a:lnTo>
                  <a:pt x="1060" y="4326"/>
                </a:lnTo>
                <a:lnTo>
                  <a:pt x="1058" y="4342"/>
                </a:lnTo>
                <a:lnTo>
                  <a:pt x="1054" y="4356"/>
                </a:lnTo>
                <a:lnTo>
                  <a:pt x="1046" y="4370"/>
                </a:lnTo>
                <a:lnTo>
                  <a:pt x="1036" y="4382"/>
                </a:lnTo>
                <a:lnTo>
                  <a:pt x="1026" y="4392"/>
                </a:lnTo>
                <a:lnTo>
                  <a:pt x="1012" y="4400"/>
                </a:lnTo>
                <a:lnTo>
                  <a:pt x="996" y="4404"/>
                </a:lnTo>
                <a:lnTo>
                  <a:pt x="980" y="4406"/>
                </a:lnTo>
                <a:close/>
                <a:moveTo>
                  <a:pt x="980" y="4196"/>
                </a:moveTo>
                <a:lnTo>
                  <a:pt x="980" y="4196"/>
                </a:lnTo>
                <a:lnTo>
                  <a:pt x="964" y="4196"/>
                </a:lnTo>
                <a:lnTo>
                  <a:pt x="950" y="4190"/>
                </a:lnTo>
                <a:lnTo>
                  <a:pt x="936" y="4184"/>
                </a:lnTo>
                <a:lnTo>
                  <a:pt x="924" y="4174"/>
                </a:lnTo>
                <a:lnTo>
                  <a:pt x="914" y="4162"/>
                </a:lnTo>
                <a:lnTo>
                  <a:pt x="906" y="4148"/>
                </a:lnTo>
                <a:lnTo>
                  <a:pt x="902" y="4132"/>
                </a:lnTo>
                <a:lnTo>
                  <a:pt x="900" y="4116"/>
                </a:lnTo>
                <a:lnTo>
                  <a:pt x="902" y="4100"/>
                </a:lnTo>
                <a:lnTo>
                  <a:pt x="906" y="4086"/>
                </a:lnTo>
                <a:lnTo>
                  <a:pt x="914" y="4072"/>
                </a:lnTo>
                <a:lnTo>
                  <a:pt x="924" y="4060"/>
                </a:lnTo>
                <a:lnTo>
                  <a:pt x="936" y="4050"/>
                </a:lnTo>
                <a:lnTo>
                  <a:pt x="950" y="4044"/>
                </a:lnTo>
                <a:lnTo>
                  <a:pt x="964" y="4038"/>
                </a:lnTo>
                <a:lnTo>
                  <a:pt x="980" y="4036"/>
                </a:lnTo>
                <a:lnTo>
                  <a:pt x="996" y="4038"/>
                </a:lnTo>
                <a:lnTo>
                  <a:pt x="1012" y="4044"/>
                </a:lnTo>
                <a:lnTo>
                  <a:pt x="1026" y="4050"/>
                </a:lnTo>
                <a:lnTo>
                  <a:pt x="1036" y="4060"/>
                </a:lnTo>
                <a:lnTo>
                  <a:pt x="1046" y="4072"/>
                </a:lnTo>
                <a:lnTo>
                  <a:pt x="1054" y="4086"/>
                </a:lnTo>
                <a:lnTo>
                  <a:pt x="1058" y="4100"/>
                </a:lnTo>
                <a:lnTo>
                  <a:pt x="1060" y="4116"/>
                </a:lnTo>
                <a:lnTo>
                  <a:pt x="1058" y="4132"/>
                </a:lnTo>
                <a:lnTo>
                  <a:pt x="1054" y="4148"/>
                </a:lnTo>
                <a:lnTo>
                  <a:pt x="1046" y="4162"/>
                </a:lnTo>
                <a:lnTo>
                  <a:pt x="1036" y="4174"/>
                </a:lnTo>
                <a:lnTo>
                  <a:pt x="1026" y="4184"/>
                </a:lnTo>
                <a:lnTo>
                  <a:pt x="1012" y="4190"/>
                </a:lnTo>
                <a:lnTo>
                  <a:pt x="996" y="4196"/>
                </a:lnTo>
                <a:lnTo>
                  <a:pt x="980" y="4196"/>
                </a:lnTo>
                <a:close/>
                <a:moveTo>
                  <a:pt x="980" y="3988"/>
                </a:moveTo>
                <a:lnTo>
                  <a:pt x="980" y="3988"/>
                </a:lnTo>
                <a:lnTo>
                  <a:pt x="964" y="3986"/>
                </a:lnTo>
                <a:lnTo>
                  <a:pt x="950" y="3982"/>
                </a:lnTo>
                <a:lnTo>
                  <a:pt x="936" y="3974"/>
                </a:lnTo>
                <a:lnTo>
                  <a:pt x="924" y="3964"/>
                </a:lnTo>
                <a:lnTo>
                  <a:pt x="914" y="3952"/>
                </a:lnTo>
                <a:lnTo>
                  <a:pt x="906" y="3940"/>
                </a:lnTo>
                <a:lnTo>
                  <a:pt x="902" y="3924"/>
                </a:lnTo>
                <a:lnTo>
                  <a:pt x="900" y="3908"/>
                </a:lnTo>
                <a:lnTo>
                  <a:pt x="902" y="3892"/>
                </a:lnTo>
                <a:lnTo>
                  <a:pt x="906" y="3878"/>
                </a:lnTo>
                <a:lnTo>
                  <a:pt x="914" y="3864"/>
                </a:lnTo>
                <a:lnTo>
                  <a:pt x="924" y="3852"/>
                </a:lnTo>
                <a:lnTo>
                  <a:pt x="936" y="3842"/>
                </a:lnTo>
                <a:lnTo>
                  <a:pt x="950" y="3834"/>
                </a:lnTo>
                <a:lnTo>
                  <a:pt x="964" y="3830"/>
                </a:lnTo>
                <a:lnTo>
                  <a:pt x="980" y="3828"/>
                </a:lnTo>
                <a:lnTo>
                  <a:pt x="996" y="3830"/>
                </a:lnTo>
                <a:lnTo>
                  <a:pt x="1012" y="3834"/>
                </a:lnTo>
                <a:lnTo>
                  <a:pt x="1026" y="3842"/>
                </a:lnTo>
                <a:lnTo>
                  <a:pt x="1036" y="3852"/>
                </a:lnTo>
                <a:lnTo>
                  <a:pt x="1046" y="3864"/>
                </a:lnTo>
                <a:lnTo>
                  <a:pt x="1054" y="3878"/>
                </a:lnTo>
                <a:lnTo>
                  <a:pt x="1058" y="3892"/>
                </a:lnTo>
                <a:lnTo>
                  <a:pt x="1060" y="3908"/>
                </a:lnTo>
                <a:lnTo>
                  <a:pt x="1058" y="3924"/>
                </a:lnTo>
                <a:lnTo>
                  <a:pt x="1054" y="3940"/>
                </a:lnTo>
                <a:lnTo>
                  <a:pt x="1046" y="3952"/>
                </a:lnTo>
                <a:lnTo>
                  <a:pt x="1036" y="3964"/>
                </a:lnTo>
                <a:lnTo>
                  <a:pt x="1026" y="3974"/>
                </a:lnTo>
                <a:lnTo>
                  <a:pt x="1012" y="3982"/>
                </a:lnTo>
                <a:lnTo>
                  <a:pt x="996" y="3986"/>
                </a:lnTo>
                <a:lnTo>
                  <a:pt x="980" y="3988"/>
                </a:lnTo>
                <a:close/>
                <a:moveTo>
                  <a:pt x="980" y="3776"/>
                </a:moveTo>
                <a:lnTo>
                  <a:pt x="980" y="3776"/>
                </a:lnTo>
                <a:lnTo>
                  <a:pt x="964" y="3774"/>
                </a:lnTo>
                <a:lnTo>
                  <a:pt x="950" y="3770"/>
                </a:lnTo>
                <a:lnTo>
                  <a:pt x="936" y="3762"/>
                </a:lnTo>
                <a:lnTo>
                  <a:pt x="924" y="3752"/>
                </a:lnTo>
                <a:lnTo>
                  <a:pt x="914" y="3740"/>
                </a:lnTo>
                <a:lnTo>
                  <a:pt x="906" y="3728"/>
                </a:lnTo>
                <a:lnTo>
                  <a:pt x="902" y="3712"/>
                </a:lnTo>
                <a:lnTo>
                  <a:pt x="900" y="3696"/>
                </a:lnTo>
                <a:lnTo>
                  <a:pt x="902" y="3680"/>
                </a:lnTo>
                <a:lnTo>
                  <a:pt x="906" y="3664"/>
                </a:lnTo>
                <a:lnTo>
                  <a:pt x="914" y="3652"/>
                </a:lnTo>
                <a:lnTo>
                  <a:pt x="924" y="3640"/>
                </a:lnTo>
                <a:lnTo>
                  <a:pt x="936" y="3630"/>
                </a:lnTo>
                <a:lnTo>
                  <a:pt x="950" y="3622"/>
                </a:lnTo>
                <a:lnTo>
                  <a:pt x="964" y="3618"/>
                </a:lnTo>
                <a:lnTo>
                  <a:pt x="980" y="3616"/>
                </a:lnTo>
                <a:lnTo>
                  <a:pt x="996" y="3618"/>
                </a:lnTo>
                <a:lnTo>
                  <a:pt x="1012" y="3622"/>
                </a:lnTo>
                <a:lnTo>
                  <a:pt x="1026" y="3630"/>
                </a:lnTo>
                <a:lnTo>
                  <a:pt x="1036" y="3640"/>
                </a:lnTo>
                <a:lnTo>
                  <a:pt x="1046" y="3652"/>
                </a:lnTo>
                <a:lnTo>
                  <a:pt x="1054" y="3664"/>
                </a:lnTo>
                <a:lnTo>
                  <a:pt x="1058" y="3680"/>
                </a:lnTo>
                <a:lnTo>
                  <a:pt x="1060" y="3696"/>
                </a:lnTo>
                <a:lnTo>
                  <a:pt x="1058" y="3712"/>
                </a:lnTo>
                <a:lnTo>
                  <a:pt x="1054" y="3728"/>
                </a:lnTo>
                <a:lnTo>
                  <a:pt x="1046" y="3740"/>
                </a:lnTo>
                <a:lnTo>
                  <a:pt x="1036" y="3752"/>
                </a:lnTo>
                <a:lnTo>
                  <a:pt x="1026" y="3762"/>
                </a:lnTo>
                <a:lnTo>
                  <a:pt x="1012" y="3770"/>
                </a:lnTo>
                <a:lnTo>
                  <a:pt x="996" y="3774"/>
                </a:lnTo>
                <a:lnTo>
                  <a:pt x="980" y="3776"/>
                </a:lnTo>
                <a:close/>
                <a:moveTo>
                  <a:pt x="980" y="3560"/>
                </a:moveTo>
                <a:lnTo>
                  <a:pt x="980" y="3560"/>
                </a:lnTo>
                <a:lnTo>
                  <a:pt x="964" y="3558"/>
                </a:lnTo>
                <a:lnTo>
                  <a:pt x="950" y="3554"/>
                </a:lnTo>
                <a:lnTo>
                  <a:pt x="936" y="3546"/>
                </a:lnTo>
                <a:lnTo>
                  <a:pt x="924" y="3536"/>
                </a:lnTo>
                <a:lnTo>
                  <a:pt x="914" y="3524"/>
                </a:lnTo>
                <a:lnTo>
                  <a:pt x="906" y="3512"/>
                </a:lnTo>
                <a:lnTo>
                  <a:pt x="902" y="3496"/>
                </a:lnTo>
                <a:lnTo>
                  <a:pt x="900" y="3480"/>
                </a:lnTo>
                <a:lnTo>
                  <a:pt x="902" y="3464"/>
                </a:lnTo>
                <a:lnTo>
                  <a:pt x="906" y="3448"/>
                </a:lnTo>
                <a:lnTo>
                  <a:pt x="914" y="3436"/>
                </a:lnTo>
                <a:lnTo>
                  <a:pt x="924" y="3424"/>
                </a:lnTo>
                <a:lnTo>
                  <a:pt x="936" y="3414"/>
                </a:lnTo>
                <a:lnTo>
                  <a:pt x="950" y="3406"/>
                </a:lnTo>
                <a:lnTo>
                  <a:pt x="964" y="3402"/>
                </a:lnTo>
                <a:lnTo>
                  <a:pt x="980" y="3400"/>
                </a:lnTo>
                <a:lnTo>
                  <a:pt x="996" y="3402"/>
                </a:lnTo>
                <a:lnTo>
                  <a:pt x="1012" y="3406"/>
                </a:lnTo>
                <a:lnTo>
                  <a:pt x="1026" y="3414"/>
                </a:lnTo>
                <a:lnTo>
                  <a:pt x="1036" y="3424"/>
                </a:lnTo>
                <a:lnTo>
                  <a:pt x="1046" y="3436"/>
                </a:lnTo>
                <a:lnTo>
                  <a:pt x="1054" y="3448"/>
                </a:lnTo>
                <a:lnTo>
                  <a:pt x="1058" y="3464"/>
                </a:lnTo>
                <a:lnTo>
                  <a:pt x="1060" y="3480"/>
                </a:lnTo>
                <a:lnTo>
                  <a:pt x="1058" y="3496"/>
                </a:lnTo>
                <a:lnTo>
                  <a:pt x="1054" y="3512"/>
                </a:lnTo>
                <a:lnTo>
                  <a:pt x="1046" y="3524"/>
                </a:lnTo>
                <a:lnTo>
                  <a:pt x="1036" y="3536"/>
                </a:lnTo>
                <a:lnTo>
                  <a:pt x="1026" y="3546"/>
                </a:lnTo>
                <a:lnTo>
                  <a:pt x="1012" y="3554"/>
                </a:lnTo>
                <a:lnTo>
                  <a:pt x="996" y="3558"/>
                </a:lnTo>
                <a:lnTo>
                  <a:pt x="980" y="3560"/>
                </a:lnTo>
                <a:close/>
                <a:moveTo>
                  <a:pt x="980" y="3352"/>
                </a:moveTo>
                <a:lnTo>
                  <a:pt x="980" y="3352"/>
                </a:lnTo>
                <a:lnTo>
                  <a:pt x="964" y="3350"/>
                </a:lnTo>
                <a:lnTo>
                  <a:pt x="950" y="3346"/>
                </a:lnTo>
                <a:lnTo>
                  <a:pt x="936" y="3338"/>
                </a:lnTo>
                <a:lnTo>
                  <a:pt x="924" y="3328"/>
                </a:lnTo>
                <a:lnTo>
                  <a:pt x="914" y="3316"/>
                </a:lnTo>
                <a:lnTo>
                  <a:pt x="906" y="3304"/>
                </a:lnTo>
                <a:lnTo>
                  <a:pt x="902" y="3288"/>
                </a:lnTo>
                <a:lnTo>
                  <a:pt x="900" y="3272"/>
                </a:lnTo>
                <a:lnTo>
                  <a:pt x="902" y="3256"/>
                </a:lnTo>
                <a:lnTo>
                  <a:pt x="906" y="3240"/>
                </a:lnTo>
                <a:lnTo>
                  <a:pt x="914" y="3228"/>
                </a:lnTo>
                <a:lnTo>
                  <a:pt x="924" y="3216"/>
                </a:lnTo>
                <a:lnTo>
                  <a:pt x="936" y="3206"/>
                </a:lnTo>
                <a:lnTo>
                  <a:pt x="950" y="3198"/>
                </a:lnTo>
                <a:lnTo>
                  <a:pt x="964" y="3194"/>
                </a:lnTo>
                <a:lnTo>
                  <a:pt x="980" y="3192"/>
                </a:lnTo>
                <a:lnTo>
                  <a:pt x="996" y="3194"/>
                </a:lnTo>
                <a:lnTo>
                  <a:pt x="1012" y="3198"/>
                </a:lnTo>
                <a:lnTo>
                  <a:pt x="1026" y="3206"/>
                </a:lnTo>
                <a:lnTo>
                  <a:pt x="1036" y="3216"/>
                </a:lnTo>
                <a:lnTo>
                  <a:pt x="1046" y="3228"/>
                </a:lnTo>
                <a:lnTo>
                  <a:pt x="1054" y="3240"/>
                </a:lnTo>
                <a:lnTo>
                  <a:pt x="1058" y="3256"/>
                </a:lnTo>
                <a:lnTo>
                  <a:pt x="1060" y="3272"/>
                </a:lnTo>
                <a:lnTo>
                  <a:pt x="1058" y="3288"/>
                </a:lnTo>
                <a:lnTo>
                  <a:pt x="1054" y="3304"/>
                </a:lnTo>
                <a:lnTo>
                  <a:pt x="1046" y="3316"/>
                </a:lnTo>
                <a:lnTo>
                  <a:pt x="1036" y="3328"/>
                </a:lnTo>
                <a:lnTo>
                  <a:pt x="1026" y="3338"/>
                </a:lnTo>
                <a:lnTo>
                  <a:pt x="1012" y="3346"/>
                </a:lnTo>
                <a:lnTo>
                  <a:pt x="996" y="3350"/>
                </a:lnTo>
                <a:lnTo>
                  <a:pt x="980" y="3352"/>
                </a:lnTo>
                <a:close/>
                <a:moveTo>
                  <a:pt x="980" y="3144"/>
                </a:moveTo>
                <a:lnTo>
                  <a:pt x="980" y="3144"/>
                </a:lnTo>
                <a:lnTo>
                  <a:pt x="964" y="3142"/>
                </a:lnTo>
                <a:lnTo>
                  <a:pt x="950" y="3138"/>
                </a:lnTo>
                <a:lnTo>
                  <a:pt x="936" y="3130"/>
                </a:lnTo>
                <a:lnTo>
                  <a:pt x="924" y="3120"/>
                </a:lnTo>
                <a:lnTo>
                  <a:pt x="914" y="3108"/>
                </a:lnTo>
                <a:lnTo>
                  <a:pt x="906" y="3096"/>
                </a:lnTo>
                <a:lnTo>
                  <a:pt x="902" y="3080"/>
                </a:lnTo>
                <a:lnTo>
                  <a:pt x="900" y="3064"/>
                </a:lnTo>
                <a:lnTo>
                  <a:pt x="902" y="3048"/>
                </a:lnTo>
                <a:lnTo>
                  <a:pt x="906" y="3032"/>
                </a:lnTo>
                <a:lnTo>
                  <a:pt x="914" y="3020"/>
                </a:lnTo>
                <a:lnTo>
                  <a:pt x="924" y="3008"/>
                </a:lnTo>
                <a:lnTo>
                  <a:pt x="936" y="2998"/>
                </a:lnTo>
                <a:lnTo>
                  <a:pt x="950" y="2990"/>
                </a:lnTo>
                <a:lnTo>
                  <a:pt x="964" y="2986"/>
                </a:lnTo>
                <a:lnTo>
                  <a:pt x="980" y="2984"/>
                </a:lnTo>
                <a:lnTo>
                  <a:pt x="996" y="2986"/>
                </a:lnTo>
                <a:lnTo>
                  <a:pt x="1012" y="2990"/>
                </a:lnTo>
                <a:lnTo>
                  <a:pt x="1026" y="2998"/>
                </a:lnTo>
                <a:lnTo>
                  <a:pt x="1036" y="3008"/>
                </a:lnTo>
                <a:lnTo>
                  <a:pt x="1046" y="3020"/>
                </a:lnTo>
                <a:lnTo>
                  <a:pt x="1054" y="3032"/>
                </a:lnTo>
                <a:lnTo>
                  <a:pt x="1058" y="3048"/>
                </a:lnTo>
                <a:lnTo>
                  <a:pt x="1060" y="3064"/>
                </a:lnTo>
                <a:lnTo>
                  <a:pt x="1058" y="3080"/>
                </a:lnTo>
                <a:lnTo>
                  <a:pt x="1054" y="3096"/>
                </a:lnTo>
                <a:lnTo>
                  <a:pt x="1046" y="3108"/>
                </a:lnTo>
                <a:lnTo>
                  <a:pt x="1036" y="3120"/>
                </a:lnTo>
                <a:lnTo>
                  <a:pt x="1026" y="3130"/>
                </a:lnTo>
                <a:lnTo>
                  <a:pt x="1012" y="3138"/>
                </a:lnTo>
                <a:lnTo>
                  <a:pt x="996" y="3142"/>
                </a:lnTo>
                <a:lnTo>
                  <a:pt x="980" y="3144"/>
                </a:lnTo>
                <a:close/>
                <a:moveTo>
                  <a:pt x="980" y="2928"/>
                </a:moveTo>
                <a:lnTo>
                  <a:pt x="980" y="2928"/>
                </a:lnTo>
                <a:lnTo>
                  <a:pt x="964" y="2926"/>
                </a:lnTo>
                <a:lnTo>
                  <a:pt x="950" y="2922"/>
                </a:lnTo>
                <a:lnTo>
                  <a:pt x="936" y="2914"/>
                </a:lnTo>
                <a:lnTo>
                  <a:pt x="924" y="2904"/>
                </a:lnTo>
                <a:lnTo>
                  <a:pt x="914" y="2892"/>
                </a:lnTo>
                <a:lnTo>
                  <a:pt x="906" y="2880"/>
                </a:lnTo>
                <a:lnTo>
                  <a:pt x="902" y="2864"/>
                </a:lnTo>
                <a:lnTo>
                  <a:pt x="900" y="2848"/>
                </a:lnTo>
                <a:lnTo>
                  <a:pt x="902" y="2832"/>
                </a:lnTo>
                <a:lnTo>
                  <a:pt x="906" y="2816"/>
                </a:lnTo>
                <a:lnTo>
                  <a:pt x="914" y="2804"/>
                </a:lnTo>
                <a:lnTo>
                  <a:pt x="924" y="2792"/>
                </a:lnTo>
                <a:lnTo>
                  <a:pt x="936" y="2782"/>
                </a:lnTo>
                <a:lnTo>
                  <a:pt x="950" y="2774"/>
                </a:lnTo>
                <a:lnTo>
                  <a:pt x="964" y="2770"/>
                </a:lnTo>
                <a:lnTo>
                  <a:pt x="980" y="2768"/>
                </a:lnTo>
                <a:lnTo>
                  <a:pt x="996" y="2770"/>
                </a:lnTo>
                <a:lnTo>
                  <a:pt x="1012" y="2774"/>
                </a:lnTo>
                <a:lnTo>
                  <a:pt x="1026" y="2782"/>
                </a:lnTo>
                <a:lnTo>
                  <a:pt x="1036" y="2792"/>
                </a:lnTo>
                <a:lnTo>
                  <a:pt x="1046" y="2804"/>
                </a:lnTo>
                <a:lnTo>
                  <a:pt x="1054" y="2816"/>
                </a:lnTo>
                <a:lnTo>
                  <a:pt x="1058" y="2832"/>
                </a:lnTo>
                <a:lnTo>
                  <a:pt x="1060" y="2848"/>
                </a:lnTo>
                <a:lnTo>
                  <a:pt x="1058" y="2864"/>
                </a:lnTo>
                <a:lnTo>
                  <a:pt x="1054" y="2880"/>
                </a:lnTo>
                <a:lnTo>
                  <a:pt x="1046" y="2892"/>
                </a:lnTo>
                <a:lnTo>
                  <a:pt x="1036" y="2904"/>
                </a:lnTo>
                <a:lnTo>
                  <a:pt x="1026" y="2914"/>
                </a:lnTo>
                <a:lnTo>
                  <a:pt x="1012" y="2922"/>
                </a:lnTo>
                <a:lnTo>
                  <a:pt x="996" y="2926"/>
                </a:lnTo>
                <a:lnTo>
                  <a:pt x="980" y="2928"/>
                </a:lnTo>
                <a:close/>
                <a:moveTo>
                  <a:pt x="980" y="2728"/>
                </a:moveTo>
                <a:lnTo>
                  <a:pt x="980" y="2728"/>
                </a:lnTo>
                <a:lnTo>
                  <a:pt x="964" y="2726"/>
                </a:lnTo>
                <a:lnTo>
                  <a:pt x="950" y="2722"/>
                </a:lnTo>
                <a:lnTo>
                  <a:pt x="936" y="2714"/>
                </a:lnTo>
                <a:lnTo>
                  <a:pt x="924" y="2704"/>
                </a:lnTo>
                <a:lnTo>
                  <a:pt x="914" y="2692"/>
                </a:lnTo>
                <a:lnTo>
                  <a:pt x="906" y="2680"/>
                </a:lnTo>
                <a:lnTo>
                  <a:pt x="902" y="2664"/>
                </a:lnTo>
                <a:lnTo>
                  <a:pt x="900" y="2648"/>
                </a:lnTo>
                <a:lnTo>
                  <a:pt x="902" y="2632"/>
                </a:lnTo>
                <a:lnTo>
                  <a:pt x="906" y="2616"/>
                </a:lnTo>
                <a:lnTo>
                  <a:pt x="914" y="2604"/>
                </a:lnTo>
                <a:lnTo>
                  <a:pt x="924" y="2592"/>
                </a:lnTo>
                <a:lnTo>
                  <a:pt x="936" y="2582"/>
                </a:lnTo>
                <a:lnTo>
                  <a:pt x="950" y="2574"/>
                </a:lnTo>
                <a:lnTo>
                  <a:pt x="964" y="2570"/>
                </a:lnTo>
                <a:lnTo>
                  <a:pt x="980" y="2568"/>
                </a:lnTo>
                <a:lnTo>
                  <a:pt x="996" y="2570"/>
                </a:lnTo>
                <a:lnTo>
                  <a:pt x="1012" y="2574"/>
                </a:lnTo>
                <a:lnTo>
                  <a:pt x="1026" y="2582"/>
                </a:lnTo>
                <a:lnTo>
                  <a:pt x="1036" y="2592"/>
                </a:lnTo>
                <a:lnTo>
                  <a:pt x="1046" y="2604"/>
                </a:lnTo>
                <a:lnTo>
                  <a:pt x="1054" y="2616"/>
                </a:lnTo>
                <a:lnTo>
                  <a:pt x="1058" y="2632"/>
                </a:lnTo>
                <a:lnTo>
                  <a:pt x="1060" y="2648"/>
                </a:lnTo>
                <a:lnTo>
                  <a:pt x="1058" y="2664"/>
                </a:lnTo>
                <a:lnTo>
                  <a:pt x="1054" y="2680"/>
                </a:lnTo>
                <a:lnTo>
                  <a:pt x="1046" y="2692"/>
                </a:lnTo>
                <a:lnTo>
                  <a:pt x="1036" y="2704"/>
                </a:lnTo>
                <a:lnTo>
                  <a:pt x="1026" y="2714"/>
                </a:lnTo>
                <a:lnTo>
                  <a:pt x="1012" y="2722"/>
                </a:lnTo>
                <a:lnTo>
                  <a:pt x="996" y="2726"/>
                </a:lnTo>
                <a:lnTo>
                  <a:pt x="980" y="2728"/>
                </a:lnTo>
                <a:close/>
                <a:moveTo>
                  <a:pt x="980" y="2520"/>
                </a:moveTo>
                <a:lnTo>
                  <a:pt x="980" y="2520"/>
                </a:lnTo>
                <a:lnTo>
                  <a:pt x="964" y="2518"/>
                </a:lnTo>
                <a:lnTo>
                  <a:pt x="950" y="2514"/>
                </a:lnTo>
                <a:lnTo>
                  <a:pt x="936" y="2506"/>
                </a:lnTo>
                <a:lnTo>
                  <a:pt x="924" y="2496"/>
                </a:lnTo>
                <a:lnTo>
                  <a:pt x="914" y="2484"/>
                </a:lnTo>
                <a:lnTo>
                  <a:pt x="906" y="2472"/>
                </a:lnTo>
                <a:lnTo>
                  <a:pt x="902" y="2456"/>
                </a:lnTo>
                <a:lnTo>
                  <a:pt x="900" y="2440"/>
                </a:lnTo>
                <a:lnTo>
                  <a:pt x="902" y="2424"/>
                </a:lnTo>
                <a:lnTo>
                  <a:pt x="906" y="2408"/>
                </a:lnTo>
                <a:lnTo>
                  <a:pt x="914" y="2396"/>
                </a:lnTo>
                <a:lnTo>
                  <a:pt x="924" y="2384"/>
                </a:lnTo>
                <a:lnTo>
                  <a:pt x="936" y="2374"/>
                </a:lnTo>
                <a:lnTo>
                  <a:pt x="950" y="2366"/>
                </a:lnTo>
                <a:lnTo>
                  <a:pt x="964" y="2362"/>
                </a:lnTo>
                <a:lnTo>
                  <a:pt x="980" y="2360"/>
                </a:lnTo>
                <a:lnTo>
                  <a:pt x="996" y="2362"/>
                </a:lnTo>
                <a:lnTo>
                  <a:pt x="1012" y="2366"/>
                </a:lnTo>
                <a:lnTo>
                  <a:pt x="1026" y="2374"/>
                </a:lnTo>
                <a:lnTo>
                  <a:pt x="1036" y="2384"/>
                </a:lnTo>
                <a:lnTo>
                  <a:pt x="1046" y="2396"/>
                </a:lnTo>
                <a:lnTo>
                  <a:pt x="1054" y="2408"/>
                </a:lnTo>
                <a:lnTo>
                  <a:pt x="1058" y="2424"/>
                </a:lnTo>
                <a:lnTo>
                  <a:pt x="1060" y="2440"/>
                </a:lnTo>
                <a:lnTo>
                  <a:pt x="1058" y="2456"/>
                </a:lnTo>
                <a:lnTo>
                  <a:pt x="1054" y="2472"/>
                </a:lnTo>
                <a:lnTo>
                  <a:pt x="1046" y="2484"/>
                </a:lnTo>
                <a:lnTo>
                  <a:pt x="1036" y="2496"/>
                </a:lnTo>
                <a:lnTo>
                  <a:pt x="1026" y="2506"/>
                </a:lnTo>
                <a:lnTo>
                  <a:pt x="1012" y="2514"/>
                </a:lnTo>
                <a:lnTo>
                  <a:pt x="996" y="2518"/>
                </a:lnTo>
                <a:lnTo>
                  <a:pt x="980" y="2520"/>
                </a:lnTo>
                <a:close/>
                <a:moveTo>
                  <a:pt x="980" y="2312"/>
                </a:moveTo>
                <a:lnTo>
                  <a:pt x="980" y="2312"/>
                </a:lnTo>
                <a:lnTo>
                  <a:pt x="964" y="2310"/>
                </a:lnTo>
                <a:lnTo>
                  <a:pt x="950" y="2306"/>
                </a:lnTo>
                <a:lnTo>
                  <a:pt x="936" y="2298"/>
                </a:lnTo>
                <a:lnTo>
                  <a:pt x="924" y="2288"/>
                </a:lnTo>
                <a:lnTo>
                  <a:pt x="914" y="2276"/>
                </a:lnTo>
                <a:lnTo>
                  <a:pt x="906" y="2264"/>
                </a:lnTo>
                <a:lnTo>
                  <a:pt x="902" y="2248"/>
                </a:lnTo>
                <a:lnTo>
                  <a:pt x="900" y="2232"/>
                </a:lnTo>
                <a:lnTo>
                  <a:pt x="902" y="2216"/>
                </a:lnTo>
                <a:lnTo>
                  <a:pt x="906" y="2200"/>
                </a:lnTo>
                <a:lnTo>
                  <a:pt x="914" y="2188"/>
                </a:lnTo>
                <a:lnTo>
                  <a:pt x="924" y="2176"/>
                </a:lnTo>
                <a:lnTo>
                  <a:pt x="936" y="2166"/>
                </a:lnTo>
                <a:lnTo>
                  <a:pt x="950" y="2158"/>
                </a:lnTo>
                <a:lnTo>
                  <a:pt x="964" y="2154"/>
                </a:lnTo>
                <a:lnTo>
                  <a:pt x="980" y="2152"/>
                </a:lnTo>
                <a:lnTo>
                  <a:pt x="996" y="2154"/>
                </a:lnTo>
                <a:lnTo>
                  <a:pt x="1012" y="2158"/>
                </a:lnTo>
                <a:lnTo>
                  <a:pt x="1026" y="2166"/>
                </a:lnTo>
                <a:lnTo>
                  <a:pt x="1036" y="2176"/>
                </a:lnTo>
                <a:lnTo>
                  <a:pt x="1046" y="2188"/>
                </a:lnTo>
                <a:lnTo>
                  <a:pt x="1054" y="2200"/>
                </a:lnTo>
                <a:lnTo>
                  <a:pt x="1058" y="2216"/>
                </a:lnTo>
                <a:lnTo>
                  <a:pt x="1060" y="2232"/>
                </a:lnTo>
                <a:lnTo>
                  <a:pt x="1058" y="2248"/>
                </a:lnTo>
                <a:lnTo>
                  <a:pt x="1054" y="2264"/>
                </a:lnTo>
                <a:lnTo>
                  <a:pt x="1046" y="2276"/>
                </a:lnTo>
                <a:lnTo>
                  <a:pt x="1036" y="2288"/>
                </a:lnTo>
                <a:lnTo>
                  <a:pt x="1026" y="2298"/>
                </a:lnTo>
                <a:lnTo>
                  <a:pt x="1012" y="2306"/>
                </a:lnTo>
                <a:lnTo>
                  <a:pt x="996" y="2310"/>
                </a:lnTo>
                <a:lnTo>
                  <a:pt x="980" y="2312"/>
                </a:lnTo>
                <a:close/>
                <a:moveTo>
                  <a:pt x="980" y="2096"/>
                </a:moveTo>
                <a:lnTo>
                  <a:pt x="980" y="2096"/>
                </a:lnTo>
                <a:lnTo>
                  <a:pt x="964" y="2094"/>
                </a:lnTo>
                <a:lnTo>
                  <a:pt x="950" y="2090"/>
                </a:lnTo>
                <a:lnTo>
                  <a:pt x="936" y="2082"/>
                </a:lnTo>
                <a:lnTo>
                  <a:pt x="924" y="2072"/>
                </a:lnTo>
                <a:lnTo>
                  <a:pt x="914" y="2060"/>
                </a:lnTo>
                <a:lnTo>
                  <a:pt x="906" y="2048"/>
                </a:lnTo>
                <a:lnTo>
                  <a:pt x="902" y="2032"/>
                </a:lnTo>
                <a:lnTo>
                  <a:pt x="900" y="2016"/>
                </a:lnTo>
                <a:lnTo>
                  <a:pt x="902" y="2000"/>
                </a:lnTo>
                <a:lnTo>
                  <a:pt x="906" y="1984"/>
                </a:lnTo>
                <a:lnTo>
                  <a:pt x="914" y="1972"/>
                </a:lnTo>
                <a:lnTo>
                  <a:pt x="924" y="1960"/>
                </a:lnTo>
                <a:lnTo>
                  <a:pt x="936" y="1950"/>
                </a:lnTo>
                <a:lnTo>
                  <a:pt x="950" y="1942"/>
                </a:lnTo>
                <a:lnTo>
                  <a:pt x="964" y="1938"/>
                </a:lnTo>
                <a:lnTo>
                  <a:pt x="980" y="1936"/>
                </a:lnTo>
                <a:lnTo>
                  <a:pt x="996" y="1938"/>
                </a:lnTo>
                <a:lnTo>
                  <a:pt x="1012" y="1942"/>
                </a:lnTo>
                <a:lnTo>
                  <a:pt x="1026" y="1950"/>
                </a:lnTo>
                <a:lnTo>
                  <a:pt x="1036" y="1960"/>
                </a:lnTo>
                <a:lnTo>
                  <a:pt x="1046" y="1972"/>
                </a:lnTo>
                <a:lnTo>
                  <a:pt x="1054" y="1984"/>
                </a:lnTo>
                <a:lnTo>
                  <a:pt x="1058" y="2000"/>
                </a:lnTo>
                <a:lnTo>
                  <a:pt x="1060" y="2016"/>
                </a:lnTo>
                <a:lnTo>
                  <a:pt x="1058" y="2032"/>
                </a:lnTo>
                <a:lnTo>
                  <a:pt x="1054" y="2048"/>
                </a:lnTo>
                <a:lnTo>
                  <a:pt x="1046" y="2060"/>
                </a:lnTo>
                <a:lnTo>
                  <a:pt x="1036" y="2072"/>
                </a:lnTo>
                <a:lnTo>
                  <a:pt x="1026" y="2082"/>
                </a:lnTo>
                <a:lnTo>
                  <a:pt x="1012" y="2090"/>
                </a:lnTo>
                <a:lnTo>
                  <a:pt x="996" y="2094"/>
                </a:lnTo>
                <a:lnTo>
                  <a:pt x="980" y="2096"/>
                </a:lnTo>
                <a:close/>
                <a:moveTo>
                  <a:pt x="980" y="1880"/>
                </a:moveTo>
                <a:lnTo>
                  <a:pt x="980" y="1880"/>
                </a:lnTo>
                <a:lnTo>
                  <a:pt x="964" y="1878"/>
                </a:lnTo>
                <a:lnTo>
                  <a:pt x="950" y="1874"/>
                </a:lnTo>
                <a:lnTo>
                  <a:pt x="936" y="1866"/>
                </a:lnTo>
                <a:lnTo>
                  <a:pt x="924" y="1856"/>
                </a:lnTo>
                <a:lnTo>
                  <a:pt x="914" y="1844"/>
                </a:lnTo>
                <a:lnTo>
                  <a:pt x="906" y="1832"/>
                </a:lnTo>
                <a:lnTo>
                  <a:pt x="902" y="1816"/>
                </a:lnTo>
                <a:lnTo>
                  <a:pt x="900" y="1800"/>
                </a:lnTo>
                <a:lnTo>
                  <a:pt x="902" y="1784"/>
                </a:lnTo>
                <a:lnTo>
                  <a:pt x="906" y="1768"/>
                </a:lnTo>
                <a:lnTo>
                  <a:pt x="914" y="1756"/>
                </a:lnTo>
                <a:lnTo>
                  <a:pt x="924" y="1744"/>
                </a:lnTo>
                <a:lnTo>
                  <a:pt x="936" y="1734"/>
                </a:lnTo>
                <a:lnTo>
                  <a:pt x="950" y="1726"/>
                </a:lnTo>
                <a:lnTo>
                  <a:pt x="964" y="1722"/>
                </a:lnTo>
                <a:lnTo>
                  <a:pt x="980" y="1720"/>
                </a:lnTo>
                <a:lnTo>
                  <a:pt x="996" y="1722"/>
                </a:lnTo>
                <a:lnTo>
                  <a:pt x="1012" y="1726"/>
                </a:lnTo>
                <a:lnTo>
                  <a:pt x="1026" y="1734"/>
                </a:lnTo>
                <a:lnTo>
                  <a:pt x="1036" y="1744"/>
                </a:lnTo>
                <a:lnTo>
                  <a:pt x="1046" y="1756"/>
                </a:lnTo>
                <a:lnTo>
                  <a:pt x="1054" y="1768"/>
                </a:lnTo>
                <a:lnTo>
                  <a:pt x="1058" y="1784"/>
                </a:lnTo>
                <a:lnTo>
                  <a:pt x="1060" y="1800"/>
                </a:lnTo>
                <a:lnTo>
                  <a:pt x="1058" y="1816"/>
                </a:lnTo>
                <a:lnTo>
                  <a:pt x="1054" y="1832"/>
                </a:lnTo>
                <a:lnTo>
                  <a:pt x="1046" y="1844"/>
                </a:lnTo>
                <a:lnTo>
                  <a:pt x="1036" y="1856"/>
                </a:lnTo>
                <a:lnTo>
                  <a:pt x="1026" y="1866"/>
                </a:lnTo>
                <a:lnTo>
                  <a:pt x="1012" y="1874"/>
                </a:lnTo>
                <a:lnTo>
                  <a:pt x="996" y="1878"/>
                </a:lnTo>
                <a:lnTo>
                  <a:pt x="980" y="1880"/>
                </a:lnTo>
                <a:close/>
                <a:moveTo>
                  <a:pt x="980" y="1680"/>
                </a:moveTo>
                <a:lnTo>
                  <a:pt x="980" y="1680"/>
                </a:lnTo>
                <a:lnTo>
                  <a:pt x="964" y="1678"/>
                </a:lnTo>
                <a:lnTo>
                  <a:pt x="950" y="1674"/>
                </a:lnTo>
                <a:lnTo>
                  <a:pt x="936" y="1666"/>
                </a:lnTo>
                <a:lnTo>
                  <a:pt x="924" y="1656"/>
                </a:lnTo>
                <a:lnTo>
                  <a:pt x="914" y="1644"/>
                </a:lnTo>
                <a:lnTo>
                  <a:pt x="906" y="1632"/>
                </a:lnTo>
                <a:lnTo>
                  <a:pt x="902" y="1616"/>
                </a:lnTo>
                <a:lnTo>
                  <a:pt x="900" y="1600"/>
                </a:lnTo>
                <a:lnTo>
                  <a:pt x="902" y="1584"/>
                </a:lnTo>
                <a:lnTo>
                  <a:pt x="906" y="1568"/>
                </a:lnTo>
                <a:lnTo>
                  <a:pt x="914" y="1556"/>
                </a:lnTo>
                <a:lnTo>
                  <a:pt x="924" y="1544"/>
                </a:lnTo>
                <a:lnTo>
                  <a:pt x="936" y="1534"/>
                </a:lnTo>
                <a:lnTo>
                  <a:pt x="950" y="1526"/>
                </a:lnTo>
                <a:lnTo>
                  <a:pt x="964" y="1522"/>
                </a:lnTo>
                <a:lnTo>
                  <a:pt x="980" y="1520"/>
                </a:lnTo>
                <a:lnTo>
                  <a:pt x="996" y="1522"/>
                </a:lnTo>
                <a:lnTo>
                  <a:pt x="1012" y="1526"/>
                </a:lnTo>
                <a:lnTo>
                  <a:pt x="1026" y="1534"/>
                </a:lnTo>
                <a:lnTo>
                  <a:pt x="1036" y="1544"/>
                </a:lnTo>
                <a:lnTo>
                  <a:pt x="1046" y="1556"/>
                </a:lnTo>
                <a:lnTo>
                  <a:pt x="1054" y="1568"/>
                </a:lnTo>
                <a:lnTo>
                  <a:pt x="1058" y="1584"/>
                </a:lnTo>
                <a:lnTo>
                  <a:pt x="1060" y="1600"/>
                </a:lnTo>
                <a:lnTo>
                  <a:pt x="1058" y="1616"/>
                </a:lnTo>
                <a:lnTo>
                  <a:pt x="1054" y="1632"/>
                </a:lnTo>
                <a:lnTo>
                  <a:pt x="1046" y="1644"/>
                </a:lnTo>
                <a:lnTo>
                  <a:pt x="1036" y="1656"/>
                </a:lnTo>
                <a:lnTo>
                  <a:pt x="1026" y="1666"/>
                </a:lnTo>
                <a:lnTo>
                  <a:pt x="1012" y="1674"/>
                </a:lnTo>
                <a:lnTo>
                  <a:pt x="996" y="1678"/>
                </a:lnTo>
                <a:lnTo>
                  <a:pt x="980" y="1680"/>
                </a:lnTo>
                <a:close/>
                <a:moveTo>
                  <a:pt x="980" y="1472"/>
                </a:moveTo>
                <a:lnTo>
                  <a:pt x="980" y="1472"/>
                </a:lnTo>
                <a:lnTo>
                  <a:pt x="964" y="1470"/>
                </a:lnTo>
                <a:lnTo>
                  <a:pt x="950" y="1466"/>
                </a:lnTo>
                <a:lnTo>
                  <a:pt x="936" y="1458"/>
                </a:lnTo>
                <a:lnTo>
                  <a:pt x="924" y="1448"/>
                </a:lnTo>
                <a:lnTo>
                  <a:pt x="914" y="1436"/>
                </a:lnTo>
                <a:lnTo>
                  <a:pt x="906" y="1424"/>
                </a:lnTo>
                <a:lnTo>
                  <a:pt x="902" y="1408"/>
                </a:lnTo>
                <a:lnTo>
                  <a:pt x="900" y="1392"/>
                </a:lnTo>
                <a:lnTo>
                  <a:pt x="902" y="1376"/>
                </a:lnTo>
                <a:lnTo>
                  <a:pt x="906" y="1360"/>
                </a:lnTo>
                <a:lnTo>
                  <a:pt x="914" y="1348"/>
                </a:lnTo>
                <a:lnTo>
                  <a:pt x="924" y="1336"/>
                </a:lnTo>
                <a:lnTo>
                  <a:pt x="936" y="1326"/>
                </a:lnTo>
                <a:lnTo>
                  <a:pt x="950" y="1318"/>
                </a:lnTo>
                <a:lnTo>
                  <a:pt x="964" y="1314"/>
                </a:lnTo>
                <a:lnTo>
                  <a:pt x="980" y="1312"/>
                </a:lnTo>
                <a:lnTo>
                  <a:pt x="996" y="1314"/>
                </a:lnTo>
                <a:lnTo>
                  <a:pt x="1012" y="1318"/>
                </a:lnTo>
                <a:lnTo>
                  <a:pt x="1026" y="1326"/>
                </a:lnTo>
                <a:lnTo>
                  <a:pt x="1036" y="1336"/>
                </a:lnTo>
                <a:lnTo>
                  <a:pt x="1046" y="1348"/>
                </a:lnTo>
                <a:lnTo>
                  <a:pt x="1054" y="1360"/>
                </a:lnTo>
                <a:lnTo>
                  <a:pt x="1058" y="1376"/>
                </a:lnTo>
                <a:lnTo>
                  <a:pt x="1060" y="1392"/>
                </a:lnTo>
                <a:lnTo>
                  <a:pt x="1058" y="1408"/>
                </a:lnTo>
                <a:lnTo>
                  <a:pt x="1054" y="1424"/>
                </a:lnTo>
                <a:lnTo>
                  <a:pt x="1046" y="1436"/>
                </a:lnTo>
                <a:lnTo>
                  <a:pt x="1036" y="1448"/>
                </a:lnTo>
                <a:lnTo>
                  <a:pt x="1026" y="1458"/>
                </a:lnTo>
                <a:lnTo>
                  <a:pt x="1012" y="1466"/>
                </a:lnTo>
                <a:lnTo>
                  <a:pt x="996" y="1470"/>
                </a:lnTo>
                <a:lnTo>
                  <a:pt x="980" y="1472"/>
                </a:lnTo>
                <a:close/>
                <a:moveTo>
                  <a:pt x="980" y="1264"/>
                </a:moveTo>
                <a:lnTo>
                  <a:pt x="980" y="1264"/>
                </a:lnTo>
                <a:lnTo>
                  <a:pt x="964" y="1262"/>
                </a:lnTo>
                <a:lnTo>
                  <a:pt x="950" y="1258"/>
                </a:lnTo>
                <a:lnTo>
                  <a:pt x="936" y="1250"/>
                </a:lnTo>
                <a:lnTo>
                  <a:pt x="924" y="1240"/>
                </a:lnTo>
                <a:lnTo>
                  <a:pt x="914" y="1228"/>
                </a:lnTo>
                <a:lnTo>
                  <a:pt x="906" y="1216"/>
                </a:lnTo>
                <a:lnTo>
                  <a:pt x="902" y="1200"/>
                </a:lnTo>
                <a:lnTo>
                  <a:pt x="900" y="1184"/>
                </a:lnTo>
                <a:lnTo>
                  <a:pt x="902" y="1168"/>
                </a:lnTo>
                <a:lnTo>
                  <a:pt x="906" y="1152"/>
                </a:lnTo>
                <a:lnTo>
                  <a:pt x="914" y="1140"/>
                </a:lnTo>
                <a:lnTo>
                  <a:pt x="924" y="1128"/>
                </a:lnTo>
                <a:lnTo>
                  <a:pt x="936" y="1118"/>
                </a:lnTo>
                <a:lnTo>
                  <a:pt x="950" y="1110"/>
                </a:lnTo>
                <a:lnTo>
                  <a:pt x="964" y="1106"/>
                </a:lnTo>
                <a:lnTo>
                  <a:pt x="980" y="1104"/>
                </a:lnTo>
                <a:lnTo>
                  <a:pt x="996" y="1106"/>
                </a:lnTo>
                <a:lnTo>
                  <a:pt x="1012" y="1110"/>
                </a:lnTo>
                <a:lnTo>
                  <a:pt x="1026" y="1118"/>
                </a:lnTo>
                <a:lnTo>
                  <a:pt x="1036" y="1128"/>
                </a:lnTo>
                <a:lnTo>
                  <a:pt x="1046" y="1140"/>
                </a:lnTo>
                <a:lnTo>
                  <a:pt x="1054" y="1152"/>
                </a:lnTo>
                <a:lnTo>
                  <a:pt x="1058" y="1168"/>
                </a:lnTo>
                <a:lnTo>
                  <a:pt x="1060" y="1184"/>
                </a:lnTo>
                <a:lnTo>
                  <a:pt x="1058" y="1200"/>
                </a:lnTo>
                <a:lnTo>
                  <a:pt x="1054" y="1216"/>
                </a:lnTo>
                <a:lnTo>
                  <a:pt x="1046" y="1228"/>
                </a:lnTo>
                <a:lnTo>
                  <a:pt x="1036" y="1240"/>
                </a:lnTo>
                <a:lnTo>
                  <a:pt x="1026" y="1250"/>
                </a:lnTo>
                <a:lnTo>
                  <a:pt x="1012" y="1258"/>
                </a:lnTo>
                <a:lnTo>
                  <a:pt x="996" y="1262"/>
                </a:lnTo>
                <a:lnTo>
                  <a:pt x="980" y="1264"/>
                </a:lnTo>
                <a:close/>
                <a:moveTo>
                  <a:pt x="980" y="1056"/>
                </a:moveTo>
                <a:lnTo>
                  <a:pt x="980" y="1056"/>
                </a:lnTo>
                <a:lnTo>
                  <a:pt x="964" y="1054"/>
                </a:lnTo>
                <a:lnTo>
                  <a:pt x="950" y="1050"/>
                </a:lnTo>
                <a:lnTo>
                  <a:pt x="936" y="1042"/>
                </a:lnTo>
                <a:lnTo>
                  <a:pt x="924" y="1032"/>
                </a:lnTo>
                <a:lnTo>
                  <a:pt x="914" y="1020"/>
                </a:lnTo>
                <a:lnTo>
                  <a:pt x="906" y="1008"/>
                </a:lnTo>
                <a:lnTo>
                  <a:pt x="902" y="992"/>
                </a:lnTo>
                <a:lnTo>
                  <a:pt x="900" y="976"/>
                </a:lnTo>
                <a:lnTo>
                  <a:pt x="902" y="960"/>
                </a:lnTo>
                <a:lnTo>
                  <a:pt x="906" y="944"/>
                </a:lnTo>
                <a:lnTo>
                  <a:pt x="914" y="932"/>
                </a:lnTo>
                <a:lnTo>
                  <a:pt x="924" y="920"/>
                </a:lnTo>
                <a:lnTo>
                  <a:pt x="936" y="910"/>
                </a:lnTo>
                <a:lnTo>
                  <a:pt x="950" y="902"/>
                </a:lnTo>
                <a:lnTo>
                  <a:pt x="964" y="898"/>
                </a:lnTo>
                <a:lnTo>
                  <a:pt x="980" y="896"/>
                </a:lnTo>
                <a:lnTo>
                  <a:pt x="996" y="898"/>
                </a:lnTo>
                <a:lnTo>
                  <a:pt x="1012" y="902"/>
                </a:lnTo>
                <a:lnTo>
                  <a:pt x="1026" y="910"/>
                </a:lnTo>
                <a:lnTo>
                  <a:pt x="1036" y="920"/>
                </a:lnTo>
                <a:lnTo>
                  <a:pt x="1046" y="932"/>
                </a:lnTo>
                <a:lnTo>
                  <a:pt x="1054" y="944"/>
                </a:lnTo>
                <a:lnTo>
                  <a:pt x="1058" y="960"/>
                </a:lnTo>
                <a:lnTo>
                  <a:pt x="1060" y="976"/>
                </a:lnTo>
                <a:lnTo>
                  <a:pt x="1058" y="992"/>
                </a:lnTo>
                <a:lnTo>
                  <a:pt x="1054" y="1008"/>
                </a:lnTo>
                <a:lnTo>
                  <a:pt x="1046" y="1020"/>
                </a:lnTo>
                <a:lnTo>
                  <a:pt x="1036" y="1032"/>
                </a:lnTo>
                <a:lnTo>
                  <a:pt x="1026" y="1042"/>
                </a:lnTo>
                <a:lnTo>
                  <a:pt x="1012" y="1050"/>
                </a:lnTo>
                <a:lnTo>
                  <a:pt x="996" y="1054"/>
                </a:lnTo>
                <a:lnTo>
                  <a:pt x="980" y="1056"/>
                </a:lnTo>
                <a:close/>
                <a:moveTo>
                  <a:pt x="980" y="840"/>
                </a:moveTo>
                <a:lnTo>
                  <a:pt x="980" y="840"/>
                </a:lnTo>
                <a:lnTo>
                  <a:pt x="964" y="838"/>
                </a:lnTo>
                <a:lnTo>
                  <a:pt x="950" y="834"/>
                </a:lnTo>
                <a:lnTo>
                  <a:pt x="936" y="826"/>
                </a:lnTo>
                <a:lnTo>
                  <a:pt x="924" y="816"/>
                </a:lnTo>
                <a:lnTo>
                  <a:pt x="914" y="804"/>
                </a:lnTo>
                <a:lnTo>
                  <a:pt x="906" y="792"/>
                </a:lnTo>
                <a:lnTo>
                  <a:pt x="902" y="776"/>
                </a:lnTo>
                <a:lnTo>
                  <a:pt x="900" y="760"/>
                </a:lnTo>
                <a:lnTo>
                  <a:pt x="902" y="744"/>
                </a:lnTo>
                <a:lnTo>
                  <a:pt x="906" y="728"/>
                </a:lnTo>
                <a:lnTo>
                  <a:pt x="914" y="716"/>
                </a:lnTo>
                <a:lnTo>
                  <a:pt x="924" y="704"/>
                </a:lnTo>
                <a:lnTo>
                  <a:pt x="936" y="694"/>
                </a:lnTo>
                <a:lnTo>
                  <a:pt x="950" y="686"/>
                </a:lnTo>
                <a:lnTo>
                  <a:pt x="964" y="682"/>
                </a:lnTo>
                <a:lnTo>
                  <a:pt x="980" y="680"/>
                </a:lnTo>
                <a:lnTo>
                  <a:pt x="996" y="682"/>
                </a:lnTo>
                <a:lnTo>
                  <a:pt x="1012" y="686"/>
                </a:lnTo>
                <a:lnTo>
                  <a:pt x="1026" y="694"/>
                </a:lnTo>
                <a:lnTo>
                  <a:pt x="1036" y="704"/>
                </a:lnTo>
                <a:lnTo>
                  <a:pt x="1046" y="716"/>
                </a:lnTo>
                <a:lnTo>
                  <a:pt x="1054" y="728"/>
                </a:lnTo>
                <a:lnTo>
                  <a:pt x="1058" y="744"/>
                </a:lnTo>
                <a:lnTo>
                  <a:pt x="1060" y="760"/>
                </a:lnTo>
                <a:lnTo>
                  <a:pt x="1058" y="776"/>
                </a:lnTo>
                <a:lnTo>
                  <a:pt x="1054" y="792"/>
                </a:lnTo>
                <a:lnTo>
                  <a:pt x="1046" y="804"/>
                </a:lnTo>
                <a:lnTo>
                  <a:pt x="1036" y="816"/>
                </a:lnTo>
                <a:lnTo>
                  <a:pt x="1026" y="826"/>
                </a:lnTo>
                <a:lnTo>
                  <a:pt x="1012" y="834"/>
                </a:lnTo>
                <a:lnTo>
                  <a:pt x="996" y="838"/>
                </a:lnTo>
                <a:lnTo>
                  <a:pt x="980" y="840"/>
                </a:lnTo>
                <a:close/>
                <a:moveTo>
                  <a:pt x="980" y="640"/>
                </a:moveTo>
                <a:lnTo>
                  <a:pt x="980" y="640"/>
                </a:lnTo>
                <a:lnTo>
                  <a:pt x="964" y="638"/>
                </a:lnTo>
                <a:lnTo>
                  <a:pt x="950" y="634"/>
                </a:lnTo>
                <a:lnTo>
                  <a:pt x="936" y="626"/>
                </a:lnTo>
                <a:lnTo>
                  <a:pt x="924" y="616"/>
                </a:lnTo>
                <a:lnTo>
                  <a:pt x="914" y="604"/>
                </a:lnTo>
                <a:lnTo>
                  <a:pt x="906" y="592"/>
                </a:lnTo>
                <a:lnTo>
                  <a:pt x="902" y="576"/>
                </a:lnTo>
                <a:lnTo>
                  <a:pt x="900" y="560"/>
                </a:lnTo>
                <a:lnTo>
                  <a:pt x="902" y="544"/>
                </a:lnTo>
                <a:lnTo>
                  <a:pt x="906" y="528"/>
                </a:lnTo>
                <a:lnTo>
                  <a:pt x="914" y="516"/>
                </a:lnTo>
                <a:lnTo>
                  <a:pt x="924" y="504"/>
                </a:lnTo>
                <a:lnTo>
                  <a:pt x="936" y="494"/>
                </a:lnTo>
                <a:lnTo>
                  <a:pt x="950" y="486"/>
                </a:lnTo>
                <a:lnTo>
                  <a:pt x="964" y="482"/>
                </a:lnTo>
                <a:lnTo>
                  <a:pt x="980" y="480"/>
                </a:lnTo>
                <a:lnTo>
                  <a:pt x="996" y="482"/>
                </a:lnTo>
                <a:lnTo>
                  <a:pt x="1012" y="486"/>
                </a:lnTo>
                <a:lnTo>
                  <a:pt x="1026" y="494"/>
                </a:lnTo>
                <a:lnTo>
                  <a:pt x="1036" y="504"/>
                </a:lnTo>
                <a:lnTo>
                  <a:pt x="1046" y="516"/>
                </a:lnTo>
                <a:lnTo>
                  <a:pt x="1054" y="528"/>
                </a:lnTo>
                <a:lnTo>
                  <a:pt x="1058" y="544"/>
                </a:lnTo>
                <a:lnTo>
                  <a:pt x="1060" y="560"/>
                </a:lnTo>
                <a:lnTo>
                  <a:pt x="1058" y="576"/>
                </a:lnTo>
                <a:lnTo>
                  <a:pt x="1054" y="592"/>
                </a:lnTo>
                <a:lnTo>
                  <a:pt x="1046" y="604"/>
                </a:lnTo>
                <a:lnTo>
                  <a:pt x="1036" y="616"/>
                </a:lnTo>
                <a:lnTo>
                  <a:pt x="1026" y="626"/>
                </a:lnTo>
                <a:lnTo>
                  <a:pt x="1012" y="634"/>
                </a:lnTo>
                <a:lnTo>
                  <a:pt x="996" y="638"/>
                </a:lnTo>
                <a:lnTo>
                  <a:pt x="980" y="640"/>
                </a:lnTo>
                <a:close/>
                <a:moveTo>
                  <a:pt x="980" y="432"/>
                </a:moveTo>
                <a:lnTo>
                  <a:pt x="980" y="432"/>
                </a:lnTo>
                <a:lnTo>
                  <a:pt x="964" y="430"/>
                </a:lnTo>
                <a:lnTo>
                  <a:pt x="950" y="426"/>
                </a:lnTo>
                <a:lnTo>
                  <a:pt x="936" y="418"/>
                </a:lnTo>
                <a:lnTo>
                  <a:pt x="924" y="408"/>
                </a:lnTo>
                <a:lnTo>
                  <a:pt x="914" y="396"/>
                </a:lnTo>
                <a:lnTo>
                  <a:pt x="906" y="384"/>
                </a:lnTo>
                <a:lnTo>
                  <a:pt x="902" y="368"/>
                </a:lnTo>
                <a:lnTo>
                  <a:pt x="900" y="352"/>
                </a:lnTo>
                <a:lnTo>
                  <a:pt x="902" y="336"/>
                </a:lnTo>
                <a:lnTo>
                  <a:pt x="906" y="320"/>
                </a:lnTo>
                <a:lnTo>
                  <a:pt x="914" y="308"/>
                </a:lnTo>
                <a:lnTo>
                  <a:pt x="924" y="296"/>
                </a:lnTo>
                <a:lnTo>
                  <a:pt x="936" y="286"/>
                </a:lnTo>
                <a:lnTo>
                  <a:pt x="950" y="278"/>
                </a:lnTo>
                <a:lnTo>
                  <a:pt x="964" y="274"/>
                </a:lnTo>
                <a:lnTo>
                  <a:pt x="980" y="272"/>
                </a:lnTo>
                <a:lnTo>
                  <a:pt x="996" y="274"/>
                </a:lnTo>
                <a:lnTo>
                  <a:pt x="1012" y="278"/>
                </a:lnTo>
                <a:lnTo>
                  <a:pt x="1026" y="286"/>
                </a:lnTo>
                <a:lnTo>
                  <a:pt x="1036" y="296"/>
                </a:lnTo>
                <a:lnTo>
                  <a:pt x="1046" y="308"/>
                </a:lnTo>
                <a:lnTo>
                  <a:pt x="1054" y="320"/>
                </a:lnTo>
                <a:lnTo>
                  <a:pt x="1058" y="336"/>
                </a:lnTo>
                <a:lnTo>
                  <a:pt x="1060" y="352"/>
                </a:lnTo>
                <a:lnTo>
                  <a:pt x="1058" y="368"/>
                </a:lnTo>
                <a:lnTo>
                  <a:pt x="1054" y="384"/>
                </a:lnTo>
                <a:lnTo>
                  <a:pt x="1046" y="396"/>
                </a:lnTo>
                <a:lnTo>
                  <a:pt x="1036" y="408"/>
                </a:lnTo>
                <a:lnTo>
                  <a:pt x="1026" y="418"/>
                </a:lnTo>
                <a:lnTo>
                  <a:pt x="1012" y="426"/>
                </a:lnTo>
                <a:lnTo>
                  <a:pt x="996" y="430"/>
                </a:lnTo>
                <a:lnTo>
                  <a:pt x="980" y="432"/>
                </a:lnTo>
                <a:close/>
                <a:moveTo>
                  <a:pt x="980" y="224"/>
                </a:moveTo>
                <a:lnTo>
                  <a:pt x="980" y="224"/>
                </a:lnTo>
                <a:lnTo>
                  <a:pt x="964" y="222"/>
                </a:lnTo>
                <a:lnTo>
                  <a:pt x="950" y="218"/>
                </a:lnTo>
                <a:lnTo>
                  <a:pt x="936" y="210"/>
                </a:lnTo>
                <a:lnTo>
                  <a:pt x="924" y="200"/>
                </a:lnTo>
                <a:lnTo>
                  <a:pt x="914" y="188"/>
                </a:lnTo>
                <a:lnTo>
                  <a:pt x="906" y="176"/>
                </a:lnTo>
                <a:lnTo>
                  <a:pt x="902" y="160"/>
                </a:lnTo>
                <a:lnTo>
                  <a:pt x="900" y="144"/>
                </a:lnTo>
                <a:lnTo>
                  <a:pt x="902" y="128"/>
                </a:lnTo>
                <a:lnTo>
                  <a:pt x="906" y="112"/>
                </a:lnTo>
                <a:lnTo>
                  <a:pt x="914" y="100"/>
                </a:lnTo>
                <a:lnTo>
                  <a:pt x="924" y="88"/>
                </a:lnTo>
                <a:lnTo>
                  <a:pt x="936" y="78"/>
                </a:lnTo>
                <a:lnTo>
                  <a:pt x="950" y="70"/>
                </a:lnTo>
                <a:lnTo>
                  <a:pt x="964" y="66"/>
                </a:lnTo>
                <a:lnTo>
                  <a:pt x="980" y="64"/>
                </a:lnTo>
                <a:lnTo>
                  <a:pt x="996" y="66"/>
                </a:lnTo>
                <a:lnTo>
                  <a:pt x="1012" y="70"/>
                </a:lnTo>
                <a:lnTo>
                  <a:pt x="1026" y="78"/>
                </a:lnTo>
                <a:lnTo>
                  <a:pt x="1036" y="88"/>
                </a:lnTo>
                <a:lnTo>
                  <a:pt x="1046" y="100"/>
                </a:lnTo>
                <a:lnTo>
                  <a:pt x="1054" y="112"/>
                </a:lnTo>
                <a:lnTo>
                  <a:pt x="1058" y="128"/>
                </a:lnTo>
                <a:lnTo>
                  <a:pt x="1060" y="144"/>
                </a:lnTo>
                <a:lnTo>
                  <a:pt x="1058" y="160"/>
                </a:lnTo>
                <a:lnTo>
                  <a:pt x="1054" y="176"/>
                </a:lnTo>
                <a:lnTo>
                  <a:pt x="1046" y="188"/>
                </a:lnTo>
                <a:lnTo>
                  <a:pt x="1036" y="200"/>
                </a:lnTo>
                <a:lnTo>
                  <a:pt x="1026" y="210"/>
                </a:lnTo>
                <a:lnTo>
                  <a:pt x="1012" y="218"/>
                </a:lnTo>
                <a:lnTo>
                  <a:pt x="996" y="222"/>
                </a:lnTo>
                <a:lnTo>
                  <a:pt x="980" y="224"/>
                </a:lnTo>
                <a:close/>
                <a:moveTo>
                  <a:pt x="1190" y="4824"/>
                </a:moveTo>
                <a:lnTo>
                  <a:pt x="1190" y="4824"/>
                </a:lnTo>
                <a:lnTo>
                  <a:pt x="1174" y="4822"/>
                </a:lnTo>
                <a:lnTo>
                  <a:pt x="1158" y="4818"/>
                </a:lnTo>
                <a:lnTo>
                  <a:pt x="1144" y="4810"/>
                </a:lnTo>
                <a:lnTo>
                  <a:pt x="1132" y="4800"/>
                </a:lnTo>
                <a:lnTo>
                  <a:pt x="1124" y="4788"/>
                </a:lnTo>
                <a:lnTo>
                  <a:pt x="1116" y="4776"/>
                </a:lnTo>
                <a:lnTo>
                  <a:pt x="1112" y="4760"/>
                </a:lnTo>
                <a:lnTo>
                  <a:pt x="1110" y="4744"/>
                </a:lnTo>
                <a:lnTo>
                  <a:pt x="1112" y="4728"/>
                </a:lnTo>
                <a:lnTo>
                  <a:pt x="1116" y="4712"/>
                </a:lnTo>
                <a:lnTo>
                  <a:pt x="1124" y="4700"/>
                </a:lnTo>
                <a:lnTo>
                  <a:pt x="1132" y="4688"/>
                </a:lnTo>
                <a:lnTo>
                  <a:pt x="1144" y="4678"/>
                </a:lnTo>
                <a:lnTo>
                  <a:pt x="1158" y="4670"/>
                </a:lnTo>
                <a:lnTo>
                  <a:pt x="1174" y="4666"/>
                </a:lnTo>
                <a:lnTo>
                  <a:pt x="1190" y="4664"/>
                </a:lnTo>
                <a:lnTo>
                  <a:pt x="1206" y="4666"/>
                </a:lnTo>
                <a:lnTo>
                  <a:pt x="1220" y="4670"/>
                </a:lnTo>
                <a:lnTo>
                  <a:pt x="1234" y="4678"/>
                </a:lnTo>
                <a:lnTo>
                  <a:pt x="1246" y="4688"/>
                </a:lnTo>
                <a:lnTo>
                  <a:pt x="1256" y="4700"/>
                </a:lnTo>
                <a:lnTo>
                  <a:pt x="1264" y="4712"/>
                </a:lnTo>
                <a:lnTo>
                  <a:pt x="1268" y="4728"/>
                </a:lnTo>
                <a:lnTo>
                  <a:pt x="1270" y="4744"/>
                </a:lnTo>
                <a:lnTo>
                  <a:pt x="1268" y="4760"/>
                </a:lnTo>
                <a:lnTo>
                  <a:pt x="1264" y="4776"/>
                </a:lnTo>
                <a:lnTo>
                  <a:pt x="1256" y="4788"/>
                </a:lnTo>
                <a:lnTo>
                  <a:pt x="1246" y="4800"/>
                </a:lnTo>
                <a:lnTo>
                  <a:pt x="1234" y="4810"/>
                </a:lnTo>
                <a:lnTo>
                  <a:pt x="1220" y="4818"/>
                </a:lnTo>
                <a:lnTo>
                  <a:pt x="1206" y="4822"/>
                </a:lnTo>
                <a:lnTo>
                  <a:pt x="1190" y="4824"/>
                </a:lnTo>
                <a:close/>
                <a:moveTo>
                  <a:pt x="1190" y="4608"/>
                </a:moveTo>
                <a:lnTo>
                  <a:pt x="1190" y="4608"/>
                </a:lnTo>
                <a:lnTo>
                  <a:pt x="1174" y="4606"/>
                </a:lnTo>
                <a:lnTo>
                  <a:pt x="1158" y="4602"/>
                </a:lnTo>
                <a:lnTo>
                  <a:pt x="1144" y="4594"/>
                </a:lnTo>
                <a:lnTo>
                  <a:pt x="1132" y="4584"/>
                </a:lnTo>
                <a:lnTo>
                  <a:pt x="1124" y="4572"/>
                </a:lnTo>
                <a:lnTo>
                  <a:pt x="1116" y="4560"/>
                </a:lnTo>
                <a:lnTo>
                  <a:pt x="1112" y="4544"/>
                </a:lnTo>
                <a:lnTo>
                  <a:pt x="1110" y="4528"/>
                </a:lnTo>
                <a:lnTo>
                  <a:pt x="1112" y="4512"/>
                </a:lnTo>
                <a:lnTo>
                  <a:pt x="1116" y="4496"/>
                </a:lnTo>
                <a:lnTo>
                  <a:pt x="1124" y="4484"/>
                </a:lnTo>
                <a:lnTo>
                  <a:pt x="1132" y="4472"/>
                </a:lnTo>
                <a:lnTo>
                  <a:pt x="1144" y="4462"/>
                </a:lnTo>
                <a:lnTo>
                  <a:pt x="1158" y="4454"/>
                </a:lnTo>
                <a:lnTo>
                  <a:pt x="1174" y="4450"/>
                </a:lnTo>
                <a:lnTo>
                  <a:pt x="1190" y="4448"/>
                </a:lnTo>
                <a:lnTo>
                  <a:pt x="1206" y="4450"/>
                </a:lnTo>
                <a:lnTo>
                  <a:pt x="1220" y="4454"/>
                </a:lnTo>
                <a:lnTo>
                  <a:pt x="1234" y="4462"/>
                </a:lnTo>
                <a:lnTo>
                  <a:pt x="1246" y="4472"/>
                </a:lnTo>
                <a:lnTo>
                  <a:pt x="1256" y="4484"/>
                </a:lnTo>
                <a:lnTo>
                  <a:pt x="1264" y="4496"/>
                </a:lnTo>
                <a:lnTo>
                  <a:pt x="1268" y="4512"/>
                </a:lnTo>
                <a:lnTo>
                  <a:pt x="1270" y="4528"/>
                </a:lnTo>
                <a:lnTo>
                  <a:pt x="1268" y="4544"/>
                </a:lnTo>
                <a:lnTo>
                  <a:pt x="1264" y="4560"/>
                </a:lnTo>
                <a:lnTo>
                  <a:pt x="1256" y="4572"/>
                </a:lnTo>
                <a:lnTo>
                  <a:pt x="1246" y="4584"/>
                </a:lnTo>
                <a:lnTo>
                  <a:pt x="1234" y="4594"/>
                </a:lnTo>
                <a:lnTo>
                  <a:pt x="1220" y="4602"/>
                </a:lnTo>
                <a:lnTo>
                  <a:pt x="1206" y="4606"/>
                </a:lnTo>
                <a:lnTo>
                  <a:pt x="1190" y="4608"/>
                </a:lnTo>
                <a:close/>
                <a:moveTo>
                  <a:pt x="1190" y="4406"/>
                </a:moveTo>
                <a:lnTo>
                  <a:pt x="1190" y="4406"/>
                </a:lnTo>
                <a:lnTo>
                  <a:pt x="1174" y="4404"/>
                </a:lnTo>
                <a:lnTo>
                  <a:pt x="1158" y="4400"/>
                </a:lnTo>
                <a:lnTo>
                  <a:pt x="1144" y="4392"/>
                </a:lnTo>
                <a:lnTo>
                  <a:pt x="1132" y="4382"/>
                </a:lnTo>
                <a:lnTo>
                  <a:pt x="1124" y="4370"/>
                </a:lnTo>
                <a:lnTo>
                  <a:pt x="1116" y="4356"/>
                </a:lnTo>
                <a:lnTo>
                  <a:pt x="1112" y="4342"/>
                </a:lnTo>
                <a:lnTo>
                  <a:pt x="1110" y="4326"/>
                </a:lnTo>
                <a:lnTo>
                  <a:pt x="1112" y="4310"/>
                </a:lnTo>
                <a:lnTo>
                  <a:pt x="1116" y="4294"/>
                </a:lnTo>
                <a:lnTo>
                  <a:pt x="1124" y="4282"/>
                </a:lnTo>
                <a:lnTo>
                  <a:pt x="1132" y="4270"/>
                </a:lnTo>
                <a:lnTo>
                  <a:pt x="1144" y="4260"/>
                </a:lnTo>
                <a:lnTo>
                  <a:pt x="1158" y="4252"/>
                </a:lnTo>
                <a:lnTo>
                  <a:pt x="1174" y="4248"/>
                </a:lnTo>
                <a:lnTo>
                  <a:pt x="1190" y="4246"/>
                </a:lnTo>
                <a:lnTo>
                  <a:pt x="1206" y="4248"/>
                </a:lnTo>
                <a:lnTo>
                  <a:pt x="1220" y="4252"/>
                </a:lnTo>
                <a:lnTo>
                  <a:pt x="1234" y="4260"/>
                </a:lnTo>
                <a:lnTo>
                  <a:pt x="1246" y="4270"/>
                </a:lnTo>
                <a:lnTo>
                  <a:pt x="1256" y="4282"/>
                </a:lnTo>
                <a:lnTo>
                  <a:pt x="1264" y="4294"/>
                </a:lnTo>
                <a:lnTo>
                  <a:pt x="1268" y="4310"/>
                </a:lnTo>
                <a:lnTo>
                  <a:pt x="1270" y="4326"/>
                </a:lnTo>
                <a:lnTo>
                  <a:pt x="1268" y="4342"/>
                </a:lnTo>
                <a:lnTo>
                  <a:pt x="1264" y="4356"/>
                </a:lnTo>
                <a:lnTo>
                  <a:pt x="1256" y="4370"/>
                </a:lnTo>
                <a:lnTo>
                  <a:pt x="1246" y="4382"/>
                </a:lnTo>
                <a:lnTo>
                  <a:pt x="1234" y="4392"/>
                </a:lnTo>
                <a:lnTo>
                  <a:pt x="1220" y="4400"/>
                </a:lnTo>
                <a:lnTo>
                  <a:pt x="1206" y="4404"/>
                </a:lnTo>
                <a:lnTo>
                  <a:pt x="1190" y="4406"/>
                </a:lnTo>
                <a:close/>
                <a:moveTo>
                  <a:pt x="1190" y="4196"/>
                </a:moveTo>
                <a:lnTo>
                  <a:pt x="1190" y="4196"/>
                </a:lnTo>
                <a:lnTo>
                  <a:pt x="1174" y="4196"/>
                </a:lnTo>
                <a:lnTo>
                  <a:pt x="1158" y="4190"/>
                </a:lnTo>
                <a:lnTo>
                  <a:pt x="1144" y="4184"/>
                </a:lnTo>
                <a:lnTo>
                  <a:pt x="1132" y="4174"/>
                </a:lnTo>
                <a:lnTo>
                  <a:pt x="1124" y="4162"/>
                </a:lnTo>
                <a:lnTo>
                  <a:pt x="1116" y="4148"/>
                </a:lnTo>
                <a:lnTo>
                  <a:pt x="1112" y="4132"/>
                </a:lnTo>
                <a:lnTo>
                  <a:pt x="1110" y="4116"/>
                </a:lnTo>
                <a:lnTo>
                  <a:pt x="1112" y="4100"/>
                </a:lnTo>
                <a:lnTo>
                  <a:pt x="1116" y="4086"/>
                </a:lnTo>
                <a:lnTo>
                  <a:pt x="1124" y="4072"/>
                </a:lnTo>
                <a:lnTo>
                  <a:pt x="1132" y="4060"/>
                </a:lnTo>
                <a:lnTo>
                  <a:pt x="1144" y="4050"/>
                </a:lnTo>
                <a:lnTo>
                  <a:pt x="1158" y="4044"/>
                </a:lnTo>
                <a:lnTo>
                  <a:pt x="1174" y="4038"/>
                </a:lnTo>
                <a:lnTo>
                  <a:pt x="1190" y="4036"/>
                </a:lnTo>
                <a:lnTo>
                  <a:pt x="1206" y="4038"/>
                </a:lnTo>
                <a:lnTo>
                  <a:pt x="1220" y="4044"/>
                </a:lnTo>
                <a:lnTo>
                  <a:pt x="1234" y="4050"/>
                </a:lnTo>
                <a:lnTo>
                  <a:pt x="1246" y="4060"/>
                </a:lnTo>
                <a:lnTo>
                  <a:pt x="1256" y="4072"/>
                </a:lnTo>
                <a:lnTo>
                  <a:pt x="1264" y="4086"/>
                </a:lnTo>
                <a:lnTo>
                  <a:pt x="1268" y="4100"/>
                </a:lnTo>
                <a:lnTo>
                  <a:pt x="1270" y="4116"/>
                </a:lnTo>
                <a:lnTo>
                  <a:pt x="1268" y="4132"/>
                </a:lnTo>
                <a:lnTo>
                  <a:pt x="1264" y="4148"/>
                </a:lnTo>
                <a:lnTo>
                  <a:pt x="1256" y="4162"/>
                </a:lnTo>
                <a:lnTo>
                  <a:pt x="1246" y="4174"/>
                </a:lnTo>
                <a:lnTo>
                  <a:pt x="1234" y="4184"/>
                </a:lnTo>
                <a:lnTo>
                  <a:pt x="1220" y="4190"/>
                </a:lnTo>
                <a:lnTo>
                  <a:pt x="1206" y="4196"/>
                </a:lnTo>
                <a:lnTo>
                  <a:pt x="1190" y="4196"/>
                </a:lnTo>
                <a:close/>
                <a:moveTo>
                  <a:pt x="1190" y="3988"/>
                </a:moveTo>
                <a:lnTo>
                  <a:pt x="1190" y="3988"/>
                </a:lnTo>
                <a:lnTo>
                  <a:pt x="1174" y="3986"/>
                </a:lnTo>
                <a:lnTo>
                  <a:pt x="1158" y="3982"/>
                </a:lnTo>
                <a:lnTo>
                  <a:pt x="1144" y="3974"/>
                </a:lnTo>
                <a:lnTo>
                  <a:pt x="1132" y="3964"/>
                </a:lnTo>
                <a:lnTo>
                  <a:pt x="1124" y="3952"/>
                </a:lnTo>
                <a:lnTo>
                  <a:pt x="1116" y="3940"/>
                </a:lnTo>
                <a:lnTo>
                  <a:pt x="1112" y="3924"/>
                </a:lnTo>
                <a:lnTo>
                  <a:pt x="1110" y="3908"/>
                </a:lnTo>
                <a:lnTo>
                  <a:pt x="1112" y="3892"/>
                </a:lnTo>
                <a:lnTo>
                  <a:pt x="1116" y="3878"/>
                </a:lnTo>
                <a:lnTo>
                  <a:pt x="1124" y="3864"/>
                </a:lnTo>
                <a:lnTo>
                  <a:pt x="1132" y="3852"/>
                </a:lnTo>
                <a:lnTo>
                  <a:pt x="1144" y="3842"/>
                </a:lnTo>
                <a:lnTo>
                  <a:pt x="1158" y="3834"/>
                </a:lnTo>
                <a:lnTo>
                  <a:pt x="1174" y="3830"/>
                </a:lnTo>
                <a:lnTo>
                  <a:pt x="1190" y="3828"/>
                </a:lnTo>
                <a:lnTo>
                  <a:pt x="1206" y="3830"/>
                </a:lnTo>
                <a:lnTo>
                  <a:pt x="1220" y="3834"/>
                </a:lnTo>
                <a:lnTo>
                  <a:pt x="1234" y="3842"/>
                </a:lnTo>
                <a:lnTo>
                  <a:pt x="1246" y="3852"/>
                </a:lnTo>
                <a:lnTo>
                  <a:pt x="1256" y="3864"/>
                </a:lnTo>
                <a:lnTo>
                  <a:pt x="1264" y="3878"/>
                </a:lnTo>
                <a:lnTo>
                  <a:pt x="1268" y="3892"/>
                </a:lnTo>
                <a:lnTo>
                  <a:pt x="1270" y="3908"/>
                </a:lnTo>
                <a:lnTo>
                  <a:pt x="1268" y="3924"/>
                </a:lnTo>
                <a:lnTo>
                  <a:pt x="1264" y="3940"/>
                </a:lnTo>
                <a:lnTo>
                  <a:pt x="1256" y="3952"/>
                </a:lnTo>
                <a:lnTo>
                  <a:pt x="1246" y="3964"/>
                </a:lnTo>
                <a:lnTo>
                  <a:pt x="1234" y="3974"/>
                </a:lnTo>
                <a:lnTo>
                  <a:pt x="1220" y="3982"/>
                </a:lnTo>
                <a:lnTo>
                  <a:pt x="1206" y="3986"/>
                </a:lnTo>
                <a:lnTo>
                  <a:pt x="1190" y="3988"/>
                </a:lnTo>
                <a:close/>
                <a:moveTo>
                  <a:pt x="1190" y="3776"/>
                </a:moveTo>
                <a:lnTo>
                  <a:pt x="1190" y="3776"/>
                </a:lnTo>
                <a:lnTo>
                  <a:pt x="1174" y="3774"/>
                </a:lnTo>
                <a:lnTo>
                  <a:pt x="1158" y="3770"/>
                </a:lnTo>
                <a:lnTo>
                  <a:pt x="1144" y="3762"/>
                </a:lnTo>
                <a:lnTo>
                  <a:pt x="1132" y="3752"/>
                </a:lnTo>
                <a:lnTo>
                  <a:pt x="1124" y="3740"/>
                </a:lnTo>
                <a:lnTo>
                  <a:pt x="1116" y="3728"/>
                </a:lnTo>
                <a:lnTo>
                  <a:pt x="1112" y="3712"/>
                </a:lnTo>
                <a:lnTo>
                  <a:pt x="1110" y="3696"/>
                </a:lnTo>
                <a:lnTo>
                  <a:pt x="1112" y="3680"/>
                </a:lnTo>
                <a:lnTo>
                  <a:pt x="1116" y="3664"/>
                </a:lnTo>
                <a:lnTo>
                  <a:pt x="1124" y="3652"/>
                </a:lnTo>
                <a:lnTo>
                  <a:pt x="1132" y="3640"/>
                </a:lnTo>
                <a:lnTo>
                  <a:pt x="1144" y="3630"/>
                </a:lnTo>
                <a:lnTo>
                  <a:pt x="1158" y="3622"/>
                </a:lnTo>
                <a:lnTo>
                  <a:pt x="1174" y="3618"/>
                </a:lnTo>
                <a:lnTo>
                  <a:pt x="1190" y="3616"/>
                </a:lnTo>
                <a:lnTo>
                  <a:pt x="1206" y="3618"/>
                </a:lnTo>
                <a:lnTo>
                  <a:pt x="1220" y="3622"/>
                </a:lnTo>
                <a:lnTo>
                  <a:pt x="1234" y="3630"/>
                </a:lnTo>
                <a:lnTo>
                  <a:pt x="1246" y="3640"/>
                </a:lnTo>
                <a:lnTo>
                  <a:pt x="1256" y="3652"/>
                </a:lnTo>
                <a:lnTo>
                  <a:pt x="1264" y="3664"/>
                </a:lnTo>
                <a:lnTo>
                  <a:pt x="1268" y="3680"/>
                </a:lnTo>
                <a:lnTo>
                  <a:pt x="1270" y="3696"/>
                </a:lnTo>
                <a:lnTo>
                  <a:pt x="1268" y="3712"/>
                </a:lnTo>
                <a:lnTo>
                  <a:pt x="1264" y="3728"/>
                </a:lnTo>
                <a:lnTo>
                  <a:pt x="1256" y="3740"/>
                </a:lnTo>
                <a:lnTo>
                  <a:pt x="1246" y="3752"/>
                </a:lnTo>
                <a:lnTo>
                  <a:pt x="1234" y="3762"/>
                </a:lnTo>
                <a:lnTo>
                  <a:pt x="1220" y="3770"/>
                </a:lnTo>
                <a:lnTo>
                  <a:pt x="1206" y="3774"/>
                </a:lnTo>
                <a:lnTo>
                  <a:pt x="1190" y="3776"/>
                </a:lnTo>
                <a:close/>
                <a:moveTo>
                  <a:pt x="1190" y="3560"/>
                </a:moveTo>
                <a:lnTo>
                  <a:pt x="1190" y="3560"/>
                </a:lnTo>
                <a:lnTo>
                  <a:pt x="1174" y="3558"/>
                </a:lnTo>
                <a:lnTo>
                  <a:pt x="1158" y="3554"/>
                </a:lnTo>
                <a:lnTo>
                  <a:pt x="1144" y="3546"/>
                </a:lnTo>
                <a:lnTo>
                  <a:pt x="1132" y="3536"/>
                </a:lnTo>
                <a:lnTo>
                  <a:pt x="1124" y="3524"/>
                </a:lnTo>
                <a:lnTo>
                  <a:pt x="1116" y="3512"/>
                </a:lnTo>
                <a:lnTo>
                  <a:pt x="1112" y="3496"/>
                </a:lnTo>
                <a:lnTo>
                  <a:pt x="1110" y="3480"/>
                </a:lnTo>
                <a:lnTo>
                  <a:pt x="1112" y="3464"/>
                </a:lnTo>
                <a:lnTo>
                  <a:pt x="1116" y="3448"/>
                </a:lnTo>
                <a:lnTo>
                  <a:pt x="1124" y="3436"/>
                </a:lnTo>
                <a:lnTo>
                  <a:pt x="1132" y="3424"/>
                </a:lnTo>
                <a:lnTo>
                  <a:pt x="1144" y="3414"/>
                </a:lnTo>
                <a:lnTo>
                  <a:pt x="1158" y="3406"/>
                </a:lnTo>
                <a:lnTo>
                  <a:pt x="1174" y="3402"/>
                </a:lnTo>
                <a:lnTo>
                  <a:pt x="1190" y="3400"/>
                </a:lnTo>
                <a:lnTo>
                  <a:pt x="1206" y="3402"/>
                </a:lnTo>
                <a:lnTo>
                  <a:pt x="1220" y="3406"/>
                </a:lnTo>
                <a:lnTo>
                  <a:pt x="1234" y="3414"/>
                </a:lnTo>
                <a:lnTo>
                  <a:pt x="1246" y="3424"/>
                </a:lnTo>
                <a:lnTo>
                  <a:pt x="1256" y="3436"/>
                </a:lnTo>
                <a:lnTo>
                  <a:pt x="1264" y="3448"/>
                </a:lnTo>
                <a:lnTo>
                  <a:pt x="1268" y="3464"/>
                </a:lnTo>
                <a:lnTo>
                  <a:pt x="1270" y="3480"/>
                </a:lnTo>
                <a:lnTo>
                  <a:pt x="1268" y="3496"/>
                </a:lnTo>
                <a:lnTo>
                  <a:pt x="1264" y="3512"/>
                </a:lnTo>
                <a:lnTo>
                  <a:pt x="1256" y="3524"/>
                </a:lnTo>
                <a:lnTo>
                  <a:pt x="1246" y="3536"/>
                </a:lnTo>
                <a:lnTo>
                  <a:pt x="1234" y="3546"/>
                </a:lnTo>
                <a:lnTo>
                  <a:pt x="1220" y="3554"/>
                </a:lnTo>
                <a:lnTo>
                  <a:pt x="1206" y="3558"/>
                </a:lnTo>
                <a:lnTo>
                  <a:pt x="1190" y="3560"/>
                </a:lnTo>
                <a:close/>
                <a:moveTo>
                  <a:pt x="1190" y="3352"/>
                </a:moveTo>
                <a:lnTo>
                  <a:pt x="1190" y="3352"/>
                </a:lnTo>
                <a:lnTo>
                  <a:pt x="1174" y="3350"/>
                </a:lnTo>
                <a:lnTo>
                  <a:pt x="1158" y="3346"/>
                </a:lnTo>
                <a:lnTo>
                  <a:pt x="1144" y="3338"/>
                </a:lnTo>
                <a:lnTo>
                  <a:pt x="1132" y="3328"/>
                </a:lnTo>
                <a:lnTo>
                  <a:pt x="1124" y="3316"/>
                </a:lnTo>
                <a:lnTo>
                  <a:pt x="1116" y="3304"/>
                </a:lnTo>
                <a:lnTo>
                  <a:pt x="1112" y="3288"/>
                </a:lnTo>
                <a:lnTo>
                  <a:pt x="1110" y="3272"/>
                </a:lnTo>
                <a:lnTo>
                  <a:pt x="1112" y="3256"/>
                </a:lnTo>
                <a:lnTo>
                  <a:pt x="1116" y="3240"/>
                </a:lnTo>
                <a:lnTo>
                  <a:pt x="1124" y="3228"/>
                </a:lnTo>
                <a:lnTo>
                  <a:pt x="1132" y="3216"/>
                </a:lnTo>
                <a:lnTo>
                  <a:pt x="1144" y="3206"/>
                </a:lnTo>
                <a:lnTo>
                  <a:pt x="1158" y="3198"/>
                </a:lnTo>
                <a:lnTo>
                  <a:pt x="1174" y="3194"/>
                </a:lnTo>
                <a:lnTo>
                  <a:pt x="1190" y="3192"/>
                </a:lnTo>
                <a:lnTo>
                  <a:pt x="1206" y="3194"/>
                </a:lnTo>
                <a:lnTo>
                  <a:pt x="1220" y="3198"/>
                </a:lnTo>
                <a:lnTo>
                  <a:pt x="1234" y="3206"/>
                </a:lnTo>
                <a:lnTo>
                  <a:pt x="1246" y="3216"/>
                </a:lnTo>
                <a:lnTo>
                  <a:pt x="1256" y="3228"/>
                </a:lnTo>
                <a:lnTo>
                  <a:pt x="1264" y="3240"/>
                </a:lnTo>
                <a:lnTo>
                  <a:pt x="1268" y="3256"/>
                </a:lnTo>
                <a:lnTo>
                  <a:pt x="1270" y="3272"/>
                </a:lnTo>
                <a:lnTo>
                  <a:pt x="1268" y="3288"/>
                </a:lnTo>
                <a:lnTo>
                  <a:pt x="1264" y="3304"/>
                </a:lnTo>
                <a:lnTo>
                  <a:pt x="1256" y="3316"/>
                </a:lnTo>
                <a:lnTo>
                  <a:pt x="1246" y="3328"/>
                </a:lnTo>
                <a:lnTo>
                  <a:pt x="1234" y="3338"/>
                </a:lnTo>
                <a:lnTo>
                  <a:pt x="1220" y="3346"/>
                </a:lnTo>
                <a:lnTo>
                  <a:pt x="1206" y="3350"/>
                </a:lnTo>
                <a:lnTo>
                  <a:pt x="1190" y="3352"/>
                </a:lnTo>
                <a:close/>
                <a:moveTo>
                  <a:pt x="1190" y="3144"/>
                </a:moveTo>
                <a:lnTo>
                  <a:pt x="1190" y="3144"/>
                </a:lnTo>
                <a:lnTo>
                  <a:pt x="1174" y="3142"/>
                </a:lnTo>
                <a:lnTo>
                  <a:pt x="1158" y="3138"/>
                </a:lnTo>
                <a:lnTo>
                  <a:pt x="1144" y="3130"/>
                </a:lnTo>
                <a:lnTo>
                  <a:pt x="1132" y="3120"/>
                </a:lnTo>
                <a:lnTo>
                  <a:pt x="1124" y="3108"/>
                </a:lnTo>
                <a:lnTo>
                  <a:pt x="1116" y="3096"/>
                </a:lnTo>
                <a:lnTo>
                  <a:pt x="1112" y="3080"/>
                </a:lnTo>
                <a:lnTo>
                  <a:pt x="1110" y="3064"/>
                </a:lnTo>
                <a:lnTo>
                  <a:pt x="1112" y="3048"/>
                </a:lnTo>
                <a:lnTo>
                  <a:pt x="1116" y="3032"/>
                </a:lnTo>
                <a:lnTo>
                  <a:pt x="1124" y="3020"/>
                </a:lnTo>
                <a:lnTo>
                  <a:pt x="1132" y="3008"/>
                </a:lnTo>
                <a:lnTo>
                  <a:pt x="1144" y="2998"/>
                </a:lnTo>
                <a:lnTo>
                  <a:pt x="1158" y="2990"/>
                </a:lnTo>
                <a:lnTo>
                  <a:pt x="1174" y="2986"/>
                </a:lnTo>
                <a:lnTo>
                  <a:pt x="1190" y="2984"/>
                </a:lnTo>
                <a:lnTo>
                  <a:pt x="1206" y="2986"/>
                </a:lnTo>
                <a:lnTo>
                  <a:pt x="1220" y="2990"/>
                </a:lnTo>
                <a:lnTo>
                  <a:pt x="1234" y="2998"/>
                </a:lnTo>
                <a:lnTo>
                  <a:pt x="1246" y="3008"/>
                </a:lnTo>
                <a:lnTo>
                  <a:pt x="1256" y="3020"/>
                </a:lnTo>
                <a:lnTo>
                  <a:pt x="1264" y="3032"/>
                </a:lnTo>
                <a:lnTo>
                  <a:pt x="1268" y="3048"/>
                </a:lnTo>
                <a:lnTo>
                  <a:pt x="1270" y="3064"/>
                </a:lnTo>
                <a:lnTo>
                  <a:pt x="1268" y="3080"/>
                </a:lnTo>
                <a:lnTo>
                  <a:pt x="1264" y="3096"/>
                </a:lnTo>
                <a:lnTo>
                  <a:pt x="1256" y="3108"/>
                </a:lnTo>
                <a:lnTo>
                  <a:pt x="1246" y="3120"/>
                </a:lnTo>
                <a:lnTo>
                  <a:pt x="1234" y="3130"/>
                </a:lnTo>
                <a:lnTo>
                  <a:pt x="1220" y="3138"/>
                </a:lnTo>
                <a:lnTo>
                  <a:pt x="1206" y="3142"/>
                </a:lnTo>
                <a:lnTo>
                  <a:pt x="1190" y="3144"/>
                </a:lnTo>
                <a:close/>
                <a:moveTo>
                  <a:pt x="1190" y="2928"/>
                </a:moveTo>
                <a:lnTo>
                  <a:pt x="1190" y="2928"/>
                </a:lnTo>
                <a:lnTo>
                  <a:pt x="1174" y="2926"/>
                </a:lnTo>
                <a:lnTo>
                  <a:pt x="1158" y="2922"/>
                </a:lnTo>
                <a:lnTo>
                  <a:pt x="1144" y="2914"/>
                </a:lnTo>
                <a:lnTo>
                  <a:pt x="1132" y="2904"/>
                </a:lnTo>
                <a:lnTo>
                  <a:pt x="1124" y="2892"/>
                </a:lnTo>
                <a:lnTo>
                  <a:pt x="1116" y="2880"/>
                </a:lnTo>
                <a:lnTo>
                  <a:pt x="1112" y="2864"/>
                </a:lnTo>
                <a:lnTo>
                  <a:pt x="1110" y="2848"/>
                </a:lnTo>
                <a:lnTo>
                  <a:pt x="1112" y="2832"/>
                </a:lnTo>
                <a:lnTo>
                  <a:pt x="1116" y="2816"/>
                </a:lnTo>
                <a:lnTo>
                  <a:pt x="1124" y="2804"/>
                </a:lnTo>
                <a:lnTo>
                  <a:pt x="1132" y="2792"/>
                </a:lnTo>
                <a:lnTo>
                  <a:pt x="1144" y="2782"/>
                </a:lnTo>
                <a:lnTo>
                  <a:pt x="1158" y="2774"/>
                </a:lnTo>
                <a:lnTo>
                  <a:pt x="1174" y="2770"/>
                </a:lnTo>
                <a:lnTo>
                  <a:pt x="1190" y="2768"/>
                </a:lnTo>
                <a:lnTo>
                  <a:pt x="1206" y="2770"/>
                </a:lnTo>
                <a:lnTo>
                  <a:pt x="1220" y="2774"/>
                </a:lnTo>
                <a:lnTo>
                  <a:pt x="1234" y="2782"/>
                </a:lnTo>
                <a:lnTo>
                  <a:pt x="1246" y="2792"/>
                </a:lnTo>
                <a:lnTo>
                  <a:pt x="1256" y="2804"/>
                </a:lnTo>
                <a:lnTo>
                  <a:pt x="1264" y="2816"/>
                </a:lnTo>
                <a:lnTo>
                  <a:pt x="1268" y="2832"/>
                </a:lnTo>
                <a:lnTo>
                  <a:pt x="1270" y="2848"/>
                </a:lnTo>
                <a:lnTo>
                  <a:pt x="1268" y="2864"/>
                </a:lnTo>
                <a:lnTo>
                  <a:pt x="1264" y="2880"/>
                </a:lnTo>
                <a:lnTo>
                  <a:pt x="1256" y="2892"/>
                </a:lnTo>
                <a:lnTo>
                  <a:pt x="1246" y="2904"/>
                </a:lnTo>
                <a:lnTo>
                  <a:pt x="1234" y="2914"/>
                </a:lnTo>
                <a:lnTo>
                  <a:pt x="1220" y="2922"/>
                </a:lnTo>
                <a:lnTo>
                  <a:pt x="1206" y="2926"/>
                </a:lnTo>
                <a:lnTo>
                  <a:pt x="1190" y="2928"/>
                </a:lnTo>
                <a:close/>
                <a:moveTo>
                  <a:pt x="1190" y="2728"/>
                </a:moveTo>
                <a:lnTo>
                  <a:pt x="1190" y="2728"/>
                </a:lnTo>
                <a:lnTo>
                  <a:pt x="1174" y="2726"/>
                </a:lnTo>
                <a:lnTo>
                  <a:pt x="1158" y="2722"/>
                </a:lnTo>
                <a:lnTo>
                  <a:pt x="1144" y="2714"/>
                </a:lnTo>
                <a:lnTo>
                  <a:pt x="1132" y="2704"/>
                </a:lnTo>
                <a:lnTo>
                  <a:pt x="1124" y="2692"/>
                </a:lnTo>
                <a:lnTo>
                  <a:pt x="1116" y="2680"/>
                </a:lnTo>
                <a:lnTo>
                  <a:pt x="1112" y="2664"/>
                </a:lnTo>
                <a:lnTo>
                  <a:pt x="1110" y="2648"/>
                </a:lnTo>
                <a:lnTo>
                  <a:pt x="1112" y="2632"/>
                </a:lnTo>
                <a:lnTo>
                  <a:pt x="1116" y="2616"/>
                </a:lnTo>
                <a:lnTo>
                  <a:pt x="1124" y="2604"/>
                </a:lnTo>
                <a:lnTo>
                  <a:pt x="1132" y="2592"/>
                </a:lnTo>
                <a:lnTo>
                  <a:pt x="1144" y="2582"/>
                </a:lnTo>
                <a:lnTo>
                  <a:pt x="1158" y="2574"/>
                </a:lnTo>
                <a:lnTo>
                  <a:pt x="1174" y="2570"/>
                </a:lnTo>
                <a:lnTo>
                  <a:pt x="1190" y="2568"/>
                </a:lnTo>
                <a:lnTo>
                  <a:pt x="1206" y="2570"/>
                </a:lnTo>
                <a:lnTo>
                  <a:pt x="1220" y="2574"/>
                </a:lnTo>
                <a:lnTo>
                  <a:pt x="1234" y="2582"/>
                </a:lnTo>
                <a:lnTo>
                  <a:pt x="1246" y="2592"/>
                </a:lnTo>
                <a:lnTo>
                  <a:pt x="1256" y="2604"/>
                </a:lnTo>
                <a:lnTo>
                  <a:pt x="1264" y="2616"/>
                </a:lnTo>
                <a:lnTo>
                  <a:pt x="1268" y="2632"/>
                </a:lnTo>
                <a:lnTo>
                  <a:pt x="1270" y="2648"/>
                </a:lnTo>
                <a:lnTo>
                  <a:pt x="1268" y="2664"/>
                </a:lnTo>
                <a:lnTo>
                  <a:pt x="1264" y="2680"/>
                </a:lnTo>
                <a:lnTo>
                  <a:pt x="1256" y="2692"/>
                </a:lnTo>
                <a:lnTo>
                  <a:pt x="1246" y="2704"/>
                </a:lnTo>
                <a:lnTo>
                  <a:pt x="1234" y="2714"/>
                </a:lnTo>
                <a:lnTo>
                  <a:pt x="1220" y="2722"/>
                </a:lnTo>
                <a:lnTo>
                  <a:pt x="1206" y="2726"/>
                </a:lnTo>
                <a:lnTo>
                  <a:pt x="1190" y="2728"/>
                </a:lnTo>
                <a:close/>
                <a:moveTo>
                  <a:pt x="1190" y="2520"/>
                </a:moveTo>
                <a:lnTo>
                  <a:pt x="1190" y="2520"/>
                </a:lnTo>
                <a:lnTo>
                  <a:pt x="1174" y="2518"/>
                </a:lnTo>
                <a:lnTo>
                  <a:pt x="1158" y="2514"/>
                </a:lnTo>
                <a:lnTo>
                  <a:pt x="1144" y="2506"/>
                </a:lnTo>
                <a:lnTo>
                  <a:pt x="1132" y="2496"/>
                </a:lnTo>
                <a:lnTo>
                  <a:pt x="1124" y="2484"/>
                </a:lnTo>
                <a:lnTo>
                  <a:pt x="1116" y="2472"/>
                </a:lnTo>
                <a:lnTo>
                  <a:pt x="1112" y="2456"/>
                </a:lnTo>
                <a:lnTo>
                  <a:pt x="1110" y="2440"/>
                </a:lnTo>
                <a:lnTo>
                  <a:pt x="1112" y="2424"/>
                </a:lnTo>
                <a:lnTo>
                  <a:pt x="1116" y="2408"/>
                </a:lnTo>
                <a:lnTo>
                  <a:pt x="1124" y="2396"/>
                </a:lnTo>
                <a:lnTo>
                  <a:pt x="1132" y="2384"/>
                </a:lnTo>
                <a:lnTo>
                  <a:pt x="1144" y="2374"/>
                </a:lnTo>
                <a:lnTo>
                  <a:pt x="1158" y="2366"/>
                </a:lnTo>
                <a:lnTo>
                  <a:pt x="1174" y="2362"/>
                </a:lnTo>
                <a:lnTo>
                  <a:pt x="1190" y="2360"/>
                </a:lnTo>
                <a:lnTo>
                  <a:pt x="1206" y="2362"/>
                </a:lnTo>
                <a:lnTo>
                  <a:pt x="1220" y="2366"/>
                </a:lnTo>
                <a:lnTo>
                  <a:pt x="1234" y="2374"/>
                </a:lnTo>
                <a:lnTo>
                  <a:pt x="1246" y="2384"/>
                </a:lnTo>
                <a:lnTo>
                  <a:pt x="1256" y="2396"/>
                </a:lnTo>
                <a:lnTo>
                  <a:pt x="1264" y="2408"/>
                </a:lnTo>
                <a:lnTo>
                  <a:pt x="1268" y="2424"/>
                </a:lnTo>
                <a:lnTo>
                  <a:pt x="1270" y="2440"/>
                </a:lnTo>
                <a:lnTo>
                  <a:pt x="1268" y="2456"/>
                </a:lnTo>
                <a:lnTo>
                  <a:pt x="1264" y="2472"/>
                </a:lnTo>
                <a:lnTo>
                  <a:pt x="1256" y="2484"/>
                </a:lnTo>
                <a:lnTo>
                  <a:pt x="1246" y="2496"/>
                </a:lnTo>
                <a:lnTo>
                  <a:pt x="1234" y="2506"/>
                </a:lnTo>
                <a:lnTo>
                  <a:pt x="1220" y="2514"/>
                </a:lnTo>
                <a:lnTo>
                  <a:pt x="1206" y="2518"/>
                </a:lnTo>
                <a:lnTo>
                  <a:pt x="1190" y="2520"/>
                </a:lnTo>
                <a:close/>
                <a:moveTo>
                  <a:pt x="1190" y="2312"/>
                </a:moveTo>
                <a:lnTo>
                  <a:pt x="1190" y="2312"/>
                </a:lnTo>
                <a:lnTo>
                  <a:pt x="1174" y="2310"/>
                </a:lnTo>
                <a:lnTo>
                  <a:pt x="1158" y="2306"/>
                </a:lnTo>
                <a:lnTo>
                  <a:pt x="1144" y="2298"/>
                </a:lnTo>
                <a:lnTo>
                  <a:pt x="1132" y="2288"/>
                </a:lnTo>
                <a:lnTo>
                  <a:pt x="1124" y="2276"/>
                </a:lnTo>
                <a:lnTo>
                  <a:pt x="1116" y="2264"/>
                </a:lnTo>
                <a:lnTo>
                  <a:pt x="1112" y="2248"/>
                </a:lnTo>
                <a:lnTo>
                  <a:pt x="1110" y="2232"/>
                </a:lnTo>
                <a:lnTo>
                  <a:pt x="1112" y="2216"/>
                </a:lnTo>
                <a:lnTo>
                  <a:pt x="1116" y="2200"/>
                </a:lnTo>
                <a:lnTo>
                  <a:pt x="1124" y="2188"/>
                </a:lnTo>
                <a:lnTo>
                  <a:pt x="1132" y="2176"/>
                </a:lnTo>
                <a:lnTo>
                  <a:pt x="1144" y="2166"/>
                </a:lnTo>
                <a:lnTo>
                  <a:pt x="1158" y="2158"/>
                </a:lnTo>
                <a:lnTo>
                  <a:pt x="1174" y="2154"/>
                </a:lnTo>
                <a:lnTo>
                  <a:pt x="1190" y="2152"/>
                </a:lnTo>
                <a:lnTo>
                  <a:pt x="1206" y="2154"/>
                </a:lnTo>
                <a:lnTo>
                  <a:pt x="1220" y="2158"/>
                </a:lnTo>
                <a:lnTo>
                  <a:pt x="1234" y="2166"/>
                </a:lnTo>
                <a:lnTo>
                  <a:pt x="1246" y="2176"/>
                </a:lnTo>
                <a:lnTo>
                  <a:pt x="1256" y="2188"/>
                </a:lnTo>
                <a:lnTo>
                  <a:pt x="1264" y="2200"/>
                </a:lnTo>
                <a:lnTo>
                  <a:pt x="1268" y="2216"/>
                </a:lnTo>
                <a:lnTo>
                  <a:pt x="1270" y="2232"/>
                </a:lnTo>
                <a:lnTo>
                  <a:pt x="1268" y="2248"/>
                </a:lnTo>
                <a:lnTo>
                  <a:pt x="1264" y="2264"/>
                </a:lnTo>
                <a:lnTo>
                  <a:pt x="1256" y="2276"/>
                </a:lnTo>
                <a:lnTo>
                  <a:pt x="1246" y="2288"/>
                </a:lnTo>
                <a:lnTo>
                  <a:pt x="1234" y="2298"/>
                </a:lnTo>
                <a:lnTo>
                  <a:pt x="1220" y="2306"/>
                </a:lnTo>
                <a:lnTo>
                  <a:pt x="1206" y="2310"/>
                </a:lnTo>
                <a:lnTo>
                  <a:pt x="1190" y="2312"/>
                </a:lnTo>
                <a:close/>
                <a:moveTo>
                  <a:pt x="1190" y="2096"/>
                </a:moveTo>
                <a:lnTo>
                  <a:pt x="1190" y="2096"/>
                </a:lnTo>
                <a:lnTo>
                  <a:pt x="1174" y="2094"/>
                </a:lnTo>
                <a:lnTo>
                  <a:pt x="1158" y="2090"/>
                </a:lnTo>
                <a:lnTo>
                  <a:pt x="1144" y="2082"/>
                </a:lnTo>
                <a:lnTo>
                  <a:pt x="1132" y="2072"/>
                </a:lnTo>
                <a:lnTo>
                  <a:pt x="1124" y="2060"/>
                </a:lnTo>
                <a:lnTo>
                  <a:pt x="1116" y="2048"/>
                </a:lnTo>
                <a:lnTo>
                  <a:pt x="1112" y="2032"/>
                </a:lnTo>
                <a:lnTo>
                  <a:pt x="1110" y="2016"/>
                </a:lnTo>
                <a:lnTo>
                  <a:pt x="1112" y="2000"/>
                </a:lnTo>
                <a:lnTo>
                  <a:pt x="1116" y="1984"/>
                </a:lnTo>
                <a:lnTo>
                  <a:pt x="1124" y="1972"/>
                </a:lnTo>
                <a:lnTo>
                  <a:pt x="1132" y="1960"/>
                </a:lnTo>
                <a:lnTo>
                  <a:pt x="1144" y="1950"/>
                </a:lnTo>
                <a:lnTo>
                  <a:pt x="1158" y="1942"/>
                </a:lnTo>
                <a:lnTo>
                  <a:pt x="1174" y="1938"/>
                </a:lnTo>
                <a:lnTo>
                  <a:pt x="1190" y="1936"/>
                </a:lnTo>
                <a:lnTo>
                  <a:pt x="1206" y="1938"/>
                </a:lnTo>
                <a:lnTo>
                  <a:pt x="1220" y="1942"/>
                </a:lnTo>
                <a:lnTo>
                  <a:pt x="1234" y="1950"/>
                </a:lnTo>
                <a:lnTo>
                  <a:pt x="1246" y="1960"/>
                </a:lnTo>
                <a:lnTo>
                  <a:pt x="1256" y="1972"/>
                </a:lnTo>
                <a:lnTo>
                  <a:pt x="1264" y="1984"/>
                </a:lnTo>
                <a:lnTo>
                  <a:pt x="1268" y="2000"/>
                </a:lnTo>
                <a:lnTo>
                  <a:pt x="1270" y="2016"/>
                </a:lnTo>
                <a:lnTo>
                  <a:pt x="1268" y="2032"/>
                </a:lnTo>
                <a:lnTo>
                  <a:pt x="1264" y="2048"/>
                </a:lnTo>
                <a:lnTo>
                  <a:pt x="1256" y="2060"/>
                </a:lnTo>
                <a:lnTo>
                  <a:pt x="1246" y="2072"/>
                </a:lnTo>
                <a:lnTo>
                  <a:pt x="1234" y="2082"/>
                </a:lnTo>
                <a:lnTo>
                  <a:pt x="1220" y="2090"/>
                </a:lnTo>
                <a:lnTo>
                  <a:pt x="1206" y="2094"/>
                </a:lnTo>
                <a:lnTo>
                  <a:pt x="1190" y="2096"/>
                </a:lnTo>
                <a:close/>
                <a:moveTo>
                  <a:pt x="1190" y="1880"/>
                </a:moveTo>
                <a:lnTo>
                  <a:pt x="1190" y="1880"/>
                </a:lnTo>
                <a:lnTo>
                  <a:pt x="1174" y="1878"/>
                </a:lnTo>
                <a:lnTo>
                  <a:pt x="1158" y="1874"/>
                </a:lnTo>
                <a:lnTo>
                  <a:pt x="1144" y="1866"/>
                </a:lnTo>
                <a:lnTo>
                  <a:pt x="1132" y="1856"/>
                </a:lnTo>
                <a:lnTo>
                  <a:pt x="1124" y="1844"/>
                </a:lnTo>
                <a:lnTo>
                  <a:pt x="1116" y="1832"/>
                </a:lnTo>
                <a:lnTo>
                  <a:pt x="1112" y="1816"/>
                </a:lnTo>
                <a:lnTo>
                  <a:pt x="1110" y="1800"/>
                </a:lnTo>
                <a:lnTo>
                  <a:pt x="1112" y="1784"/>
                </a:lnTo>
                <a:lnTo>
                  <a:pt x="1116" y="1768"/>
                </a:lnTo>
                <a:lnTo>
                  <a:pt x="1124" y="1756"/>
                </a:lnTo>
                <a:lnTo>
                  <a:pt x="1132" y="1744"/>
                </a:lnTo>
                <a:lnTo>
                  <a:pt x="1144" y="1734"/>
                </a:lnTo>
                <a:lnTo>
                  <a:pt x="1158" y="1726"/>
                </a:lnTo>
                <a:lnTo>
                  <a:pt x="1174" y="1722"/>
                </a:lnTo>
                <a:lnTo>
                  <a:pt x="1190" y="1720"/>
                </a:lnTo>
                <a:lnTo>
                  <a:pt x="1206" y="1722"/>
                </a:lnTo>
                <a:lnTo>
                  <a:pt x="1220" y="1726"/>
                </a:lnTo>
                <a:lnTo>
                  <a:pt x="1234" y="1734"/>
                </a:lnTo>
                <a:lnTo>
                  <a:pt x="1246" y="1744"/>
                </a:lnTo>
                <a:lnTo>
                  <a:pt x="1256" y="1756"/>
                </a:lnTo>
                <a:lnTo>
                  <a:pt x="1264" y="1768"/>
                </a:lnTo>
                <a:lnTo>
                  <a:pt x="1268" y="1784"/>
                </a:lnTo>
                <a:lnTo>
                  <a:pt x="1270" y="1800"/>
                </a:lnTo>
                <a:lnTo>
                  <a:pt x="1268" y="1816"/>
                </a:lnTo>
                <a:lnTo>
                  <a:pt x="1264" y="1832"/>
                </a:lnTo>
                <a:lnTo>
                  <a:pt x="1256" y="1844"/>
                </a:lnTo>
                <a:lnTo>
                  <a:pt x="1246" y="1856"/>
                </a:lnTo>
                <a:lnTo>
                  <a:pt x="1234" y="1866"/>
                </a:lnTo>
                <a:lnTo>
                  <a:pt x="1220" y="1874"/>
                </a:lnTo>
                <a:lnTo>
                  <a:pt x="1206" y="1878"/>
                </a:lnTo>
                <a:lnTo>
                  <a:pt x="1190" y="1880"/>
                </a:lnTo>
                <a:close/>
                <a:moveTo>
                  <a:pt x="1190" y="1680"/>
                </a:moveTo>
                <a:lnTo>
                  <a:pt x="1190" y="1680"/>
                </a:lnTo>
                <a:lnTo>
                  <a:pt x="1174" y="1678"/>
                </a:lnTo>
                <a:lnTo>
                  <a:pt x="1158" y="1674"/>
                </a:lnTo>
                <a:lnTo>
                  <a:pt x="1144" y="1666"/>
                </a:lnTo>
                <a:lnTo>
                  <a:pt x="1132" y="1656"/>
                </a:lnTo>
                <a:lnTo>
                  <a:pt x="1124" y="1644"/>
                </a:lnTo>
                <a:lnTo>
                  <a:pt x="1116" y="1632"/>
                </a:lnTo>
                <a:lnTo>
                  <a:pt x="1112" y="1616"/>
                </a:lnTo>
                <a:lnTo>
                  <a:pt x="1110" y="1600"/>
                </a:lnTo>
                <a:lnTo>
                  <a:pt x="1112" y="1584"/>
                </a:lnTo>
                <a:lnTo>
                  <a:pt x="1116" y="1568"/>
                </a:lnTo>
                <a:lnTo>
                  <a:pt x="1124" y="1556"/>
                </a:lnTo>
                <a:lnTo>
                  <a:pt x="1132" y="1544"/>
                </a:lnTo>
                <a:lnTo>
                  <a:pt x="1144" y="1534"/>
                </a:lnTo>
                <a:lnTo>
                  <a:pt x="1158" y="1526"/>
                </a:lnTo>
                <a:lnTo>
                  <a:pt x="1174" y="1522"/>
                </a:lnTo>
                <a:lnTo>
                  <a:pt x="1190" y="1520"/>
                </a:lnTo>
                <a:lnTo>
                  <a:pt x="1206" y="1522"/>
                </a:lnTo>
                <a:lnTo>
                  <a:pt x="1220" y="1526"/>
                </a:lnTo>
                <a:lnTo>
                  <a:pt x="1234" y="1534"/>
                </a:lnTo>
                <a:lnTo>
                  <a:pt x="1246" y="1544"/>
                </a:lnTo>
                <a:lnTo>
                  <a:pt x="1256" y="1556"/>
                </a:lnTo>
                <a:lnTo>
                  <a:pt x="1264" y="1568"/>
                </a:lnTo>
                <a:lnTo>
                  <a:pt x="1268" y="1584"/>
                </a:lnTo>
                <a:lnTo>
                  <a:pt x="1270" y="1600"/>
                </a:lnTo>
                <a:lnTo>
                  <a:pt x="1268" y="1616"/>
                </a:lnTo>
                <a:lnTo>
                  <a:pt x="1264" y="1632"/>
                </a:lnTo>
                <a:lnTo>
                  <a:pt x="1256" y="1644"/>
                </a:lnTo>
                <a:lnTo>
                  <a:pt x="1246" y="1656"/>
                </a:lnTo>
                <a:lnTo>
                  <a:pt x="1234" y="1666"/>
                </a:lnTo>
                <a:lnTo>
                  <a:pt x="1220" y="1674"/>
                </a:lnTo>
                <a:lnTo>
                  <a:pt x="1206" y="1678"/>
                </a:lnTo>
                <a:lnTo>
                  <a:pt x="1190" y="1680"/>
                </a:lnTo>
                <a:close/>
                <a:moveTo>
                  <a:pt x="1190" y="1472"/>
                </a:moveTo>
                <a:lnTo>
                  <a:pt x="1190" y="1472"/>
                </a:lnTo>
                <a:lnTo>
                  <a:pt x="1174" y="1470"/>
                </a:lnTo>
                <a:lnTo>
                  <a:pt x="1158" y="1466"/>
                </a:lnTo>
                <a:lnTo>
                  <a:pt x="1144" y="1458"/>
                </a:lnTo>
                <a:lnTo>
                  <a:pt x="1132" y="1448"/>
                </a:lnTo>
                <a:lnTo>
                  <a:pt x="1124" y="1436"/>
                </a:lnTo>
                <a:lnTo>
                  <a:pt x="1116" y="1424"/>
                </a:lnTo>
                <a:lnTo>
                  <a:pt x="1112" y="1408"/>
                </a:lnTo>
                <a:lnTo>
                  <a:pt x="1110" y="1392"/>
                </a:lnTo>
                <a:lnTo>
                  <a:pt x="1112" y="1376"/>
                </a:lnTo>
                <a:lnTo>
                  <a:pt x="1116" y="1360"/>
                </a:lnTo>
                <a:lnTo>
                  <a:pt x="1124" y="1348"/>
                </a:lnTo>
                <a:lnTo>
                  <a:pt x="1132" y="1336"/>
                </a:lnTo>
                <a:lnTo>
                  <a:pt x="1144" y="1326"/>
                </a:lnTo>
                <a:lnTo>
                  <a:pt x="1158" y="1318"/>
                </a:lnTo>
                <a:lnTo>
                  <a:pt x="1174" y="1314"/>
                </a:lnTo>
                <a:lnTo>
                  <a:pt x="1190" y="1312"/>
                </a:lnTo>
                <a:lnTo>
                  <a:pt x="1206" y="1314"/>
                </a:lnTo>
                <a:lnTo>
                  <a:pt x="1220" y="1318"/>
                </a:lnTo>
                <a:lnTo>
                  <a:pt x="1234" y="1326"/>
                </a:lnTo>
                <a:lnTo>
                  <a:pt x="1246" y="1336"/>
                </a:lnTo>
                <a:lnTo>
                  <a:pt x="1256" y="1348"/>
                </a:lnTo>
                <a:lnTo>
                  <a:pt x="1264" y="1360"/>
                </a:lnTo>
                <a:lnTo>
                  <a:pt x="1268" y="1376"/>
                </a:lnTo>
                <a:lnTo>
                  <a:pt x="1270" y="1392"/>
                </a:lnTo>
                <a:lnTo>
                  <a:pt x="1268" y="1408"/>
                </a:lnTo>
                <a:lnTo>
                  <a:pt x="1264" y="1424"/>
                </a:lnTo>
                <a:lnTo>
                  <a:pt x="1256" y="1436"/>
                </a:lnTo>
                <a:lnTo>
                  <a:pt x="1246" y="1448"/>
                </a:lnTo>
                <a:lnTo>
                  <a:pt x="1234" y="1458"/>
                </a:lnTo>
                <a:lnTo>
                  <a:pt x="1220" y="1466"/>
                </a:lnTo>
                <a:lnTo>
                  <a:pt x="1206" y="1470"/>
                </a:lnTo>
                <a:lnTo>
                  <a:pt x="1190" y="1472"/>
                </a:lnTo>
                <a:close/>
                <a:moveTo>
                  <a:pt x="1190" y="1264"/>
                </a:moveTo>
                <a:lnTo>
                  <a:pt x="1190" y="1264"/>
                </a:lnTo>
                <a:lnTo>
                  <a:pt x="1174" y="1262"/>
                </a:lnTo>
                <a:lnTo>
                  <a:pt x="1158" y="1258"/>
                </a:lnTo>
                <a:lnTo>
                  <a:pt x="1144" y="1250"/>
                </a:lnTo>
                <a:lnTo>
                  <a:pt x="1132" y="1240"/>
                </a:lnTo>
                <a:lnTo>
                  <a:pt x="1124" y="1228"/>
                </a:lnTo>
                <a:lnTo>
                  <a:pt x="1116" y="1216"/>
                </a:lnTo>
                <a:lnTo>
                  <a:pt x="1112" y="1200"/>
                </a:lnTo>
                <a:lnTo>
                  <a:pt x="1110" y="1184"/>
                </a:lnTo>
                <a:lnTo>
                  <a:pt x="1112" y="1168"/>
                </a:lnTo>
                <a:lnTo>
                  <a:pt x="1116" y="1152"/>
                </a:lnTo>
                <a:lnTo>
                  <a:pt x="1124" y="1140"/>
                </a:lnTo>
                <a:lnTo>
                  <a:pt x="1132" y="1128"/>
                </a:lnTo>
                <a:lnTo>
                  <a:pt x="1144" y="1118"/>
                </a:lnTo>
                <a:lnTo>
                  <a:pt x="1158" y="1110"/>
                </a:lnTo>
                <a:lnTo>
                  <a:pt x="1174" y="1106"/>
                </a:lnTo>
                <a:lnTo>
                  <a:pt x="1190" y="1104"/>
                </a:lnTo>
                <a:lnTo>
                  <a:pt x="1206" y="1106"/>
                </a:lnTo>
                <a:lnTo>
                  <a:pt x="1220" y="1110"/>
                </a:lnTo>
                <a:lnTo>
                  <a:pt x="1234" y="1118"/>
                </a:lnTo>
                <a:lnTo>
                  <a:pt x="1246" y="1128"/>
                </a:lnTo>
                <a:lnTo>
                  <a:pt x="1256" y="1140"/>
                </a:lnTo>
                <a:lnTo>
                  <a:pt x="1264" y="1152"/>
                </a:lnTo>
                <a:lnTo>
                  <a:pt x="1268" y="1168"/>
                </a:lnTo>
                <a:lnTo>
                  <a:pt x="1270" y="1184"/>
                </a:lnTo>
                <a:lnTo>
                  <a:pt x="1268" y="1200"/>
                </a:lnTo>
                <a:lnTo>
                  <a:pt x="1264" y="1216"/>
                </a:lnTo>
                <a:lnTo>
                  <a:pt x="1256" y="1228"/>
                </a:lnTo>
                <a:lnTo>
                  <a:pt x="1246" y="1240"/>
                </a:lnTo>
                <a:lnTo>
                  <a:pt x="1234" y="1250"/>
                </a:lnTo>
                <a:lnTo>
                  <a:pt x="1220" y="1258"/>
                </a:lnTo>
                <a:lnTo>
                  <a:pt x="1206" y="1262"/>
                </a:lnTo>
                <a:lnTo>
                  <a:pt x="1190" y="1264"/>
                </a:lnTo>
                <a:close/>
                <a:moveTo>
                  <a:pt x="1190" y="1056"/>
                </a:moveTo>
                <a:lnTo>
                  <a:pt x="1190" y="1056"/>
                </a:lnTo>
                <a:lnTo>
                  <a:pt x="1174" y="1054"/>
                </a:lnTo>
                <a:lnTo>
                  <a:pt x="1158" y="1050"/>
                </a:lnTo>
                <a:lnTo>
                  <a:pt x="1144" y="1042"/>
                </a:lnTo>
                <a:lnTo>
                  <a:pt x="1132" y="1032"/>
                </a:lnTo>
                <a:lnTo>
                  <a:pt x="1124" y="1020"/>
                </a:lnTo>
                <a:lnTo>
                  <a:pt x="1116" y="1008"/>
                </a:lnTo>
                <a:lnTo>
                  <a:pt x="1112" y="992"/>
                </a:lnTo>
                <a:lnTo>
                  <a:pt x="1110" y="976"/>
                </a:lnTo>
                <a:lnTo>
                  <a:pt x="1112" y="960"/>
                </a:lnTo>
                <a:lnTo>
                  <a:pt x="1116" y="944"/>
                </a:lnTo>
                <a:lnTo>
                  <a:pt x="1124" y="932"/>
                </a:lnTo>
                <a:lnTo>
                  <a:pt x="1132" y="920"/>
                </a:lnTo>
                <a:lnTo>
                  <a:pt x="1144" y="910"/>
                </a:lnTo>
                <a:lnTo>
                  <a:pt x="1158" y="902"/>
                </a:lnTo>
                <a:lnTo>
                  <a:pt x="1174" y="898"/>
                </a:lnTo>
                <a:lnTo>
                  <a:pt x="1190" y="896"/>
                </a:lnTo>
                <a:lnTo>
                  <a:pt x="1206" y="898"/>
                </a:lnTo>
                <a:lnTo>
                  <a:pt x="1220" y="902"/>
                </a:lnTo>
                <a:lnTo>
                  <a:pt x="1234" y="910"/>
                </a:lnTo>
                <a:lnTo>
                  <a:pt x="1246" y="920"/>
                </a:lnTo>
                <a:lnTo>
                  <a:pt x="1256" y="932"/>
                </a:lnTo>
                <a:lnTo>
                  <a:pt x="1264" y="944"/>
                </a:lnTo>
                <a:lnTo>
                  <a:pt x="1268" y="960"/>
                </a:lnTo>
                <a:lnTo>
                  <a:pt x="1270" y="976"/>
                </a:lnTo>
                <a:lnTo>
                  <a:pt x="1268" y="992"/>
                </a:lnTo>
                <a:lnTo>
                  <a:pt x="1264" y="1008"/>
                </a:lnTo>
                <a:lnTo>
                  <a:pt x="1256" y="1020"/>
                </a:lnTo>
                <a:lnTo>
                  <a:pt x="1246" y="1032"/>
                </a:lnTo>
                <a:lnTo>
                  <a:pt x="1234" y="1042"/>
                </a:lnTo>
                <a:lnTo>
                  <a:pt x="1220" y="1050"/>
                </a:lnTo>
                <a:lnTo>
                  <a:pt x="1206" y="1054"/>
                </a:lnTo>
                <a:lnTo>
                  <a:pt x="1190" y="1056"/>
                </a:lnTo>
                <a:close/>
                <a:moveTo>
                  <a:pt x="1190" y="840"/>
                </a:moveTo>
                <a:lnTo>
                  <a:pt x="1190" y="840"/>
                </a:lnTo>
                <a:lnTo>
                  <a:pt x="1174" y="838"/>
                </a:lnTo>
                <a:lnTo>
                  <a:pt x="1158" y="834"/>
                </a:lnTo>
                <a:lnTo>
                  <a:pt x="1144" y="826"/>
                </a:lnTo>
                <a:lnTo>
                  <a:pt x="1132" y="816"/>
                </a:lnTo>
                <a:lnTo>
                  <a:pt x="1124" y="804"/>
                </a:lnTo>
                <a:lnTo>
                  <a:pt x="1116" y="792"/>
                </a:lnTo>
                <a:lnTo>
                  <a:pt x="1112" y="776"/>
                </a:lnTo>
                <a:lnTo>
                  <a:pt x="1110" y="760"/>
                </a:lnTo>
                <a:lnTo>
                  <a:pt x="1112" y="744"/>
                </a:lnTo>
                <a:lnTo>
                  <a:pt x="1116" y="728"/>
                </a:lnTo>
                <a:lnTo>
                  <a:pt x="1124" y="716"/>
                </a:lnTo>
                <a:lnTo>
                  <a:pt x="1132" y="704"/>
                </a:lnTo>
                <a:lnTo>
                  <a:pt x="1144" y="694"/>
                </a:lnTo>
                <a:lnTo>
                  <a:pt x="1158" y="686"/>
                </a:lnTo>
                <a:lnTo>
                  <a:pt x="1174" y="682"/>
                </a:lnTo>
                <a:lnTo>
                  <a:pt x="1190" y="680"/>
                </a:lnTo>
                <a:lnTo>
                  <a:pt x="1206" y="682"/>
                </a:lnTo>
                <a:lnTo>
                  <a:pt x="1220" y="686"/>
                </a:lnTo>
                <a:lnTo>
                  <a:pt x="1234" y="694"/>
                </a:lnTo>
                <a:lnTo>
                  <a:pt x="1246" y="704"/>
                </a:lnTo>
                <a:lnTo>
                  <a:pt x="1256" y="716"/>
                </a:lnTo>
                <a:lnTo>
                  <a:pt x="1264" y="728"/>
                </a:lnTo>
                <a:lnTo>
                  <a:pt x="1268" y="744"/>
                </a:lnTo>
                <a:lnTo>
                  <a:pt x="1270" y="760"/>
                </a:lnTo>
                <a:lnTo>
                  <a:pt x="1268" y="776"/>
                </a:lnTo>
                <a:lnTo>
                  <a:pt x="1264" y="792"/>
                </a:lnTo>
                <a:lnTo>
                  <a:pt x="1256" y="804"/>
                </a:lnTo>
                <a:lnTo>
                  <a:pt x="1246" y="816"/>
                </a:lnTo>
                <a:lnTo>
                  <a:pt x="1234" y="826"/>
                </a:lnTo>
                <a:lnTo>
                  <a:pt x="1220" y="834"/>
                </a:lnTo>
                <a:lnTo>
                  <a:pt x="1206" y="838"/>
                </a:lnTo>
                <a:lnTo>
                  <a:pt x="1190" y="840"/>
                </a:lnTo>
                <a:close/>
                <a:moveTo>
                  <a:pt x="1190" y="640"/>
                </a:moveTo>
                <a:lnTo>
                  <a:pt x="1190" y="640"/>
                </a:lnTo>
                <a:lnTo>
                  <a:pt x="1174" y="638"/>
                </a:lnTo>
                <a:lnTo>
                  <a:pt x="1158" y="634"/>
                </a:lnTo>
                <a:lnTo>
                  <a:pt x="1144" y="626"/>
                </a:lnTo>
                <a:lnTo>
                  <a:pt x="1132" y="616"/>
                </a:lnTo>
                <a:lnTo>
                  <a:pt x="1124" y="604"/>
                </a:lnTo>
                <a:lnTo>
                  <a:pt x="1116" y="592"/>
                </a:lnTo>
                <a:lnTo>
                  <a:pt x="1112" y="576"/>
                </a:lnTo>
                <a:lnTo>
                  <a:pt x="1110" y="560"/>
                </a:lnTo>
                <a:lnTo>
                  <a:pt x="1112" y="544"/>
                </a:lnTo>
                <a:lnTo>
                  <a:pt x="1116" y="528"/>
                </a:lnTo>
                <a:lnTo>
                  <a:pt x="1124" y="516"/>
                </a:lnTo>
                <a:lnTo>
                  <a:pt x="1132" y="504"/>
                </a:lnTo>
                <a:lnTo>
                  <a:pt x="1144" y="494"/>
                </a:lnTo>
                <a:lnTo>
                  <a:pt x="1158" y="486"/>
                </a:lnTo>
                <a:lnTo>
                  <a:pt x="1174" y="482"/>
                </a:lnTo>
                <a:lnTo>
                  <a:pt x="1190" y="480"/>
                </a:lnTo>
                <a:lnTo>
                  <a:pt x="1206" y="482"/>
                </a:lnTo>
                <a:lnTo>
                  <a:pt x="1220" y="486"/>
                </a:lnTo>
                <a:lnTo>
                  <a:pt x="1234" y="494"/>
                </a:lnTo>
                <a:lnTo>
                  <a:pt x="1246" y="504"/>
                </a:lnTo>
                <a:lnTo>
                  <a:pt x="1256" y="516"/>
                </a:lnTo>
                <a:lnTo>
                  <a:pt x="1264" y="528"/>
                </a:lnTo>
                <a:lnTo>
                  <a:pt x="1268" y="544"/>
                </a:lnTo>
                <a:lnTo>
                  <a:pt x="1270" y="560"/>
                </a:lnTo>
                <a:lnTo>
                  <a:pt x="1268" y="576"/>
                </a:lnTo>
                <a:lnTo>
                  <a:pt x="1264" y="592"/>
                </a:lnTo>
                <a:lnTo>
                  <a:pt x="1256" y="604"/>
                </a:lnTo>
                <a:lnTo>
                  <a:pt x="1246" y="616"/>
                </a:lnTo>
                <a:lnTo>
                  <a:pt x="1234" y="626"/>
                </a:lnTo>
                <a:lnTo>
                  <a:pt x="1220" y="634"/>
                </a:lnTo>
                <a:lnTo>
                  <a:pt x="1206" y="638"/>
                </a:lnTo>
                <a:lnTo>
                  <a:pt x="1190" y="640"/>
                </a:lnTo>
                <a:close/>
                <a:moveTo>
                  <a:pt x="1190" y="432"/>
                </a:moveTo>
                <a:lnTo>
                  <a:pt x="1190" y="432"/>
                </a:lnTo>
                <a:lnTo>
                  <a:pt x="1174" y="430"/>
                </a:lnTo>
                <a:lnTo>
                  <a:pt x="1158" y="426"/>
                </a:lnTo>
                <a:lnTo>
                  <a:pt x="1144" y="418"/>
                </a:lnTo>
                <a:lnTo>
                  <a:pt x="1132" y="408"/>
                </a:lnTo>
                <a:lnTo>
                  <a:pt x="1124" y="396"/>
                </a:lnTo>
                <a:lnTo>
                  <a:pt x="1116" y="384"/>
                </a:lnTo>
                <a:lnTo>
                  <a:pt x="1112" y="368"/>
                </a:lnTo>
                <a:lnTo>
                  <a:pt x="1110" y="352"/>
                </a:lnTo>
                <a:lnTo>
                  <a:pt x="1112" y="336"/>
                </a:lnTo>
                <a:lnTo>
                  <a:pt x="1116" y="320"/>
                </a:lnTo>
                <a:lnTo>
                  <a:pt x="1124" y="308"/>
                </a:lnTo>
                <a:lnTo>
                  <a:pt x="1132" y="296"/>
                </a:lnTo>
                <a:lnTo>
                  <a:pt x="1144" y="286"/>
                </a:lnTo>
                <a:lnTo>
                  <a:pt x="1158" y="278"/>
                </a:lnTo>
                <a:lnTo>
                  <a:pt x="1174" y="274"/>
                </a:lnTo>
                <a:lnTo>
                  <a:pt x="1190" y="272"/>
                </a:lnTo>
                <a:lnTo>
                  <a:pt x="1206" y="274"/>
                </a:lnTo>
                <a:lnTo>
                  <a:pt x="1220" y="278"/>
                </a:lnTo>
                <a:lnTo>
                  <a:pt x="1234" y="286"/>
                </a:lnTo>
                <a:lnTo>
                  <a:pt x="1246" y="296"/>
                </a:lnTo>
                <a:lnTo>
                  <a:pt x="1256" y="308"/>
                </a:lnTo>
                <a:lnTo>
                  <a:pt x="1264" y="320"/>
                </a:lnTo>
                <a:lnTo>
                  <a:pt x="1268" y="336"/>
                </a:lnTo>
                <a:lnTo>
                  <a:pt x="1270" y="352"/>
                </a:lnTo>
                <a:lnTo>
                  <a:pt x="1268" y="368"/>
                </a:lnTo>
                <a:lnTo>
                  <a:pt x="1264" y="384"/>
                </a:lnTo>
                <a:lnTo>
                  <a:pt x="1256" y="396"/>
                </a:lnTo>
                <a:lnTo>
                  <a:pt x="1246" y="408"/>
                </a:lnTo>
                <a:lnTo>
                  <a:pt x="1234" y="418"/>
                </a:lnTo>
                <a:lnTo>
                  <a:pt x="1220" y="426"/>
                </a:lnTo>
                <a:lnTo>
                  <a:pt x="1206" y="430"/>
                </a:lnTo>
                <a:lnTo>
                  <a:pt x="1190" y="432"/>
                </a:lnTo>
                <a:close/>
                <a:moveTo>
                  <a:pt x="1190" y="224"/>
                </a:moveTo>
                <a:lnTo>
                  <a:pt x="1190" y="224"/>
                </a:lnTo>
                <a:lnTo>
                  <a:pt x="1174" y="222"/>
                </a:lnTo>
                <a:lnTo>
                  <a:pt x="1158" y="218"/>
                </a:lnTo>
                <a:lnTo>
                  <a:pt x="1144" y="210"/>
                </a:lnTo>
                <a:lnTo>
                  <a:pt x="1132" y="200"/>
                </a:lnTo>
                <a:lnTo>
                  <a:pt x="1124" y="188"/>
                </a:lnTo>
                <a:lnTo>
                  <a:pt x="1116" y="176"/>
                </a:lnTo>
                <a:lnTo>
                  <a:pt x="1112" y="160"/>
                </a:lnTo>
                <a:lnTo>
                  <a:pt x="1110" y="144"/>
                </a:lnTo>
                <a:lnTo>
                  <a:pt x="1112" y="128"/>
                </a:lnTo>
                <a:lnTo>
                  <a:pt x="1116" y="112"/>
                </a:lnTo>
                <a:lnTo>
                  <a:pt x="1124" y="100"/>
                </a:lnTo>
                <a:lnTo>
                  <a:pt x="1132" y="88"/>
                </a:lnTo>
                <a:lnTo>
                  <a:pt x="1144" y="78"/>
                </a:lnTo>
                <a:lnTo>
                  <a:pt x="1158" y="70"/>
                </a:lnTo>
                <a:lnTo>
                  <a:pt x="1174" y="66"/>
                </a:lnTo>
                <a:lnTo>
                  <a:pt x="1190" y="64"/>
                </a:lnTo>
                <a:lnTo>
                  <a:pt x="1206" y="66"/>
                </a:lnTo>
                <a:lnTo>
                  <a:pt x="1220" y="70"/>
                </a:lnTo>
                <a:lnTo>
                  <a:pt x="1234" y="78"/>
                </a:lnTo>
                <a:lnTo>
                  <a:pt x="1246" y="88"/>
                </a:lnTo>
                <a:lnTo>
                  <a:pt x="1256" y="100"/>
                </a:lnTo>
                <a:lnTo>
                  <a:pt x="1264" y="112"/>
                </a:lnTo>
                <a:lnTo>
                  <a:pt x="1268" y="128"/>
                </a:lnTo>
                <a:lnTo>
                  <a:pt x="1270" y="144"/>
                </a:lnTo>
                <a:lnTo>
                  <a:pt x="1268" y="160"/>
                </a:lnTo>
                <a:lnTo>
                  <a:pt x="1264" y="176"/>
                </a:lnTo>
                <a:lnTo>
                  <a:pt x="1256" y="188"/>
                </a:lnTo>
                <a:lnTo>
                  <a:pt x="1246" y="200"/>
                </a:lnTo>
                <a:lnTo>
                  <a:pt x="1234" y="210"/>
                </a:lnTo>
                <a:lnTo>
                  <a:pt x="1220" y="218"/>
                </a:lnTo>
                <a:lnTo>
                  <a:pt x="1206" y="222"/>
                </a:lnTo>
                <a:lnTo>
                  <a:pt x="1190" y="224"/>
                </a:lnTo>
                <a:close/>
                <a:moveTo>
                  <a:pt x="1398" y="4824"/>
                </a:moveTo>
                <a:lnTo>
                  <a:pt x="1398" y="4824"/>
                </a:lnTo>
                <a:lnTo>
                  <a:pt x="1382" y="4822"/>
                </a:lnTo>
                <a:lnTo>
                  <a:pt x="1368" y="4818"/>
                </a:lnTo>
                <a:lnTo>
                  <a:pt x="1354" y="4810"/>
                </a:lnTo>
                <a:lnTo>
                  <a:pt x="1342" y="4800"/>
                </a:lnTo>
                <a:lnTo>
                  <a:pt x="1332" y="4788"/>
                </a:lnTo>
                <a:lnTo>
                  <a:pt x="1324" y="4776"/>
                </a:lnTo>
                <a:lnTo>
                  <a:pt x="1320" y="4760"/>
                </a:lnTo>
                <a:lnTo>
                  <a:pt x="1318" y="4744"/>
                </a:lnTo>
                <a:lnTo>
                  <a:pt x="1320" y="4728"/>
                </a:lnTo>
                <a:lnTo>
                  <a:pt x="1324" y="4712"/>
                </a:lnTo>
                <a:lnTo>
                  <a:pt x="1332" y="4700"/>
                </a:lnTo>
                <a:lnTo>
                  <a:pt x="1342" y="4688"/>
                </a:lnTo>
                <a:lnTo>
                  <a:pt x="1354" y="4678"/>
                </a:lnTo>
                <a:lnTo>
                  <a:pt x="1368" y="4670"/>
                </a:lnTo>
                <a:lnTo>
                  <a:pt x="1382" y="4666"/>
                </a:lnTo>
                <a:lnTo>
                  <a:pt x="1398" y="4664"/>
                </a:lnTo>
                <a:lnTo>
                  <a:pt x="1414" y="4666"/>
                </a:lnTo>
                <a:lnTo>
                  <a:pt x="1430" y="4670"/>
                </a:lnTo>
                <a:lnTo>
                  <a:pt x="1444" y="4678"/>
                </a:lnTo>
                <a:lnTo>
                  <a:pt x="1456" y="4688"/>
                </a:lnTo>
                <a:lnTo>
                  <a:pt x="1464" y="4700"/>
                </a:lnTo>
                <a:lnTo>
                  <a:pt x="1472" y="4712"/>
                </a:lnTo>
                <a:lnTo>
                  <a:pt x="1476" y="4728"/>
                </a:lnTo>
                <a:lnTo>
                  <a:pt x="1478" y="4744"/>
                </a:lnTo>
                <a:lnTo>
                  <a:pt x="1476" y="4760"/>
                </a:lnTo>
                <a:lnTo>
                  <a:pt x="1472" y="4776"/>
                </a:lnTo>
                <a:lnTo>
                  <a:pt x="1464" y="4788"/>
                </a:lnTo>
                <a:lnTo>
                  <a:pt x="1456" y="4800"/>
                </a:lnTo>
                <a:lnTo>
                  <a:pt x="1444" y="4810"/>
                </a:lnTo>
                <a:lnTo>
                  <a:pt x="1430" y="4818"/>
                </a:lnTo>
                <a:lnTo>
                  <a:pt x="1414" y="4822"/>
                </a:lnTo>
                <a:lnTo>
                  <a:pt x="1398" y="4824"/>
                </a:lnTo>
                <a:close/>
                <a:moveTo>
                  <a:pt x="1398" y="4608"/>
                </a:moveTo>
                <a:lnTo>
                  <a:pt x="1398" y="4608"/>
                </a:lnTo>
                <a:lnTo>
                  <a:pt x="1382" y="4606"/>
                </a:lnTo>
                <a:lnTo>
                  <a:pt x="1368" y="4602"/>
                </a:lnTo>
                <a:lnTo>
                  <a:pt x="1354" y="4594"/>
                </a:lnTo>
                <a:lnTo>
                  <a:pt x="1342" y="4584"/>
                </a:lnTo>
                <a:lnTo>
                  <a:pt x="1332" y="4572"/>
                </a:lnTo>
                <a:lnTo>
                  <a:pt x="1324" y="4560"/>
                </a:lnTo>
                <a:lnTo>
                  <a:pt x="1320" y="4544"/>
                </a:lnTo>
                <a:lnTo>
                  <a:pt x="1318" y="4528"/>
                </a:lnTo>
                <a:lnTo>
                  <a:pt x="1320" y="4512"/>
                </a:lnTo>
                <a:lnTo>
                  <a:pt x="1324" y="4496"/>
                </a:lnTo>
                <a:lnTo>
                  <a:pt x="1332" y="4484"/>
                </a:lnTo>
                <a:lnTo>
                  <a:pt x="1342" y="4472"/>
                </a:lnTo>
                <a:lnTo>
                  <a:pt x="1354" y="4462"/>
                </a:lnTo>
                <a:lnTo>
                  <a:pt x="1368" y="4454"/>
                </a:lnTo>
                <a:lnTo>
                  <a:pt x="1382" y="4450"/>
                </a:lnTo>
                <a:lnTo>
                  <a:pt x="1398" y="4448"/>
                </a:lnTo>
                <a:lnTo>
                  <a:pt x="1414" y="4450"/>
                </a:lnTo>
                <a:lnTo>
                  <a:pt x="1430" y="4454"/>
                </a:lnTo>
                <a:lnTo>
                  <a:pt x="1444" y="4462"/>
                </a:lnTo>
                <a:lnTo>
                  <a:pt x="1456" y="4472"/>
                </a:lnTo>
                <a:lnTo>
                  <a:pt x="1464" y="4484"/>
                </a:lnTo>
                <a:lnTo>
                  <a:pt x="1472" y="4496"/>
                </a:lnTo>
                <a:lnTo>
                  <a:pt x="1476" y="4512"/>
                </a:lnTo>
                <a:lnTo>
                  <a:pt x="1478" y="4528"/>
                </a:lnTo>
                <a:lnTo>
                  <a:pt x="1476" y="4544"/>
                </a:lnTo>
                <a:lnTo>
                  <a:pt x="1472" y="4560"/>
                </a:lnTo>
                <a:lnTo>
                  <a:pt x="1464" y="4572"/>
                </a:lnTo>
                <a:lnTo>
                  <a:pt x="1456" y="4584"/>
                </a:lnTo>
                <a:lnTo>
                  <a:pt x="1444" y="4594"/>
                </a:lnTo>
                <a:lnTo>
                  <a:pt x="1430" y="4602"/>
                </a:lnTo>
                <a:lnTo>
                  <a:pt x="1414" y="4606"/>
                </a:lnTo>
                <a:lnTo>
                  <a:pt x="1398" y="4608"/>
                </a:lnTo>
                <a:close/>
                <a:moveTo>
                  <a:pt x="1398" y="4406"/>
                </a:moveTo>
                <a:lnTo>
                  <a:pt x="1398" y="4406"/>
                </a:lnTo>
                <a:lnTo>
                  <a:pt x="1382" y="4404"/>
                </a:lnTo>
                <a:lnTo>
                  <a:pt x="1368" y="4400"/>
                </a:lnTo>
                <a:lnTo>
                  <a:pt x="1354" y="4392"/>
                </a:lnTo>
                <a:lnTo>
                  <a:pt x="1342" y="4382"/>
                </a:lnTo>
                <a:lnTo>
                  <a:pt x="1332" y="4370"/>
                </a:lnTo>
                <a:lnTo>
                  <a:pt x="1324" y="4356"/>
                </a:lnTo>
                <a:lnTo>
                  <a:pt x="1320" y="4342"/>
                </a:lnTo>
                <a:lnTo>
                  <a:pt x="1318" y="4326"/>
                </a:lnTo>
                <a:lnTo>
                  <a:pt x="1320" y="4310"/>
                </a:lnTo>
                <a:lnTo>
                  <a:pt x="1324" y="4294"/>
                </a:lnTo>
                <a:lnTo>
                  <a:pt x="1332" y="4282"/>
                </a:lnTo>
                <a:lnTo>
                  <a:pt x="1342" y="4270"/>
                </a:lnTo>
                <a:lnTo>
                  <a:pt x="1354" y="4260"/>
                </a:lnTo>
                <a:lnTo>
                  <a:pt x="1368" y="4252"/>
                </a:lnTo>
                <a:lnTo>
                  <a:pt x="1382" y="4248"/>
                </a:lnTo>
                <a:lnTo>
                  <a:pt x="1398" y="4246"/>
                </a:lnTo>
                <a:lnTo>
                  <a:pt x="1414" y="4248"/>
                </a:lnTo>
                <a:lnTo>
                  <a:pt x="1430" y="4252"/>
                </a:lnTo>
                <a:lnTo>
                  <a:pt x="1444" y="4260"/>
                </a:lnTo>
                <a:lnTo>
                  <a:pt x="1456" y="4270"/>
                </a:lnTo>
                <a:lnTo>
                  <a:pt x="1464" y="4282"/>
                </a:lnTo>
                <a:lnTo>
                  <a:pt x="1472" y="4294"/>
                </a:lnTo>
                <a:lnTo>
                  <a:pt x="1476" y="4310"/>
                </a:lnTo>
                <a:lnTo>
                  <a:pt x="1478" y="4326"/>
                </a:lnTo>
                <a:lnTo>
                  <a:pt x="1476" y="4342"/>
                </a:lnTo>
                <a:lnTo>
                  <a:pt x="1472" y="4356"/>
                </a:lnTo>
                <a:lnTo>
                  <a:pt x="1464" y="4370"/>
                </a:lnTo>
                <a:lnTo>
                  <a:pt x="1456" y="4382"/>
                </a:lnTo>
                <a:lnTo>
                  <a:pt x="1444" y="4392"/>
                </a:lnTo>
                <a:lnTo>
                  <a:pt x="1430" y="4400"/>
                </a:lnTo>
                <a:lnTo>
                  <a:pt x="1414" y="4404"/>
                </a:lnTo>
                <a:lnTo>
                  <a:pt x="1398" y="4406"/>
                </a:lnTo>
                <a:close/>
                <a:moveTo>
                  <a:pt x="1398" y="4196"/>
                </a:moveTo>
                <a:lnTo>
                  <a:pt x="1398" y="4196"/>
                </a:lnTo>
                <a:lnTo>
                  <a:pt x="1382" y="4196"/>
                </a:lnTo>
                <a:lnTo>
                  <a:pt x="1368" y="4190"/>
                </a:lnTo>
                <a:lnTo>
                  <a:pt x="1354" y="4184"/>
                </a:lnTo>
                <a:lnTo>
                  <a:pt x="1342" y="4174"/>
                </a:lnTo>
                <a:lnTo>
                  <a:pt x="1332" y="4162"/>
                </a:lnTo>
                <a:lnTo>
                  <a:pt x="1324" y="4148"/>
                </a:lnTo>
                <a:lnTo>
                  <a:pt x="1320" y="4132"/>
                </a:lnTo>
                <a:lnTo>
                  <a:pt x="1318" y="4116"/>
                </a:lnTo>
                <a:lnTo>
                  <a:pt x="1320" y="4100"/>
                </a:lnTo>
                <a:lnTo>
                  <a:pt x="1324" y="4086"/>
                </a:lnTo>
                <a:lnTo>
                  <a:pt x="1332" y="4072"/>
                </a:lnTo>
                <a:lnTo>
                  <a:pt x="1342" y="4060"/>
                </a:lnTo>
                <a:lnTo>
                  <a:pt x="1354" y="4050"/>
                </a:lnTo>
                <a:lnTo>
                  <a:pt x="1368" y="4044"/>
                </a:lnTo>
                <a:lnTo>
                  <a:pt x="1382" y="4038"/>
                </a:lnTo>
                <a:lnTo>
                  <a:pt x="1398" y="4036"/>
                </a:lnTo>
                <a:lnTo>
                  <a:pt x="1414" y="4038"/>
                </a:lnTo>
                <a:lnTo>
                  <a:pt x="1430" y="4044"/>
                </a:lnTo>
                <a:lnTo>
                  <a:pt x="1444" y="4050"/>
                </a:lnTo>
                <a:lnTo>
                  <a:pt x="1456" y="4060"/>
                </a:lnTo>
                <a:lnTo>
                  <a:pt x="1464" y="4072"/>
                </a:lnTo>
                <a:lnTo>
                  <a:pt x="1472" y="4086"/>
                </a:lnTo>
                <a:lnTo>
                  <a:pt x="1476" y="4100"/>
                </a:lnTo>
                <a:lnTo>
                  <a:pt x="1478" y="4116"/>
                </a:lnTo>
                <a:lnTo>
                  <a:pt x="1476" y="4132"/>
                </a:lnTo>
                <a:lnTo>
                  <a:pt x="1472" y="4148"/>
                </a:lnTo>
                <a:lnTo>
                  <a:pt x="1464" y="4162"/>
                </a:lnTo>
                <a:lnTo>
                  <a:pt x="1456" y="4174"/>
                </a:lnTo>
                <a:lnTo>
                  <a:pt x="1444" y="4184"/>
                </a:lnTo>
                <a:lnTo>
                  <a:pt x="1430" y="4190"/>
                </a:lnTo>
                <a:lnTo>
                  <a:pt x="1414" y="4196"/>
                </a:lnTo>
                <a:lnTo>
                  <a:pt x="1398" y="4196"/>
                </a:lnTo>
                <a:close/>
                <a:moveTo>
                  <a:pt x="1398" y="3988"/>
                </a:moveTo>
                <a:lnTo>
                  <a:pt x="1398" y="3988"/>
                </a:lnTo>
                <a:lnTo>
                  <a:pt x="1382" y="3986"/>
                </a:lnTo>
                <a:lnTo>
                  <a:pt x="1368" y="3982"/>
                </a:lnTo>
                <a:lnTo>
                  <a:pt x="1354" y="3974"/>
                </a:lnTo>
                <a:lnTo>
                  <a:pt x="1342" y="3964"/>
                </a:lnTo>
                <a:lnTo>
                  <a:pt x="1332" y="3952"/>
                </a:lnTo>
                <a:lnTo>
                  <a:pt x="1324" y="3940"/>
                </a:lnTo>
                <a:lnTo>
                  <a:pt x="1320" y="3924"/>
                </a:lnTo>
                <a:lnTo>
                  <a:pt x="1318" y="3908"/>
                </a:lnTo>
                <a:lnTo>
                  <a:pt x="1320" y="3892"/>
                </a:lnTo>
                <a:lnTo>
                  <a:pt x="1324" y="3878"/>
                </a:lnTo>
                <a:lnTo>
                  <a:pt x="1332" y="3864"/>
                </a:lnTo>
                <a:lnTo>
                  <a:pt x="1342" y="3852"/>
                </a:lnTo>
                <a:lnTo>
                  <a:pt x="1354" y="3842"/>
                </a:lnTo>
                <a:lnTo>
                  <a:pt x="1368" y="3834"/>
                </a:lnTo>
                <a:lnTo>
                  <a:pt x="1382" y="3830"/>
                </a:lnTo>
                <a:lnTo>
                  <a:pt x="1398" y="3828"/>
                </a:lnTo>
                <a:lnTo>
                  <a:pt x="1414" y="3830"/>
                </a:lnTo>
                <a:lnTo>
                  <a:pt x="1430" y="3834"/>
                </a:lnTo>
                <a:lnTo>
                  <a:pt x="1444" y="3842"/>
                </a:lnTo>
                <a:lnTo>
                  <a:pt x="1456" y="3852"/>
                </a:lnTo>
                <a:lnTo>
                  <a:pt x="1464" y="3864"/>
                </a:lnTo>
                <a:lnTo>
                  <a:pt x="1472" y="3878"/>
                </a:lnTo>
                <a:lnTo>
                  <a:pt x="1476" y="3892"/>
                </a:lnTo>
                <a:lnTo>
                  <a:pt x="1478" y="3908"/>
                </a:lnTo>
                <a:lnTo>
                  <a:pt x="1476" y="3924"/>
                </a:lnTo>
                <a:lnTo>
                  <a:pt x="1472" y="3940"/>
                </a:lnTo>
                <a:lnTo>
                  <a:pt x="1464" y="3952"/>
                </a:lnTo>
                <a:lnTo>
                  <a:pt x="1456" y="3964"/>
                </a:lnTo>
                <a:lnTo>
                  <a:pt x="1444" y="3974"/>
                </a:lnTo>
                <a:lnTo>
                  <a:pt x="1430" y="3982"/>
                </a:lnTo>
                <a:lnTo>
                  <a:pt x="1414" y="3986"/>
                </a:lnTo>
                <a:lnTo>
                  <a:pt x="1398" y="3988"/>
                </a:lnTo>
                <a:close/>
                <a:moveTo>
                  <a:pt x="1398" y="3776"/>
                </a:moveTo>
                <a:lnTo>
                  <a:pt x="1398" y="3776"/>
                </a:lnTo>
                <a:lnTo>
                  <a:pt x="1382" y="3774"/>
                </a:lnTo>
                <a:lnTo>
                  <a:pt x="1368" y="3770"/>
                </a:lnTo>
                <a:lnTo>
                  <a:pt x="1354" y="3762"/>
                </a:lnTo>
                <a:lnTo>
                  <a:pt x="1342" y="3752"/>
                </a:lnTo>
                <a:lnTo>
                  <a:pt x="1332" y="3740"/>
                </a:lnTo>
                <a:lnTo>
                  <a:pt x="1324" y="3728"/>
                </a:lnTo>
                <a:lnTo>
                  <a:pt x="1320" y="3712"/>
                </a:lnTo>
                <a:lnTo>
                  <a:pt x="1318" y="3696"/>
                </a:lnTo>
                <a:lnTo>
                  <a:pt x="1320" y="3680"/>
                </a:lnTo>
                <a:lnTo>
                  <a:pt x="1324" y="3664"/>
                </a:lnTo>
                <a:lnTo>
                  <a:pt x="1332" y="3652"/>
                </a:lnTo>
                <a:lnTo>
                  <a:pt x="1342" y="3640"/>
                </a:lnTo>
                <a:lnTo>
                  <a:pt x="1354" y="3630"/>
                </a:lnTo>
                <a:lnTo>
                  <a:pt x="1368" y="3622"/>
                </a:lnTo>
                <a:lnTo>
                  <a:pt x="1382" y="3618"/>
                </a:lnTo>
                <a:lnTo>
                  <a:pt x="1398" y="3616"/>
                </a:lnTo>
                <a:lnTo>
                  <a:pt x="1414" y="3618"/>
                </a:lnTo>
                <a:lnTo>
                  <a:pt x="1430" y="3622"/>
                </a:lnTo>
                <a:lnTo>
                  <a:pt x="1444" y="3630"/>
                </a:lnTo>
                <a:lnTo>
                  <a:pt x="1456" y="3640"/>
                </a:lnTo>
                <a:lnTo>
                  <a:pt x="1464" y="3652"/>
                </a:lnTo>
                <a:lnTo>
                  <a:pt x="1472" y="3664"/>
                </a:lnTo>
                <a:lnTo>
                  <a:pt x="1476" y="3680"/>
                </a:lnTo>
                <a:lnTo>
                  <a:pt x="1478" y="3696"/>
                </a:lnTo>
                <a:lnTo>
                  <a:pt x="1476" y="3712"/>
                </a:lnTo>
                <a:lnTo>
                  <a:pt x="1472" y="3728"/>
                </a:lnTo>
                <a:lnTo>
                  <a:pt x="1464" y="3740"/>
                </a:lnTo>
                <a:lnTo>
                  <a:pt x="1456" y="3752"/>
                </a:lnTo>
                <a:lnTo>
                  <a:pt x="1444" y="3762"/>
                </a:lnTo>
                <a:lnTo>
                  <a:pt x="1430" y="3770"/>
                </a:lnTo>
                <a:lnTo>
                  <a:pt x="1414" y="3774"/>
                </a:lnTo>
                <a:lnTo>
                  <a:pt x="1398" y="3776"/>
                </a:lnTo>
                <a:close/>
                <a:moveTo>
                  <a:pt x="1398" y="3560"/>
                </a:moveTo>
                <a:lnTo>
                  <a:pt x="1398" y="3560"/>
                </a:lnTo>
                <a:lnTo>
                  <a:pt x="1382" y="3558"/>
                </a:lnTo>
                <a:lnTo>
                  <a:pt x="1368" y="3554"/>
                </a:lnTo>
                <a:lnTo>
                  <a:pt x="1354" y="3546"/>
                </a:lnTo>
                <a:lnTo>
                  <a:pt x="1342" y="3536"/>
                </a:lnTo>
                <a:lnTo>
                  <a:pt x="1332" y="3524"/>
                </a:lnTo>
                <a:lnTo>
                  <a:pt x="1324" y="3512"/>
                </a:lnTo>
                <a:lnTo>
                  <a:pt x="1320" y="3496"/>
                </a:lnTo>
                <a:lnTo>
                  <a:pt x="1318" y="3480"/>
                </a:lnTo>
                <a:lnTo>
                  <a:pt x="1320" y="3464"/>
                </a:lnTo>
                <a:lnTo>
                  <a:pt x="1324" y="3448"/>
                </a:lnTo>
                <a:lnTo>
                  <a:pt x="1332" y="3436"/>
                </a:lnTo>
                <a:lnTo>
                  <a:pt x="1342" y="3424"/>
                </a:lnTo>
                <a:lnTo>
                  <a:pt x="1354" y="3414"/>
                </a:lnTo>
                <a:lnTo>
                  <a:pt x="1368" y="3406"/>
                </a:lnTo>
                <a:lnTo>
                  <a:pt x="1382" y="3402"/>
                </a:lnTo>
                <a:lnTo>
                  <a:pt x="1398" y="3400"/>
                </a:lnTo>
                <a:lnTo>
                  <a:pt x="1414" y="3402"/>
                </a:lnTo>
                <a:lnTo>
                  <a:pt x="1430" y="3406"/>
                </a:lnTo>
                <a:lnTo>
                  <a:pt x="1444" y="3414"/>
                </a:lnTo>
                <a:lnTo>
                  <a:pt x="1456" y="3424"/>
                </a:lnTo>
                <a:lnTo>
                  <a:pt x="1464" y="3436"/>
                </a:lnTo>
                <a:lnTo>
                  <a:pt x="1472" y="3448"/>
                </a:lnTo>
                <a:lnTo>
                  <a:pt x="1476" y="3464"/>
                </a:lnTo>
                <a:lnTo>
                  <a:pt x="1478" y="3480"/>
                </a:lnTo>
                <a:lnTo>
                  <a:pt x="1476" y="3496"/>
                </a:lnTo>
                <a:lnTo>
                  <a:pt x="1472" y="3512"/>
                </a:lnTo>
                <a:lnTo>
                  <a:pt x="1464" y="3524"/>
                </a:lnTo>
                <a:lnTo>
                  <a:pt x="1456" y="3536"/>
                </a:lnTo>
                <a:lnTo>
                  <a:pt x="1444" y="3546"/>
                </a:lnTo>
                <a:lnTo>
                  <a:pt x="1430" y="3554"/>
                </a:lnTo>
                <a:lnTo>
                  <a:pt x="1414" y="3558"/>
                </a:lnTo>
                <a:lnTo>
                  <a:pt x="1398" y="3560"/>
                </a:lnTo>
                <a:close/>
                <a:moveTo>
                  <a:pt x="1398" y="3352"/>
                </a:moveTo>
                <a:lnTo>
                  <a:pt x="1398" y="3352"/>
                </a:lnTo>
                <a:lnTo>
                  <a:pt x="1382" y="3350"/>
                </a:lnTo>
                <a:lnTo>
                  <a:pt x="1368" y="3346"/>
                </a:lnTo>
                <a:lnTo>
                  <a:pt x="1354" y="3338"/>
                </a:lnTo>
                <a:lnTo>
                  <a:pt x="1342" y="3328"/>
                </a:lnTo>
                <a:lnTo>
                  <a:pt x="1332" y="3316"/>
                </a:lnTo>
                <a:lnTo>
                  <a:pt x="1324" y="3304"/>
                </a:lnTo>
                <a:lnTo>
                  <a:pt x="1320" y="3288"/>
                </a:lnTo>
                <a:lnTo>
                  <a:pt x="1318" y="3272"/>
                </a:lnTo>
                <a:lnTo>
                  <a:pt x="1320" y="3256"/>
                </a:lnTo>
                <a:lnTo>
                  <a:pt x="1324" y="3240"/>
                </a:lnTo>
                <a:lnTo>
                  <a:pt x="1332" y="3228"/>
                </a:lnTo>
                <a:lnTo>
                  <a:pt x="1342" y="3216"/>
                </a:lnTo>
                <a:lnTo>
                  <a:pt x="1354" y="3206"/>
                </a:lnTo>
                <a:lnTo>
                  <a:pt x="1368" y="3198"/>
                </a:lnTo>
                <a:lnTo>
                  <a:pt x="1382" y="3194"/>
                </a:lnTo>
                <a:lnTo>
                  <a:pt x="1398" y="3192"/>
                </a:lnTo>
                <a:lnTo>
                  <a:pt x="1414" y="3194"/>
                </a:lnTo>
                <a:lnTo>
                  <a:pt x="1430" y="3198"/>
                </a:lnTo>
                <a:lnTo>
                  <a:pt x="1444" y="3206"/>
                </a:lnTo>
                <a:lnTo>
                  <a:pt x="1456" y="3216"/>
                </a:lnTo>
                <a:lnTo>
                  <a:pt x="1464" y="3228"/>
                </a:lnTo>
                <a:lnTo>
                  <a:pt x="1472" y="3240"/>
                </a:lnTo>
                <a:lnTo>
                  <a:pt x="1476" y="3256"/>
                </a:lnTo>
                <a:lnTo>
                  <a:pt x="1478" y="3272"/>
                </a:lnTo>
                <a:lnTo>
                  <a:pt x="1476" y="3288"/>
                </a:lnTo>
                <a:lnTo>
                  <a:pt x="1472" y="3304"/>
                </a:lnTo>
                <a:lnTo>
                  <a:pt x="1464" y="3316"/>
                </a:lnTo>
                <a:lnTo>
                  <a:pt x="1456" y="3328"/>
                </a:lnTo>
                <a:lnTo>
                  <a:pt x="1444" y="3338"/>
                </a:lnTo>
                <a:lnTo>
                  <a:pt x="1430" y="3346"/>
                </a:lnTo>
                <a:lnTo>
                  <a:pt x="1414" y="3350"/>
                </a:lnTo>
                <a:lnTo>
                  <a:pt x="1398" y="3352"/>
                </a:lnTo>
                <a:close/>
                <a:moveTo>
                  <a:pt x="1398" y="3144"/>
                </a:moveTo>
                <a:lnTo>
                  <a:pt x="1398" y="3144"/>
                </a:lnTo>
                <a:lnTo>
                  <a:pt x="1382" y="3142"/>
                </a:lnTo>
                <a:lnTo>
                  <a:pt x="1368" y="3138"/>
                </a:lnTo>
                <a:lnTo>
                  <a:pt x="1354" y="3130"/>
                </a:lnTo>
                <a:lnTo>
                  <a:pt x="1342" y="3120"/>
                </a:lnTo>
                <a:lnTo>
                  <a:pt x="1332" y="3108"/>
                </a:lnTo>
                <a:lnTo>
                  <a:pt x="1324" y="3096"/>
                </a:lnTo>
                <a:lnTo>
                  <a:pt x="1320" y="3080"/>
                </a:lnTo>
                <a:lnTo>
                  <a:pt x="1318" y="3064"/>
                </a:lnTo>
                <a:lnTo>
                  <a:pt x="1320" y="3048"/>
                </a:lnTo>
                <a:lnTo>
                  <a:pt x="1324" y="3032"/>
                </a:lnTo>
                <a:lnTo>
                  <a:pt x="1332" y="3020"/>
                </a:lnTo>
                <a:lnTo>
                  <a:pt x="1342" y="3008"/>
                </a:lnTo>
                <a:lnTo>
                  <a:pt x="1354" y="2998"/>
                </a:lnTo>
                <a:lnTo>
                  <a:pt x="1368" y="2990"/>
                </a:lnTo>
                <a:lnTo>
                  <a:pt x="1382" y="2986"/>
                </a:lnTo>
                <a:lnTo>
                  <a:pt x="1398" y="2984"/>
                </a:lnTo>
                <a:lnTo>
                  <a:pt x="1414" y="2986"/>
                </a:lnTo>
                <a:lnTo>
                  <a:pt x="1430" y="2990"/>
                </a:lnTo>
                <a:lnTo>
                  <a:pt x="1444" y="2998"/>
                </a:lnTo>
                <a:lnTo>
                  <a:pt x="1456" y="3008"/>
                </a:lnTo>
                <a:lnTo>
                  <a:pt x="1464" y="3020"/>
                </a:lnTo>
                <a:lnTo>
                  <a:pt x="1472" y="3032"/>
                </a:lnTo>
                <a:lnTo>
                  <a:pt x="1476" y="3048"/>
                </a:lnTo>
                <a:lnTo>
                  <a:pt x="1478" y="3064"/>
                </a:lnTo>
                <a:lnTo>
                  <a:pt x="1476" y="3080"/>
                </a:lnTo>
                <a:lnTo>
                  <a:pt x="1472" y="3096"/>
                </a:lnTo>
                <a:lnTo>
                  <a:pt x="1464" y="3108"/>
                </a:lnTo>
                <a:lnTo>
                  <a:pt x="1456" y="3120"/>
                </a:lnTo>
                <a:lnTo>
                  <a:pt x="1444" y="3130"/>
                </a:lnTo>
                <a:lnTo>
                  <a:pt x="1430" y="3138"/>
                </a:lnTo>
                <a:lnTo>
                  <a:pt x="1414" y="3142"/>
                </a:lnTo>
                <a:lnTo>
                  <a:pt x="1398" y="3144"/>
                </a:lnTo>
                <a:close/>
                <a:moveTo>
                  <a:pt x="1398" y="2928"/>
                </a:moveTo>
                <a:lnTo>
                  <a:pt x="1398" y="2928"/>
                </a:lnTo>
                <a:lnTo>
                  <a:pt x="1382" y="2926"/>
                </a:lnTo>
                <a:lnTo>
                  <a:pt x="1368" y="2922"/>
                </a:lnTo>
                <a:lnTo>
                  <a:pt x="1354" y="2914"/>
                </a:lnTo>
                <a:lnTo>
                  <a:pt x="1342" y="2904"/>
                </a:lnTo>
                <a:lnTo>
                  <a:pt x="1332" y="2892"/>
                </a:lnTo>
                <a:lnTo>
                  <a:pt x="1324" y="2880"/>
                </a:lnTo>
                <a:lnTo>
                  <a:pt x="1320" y="2864"/>
                </a:lnTo>
                <a:lnTo>
                  <a:pt x="1318" y="2848"/>
                </a:lnTo>
                <a:lnTo>
                  <a:pt x="1320" y="2832"/>
                </a:lnTo>
                <a:lnTo>
                  <a:pt x="1324" y="2816"/>
                </a:lnTo>
                <a:lnTo>
                  <a:pt x="1332" y="2804"/>
                </a:lnTo>
                <a:lnTo>
                  <a:pt x="1342" y="2792"/>
                </a:lnTo>
                <a:lnTo>
                  <a:pt x="1354" y="2782"/>
                </a:lnTo>
                <a:lnTo>
                  <a:pt x="1368" y="2774"/>
                </a:lnTo>
                <a:lnTo>
                  <a:pt x="1382" y="2770"/>
                </a:lnTo>
                <a:lnTo>
                  <a:pt x="1398" y="2768"/>
                </a:lnTo>
                <a:lnTo>
                  <a:pt x="1414" y="2770"/>
                </a:lnTo>
                <a:lnTo>
                  <a:pt x="1430" y="2774"/>
                </a:lnTo>
                <a:lnTo>
                  <a:pt x="1444" y="2782"/>
                </a:lnTo>
                <a:lnTo>
                  <a:pt x="1456" y="2792"/>
                </a:lnTo>
                <a:lnTo>
                  <a:pt x="1464" y="2804"/>
                </a:lnTo>
                <a:lnTo>
                  <a:pt x="1472" y="2816"/>
                </a:lnTo>
                <a:lnTo>
                  <a:pt x="1476" y="2832"/>
                </a:lnTo>
                <a:lnTo>
                  <a:pt x="1478" y="2848"/>
                </a:lnTo>
                <a:lnTo>
                  <a:pt x="1476" y="2864"/>
                </a:lnTo>
                <a:lnTo>
                  <a:pt x="1472" y="2880"/>
                </a:lnTo>
                <a:lnTo>
                  <a:pt x="1464" y="2892"/>
                </a:lnTo>
                <a:lnTo>
                  <a:pt x="1456" y="2904"/>
                </a:lnTo>
                <a:lnTo>
                  <a:pt x="1444" y="2914"/>
                </a:lnTo>
                <a:lnTo>
                  <a:pt x="1430" y="2922"/>
                </a:lnTo>
                <a:lnTo>
                  <a:pt x="1414" y="2926"/>
                </a:lnTo>
                <a:lnTo>
                  <a:pt x="1398" y="2928"/>
                </a:lnTo>
                <a:close/>
                <a:moveTo>
                  <a:pt x="1398" y="2728"/>
                </a:moveTo>
                <a:lnTo>
                  <a:pt x="1398" y="2728"/>
                </a:lnTo>
                <a:lnTo>
                  <a:pt x="1382" y="2726"/>
                </a:lnTo>
                <a:lnTo>
                  <a:pt x="1368" y="2722"/>
                </a:lnTo>
                <a:lnTo>
                  <a:pt x="1354" y="2714"/>
                </a:lnTo>
                <a:lnTo>
                  <a:pt x="1342" y="2704"/>
                </a:lnTo>
                <a:lnTo>
                  <a:pt x="1332" y="2692"/>
                </a:lnTo>
                <a:lnTo>
                  <a:pt x="1324" y="2680"/>
                </a:lnTo>
                <a:lnTo>
                  <a:pt x="1320" y="2664"/>
                </a:lnTo>
                <a:lnTo>
                  <a:pt x="1318" y="2648"/>
                </a:lnTo>
                <a:lnTo>
                  <a:pt x="1320" y="2632"/>
                </a:lnTo>
                <a:lnTo>
                  <a:pt x="1324" y="2616"/>
                </a:lnTo>
                <a:lnTo>
                  <a:pt x="1332" y="2604"/>
                </a:lnTo>
                <a:lnTo>
                  <a:pt x="1342" y="2592"/>
                </a:lnTo>
                <a:lnTo>
                  <a:pt x="1354" y="2582"/>
                </a:lnTo>
                <a:lnTo>
                  <a:pt x="1368" y="2574"/>
                </a:lnTo>
                <a:lnTo>
                  <a:pt x="1382" y="2570"/>
                </a:lnTo>
                <a:lnTo>
                  <a:pt x="1398" y="2568"/>
                </a:lnTo>
                <a:lnTo>
                  <a:pt x="1414" y="2570"/>
                </a:lnTo>
                <a:lnTo>
                  <a:pt x="1430" y="2574"/>
                </a:lnTo>
                <a:lnTo>
                  <a:pt x="1444" y="2582"/>
                </a:lnTo>
                <a:lnTo>
                  <a:pt x="1456" y="2592"/>
                </a:lnTo>
                <a:lnTo>
                  <a:pt x="1464" y="2604"/>
                </a:lnTo>
                <a:lnTo>
                  <a:pt x="1472" y="2616"/>
                </a:lnTo>
                <a:lnTo>
                  <a:pt x="1476" y="2632"/>
                </a:lnTo>
                <a:lnTo>
                  <a:pt x="1478" y="2648"/>
                </a:lnTo>
                <a:lnTo>
                  <a:pt x="1476" y="2664"/>
                </a:lnTo>
                <a:lnTo>
                  <a:pt x="1472" y="2680"/>
                </a:lnTo>
                <a:lnTo>
                  <a:pt x="1464" y="2692"/>
                </a:lnTo>
                <a:lnTo>
                  <a:pt x="1456" y="2704"/>
                </a:lnTo>
                <a:lnTo>
                  <a:pt x="1444" y="2714"/>
                </a:lnTo>
                <a:lnTo>
                  <a:pt x="1430" y="2722"/>
                </a:lnTo>
                <a:lnTo>
                  <a:pt x="1414" y="2726"/>
                </a:lnTo>
                <a:lnTo>
                  <a:pt x="1398" y="2728"/>
                </a:lnTo>
                <a:close/>
                <a:moveTo>
                  <a:pt x="1398" y="2520"/>
                </a:moveTo>
                <a:lnTo>
                  <a:pt x="1398" y="2520"/>
                </a:lnTo>
                <a:lnTo>
                  <a:pt x="1382" y="2518"/>
                </a:lnTo>
                <a:lnTo>
                  <a:pt x="1368" y="2514"/>
                </a:lnTo>
                <a:lnTo>
                  <a:pt x="1354" y="2506"/>
                </a:lnTo>
                <a:lnTo>
                  <a:pt x="1342" y="2496"/>
                </a:lnTo>
                <a:lnTo>
                  <a:pt x="1332" y="2484"/>
                </a:lnTo>
                <a:lnTo>
                  <a:pt x="1324" y="2472"/>
                </a:lnTo>
                <a:lnTo>
                  <a:pt x="1320" y="2456"/>
                </a:lnTo>
                <a:lnTo>
                  <a:pt x="1318" y="2440"/>
                </a:lnTo>
                <a:lnTo>
                  <a:pt x="1320" y="2424"/>
                </a:lnTo>
                <a:lnTo>
                  <a:pt x="1324" y="2408"/>
                </a:lnTo>
                <a:lnTo>
                  <a:pt x="1332" y="2396"/>
                </a:lnTo>
                <a:lnTo>
                  <a:pt x="1342" y="2384"/>
                </a:lnTo>
                <a:lnTo>
                  <a:pt x="1354" y="2374"/>
                </a:lnTo>
                <a:lnTo>
                  <a:pt x="1368" y="2366"/>
                </a:lnTo>
                <a:lnTo>
                  <a:pt x="1382" y="2362"/>
                </a:lnTo>
                <a:lnTo>
                  <a:pt x="1398" y="2360"/>
                </a:lnTo>
                <a:lnTo>
                  <a:pt x="1414" y="2362"/>
                </a:lnTo>
                <a:lnTo>
                  <a:pt x="1430" y="2366"/>
                </a:lnTo>
                <a:lnTo>
                  <a:pt x="1444" y="2374"/>
                </a:lnTo>
                <a:lnTo>
                  <a:pt x="1456" y="2384"/>
                </a:lnTo>
                <a:lnTo>
                  <a:pt x="1464" y="2396"/>
                </a:lnTo>
                <a:lnTo>
                  <a:pt x="1472" y="2408"/>
                </a:lnTo>
                <a:lnTo>
                  <a:pt x="1476" y="2424"/>
                </a:lnTo>
                <a:lnTo>
                  <a:pt x="1478" y="2440"/>
                </a:lnTo>
                <a:lnTo>
                  <a:pt x="1476" y="2456"/>
                </a:lnTo>
                <a:lnTo>
                  <a:pt x="1472" y="2472"/>
                </a:lnTo>
                <a:lnTo>
                  <a:pt x="1464" y="2484"/>
                </a:lnTo>
                <a:lnTo>
                  <a:pt x="1456" y="2496"/>
                </a:lnTo>
                <a:lnTo>
                  <a:pt x="1444" y="2506"/>
                </a:lnTo>
                <a:lnTo>
                  <a:pt x="1430" y="2514"/>
                </a:lnTo>
                <a:lnTo>
                  <a:pt x="1414" y="2518"/>
                </a:lnTo>
                <a:lnTo>
                  <a:pt x="1398" y="2520"/>
                </a:lnTo>
                <a:close/>
                <a:moveTo>
                  <a:pt x="1398" y="2312"/>
                </a:moveTo>
                <a:lnTo>
                  <a:pt x="1398" y="2312"/>
                </a:lnTo>
                <a:lnTo>
                  <a:pt x="1382" y="2310"/>
                </a:lnTo>
                <a:lnTo>
                  <a:pt x="1368" y="2306"/>
                </a:lnTo>
                <a:lnTo>
                  <a:pt x="1354" y="2298"/>
                </a:lnTo>
                <a:lnTo>
                  <a:pt x="1342" y="2288"/>
                </a:lnTo>
                <a:lnTo>
                  <a:pt x="1332" y="2276"/>
                </a:lnTo>
                <a:lnTo>
                  <a:pt x="1324" y="2264"/>
                </a:lnTo>
                <a:lnTo>
                  <a:pt x="1320" y="2248"/>
                </a:lnTo>
                <a:lnTo>
                  <a:pt x="1318" y="2232"/>
                </a:lnTo>
                <a:lnTo>
                  <a:pt x="1320" y="2216"/>
                </a:lnTo>
                <a:lnTo>
                  <a:pt x="1324" y="2200"/>
                </a:lnTo>
                <a:lnTo>
                  <a:pt x="1332" y="2188"/>
                </a:lnTo>
                <a:lnTo>
                  <a:pt x="1342" y="2176"/>
                </a:lnTo>
                <a:lnTo>
                  <a:pt x="1354" y="2166"/>
                </a:lnTo>
                <a:lnTo>
                  <a:pt x="1368" y="2158"/>
                </a:lnTo>
                <a:lnTo>
                  <a:pt x="1382" y="2154"/>
                </a:lnTo>
                <a:lnTo>
                  <a:pt x="1398" y="2152"/>
                </a:lnTo>
                <a:lnTo>
                  <a:pt x="1414" y="2154"/>
                </a:lnTo>
                <a:lnTo>
                  <a:pt x="1430" y="2158"/>
                </a:lnTo>
                <a:lnTo>
                  <a:pt x="1444" y="2166"/>
                </a:lnTo>
                <a:lnTo>
                  <a:pt x="1456" y="2176"/>
                </a:lnTo>
                <a:lnTo>
                  <a:pt x="1464" y="2188"/>
                </a:lnTo>
                <a:lnTo>
                  <a:pt x="1472" y="2200"/>
                </a:lnTo>
                <a:lnTo>
                  <a:pt x="1476" y="2216"/>
                </a:lnTo>
                <a:lnTo>
                  <a:pt x="1478" y="2232"/>
                </a:lnTo>
                <a:lnTo>
                  <a:pt x="1476" y="2248"/>
                </a:lnTo>
                <a:lnTo>
                  <a:pt x="1472" y="2264"/>
                </a:lnTo>
                <a:lnTo>
                  <a:pt x="1464" y="2276"/>
                </a:lnTo>
                <a:lnTo>
                  <a:pt x="1456" y="2288"/>
                </a:lnTo>
                <a:lnTo>
                  <a:pt x="1444" y="2298"/>
                </a:lnTo>
                <a:lnTo>
                  <a:pt x="1430" y="2306"/>
                </a:lnTo>
                <a:lnTo>
                  <a:pt x="1414" y="2310"/>
                </a:lnTo>
                <a:lnTo>
                  <a:pt x="1398" y="2312"/>
                </a:lnTo>
                <a:close/>
                <a:moveTo>
                  <a:pt x="1398" y="2096"/>
                </a:moveTo>
                <a:lnTo>
                  <a:pt x="1398" y="2096"/>
                </a:lnTo>
                <a:lnTo>
                  <a:pt x="1382" y="2094"/>
                </a:lnTo>
                <a:lnTo>
                  <a:pt x="1368" y="2090"/>
                </a:lnTo>
                <a:lnTo>
                  <a:pt x="1354" y="2082"/>
                </a:lnTo>
                <a:lnTo>
                  <a:pt x="1342" y="2072"/>
                </a:lnTo>
                <a:lnTo>
                  <a:pt x="1332" y="2060"/>
                </a:lnTo>
                <a:lnTo>
                  <a:pt x="1324" y="2048"/>
                </a:lnTo>
                <a:lnTo>
                  <a:pt x="1320" y="2032"/>
                </a:lnTo>
                <a:lnTo>
                  <a:pt x="1318" y="2016"/>
                </a:lnTo>
                <a:lnTo>
                  <a:pt x="1320" y="2000"/>
                </a:lnTo>
                <a:lnTo>
                  <a:pt x="1324" y="1984"/>
                </a:lnTo>
                <a:lnTo>
                  <a:pt x="1332" y="1972"/>
                </a:lnTo>
                <a:lnTo>
                  <a:pt x="1342" y="1960"/>
                </a:lnTo>
                <a:lnTo>
                  <a:pt x="1354" y="1950"/>
                </a:lnTo>
                <a:lnTo>
                  <a:pt x="1368" y="1942"/>
                </a:lnTo>
                <a:lnTo>
                  <a:pt x="1382" y="1938"/>
                </a:lnTo>
                <a:lnTo>
                  <a:pt x="1398" y="1936"/>
                </a:lnTo>
                <a:lnTo>
                  <a:pt x="1414" y="1938"/>
                </a:lnTo>
                <a:lnTo>
                  <a:pt x="1430" y="1942"/>
                </a:lnTo>
                <a:lnTo>
                  <a:pt x="1444" y="1950"/>
                </a:lnTo>
                <a:lnTo>
                  <a:pt x="1456" y="1960"/>
                </a:lnTo>
                <a:lnTo>
                  <a:pt x="1464" y="1972"/>
                </a:lnTo>
                <a:lnTo>
                  <a:pt x="1472" y="1984"/>
                </a:lnTo>
                <a:lnTo>
                  <a:pt x="1476" y="2000"/>
                </a:lnTo>
                <a:lnTo>
                  <a:pt x="1478" y="2016"/>
                </a:lnTo>
                <a:lnTo>
                  <a:pt x="1476" y="2032"/>
                </a:lnTo>
                <a:lnTo>
                  <a:pt x="1472" y="2048"/>
                </a:lnTo>
                <a:lnTo>
                  <a:pt x="1464" y="2060"/>
                </a:lnTo>
                <a:lnTo>
                  <a:pt x="1456" y="2072"/>
                </a:lnTo>
                <a:lnTo>
                  <a:pt x="1444" y="2082"/>
                </a:lnTo>
                <a:lnTo>
                  <a:pt x="1430" y="2090"/>
                </a:lnTo>
                <a:lnTo>
                  <a:pt x="1414" y="2094"/>
                </a:lnTo>
                <a:lnTo>
                  <a:pt x="1398" y="2096"/>
                </a:lnTo>
                <a:close/>
                <a:moveTo>
                  <a:pt x="1398" y="1880"/>
                </a:moveTo>
                <a:lnTo>
                  <a:pt x="1398" y="1880"/>
                </a:lnTo>
                <a:lnTo>
                  <a:pt x="1382" y="1878"/>
                </a:lnTo>
                <a:lnTo>
                  <a:pt x="1368" y="1874"/>
                </a:lnTo>
                <a:lnTo>
                  <a:pt x="1354" y="1866"/>
                </a:lnTo>
                <a:lnTo>
                  <a:pt x="1342" y="1856"/>
                </a:lnTo>
                <a:lnTo>
                  <a:pt x="1332" y="1844"/>
                </a:lnTo>
                <a:lnTo>
                  <a:pt x="1324" y="1832"/>
                </a:lnTo>
                <a:lnTo>
                  <a:pt x="1320" y="1816"/>
                </a:lnTo>
                <a:lnTo>
                  <a:pt x="1318" y="1800"/>
                </a:lnTo>
                <a:lnTo>
                  <a:pt x="1320" y="1784"/>
                </a:lnTo>
                <a:lnTo>
                  <a:pt x="1324" y="1768"/>
                </a:lnTo>
                <a:lnTo>
                  <a:pt x="1332" y="1756"/>
                </a:lnTo>
                <a:lnTo>
                  <a:pt x="1342" y="1744"/>
                </a:lnTo>
                <a:lnTo>
                  <a:pt x="1354" y="1734"/>
                </a:lnTo>
                <a:lnTo>
                  <a:pt x="1368" y="1726"/>
                </a:lnTo>
                <a:lnTo>
                  <a:pt x="1382" y="1722"/>
                </a:lnTo>
                <a:lnTo>
                  <a:pt x="1398" y="1720"/>
                </a:lnTo>
                <a:lnTo>
                  <a:pt x="1414" y="1722"/>
                </a:lnTo>
                <a:lnTo>
                  <a:pt x="1430" y="1726"/>
                </a:lnTo>
                <a:lnTo>
                  <a:pt x="1444" y="1734"/>
                </a:lnTo>
                <a:lnTo>
                  <a:pt x="1456" y="1744"/>
                </a:lnTo>
                <a:lnTo>
                  <a:pt x="1464" y="1756"/>
                </a:lnTo>
                <a:lnTo>
                  <a:pt x="1472" y="1768"/>
                </a:lnTo>
                <a:lnTo>
                  <a:pt x="1476" y="1784"/>
                </a:lnTo>
                <a:lnTo>
                  <a:pt x="1478" y="1800"/>
                </a:lnTo>
                <a:lnTo>
                  <a:pt x="1476" y="1816"/>
                </a:lnTo>
                <a:lnTo>
                  <a:pt x="1472" y="1832"/>
                </a:lnTo>
                <a:lnTo>
                  <a:pt x="1464" y="1844"/>
                </a:lnTo>
                <a:lnTo>
                  <a:pt x="1456" y="1856"/>
                </a:lnTo>
                <a:lnTo>
                  <a:pt x="1444" y="1866"/>
                </a:lnTo>
                <a:lnTo>
                  <a:pt x="1430" y="1874"/>
                </a:lnTo>
                <a:lnTo>
                  <a:pt x="1414" y="1878"/>
                </a:lnTo>
                <a:lnTo>
                  <a:pt x="1398" y="1880"/>
                </a:lnTo>
                <a:close/>
                <a:moveTo>
                  <a:pt x="1398" y="1680"/>
                </a:moveTo>
                <a:lnTo>
                  <a:pt x="1398" y="1680"/>
                </a:lnTo>
                <a:lnTo>
                  <a:pt x="1382" y="1678"/>
                </a:lnTo>
                <a:lnTo>
                  <a:pt x="1368" y="1674"/>
                </a:lnTo>
                <a:lnTo>
                  <a:pt x="1354" y="1666"/>
                </a:lnTo>
                <a:lnTo>
                  <a:pt x="1342" y="1656"/>
                </a:lnTo>
                <a:lnTo>
                  <a:pt x="1332" y="1644"/>
                </a:lnTo>
                <a:lnTo>
                  <a:pt x="1324" y="1632"/>
                </a:lnTo>
                <a:lnTo>
                  <a:pt x="1320" y="1616"/>
                </a:lnTo>
                <a:lnTo>
                  <a:pt x="1318" y="1600"/>
                </a:lnTo>
                <a:lnTo>
                  <a:pt x="1320" y="1584"/>
                </a:lnTo>
                <a:lnTo>
                  <a:pt x="1324" y="1568"/>
                </a:lnTo>
                <a:lnTo>
                  <a:pt x="1332" y="1556"/>
                </a:lnTo>
                <a:lnTo>
                  <a:pt x="1342" y="1544"/>
                </a:lnTo>
                <a:lnTo>
                  <a:pt x="1354" y="1534"/>
                </a:lnTo>
                <a:lnTo>
                  <a:pt x="1368" y="1526"/>
                </a:lnTo>
                <a:lnTo>
                  <a:pt x="1382" y="1522"/>
                </a:lnTo>
                <a:lnTo>
                  <a:pt x="1398" y="1520"/>
                </a:lnTo>
                <a:lnTo>
                  <a:pt x="1414" y="1522"/>
                </a:lnTo>
                <a:lnTo>
                  <a:pt x="1430" y="1526"/>
                </a:lnTo>
                <a:lnTo>
                  <a:pt x="1444" y="1534"/>
                </a:lnTo>
                <a:lnTo>
                  <a:pt x="1456" y="1544"/>
                </a:lnTo>
                <a:lnTo>
                  <a:pt x="1464" y="1556"/>
                </a:lnTo>
                <a:lnTo>
                  <a:pt x="1472" y="1568"/>
                </a:lnTo>
                <a:lnTo>
                  <a:pt x="1476" y="1584"/>
                </a:lnTo>
                <a:lnTo>
                  <a:pt x="1478" y="1600"/>
                </a:lnTo>
                <a:lnTo>
                  <a:pt x="1476" y="1616"/>
                </a:lnTo>
                <a:lnTo>
                  <a:pt x="1472" y="1632"/>
                </a:lnTo>
                <a:lnTo>
                  <a:pt x="1464" y="1644"/>
                </a:lnTo>
                <a:lnTo>
                  <a:pt x="1456" y="1656"/>
                </a:lnTo>
                <a:lnTo>
                  <a:pt x="1444" y="1666"/>
                </a:lnTo>
                <a:lnTo>
                  <a:pt x="1430" y="1674"/>
                </a:lnTo>
                <a:lnTo>
                  <a:pt x="1414" y="1678"/>
                </a:lnTo>
                <a:lnTo>
                  <a:pt x="1398" y="1680"/>
                </a:lnTo>
                <a:close/>
                <a:moveTo>
                  <a:pt x="1398" y="1472"/>
                </a:moveTo>
                <a:lnTo>
                  <a:pt x="1398" y="1472"/>
                </a:lnTo>
                <a:lnTo>
                  <a:pt x="1382" y="1470"/>
                </a:lnTo>
                <a:lnTo>
                  <a:pt x="1368" y="1466"/>
                </a:lnTo>
                <a:lnTo>
                  <a:pt x="1354" y="1458"/>
                </a:lnTo>
                <a:lnTo>
                  <a:pt x="1342" y="1448"/>
                </a:lnTo>
                <a:lnTo>
                  <a:pt x="1332" y="1436"/>
                </a:lnTo>
                <a:lnTo>
                  <a:pt x="1324" y="1424"/>
                </a:lnTo>
                <a:lnTo>
                  <a:pt x="1320" y="1408"/>
                </a:lnTo>
                <a:lnTo>
                  <a:pt x="1318" y="1392"/>
                </a:lnTo>
                <a:lnTo>
                  <a:pt x="1320" y="1376"/>
                </a:lnTo>
                <a:lnTo>
                  <a:pt x="1324" y="1360"/>
                </a:lnTo>
                <a:lnTo>
                  <a:pt x="1332" y="1348"/>
                </a:lnTo>
                <a:lnTo>
                  <a:pt x="1342" y="1336"/>
                </a:lnTo>
                <a:lnTo>
                  <a:pt x="1354" y="1326"/>
                </a:lnTo>
                <a:lnTo>
                  <a:pt x="1368" y="1318"/>
                </a:lnTo>
                <a:lnTo>
                  <a:pt x="1382" y="1314"/>
                </a:lnTo>
                <a:lnTo>
                  <a:pt x="1398" y="1312"/>
                </a:lnTo>
                <a:lnTo>
                  <a:pt x="1414" y="1314"/>
                </a:lnTo>
                <a:lnTo>
                  <a:pt x="1430" y="1318"/>
                </a:lnTo>
                <a:lnTo>
                  <a:pt x="1444" y="1326"/>
                </a:lnTo>
                <a:lnTo>
                  <a:pt x="1456" y="1336"/>
                </a:lnTo>
                <a:lnTo>
                  <a:pt x="1464" y="1348"/>
                </a:lnTo>
                <a:lnTo>
                  <a:pt x="1472" y="1360"/>
                </a:lnTo>
                <a:lnTo>
                  <a:pt x="1476" y="1376"/>
                </a:lnTo>
                <a:lnTo>
                  <a:pt x="1478" y="1392"/>
                </a:lnTo>
                <a:lnTo>
                  <a:pt x="1476" y="1408"/>
                </a:lnTo>
                <a:lnTo>
                  <a:pt x="1472" y="1424"/>
                </a:lnTo>
                <a:lnTo>
                  <a:pt x="1464" y="1436"/>
                </a:lnTo>
                <a:lnTo>
                  <a:pt x="1456" y="1448"/>
                </a:lnTo>
                <a:lnTo>
                  <a:pt x="1444" y="1458"/>
                </a:lnTo>
                <a:lnTo>
                  <a:pt x="1430" y="1466"/>
                </a:lnTo>
                <a:lnTo>
                  <a:pt x="1414" y="1470"/>
                </a:lnTo>
                <a:lnTo>
                  <a:pt x="1398" y="1472"/>
                </a:lnTo>
                <a:close/>
                <a:moveTo>
                  <a:pt x="1398" y="1264"/>
                </a:moveTo>
                <a:lnTo>
                  <a:pt x="1398" y="1264"/>
                </a:lnTo>
                <a:lnTo>
                  <a:pt x="1382" y="1262"/>
                </a:lnTo>
                <a:lnTo>
                  <a:pt x="1368" y="1258"/>
                </a:lnTo>
                <a:lnTo>
                  <a:pt x="1354" y="1250"/>
                </a:lnTo>
                <a:lnTo>
                  <a:pt x="1342" y="1240"/>
                </a:lnTo>
                <a:lnTo>
                  <a:pt x="1332" y="1228"/>
                </a:lnTo>
                <a:lnTo>
                  <a:pt x="1324" y="1216"/>
                </a:lnTo>
                <a:lnTo>
                  <a:pt x="1320" y="1200"/>
                </a:lnTo>
                <a:lnTo>
                  <a:pt x="1318" y="1184"/>
                </a:lnTo>
                <a:lnTo>
                  <a:pt x="1320" y="1168"/>
                </a:lnTo>
                <a:lnTo>
                  <a:pt x="1324" y="1152"/>
                </a:lnTo>
                <a:lnTo>
                  <a:pt x="1332" y="1140"/>
                </a:lnTo>
                <a:lnTo>
                  <a:pt x="1342" y="1128"/>
                </a:lnTo>
                <a:lnTo>
                  <a:pt x="1354" y="1118"/>
                </a:lnTo>
                <a:lnTo>
                  <a:pt x="1368" y="1110"/>
                </a:lnTo>
                <a:lnTo>
                  <a:pt x="1382" y="1106"/>
                </a:lnTo>
                <a:lnTo>
                  <a:pt x="1398" y="1104"/>
                </a:lnTo>
                <a:lnTo>
                  <a:pt x="1414" y="1106"/>
                </a:lnTo>
                <a:lnTo>
                  <a:pt x="1430" y="1110"/>
                </a:lnTo>
                <a:lnTo>
                  <a:pt x="1444" y="1118"/>
                </a:lnTo>
                <a:lnTo>
                  <a:pt x="1456" y="1128"/>
                </a:lnTo>
                <a:lnTo>
                  <a:pt x="1464" y="1140"/>
                </a:lnTo>
                <a:lnTo>
                  <a:pt x="1472" y="1152"/>
                </a:lnTo>
                <a:lnTo>
                  <a:pt x="1476" y="1168"/>
                </a:lnTo>
                <a:lnTo>
                  <a:pt x="1478" y="1184"/>
                </a:lnTo>
                <a:lnTo>
                  <a:pt x="1476" y="1200"/>
                </a:lnTo>
                <a:lnTo>
                  <a:pt x="1472" y="1216"/>
                </a:lnTo>
                <a:lnTo>
                  <a:pt x="1464" y="1228"/>
                </a:lnTo>
                <a:lnTo>
                  <a:pt x="1456" y="1240"/>
                </a:lnTo>
                <a:lnTo>
                  <a:pt x="1444" y="1250"/>
                </a:lnTo>
                <a:lnTo>
                  <a:pt x="1430" y="1258"/>
                </a:lnTo>
                <a:lnTo>
                  <a:pt x="1414" y="1262"/>
                </a:lnTo>
                <a:lnTo>
                  <a:pt x="1398" y="1264"/>
                </a:lnTo>
                <a:close/>
                <a:moveTo>
                  <a:pt x="1398" y="1056"/>
                </a:moveTo>
                <a:lnTo>
                  <a:pt x="1398" y="1056"/>
                </a:lnTo>
                <a:lnTo>
                  <a:pt x="1382" y="1054"/>
                </a:lnTo>
                <a:lnTo>
                  <a:pt x="1368" y="1050"/>
                </a:lnTo>
                <a:lnTo>
                  <a:pt x="1354" y="1042"/>
                </a:lnTo>
                <a:lnTo>
                  <a:pt x="1342" y="1032"/>
                </a:lnTo>
                <a:lnTo>
                  <a:pt x="1332" y="1020"/>
                </a:lnTo>
                <a:lnTo>
                  <a:pt x="1324" y="1008"/>
                </a:lnTo>
                <a:lnTo>
                  <a:pt x="1320" y="992"/>
                </a:lnTo>
                <a:lnTo>
                  <a:pt x="1318" y="976"/>
                </a:lnTo>
                <a:lnTo>
                  <a:pt x="1320" y="960"/>
                </a:lnTo>
                <a:lnTo>
                  <a:pt x="1324" y="944"/>
                </a:lnTo>
                <a:lnTo>
                  <a:pt x="1332" y="932"/>
                </a:lnTo>
                <a:lnTo>
                  <a:pt x="1342" y="920"/>
                </a:lnTo>
                <a:lnTo>
                  <a:pt x="1354" y="910"/>
                </a:lnTo>
                <a:lnTo>
                  <a:pt x="1368" y="902"/>
                </a:lnTo>
                <a:lnTo>
                  <a:pt x="1382" y="898"/>
                </a:lnTo>
                <a:lnTo>
                  <a:pt x="1398" y="896"/>
                </a:lnTo>
                <a:lnTo>
                  <a:pt x="1414" y="898"/>
                </a:lnTo>
                <a:lnTo>
                  <a:pt x="1430" y="902"/>
                </a:lnTo>
                <a:lnTo>
                  <a:pt x="1444" y="910"/>
                </a:lnTo>
                <a:lnTo>
                  <a:pt x="1456" y="920"/>
                </a:lnTo>
                <a:lnTo>
                  <a:pt x="1464" y="932"/>
                </a:lnTo>
                <a:lnTo>
                  <a:pt x="1472" y="944"/>
                </a:lnTo>
                <a:lnTo>
                  <a:pt x="1476" y="960"/>
                </a:lnTo>
                <a:lnTo>
                  <a:pt x="1478" y="976"/>
                </a:lnTo>
                <a:lnTo>
                  <a:pt x="1476" y="992"/>
                </a:lnTo>
                <a:lnTo>
                  <a:pt x="1472" y="1008"/>
                </a:lnTo>
                <a:lnTo>
                  <a:pt x="1464" y="1020"/>
                </a:lnTo>
                <a:lnTo>
                  <a:pt x="1456" y="1032"/>
                </a:lnTo>
                <a:lnTo>
                  <a:pt x="1444" y="1042"/>
                </a:lnTo>
                <a:lnTo>
                  <a:pt x="1430" y="1050"/>
                </a:lnTo>
                <a:lnTo>
                  <a:pt x="1414" y="1054"/>
                </a:lnTo>
                <a:lnTo>
                  <a:pt x="1398" y="1056"/>
                </a:lnTo>
                <a:close/>
                <a:moveTo>
                  <a:pt x="1398" y="840"/>
                </a:moveTo>
                <a:lnTo>
                  <a:pt x="1398" y="840"/>
                </a:lnTo>
                <a:lnTo>
                  <a:pt x="1382" y="838"/>
                </a:lnTo>
                <a:lnTo>
                  <a:pt x="1368" y="834"/>
                </a:lnTo>
                <a:lnTo>
                  <a:pt x="1354" y="826"/>
                </a:lnTo>
                <a:lnTo>
                  <a:pt x="1342" y="816"/>
                </a:lnTo>
                <a:lnTo>
                  <a:pt x="1332" y="804"/>
                </a:lnTo>
                <a:lnTo>
                  <a:pt x="1324" y="792"/>
                </a:lnTo>
                <a:lnTo>
                  <a:pt x="1320" y="776"/>
                </a:lnTo>
                <a:lnTo>
                  <a:pt x="1318" y="760"/>
                </a:lnTo>
                <a:lnTo>
                  <a:pt x="1320" y="744"/>
                </a:lnTo>
                <a:lnTo>
                  <a:pt x="1324" y="728"/>
                </a:lnTo>
                <a:lnTo>
                  <a:pt x="1332" y="716"/>
                </a:lnTo>
                <a:lnTo>
                  <a:pt x="1342" y="704"/>
                </a:lnTo>
                <a:lnTo>
                  <a:pt x="1354" y="694"/>
                </a:lnTo>
                <a:lnTo>
                  <a:pt x="1368" y="686"/>
                </a:lnTo>
                <a:lnTo>
                  <a:pt x="1382" y="682"/>
                </a:lnTo>
                <a:lnTo>
                  <a:pt x="1398" y="680"/>
                </a:lnTo>
                <a:lnTo>
                  <a:pt x="1414" y="682"/>
                </a:lnTo>
                <a:lnTo>
                  <a:pt x="1430" y="686"/>
                </a:lnTo>
                <a:lnTo>
                  <a:pt x="1444" y="694"/>
                </a:lnTo>
                <a:lnTo>
                  <a:pt x="1456" y="704"/>
                </a:lnTo>
                <a:lnTo>
                  <a:pt x="1464" y="716"/>
                </a:lnTo>
                <a:lnTo>
                  <a:pt x="1472" y="728"/>
                </a:lnTo>
                <a:lnTo>
                  <a:pt x="1476" y="744"/>
                </a:lnTo>
                <a:lnTo>
                  <a:pt x="1478" y="760"/>
                </a:lnTo>
                <a:lnTo>
                  <a:pt x="1476" y="776"/>
                </a:lnTo>
                <a:lnTo>
                  <a:pt x="1472" y="792"/>
                </a:lnTo>
                <a:lnTo>
                  <a:pt x="1464" y="804"/>
                </a:lnTo>
                <a:lnTo>
                  <a:pt x="1456" y="816"/>
                </a:lnTo>
                <a:lnTo>
                  <a:pt x="1444" y="826"/>
                </a:lnTo>
                <a:lnTo>
                  <a:pt x="1430" y="834"/>
                </a:lnTo>
                <a:lnTo>
                  <a:pt x="1414" y="838"/>
                </a:lnTo>
                <a:lnTo>
                  <a:pt x="1398" y="840"/>
                </a:lnTo>
                <a:close/>
                <a:moveTo>
                  <a:pt x="1398" y="640"/>
                </a:moveTo>
                <a:lnTo>
                  <a:pt x="1398" y="640"/>
                </a:lnTo>
                <a:lnTo>
                  <a:pt x="1382" y="638"/>
                </a:lnTo>
                <a:lnTo>
                  <a:pt x="1368" y="634"/>
                </a:lnTo>
                <a:lnTo>
                  <a:pt x="1354" y="626"/>
                </a:lnTo>
                <a:lnTo>
                  <a:pt x="1342" y="616"/>
                </a:lnTo>
                <a:lnTo>
                  <a:pt x="1332" y="604"/>
                </a:lnTo>
                <a:lnTo>
                  <a:pt x="1324" y="592"/>
                </a:lnTo>
                <a:lnTo>
                  <a:pt x="1320" y="576"/>
                </a:lnTo>
                <a:lnTo>
                  <a:pt x="1318" y="560"/>
                </a:lnTo>
                <a:lnTo>
                  <a:pt x="1320" y="544"/>
                </a:lnTo>
                <a:lnTo>
                  <a:pt x="1324" y="528"/>
                </a:lnTo>
                <a:lnTo>
                  <a:pt x="1332" y="516"/>
                </a:lnTo>
                <a:lnTo>
                  <a:pt x="1342" y="504"/>
                </a:lnTo>
                <a:lnTo>
                  <a:pt x="1354" y="494"/>
                </a:lnTo>
                <a:lnTo>
                  <a:pt x="1368" y="486"/>
                </a:lnTo>
                <a:lnTo>
                  <a:pt x="1382" y="482"/>
                </a:lnTo>
                <a:lnTo>
                  <a:pt x="1398" y="480"/>
                </a:lnTo>
                <a:lnTo>
                  <a:pt x="1414" y="482"/>
                </a:lnTo>
                <a:lnTo>
                  <a:pt x="1430" y="486"/>
                </a:lnTo>
                <a:lnTo>
                  <a:pt x="1444" y="494"/>
                </a:lnTo>
                <a:lnTo>
                  <a:pt x="1456" y="504"/>
                </a:lnTo>
                <a:lnTo>
                  <a:pt x="1464" y="516"/>
                </a:lnTo>
                <a:lnTo>
                  <a:pt x="1472" y="528"/>
                </a:lnTo>
                <a:lnTo>
                  <a:pt x="1476" y="544"/>
                </a:lnTo>
                <a:lnTo>
                  <a:pt x="1478" y="560"/>
                </a:lnTo>
                <a:lnTo>
                  <a:pt x="1476" y="576"/>
                </a:lnTo>
                <a:lnTo>
                  <a:pt x="1472" y="592"/>
                </a:lnTo>
                <a:lnTo>
                  <a:pt x="1464" y="604"/>
                </a:lnTo>
                <a:lnTo>
                  <a:pt x="1456" y="616"/>
                </a:lnTo>
                <a:lnTo>
                  <a:pt x="1444" y="626"/>
                </a:lnTo>
                <a:lnTo>
                  <a:pt x="1430" y="634"/>
                </a:lnTo>
                <a:lnTo>
                  <a:pt x="1414" y="638"/>
                </a:lnTo>
                <a:lnTo>
                  <a:pt x="1398" y="640"/>
                </a:lnTo>
                <a:close/>
                <a:moveTo>
                  <a:pt x="1398" y="432"/>
                </a:moveTo>
                <a:lnTo>
                  <a:pt x="1398" y="432"/>
                </a:lnTo>
                <a:lnTo>
                  <a:pt x="1382" y="430"/>
                </a:lnTo>
                <a:lnTo>
                  <a:pt x="1368" y="426"/>
                </a:lnTo>
                <a:lnTo>
                  <a:pt x="1354" y="418"/>
                </a:lnTo>
                <a:lnTo>
                  <a:pt x="1342" y="408"/>
                </a:lnTo>
                <a:lnTo>
                  <a:pt x="1332" y="396"/>
                </a:lnTo>
                <a:lnTo>
                  <a:pt x="1324" y="384"/>
                </a:lnTo>
                <a:lnTo>
                  <a:pt x="1320" y="368"/>
                </a:lnTo>
                <a:lnTo>
                  <a:pt x="1318" y="352"/>
                </a:lnTo>
                <a:lnTo>
                  <a:pt x="1320" y="336"/>
                </a:lnTo>
                <a:lnTo>
                  <a:pt x="1324" y="320"/>
                </a:lnTo>
                <a:lnTo>
                  <a:pt x="1332" y="308"/>
                </a:lnTo>
                <a:lnTo>
                  <a:pt x="1342" y="296"/>
                </a:lnTo>
                <a:lnTo>
                  <a:pt x="1354" y="286"/>
                </a:lnTo>
                <a:lnTo>
                  <a:pt x="1368" y="278"/>
                </a:lnTo>
                <a:lnTo>
                  <a:pt x="1382" y="274"/>
                </a:lnTo>
                <a:lnTo>
                  <a:pt x="1398" y="272"/>
                </a:lnTo>
                <a:lnTo>
                  <a:pt x="1414" y="274"/>
                </a:lnTo>
                <a:lnTo>
                  <a:pt x="1430" y="278"/>
                </a:lnTo>
                <a:lnTo>
                  <a:pt x="1444" y="286"/>
                </a:lnTo>
                <a:lnTo>
                  <a:pt x="1456" y="296"/>
                </a:lnTo>
                <a:lnTo>
                  <a:pt x="1464" y="308"/>
                </a:lnTo>
                <a:lnTo>
                  <a:pt x="1472" y="320"/>
                </a:lnTo>
                <a:lnTo>
                  <a:pt x="1476" y="336"/>
                </a:lnTo>
                <a:lnTo>
                  <a:pt x="1478" y="352"/>
                </a:lnTo>
                <a:lnTo>
                  <a:pt x="1476" y="368"/>
                </a:lnTo>
                <a:lnTo>
                  <a:pt x="1472" y="384"/>
                </a:lnTo>
                <a:lnTo>
                  <a:pt x="1464" y="396"/>
                </a:lnTo>
                <a:lnTo>
                  <a:pt x="1456" y="408"/>
                </a:lnTo>
                <a:lnTo>
                  <a:pt x="1444" y="418"/>
                </a:lnTo>
                <a:lnTo>
                  <a:pt x="1430" y="426"/>
                </a:lnTo>
                <a:lnTo>
                  <a:pt x="1414" y="430"/>
                </a:lnTo>
                <a:lnTo>
                  <a:pt x="1398" y="432"/>
                </a:lnTo>
                <a:close/>
                <a:moveTo>
                  <a:pt x="1398" y="224"/>
                </a:moveTo>
                <a:lnTo>
                  <a:pt x="1398" y="224"/>
                </a:lnTo>
                <a:lnTo>
                  <a:pt x="1382" y="222"/>
                </a:lnTo>
                <a:lnTo>
                  <a:pt x="1368" y="218"/>
                </a:lnTo>
                <a:lnTo>
                  <a:pt x="1354" y="210"/>
                </a:lnTo>
                <a:lnTo>
                  <a:pt x="1342" y="200"/>
                </a:lnTo>
                <a:lnTo>
                  <a:pt x="1332" y="188"/>
                </a:lnTo>
                <a:lnTo>
                  <a:pt x="1324" y="176"/>
                </a:lnTo>
                <a:lnTo>
                  <a:pt x="1320" y="160"/>
                </a:lnTo>
                <a:lnTo>
                  <a:pt x="1318" y="144"/>
                </a:lnTo>
                <a:lnTo>
                  <a:pt x="1320" y="128"/>
                </a:lnTo>
                <a:lnTo>
                  <a:pt x="1324" y="112"/>
                </a:lnTo>
                <a:lnTo>
                  <a:pt x="1332" y="100"/>
                </a:lnTo>
                <a:lnTo>
                  <a:pt x="1342" y="88"/>
                </a:lnTo>
                <a:lnTo>
                  <a:pt x="1354" y="78"/>
                </a:lnTo>
                <a:lnTo>
                  <a:pt x="1368" y="70"/>
                </a:lnTo>
                <a:lnTo>
                  <a:pt x="1382" y="66"/>
                </a:lnTo>
                <a:lnTo>
                  <a:pt x="1398" y="64"/>
                </a:lnTo>
                <a:lnTo>
                  <a:pt x="1414" y="66"/>
                </a:lnTo>
                <a:lnTo>
                  <a:pt x="1430" y="70"/>
                </a:lnTo>
                <a:lnTo>
                  <a:pt x="1444" y="78"/>
                </a:lnTo>
                <a:lnTo>
                  <a:pt x="1456" y="88"/>
                </a:lnTo>
                <a:lnTo>
                  <a:pt x="1464" y="100"/>
                </a:lnTo>
                <a:lnTo>
                  <a:pt x="1472" y="112"/>
                </a:lnTo>
                <a:lnTo>
                  <a:pt x="1476" y="128"/>
                </a:lnTo>
                <a:lnTo>
                  <a:pt x="1478" y="144"/>
                </a:lnTo>
                <a:lnTo>
                  <a:pt x="1476" y="160"/>
                </a:lnTo>
                <a:lnTo>
                  <a:pt x="1472" y="176"/>
                </a:lnTo>
                <a:lnTo>
                  <a:pt x="1464" y="188"/>
                </a:lnTo>
                <a:lnTo>
                  <a:pt x="1456" y="200"/>
                </a:lnTo>
                <a:lnTo>
                  <a:pt x="1444" y="210"/>
                </a:lnTo>
                <a:lnTo>
                  <a:pt x="1430" y="218"/>
                </a:lnTo>
                <a:lnTo>
                  <a:pt x="1414" y="222"/>
                </a:lnTo>
                <a:lnTo>
                  <a:pt x="1398" y="224"/>
                </a:lnTo>
                <a:close/>
                <a:moveTo>
                  <a:pt x="1608" y="4824"/>
                </a:moveTo>
                <a:lnTo>
                  <a:pt x="1608" y="4824"/>
                </a:lnTo>
                <a:lnTo>
                  <a:pt x="1592" y="4822"/>
                </a:lnTo>
                <a:lnTo>
                  <a:pt x="1576" y="4818"/>
                </a:lnTo>
                <a:lnTo>
                  <a:pt x="1562" y="4810"/>
                </a:lnTo>
                <a:lnTo>
                  <a:pt x="1552" y="4800"/>
                </a:lnTo>
                <a:lnTo>
                  <a:pt x="1542" y="4788"/>
                </a:lnTo>
                <a:lnTo>
                  <a:pt x="1534" y="4776"/>
                </a:lnTo>
                <a:lnTo>
                  <a:pt x="1530" y="4760"/>
                </a:lnTo>
                <a:lnTo>
                  <a:pt x="1528" y="4744"/>
                </a:lnTo>
                <a:lnTo>
                  <a:pt x="1530" y="4728"/>
                </a:lnTo>
                <a:lnTo>
                  <a:pt x="1534" y="4712"/>
                </a:lnTo>
                <a:lnTo>
                  <a:pt x="1542" y="4700"/>
                </a:lnTo>
                <a:lnTo>
                  <a:pt x="1552" y="4688"/>
                </a:lnTo>
                <a:lnTo>
                  <a:pt x="1562" y="4678"/>
                </a:lnTo>
                <a:lnTo>
                  <a:pt x="1576" y="4670"/>
                </a:lnTo>
                <a:lnTo>
                  <a:pt x="1592" y="4666"/>
                </a:lnTo>
                <a:lnTo>
                  <a:pt x="1608" y="4664"/>
                </a:lnTo>
                <a:lnTo>
                  <a:pt x="1624" y="4666"/>
                </a:lnTo>
                <a:lnTo>
                  <a:pt x="1638" y="4670"/>
                </a:lnTo>
                <a:lnTo>
                  <a:pt x="1652" y="4678"/>
                </a:lnTo>
                <a:lnTo>
                  <a:pt x="1664" y="4688"/>
                </a:lnTo>
                <a:lnTo>
                  <a:pt x="1674" y="4700"/>
                </a:lnTo>
                <a:lnTo>
                  <a:pt x="1682" y="4712"/>
                </a:lnTo>
                <a:lnTo>
                  <a:pt x="1686" y="4728"/>
                </a:lnTo>
                <a:lnTo>
                  <a:pt x="1688" y="4744"/>
                </a:lnTo>
                <a:lnTo>
                  <a:pt x="1686" y="4760"/>
                </a:lnTo>
                <a:lnTo>
                  <a:pt x="1682" y="4776"/>
                </a:lnTo>
                <a:lnTo>
                  <a:pt x="1674" y="4788"/>
                </a:lnTo>
                <a:lnTo>
                  <a:pt x="1664" y="4800"/>
                </a:lnTo>
                <a:lnTo>
                  <a:pt x="1652" y="4810"/>
                </a:lnTo>
                <a:lnTo>
                  <a:pt x="1638" y="4818"/>
                </a:lnTo>
                <a:lnTo>
                  <a:pt x="1624" y="4822"/>
                </a:lnTo>
                <a:lnTo>
                  <a:pt x="1608" y="4824"/>
                </a:lnTo>
                <a:close/>
                <a:moveTo>
                  <a:pt x="1608" y="4608"/>
                </a:moveTo>
                <a:lnTo>
                  <a:pt x="1608" y="4608"/>
                </a:lnTo>
                <a:lnTo>
                  <a:pt x="1592" y="4606"/>
                </a:lnTo>
                <a:lnTo>
                  <a:pt x="1576" y="4602"/>
                </a:lnTo>
                <a:lnTo>
                  <a:pt x="1562" y="4594"/>
                </a:lnTo>
                <a:lnTo>
                  <a:pt x="1552" y="4584"/>
                </a:lnTo>
                <a:lnTo>
                  <a:pt x="1542" y="4572"/>
                </a:lnTo>
                <a:lnTo>
                  <a:pt x="1534" y="4560"/>
                </a:lnTo>
                <a:lnTo>
                  <a:pt x="1530" y="4544"/>
                </a:lnTo>
                <a:lnTo>
                  <a:pt x="1528" y="4528"/>
                </a:lnTo>
                <a:lnTo>
                  <a:pt x="1530" y="4512"/>
                </a:lnTo>
                <a:lnTo>
                  <a:pt x="1534" y="4496"/>
                </a:lnTo>
                <a:lnTo>
                  <a:pt x="1542" y="4484"/>
                </a:lnTo>
                <a:lnTo>
                  <a:pt x="1552" y="4472"/>
                </a:lnTo>
                <a:lnTo>
                  <a:pt x="1562" y="4462"/>
                </a:lnTo>
                <a:lnTo>
                  <a:pt x="1576" y="4454"/>
                </a:lnTo>
                <a:lnTo>
                  <a:pt x="1592" y="4450"/>
                </a:lnTo>
                <a:lnTo>
                  <a:pt x="1608" y="4448"/>
                </a:lnTo>
                <a:lnTo>
                  <a:pt x="1624" y="4450"/>
                </a:lnTo>
                <a:lnTo>
                  <a:pt x="1638" y="4454"/>
                </a:lnTo>
                <a:lnTo>
                  <a:pt x="1652" y="4462"/>
                </a:lnTo>
                <a:lnTo>
                  <a:pt x="1664" y="4472"/>
                </a:lnTo>
                <a:lnTo>
                  <a:pt x="1674" y="4484"/>
                </a:lnTo>
                <a:lnTo>
                  <a:pt x="1682" y="4496"/>
                </a:lnTo>
                <a:lnTo>
                  <a:pt x="1686" y="4512"/>
                </a:lnTo>
                <a:lnTo>
                  <a:pt x="1688" y="4528"/>
                </a:lnTo>
                <a:lnTo>
                  <a:pt x="1686" y="4544"/>
                </a:lnTo>
                <a:lnTo>
                  <a:pt x="1682" y="4560"/>
                </a:lnTo>
                <a:lnTo>
                  <a:pt x="1674" y="4572"/>
                </a:lnTo>
                <a:lnTo>
                  <a:pt x="1664" y="4584"/>
                </a:lnTo>
                <a:lnTo>
                  <a:pt x="1652" y="4594"/>
                </a:lnTo>
                <a:lnTo>
                  <a:pt x="1638" y="4602"/>
                </a:lnTo>
                <a:lnTo>
                  <a:pt x="1624" y="4606"/>
                </a:lnTo>
                <a:lnTo>
                  <a:pt x="1608" y="4608"/>
                </a:lnTo>
                <a:close/>
                <a:moveTo>
                  <a:pt x="1608" y="4406"/>
                </a:moveTo>
                <a:lnTo>
                  <a:pt x="1608" y="4406"/>
                </a:lnTo>
                <a:lnTo>
                  <a:pt x="1592" y="4404"/>
                </a:lnTo>
                <a:lnTo>
                  <a:pt x="1576" y="4400"/>
                </a:lnTo>
                <a:lnTo>
                  <a:pt x="1562" y="4392"/>
                </a:lnTo>
                <a:lnTo>
                  <a:pt x="1552" y="4382"/>
                </a:lnTo>
                <a:lnTo>
                  <a:pt x="1542" y="4370"/>
                </a:lnTo>
                <a:lnTo>
                  <a:pt x="1534" y="4356"/>
                </a:lnTo>
                <a:lnTo>
                  <a:pt x="1530" y="4342"/>
                </a:lnTo>
                <a:lnTo>
                  <a:pt x="1528" y="4326"/>
                </a:lnTo>
                <a:lnTo>
                  <a:pt x="1530" y="4310"/>
                </a:lnTo>
                <a:lnTo>
                  <a:pt x="1534" y="4294"/>
                </a:lnTo>
                <a:lnTo>
                  <a:pt x="1542" y="4282"/>
                </a:lnTo>
                <a:lnTo>
                  <a:pt x="1552" y="4270"/>
                </a:lnTo>
                <a:lnTo>
                  <a:pt x="1562" y="4260"/>
                </a:lnTo>
                <a:lnTo>
                  <a:pt x="1576" y="4252"/>
                </a:lnTo>
                <a:lnTo>
                  <a:pt x="1592" y="4248"/>
                </a:lnTo>
                <a:lnTo>
                  <a:pt x="1608" y="4246"/>
                </a:lnTo>
                <a:lnTo>
                  <a:pt x="1624" y="4248"/>
                </a:lnTo>
                <a:lnTo>
                  <a:pt x="1638" y="4252"/>
                </a:lnTo>
                <a:lnTo>
                  <a:pt x="1652" y="4260"/>
                </a:lnTo>
                <a:lnTo>
                  <a:pt x="1664" y="4270"/>
                </a:lnTo>
                <a:lnTo>
                  <a:pt x="1674" y="4282"/>
                </a:lnTo>
                <a:lnTo>
                  <a:pt x="1682" y="4294"/>
                </a:lnTo>
                <a:lnTo>
                  <a:pt x="1686" y="4310"/>
                </a:lnTo>
                <a:lnTo>
                  <a:pt x="1688" y="4326"/>
                </a:lnTo>
                <a:lnTo>
                  <a:pt x="1686" y="4342"/>
                </a:lnTo>
                <a:lnTo>
                  <a:pt x="1682" y="4356"/>
                </a:lnTo>
                <a:lnTo>
                  <a:pt x="1674" y="4370"/>
                </a:lnTo>
                <a:lnTo>
                  <a:pt x="1664" y="4382"/>
                </a:lnTo>
                <a:lnTo>
                  <a:pt x="1652" y="4392"/>
                </a:lnTo>
                <a:lnTo>
                  <a:pt x="1638" y="4400"/>
                </a:lnTo>
                <a:lnTo>
                  <a:pt x="1624" y="4404"/>
                </a:lnTo>
                <a:lnTo>
                  <a:pt x="1608" y="4406"/>
                </a:lnTo>
                <a:close/>
                <a:moveTo>
                  <a:pt x="1608" y="4196"/>
                </a:moveTo>
                <a:lnTo>
                  <a:pt x="1608" y="4196"/>
                </a:lnTo>
                <a:lnTo>
                  <a:pt x="1592" y="4196"/>
                </a:lnTo>
                <a:lnTo>
                  <a:pt x="1576" y="4190"/>
                </a:lnTo>
                <a:lnTo>
                  <a:pt x="1562" y="4184"/>
                </a:lnTo>
                <a:lnTo>
                  <a:pt x="1552" y="4174"/>
                </a:lnTo>
                <a:lnTo>
                  <a:pt x="1542" y="4162"/>
                </a:lnTo>
                <a:lnTo>
                  <a:pt x="1534" y="4148"/>
                </a:lnTo>
                <a:lnTo>
                  <a:pt x="1530" y="4132"/>
                </a:lnTo>
                <a:lnTo>
                  <a:pt x="1528" y="4116"/>
                </a:lnTo>
                <a:lnTo>
                  <a:pt x="1530" y="4100"/>
                </a:lnTo>
                <a:lnTo>
                  <a:pt x="1534" y="4086"/>
                </a:lnTo>
                <a:lnTo>
                  <a:pt x="1542" y="4072"/>
                </a:lnTo>
                <a:lnTo>
                  <a:pt x="1552" y="4060"/>
                </a:lnTo>
                <a:lnTo>
                  <a:pt x="1562" y="4050"/>
                </a:lnTo>
                <a:lnTo>
                  <a:pt x="1576" y="4044"/>
                </a:lnTo>
                <a:lnTo>
                  <a:pt x="1592" y="4038"/>
                </a:lnTo>
                <a:lnTo>
                  <a:pt x="1608" y="4036"/>
                </a:lnTo>
                <a:lnTo>
                  <a:pt x="1624" y="4038"/>
                </a:lnTo>
                <a:lnTo>
                  <a:pt x="1638" y="4044"/>
                </a:lnTo>
                <a:lnTo>
                  <a:pt x="1652" y="4050"/>
                </a:lnTo>
                <a:lnTo>
                  <a:pt x="1664" y="4060"/>
                </a:lnTo>
                <a:lnTo>
                  <a:pt x="1674" y="4072"/>
                </a:lnTo>
                <a:lnTo>
                  <a:pt x="1682" y="4086"/>
                </a:lnTo>
                <a:lnTo>
                  <a:pt x="1686" y="4100"/>
                </a:lnTo>
                <a:lnTo>
                  <a:pt x="1688" y="4116"/>
                </a:lnTo>
                <a:lnTo>
                  <a:pt x="1686" y="4132"/>
                </a:lnTo>
                <a:lnTo>
                  <a:pt x="1682" y="4148"/>
                </a:lnTo>
                <a:lnTo>
                  <a:pt x="1674" y="4162"/>
                </a:lnTo>
                <a:lnTo>
                  <a:pt x="1664" y="4174"/>
                </a:lnTo>
                <a:lnTo>
                  <a:pt x="1652" y="4184"/>
                </a:lnTo>
                <a:lnTo>
                  <a:pt x="1638" y="4190"/>
                </a:lnTo>
                <a:lnTo>
                  <a:pt x="1624" y="4196"/>
                </a:lnTo>
                <a:lnTo>
                  <a:pt x="1608" y="4196"/>
                </a:lnTo>
                <a:close/>
                <a:moveTo>
                  <a:pt x="1608" y="3988"/>
                </a:moveTo>
                <a:lnTo>
                  <a:pt x="1608" y="3988"/>
                </a:lnTo>
                <a:lnTo>
                  <a:pt x="1592" y="3986"/>
                </a:lnTo>
                <a:lnTo>
                  <a:pt x="1576" y="3982"/>
                </a:lnTo>
                <a:lnTo>
                  <a:pt x="1562" y="3974"/>
                </a:lnTo>
                <a:lnTo>
                  <a:pt x="1552" y="3964"/>
                </a:lnTo>
                <a:lnTo>
                  <a:pt x="1542" y="3952"/>
                </a:lnTo>
                <a:lnTo>
                  <a:pt x="1534" y="3940"/>
                </a:lnTo>
                <a:lnTo>
                  <a:pt x="1530" y="3924"/>
                </a:lnTo>
                <a:lnTo>
                  <a:pt x="1528" y="3908"/>
                </a:lnTo>
                <a:lnTo>
                  <a:pt x="1530" y="3892"/>
                </a:lnTo>
                <a:lnTo>
                  <a:pt x="1534" y="3878"/>
                </a:lnTo>
                <a:lnTo>
                  <a:pt x="1542" y="3864"/>
                </a:lnTo>
                <a:lnTo>
                  <a:pt x="1552" y="3852"/>
                </a:lnTo>
                <a:lnTo>
                  <a:pt x="1562" y="3842"/>
                </a:lnTo>
                <a:lnTo>
                  <a:pt x="1576" y="3834"/>
                </a:lnTo>
                <a:lnTo>
                  <a:pt x="1592" y="3830"/>
                </a:lnTo>
                <a:lnTo>
                  <a:pt x="1608" y="3828"/>
                </a:lnTo>
                <a:lnTo>
                  <a:pt x="1624" y="3830"/>
                </a:lnTo>
                <a:lnTo>
                  <a:pt x="1638" y="3834"/>
                </a:lnTo>
                <a:lnTo>
                  <a:pt x="1652" y="3842"/>
                </a:lnTo>
                <a:lnTo>
                  <a:pt x="1664" y="3852"/>
                </a:lnTo>
                <a:lnTo>
                  <a:pt x="1674" y="3864"/>
                </a:lnTo>
                <a:lnTo>
                  <a:pt x="1682" y="3878"/>
                </a:lnTo>
                <a:lnTo>
                  <a:pt x="1686" y="3892"/>
                </a:lnTo>
                <a:lnTo>
                  <a:pt x="1688" y="3908"/>
                </a:lnTo>
                <a:lnTo>
                  <a:pt x="1686" y="3924"/>
                </a:lnTo>
                <a:lnTo>
                  <a:pt x="1682" y="3940"/>
                </a:lnTo>
                <a:lnTo>
                  <a:pt x="1674" y="3952"/>
                </a:lnTo>
                <a:lnTo>
                  <a:pt x="1664" y="3964"/>
                </a:lnTo>
                <a:lnTo>
                  <a:pt x="1652" y="3974"/>
                </a:lnTo>
                <a:lnTo>
                  <a:pt x="1638" y="3982"/>
                </a:lnTo>
                <a:lnTo>
                  <a:pt x="1624" y="3986"/>
                </a:lnTo>
                <a:lnTo>
                  <a:pt x="1608" y="3988"/>
                </a:lnTo>
                <a:close/>
                <a:moveTo>
                  <a:pt x="1608" y="3776"/>
                </a:moveTo>
                <a:lnTo>
                  <a:pt x="1608" y="3776"/>
                </a:lnTo>
                <a:lnTo>
                  <a:pt x="1592" y="3774"/>
                </a:lnTo>
                <a:lnTo>
                  <a:pt x="1576" y="3770"/>
                </a:lnTo>
                <a:lnTo>
                  <a:pt x="1562" y="3762"/>
                </a:lnTo>
                <a:lnTo>
                  <a:pt x="1552" y="3752"/>
                </a:lnTo>
                <a:lnTo>
                  <a:pt x="1542" y="3740"/>
                </a:lnTo>
                <a:lnTo>
                  <a:pt x="1534" y="3728"/>
                </a:lnTo>
                <a:lnTo>
                  <a:pt x="1530" y="3712"/>
                </a:lnTo>
                <a:lnTo>
                  <a:pt x="1528" y="3696"/>
                </a:lnTo>
                <a:lnTo>
                  <a:pt x="1530" y="3680"/>
                </a:lnTo>
                <a:lnTo>
                  <a:pt x="1534" y="3664"/>
                </a:lnTo>
                <a:lnTo>
                  <a:pt x="1542" y="3652"/>
                </a:lnTo>
                <a:lnTo>
                  <a:pt x="1552" y="3640"/>
                </a:lnTo>
                <a:lnTo>
                  <a:pt x="1562" y="3630"/>
                </a:lnTo>
                <a:lnTo>
                  <a:pt x="1576" y="3622"/>
                </a:lnTo>
                <a:lnTo>
                  <a:pt x="1592" y="3618"/>
                </a:lnTo>
                <a:lnTo>
                  <a:pt x="1608" y="3616"/>
                </a:lnTo>
                <a:lnTo>
                  <a:pt x="1624" y="3618"/>
                </a:lnTo>
                <a:lnTo>
                  <a:pt x="1638" y="3622"/>
                </a:lnTo>
                <a:lnTo>
                  <a:pt x="1652" y="3630"/>
                </a:lnTo>
                <a:lnTo>
                  <a:pt x="1664" y="3640"/>
                </a:lnTo>
                <a:lnTo>
                  <a:pt x="1674" y="3652"/>
                </a:lnTo>
                <a:lnTo>
                  <a:pt x="1682" y="3664"/>
                </a:lnTo>
                <a:lnTo>
                  <a:pt x="1686" y="3680"/>
                </a:lnTo>
                <a:lnTo>
                  <a:pt x="1688" y="3696"/>
                </a:lnTo>
                <a:lnTo>
                  <a:pt x="1686" y="3712"/>
                </a:lnTo>
                <a:lnTo>
                  <a:pt x="1682" y="3728"/>
                </a:lnTo>
                <a:lnTo>
                  <a:pt x="1674" y="3740"/>
                </a:lnTo>
                <a:lnTo>
                  <a:pt x="1664" y="3752"/>
                </a:lnTo>
                <a:lnTo>
                  <a:pt x="1652" y="3762"/>
                </a:lnTo>
                <a:lnTo>
                  <a:pt x="1638" y="3770"/>
                </a:lnTo>
                <a:lnTo>
                  <a:pt x="1624" y="3774"/>
                </a:lnTo>
                <a:lnTo>
                  <a:pt x="1608" y="3776"/>
                </a:lnTo>
                <a:close/>
                <a:moveTo>
                  <a:pt x="1608" y="3560"/>
                </a:moveTo>
                <a:lnTo>
                  <a:pt x="1608" y="3560"/>
                </a:lnTo>
                <a:lnTo>
                  <a:pt x="1592" y="3558"/>
                </a:lnTo>
                <a:lnTo>
                  <a:pt x="1576" y="3554"/>
                </a:lnTo>
                <a:lnTo>
                  <a:pt x="1562" y="3546"/>
                </a:lnTo>
                <a:lnTo>
                  <a:pt x="1552" y="3536"/>
                </a:lnTo>
                <a:lnTo>
                  <a:pt x="1542" y="3524"/>
                </a:lnTo>
                <a:lnTo>
                  <a:pt x="1534" y="3512"/>
                </a:lnTo>
                <a:lnTo>
                  <a:pt x="1530" y="3496"/>
                </a:lnTo>
                <a:lnTo>
                  <a:pt x="1528" y="3480"/>
                </a:lnTo>
                <a:lnTo>
                  <a:pt x="1530" y="3464"/>
                </a:lnTo>
                <a:lnTo>
                  <a:pt x="1534" y="3448"/>
                </a:lnTo>
                <a:lnTo>
                  <a:pt x="1542" y="3436"/>
                </a:lnTo>
                <a:lnTo>
                  <a:pt x="1552" y="3424"/>
                </a:lnTo>
                <a:lnTo>
                  <a:pt x="1562" y="3414"/>
                </a:lnTo>
                <a:lnTo>
                  <a:pt x="1576" y="3406"/>
                </a:lnTo>
                <a:lnTo>
                  <a:pt x="1592" y="3402"/>
                </a:lnTo>
                <a:lnTo>
                  <a:pt x="1608" y="3400"/>
                </a:lnTo>
                <a:lnTo>
                  <a:pt x="1624" y="3402"/>
                </a:lnTo>
                <a:lnTo>
                  <a:pt x="1638" y="3406"/>
                </a:lnTo>
                <a:lnTo>
                  <a:pt x="1652" y="3414"/>
                </a:lnTo>
                <a:lnTo>
                  <a:pt x="1664" y="3424"/>
                </a:lnTo>
                <a:lnTo>
                  <a:pt x="1674" y="3436"/>
                </a:lnTo>
                <a:lnTo>
                  <a:pt x="1682" y="3448"/>
                </a:lnTo>
                <a:lnTo>
                  <a:pt x="1686" y="3464"/>
                </a:lnTo>
                <a:lnTo>
                  <a:pt x="1688" y="3480"/>
                </a:lnTo>
                <a:lnTo>
                  <a:pt x="1686" y="3496"/>
                </a:lnTo>
                <a:lnTo>
                  <a:pt x="1682" y="3512"/>
                </a:lnTo>
                <a:lnTo>
                  <a:pt x="1674" y="3524"/>
                </a:lnTo>
                <a:lnTo>
                  <a:pt x="1664" y="3536"/>
                </a:lnTo>
                <a:lnTo>
                  <a:pt x="1652" y="3546"/>
                </a:lnTo>
                <a:lnTo>
                  <a:pt x="1638" y="3554"/>
                </a:lnTo>
                <a:lnTo>
                  <a:pt x="1624" y="3558"/>
                </a:lnTo>
                <a:lnTo>
                  <a:pt x="1608" y="3560"/>
                </a:lnTo>
                <a:close/>
                <a:moveTo>
                  <a:pt x="1608" y="3352"/>
                </a:moveTo>
                <a:lnTo>
                  <a:pt x="1608" y="3352"/>
                </a:lnTo>
                <a:lnTo>
                  <a:pt x="1592" y="3350"/>
                </a:lnTo>
                <a:lnTo>
                  <a:pt x="1576" y="3346"/>
                </a:lnTo>
                <a:lnTo>
                  <a:pt x="1562" y="3338"/>
                </a:lnTo>
                <a:lnTo>
                  <a:pt x="1552" y="3328"/>
                </a:lnTo>
                <a:lnTo>
                  <a:pt x="1542" y="3316"/>
                </a:lnTo>
                <a:lnTo>
                  <a:pt x="1534" y="3304"/>
                </a:lnTo>
                <a:lnTo>
                  <a:pt x="1530" y="3288"/>
                </a:lnTo>
                <a:lnTo>
                  <a:pt x="1528" y="3272"/>
                </a:lnTo>
                <a:lnTo>
                  <a:pt x="1530" y="3256"/>
                </a:lnTo>
                <a:lnTo>
                  <a:pt x="1534" y="3240"/>
                </a:lnTo>
                <a:lnTo>
                  <a:pt x="1542" y="3228"/>
                </a:lnTo>
                <a:lnTo>
                  <a:pt x="1552" y="3216"/>
                </a:lnTo>
                <a:lnTo>
                  <a:pt x="1562" y="3206"/>
                </a:lnTo>
                <a:lnTo>
                  <a:pt x="1576" y="3198"/>
                </a:lnTo>
                <a:lnTo>
                  <a:pt x="1592" y="3194"/>
                </a:lnTo>
                <a:lnTo>
                  <a:pt x="1608" y="3192"/>
                </a:lnTo>
                <a:lnTo>
                  <a:pt x="1624" y="3194"/>
                </a:lnTo>
                <a:lnTo>
                  <a:pt x="1638" y="3198"/>
                </a:lnTo>
                <a:lnTo>
                  <a:pt x="1652" y="3206"/>
                </a:lnTo>
                <a:lnTo>
                  <a:pt x="1664" y="3216"/>
                </a:lnTo>
                <a:lnTo>
                  <a:pt x="1674" y="3228"/>
                </a:lnTo>
                <a:lnTo>
                  <a:pt x="1682" y="3240"/>
                </a:lnTo>
                <a:lnTo>
                  <a:pt x="1686" y="3256"/>
                </a:lnTo>
                <a:lnTo>
                  <a:pt x="1688" y="3272"/>
                </a:lnTo>
                <a:lnTo>
                  <a:pt x="1686" y="3288"/>
                </a:lnTo>
                <a:lnTo>
                  <a:pt x="1682" y="3304"/>
                </a:lnTo>
                <a:lnTo>
                  <a:pt x="1674" y="3316"/>
                </a:lnTo>
                <a:lnTo>
                  <a:pt x="1664" y="3328"/>
                </a:lnTo>
                <a:lnTo>
                  <a:pt x="1652" y="3338"/>
                </a:lnTo>
                <a:lnTo>
                  <a:pt x="1638" y="3346"/>
                </a:lnTo>
                <a:lnTo>
                  <a:pt x="1624" y="3350"/>
                </a:lnTo>
                <a:lnTo>
                  <a:pt x="1608" y="3352"/>
                </a:lnTo>
                <a:close/>
                <a:moveTo>
                  <a:pt x="1608" y="3144"/>
                </a:moveTo>
                <a:lnTo>
                  <a:pt x="1608" y="3144"/>
                </a:lnTo>
                <a:lnTo>
                  <a:pt x="1592" y="3142"/>
                </a:lnTo>
                <a:lnTo>
                  <a:pt x="1576" y="3138"/>
                </a:lnTo>
                <a:lnTo>
                  <a:pt x="1562" y="3130"/>
                </a:lnTo>
                <a:lnTo>
                  <a:pt x="1552" y="3120"/>
                </a:lnTo>
                <a:lnTo>
                  <a:pt x="1542" y="3108"/>
                </a:lnTo>
                <a:lnTo>
                  <a:pt x="1534" y="3096"/>
                </a:lnTo>
                <a:lnTo>
                  <a:pt x="1530" y="3080"/>
                </a:lnTo>
                <a:lnTo>
                  <a:pt x="1528" y="3064"/>
                </a:lnTo>
                <a:lnTo>
                  <a:pt x="1530" y="3048"/>
                </a:lnTo>
                <a:lnTo>
                  <a:pt x="1534" y="3032"/>
                </a:lnTo>
                <a:lnTo>
                  <a:pt x="1542" y="3020"/>
                </a:lnTo>
                <a:lnTo>
                  <a:pt x="1552" y="3008"/>
                </a:lnTo>
                <a:lnTo>
                  <a:pt x="1562" y="2998"/>
                </a:lnTo>
                <a:lnTo>
                  <a:pt x="1576" y="2990"/>
                </a:lnTo>
                <a:lnTo>
                  <a:pt x="1592" y="2986"/>
                </a:lnTo>
                <a:lnTo>
                  <a:pt x="1608" y="2984"/>
                </a:lnTo>
                <a:lnTo>
                  <a:pt x="1624" y="2986"/>
                </a:lnTo>
                <a:lnTo>
                  <a:pt x="1638" y="2990"/>
                </a:lnTo>
                <a:lnTo>
                  <a:pt x="1652" y="2998"/>
                </a:lnTo>
                <a:lnTo>
                  <a:pt x="1664" y="3008"/>
                </a:lnTo>
                <a:lnTo>
                  <a:pt x="1674" y="3020"/>
                </a:lnTo>
                <a:lnTo>
                  <a:pt x="1682" y="3032"/>
                </a:lnTo>
                <a:lnTo>
                  <a:pt x="1686" y="3048"/>
                </a:lnTo>
                <a:lnTo>
                  <a:pt x="1688" y="3064"/>
                </a:lnTo>
                <a:lnTo>
                  <a:pt x="1686" y="3080"/>
                </a:lnTo>
                <a:lnTo>
                  <a:pt x="1682" y="3096"/>
                </a:lnTo>
                <a:lnTo>
                  <a:pt x="1674" y="3108"/>
                </a:lnTo>
                <a:lnTo>
                  <a:pt x="1664" y="3120"/>
                </a:lnTo>
                <a:lnTo>
                  <a:pt x="1652" y="3130"/>
                </a:lnTo>
                <a:lnTo>
                  <a:pt x="1638" y="3138"/>
                </a:lnTo>
                <a:lnTo>
                  <a:pt x="1624" y="3142"/>
                </a:lnTo>
                <a:lnTo>
                  <a:pt x="1608" y="3144"/>
                </a:lnTo>
                <a:close/>
                <a:moveTo>
                  <a:pt x="1608" y="2928"/>
                </a:moveTo>
                <a:lnTo>
                  <a:pt x="1608" y="2928"/>
                </a:lnTo>
                <a:lnTo>
                  <a:pt x="1592" y="2926"/>
                </a:lnTo>
                <a:lnTo>
                  <a:pt x="1576" y="2922"/>
                </a:lnTo>
                <a:lnTo>
                  <a:pt x="1562" y="2914"/>
                </a:lnTo>
                <a:lnTo>
                  <a:pt x="1552" y="2904"/>
                </a:lnTo>
                <a:lnTo>
                  <a:pt x="1542" y="2892"/>
                </a:lnTo>
                <a:lnTo>
                  <a:pt x="1534" y="2880"/>
                </a:lnTo>
                <a:lnTo>
                  <a:pt x="1530" y="2864"/>
                </a:lnTo>
                <a:lnTo>
                  <a:pt x="1528" y="2848"/>
                </a:lnTo>
                <a:lnTo>
                  <a:pt x="1530" y="2832"/>
                </a:lnTo>
                <a:lnTo>
                  <a:pt x="1534" y="2816"/>
                </a:lnTo>
                <a:lnTo>
                  <a:pt x="1542" y="2804"/>
                </a:lnTo>
                <a:lnTo>
                  <a:pt x="1552" y="2792"/>
                </a:lnTo>
                <a:lnTo>
                  <a:pt x="1562" y="2782"/>
                </a:lnTo>
                <a:lnTo>
                  <a:pt x="1576" y="2774"/>
                </a:lnTo>
                <a:lnTo>
                  <a:pt x="1592" y="2770"/>
                </a:lnTo>
                <a:lnTo>
                  <a:pt x="1608" y="2768"/>
                </a:lnTo>
                <a:lnTo>
                  <a:pt x="1624" y="2770"/>
                </a:lnTo>
                <a:lnTo>
                  <a:pt x="1638" y="2774"/>
                </a:lnTo>
                <a:lnTo>
                  <a:pt x="1652" y="2782"/>
                </a:lnTo>
                <a:lnTo>
                  <a:pt x="1664" y="2792"/>
                </a:lnTo>
                <a:lnTo>
                  <a:pt x="1674" y="2804"/>
                </a:lnTo>
                <a:lnTo>
                  <a:pt x="1682" y="2816"/>
                </a:lnTo>
                <a:lnTo>
                  <a:pt x="1686" y="2832"/>
                </a:lnTo>
                <a:lnTo>
                  <a:pt x="1688" y="2848"/>
                </a:lnTo>
                <a:lnTo>
                  <a:pt x="1686" y="2864"/>
                </a:lnTo>
                <a:lnTo>
                  <a:pt x="1682" y="2880"/>
                </a:lnTo>
                <a:lnTo>
                  <a:pt x="1674" y="2892"/>
                </a:lnTo>
                <a:lnTo>
                  <a:pt x="1664" y="2904"/>
                </a:lnTo>
                <a:lnTo>
                  <a:pt x="1652" y="2914"/>
                </a:lnTo>
                <a:lnTo>
                  <a:pt x="1638" y="2922"/>
                </a:lnTo>
                <a:lnTo>
                  <a:pt x="1624" y="2926"/>
                </a:lnTo>
                <a:lnTo>
                  <a:pt x="1608" y="2928"/>
                </a:lnTo>
                <a:close/>
                <a:moveTo>
                  <a:pt x="1608" y="2728"/>
                </a:moveTo>
                <a:lnTo>
                  <a:pt x="1608" y="2728"/>
                </a:lnTo>
                <a:lnTo>
                  <a:pt x="1592" y="2726"/>
                </a:lnTo>
                <a:lnTo>
                  <a:pt x="1576" y="2722"/>
                </a:lnTo>
                <a:lnTo>
                  <a:pt x="1562" y="2714"/>
                </a:lnTo>
                <a:lnTo>
                  <a:pt x="1552" y="2704"/>
                </a:lnTo>
                <a:lnTo>
                  <a:pt x="1542" y="2692"/>
                </a:lnTo>
                <a:lnTo>
                  <a:pt x="1534" y="2680"/>
                </a:lnTo>
                <a:lnTo>
                  <a:pt x="1530" y="2664"/>
                </a:lnTo>
                <a:lnTo>
                  <a:pt x="1528" y="2648"/>
                </a:lnTo>
                <a:lnTo>
                  <a:pt x="1530" y="2632"/>
                </a:lnTo>
                <a:lnTo>
                  <a:pt x="1534" y="2616"/>
                </a:lnTo>
                <a:lnTo>
                  <a:pt x="1542" y="2604"/>
                </a:lnTo>
                <a:lnTo>
                  <a:pt x="1552" y="2592"/>
                </a:lnTo>
                <a:lnTo>
                  <a:pt x="1562" y="2582"/>
                </a:lnTo>
                <a:lnTo>
                  <a:pt x="1576" y="2574"/>
                </a:lnTo>
                <a:lnTo>
                  <a:pt x="1592" y="2570"/>
                </a:lnTo>
                <a:lnTo>
                  <a:pt x="1608" y="2568"/>
                </a:lnTo>
                <a:lnTo>
                  <a:pt x="1624" y="2570"/>
                </a:lnTo>
                <a:lnTo>
                  <a:pt x="1638" y="2574"/>
                </a:lnTo>
                <a:lnTo>
                  <a:pt x="1652" y="2582"/>
                </a:lnTo>
                <a:lnTo>
                  <a:pt x="1664" y="2592"/>
                </a:lnTo>
                <a:lnTo>
                  <a:pt x="1674" y="2604"/>
                </a:lnTo>
                <a:lnTo>
                  <a:pt x="1682" y="2616"/>
                </a:lnTo>
                <a:lnTo>
                  <a:pt x="1686" y="2632"/>
                </a:lnTo>
                <a:lnTo>
                  <a:pt x="1688" y="2648"/>
                </a:lnTo>
                <a:lnTo>
                  <a:pt x="1686" y="2664"/>
                </a:lnTo>
                <a:lnTo>
                  <a:pt x="1682" y="2680"/>
                </a:lnTo>
                <a:lnTo>
                  <a:pt x="1674" y="2692"/>
                </a:lnTo>
                <a:lnTo>
                  <a:pt x="1664" y="2704"/>
                </a:lnTo>
                <a:lnTo>
                  <a:pt x="1652" y="2714"/>
                </a:lnTo>
                <a:lnTo>
                  <a:pt x="1638" y="2722"/>
                </a:lnTo>
                <a:lnTo>
                  <a:pt x="1624" y="2726"/>
                </a:lnTo>
                <a:lnTo>
                  <a:pt x="1608" y="2728"/>
                </a:lnTo>
                <a:close/>
                <a:moveTo>
                  <a:pt x="1608" y="2520"/>
                </a:moveTo>
                <a:lnTo>
                  <a:pt x="1608" y="2520"/>
                </a:lnTo>
                <a:lnTo>
                  <a:pt x="1592" y="2518"/>
                </a:lnTo>
                <a:lnTo>
                  <a:pt x="1576" y="2514"/>
                </a:lnTo>
                <a:lnTo>
                  <a:pt x="1562" y="2506"/>
                </a:lnTo>
                <a:lnTo>
                  <a:pt x="1552" y="2496"/>
                </a:lnTo>
                <a:lnTo>
                  <a:pt x="1542" y="2484"/>
                </a:lnTo>
                <a:lnTo>
                  <a:pt x="1534" y="2472"/>
                </a:lnTo>
                <a:lnTo>
                  <a:pt x="1530" y="2456"/>
                </a:lnTo>
                <a:lnTo>
                  <a:pt x="1528" y="2440"/>
                </a:lnTo>
                <a:lnTo>
                  <a:pt x="1530" y="2424"/>
                </a:lnTo>
                <a:lnTo>
                  <a:pt x="1534" y="2408"/>
                </a:lnTo>
                <a:lnTo>
                  <a:pt x="1542" y="2396"/>
                </a:lnTo>
                <a:lnTo>
                  <a:pt x="1552" y="2384"/>
                </a:lnTo>
                <a:lnTo>
                  <a:pt x="1562" y="2374"/>
                </a:lnTo>
                <a:lnTo>
                  <a:pt x="1576" y="2366"/>
                </a:lnTo>
                <a:lnTo>
                  <a:pt x="1592" y="2362"/>
                </a:lnTo>
                <a:lnTo>
                  <a:pt x="1608" y="2360"/>
                </a:lnTo>
                <a:lnTo>
                  <a:pt x="1624" y="2362"/>
                </a:lnTo>
                <a:lnTo>
                  <a:pt x="1638" y="2366"/>
                </a:lnTo>
                <a:lnTo>
                  <a:pt x="1652" y="2374"/>
                </a:lnTo>
                <a:lnTo>
                  <a:pt x="1664" y="2384"/>
                </a:lnTo>
                <a:lnTo>
                  <a:pt x="1674" y="2396"/>
                </a:lnTo>
                <a:lnTo>
                  <a:pt x="1682" y="2408"/>
                </a:lnTo>
                <a:lnTo>
                  <a:pt x="1686" y="2424"/>
                </a:lnTo>
                <a:lnTo>
                  <a:pt x="1688" y="2440"/>
                </a:lnTo>
                <a:lnTo>
                  <a:pt x="1686" y="2456"/>
                </a:lnTo>
                <a:lnTo>
                  <a:pt x="1682" y="2472"/>
                </a:lnTo>
                <a:lnTo>
                  <a:pt x="1674" y="2484"/>
                </a:lnTo>
                <a:lnTo>
                  <a:pt x="1664" y="2496"/>
                </a:lnTo>
                <a:lnTo>
                  <a:pt x="1652" y="2506"/>
                </a:lnTo>
                <a:lnTo>
                  <a:pt x="1638" y="2514"/>
                </a:lnTo>
                <a:lnTo>
                  <a:pt x="1624" y="2518"/>
                </a:lnTo>
                <a:lnTo>
                  <a:pt x="1608" y="2520"/>
                </a:lnTo>
                <a:close/>
                <a:moveTo>
                  <a:pt x="1608" y="2312"/>
                </a:moveTo>
                <a:lnTo>
                  <a:pt x="1608" y="2312"/>
                </a:lnTo>
                <a:lnTo>
                  <a:pt x="1592" y="2310"/>
                </a:lnTo>
                <a:lnTo>
                  <a:pt x="1576" y="2306"/>
                </a:lnTo>
                <a:lnTo>
                  <a:pt x="1562" y="2298"/>
                </a:lnTo>
                <a:lnTo>
                  <a:pt x="1552" y="2288"/>
                </a:lnTo>
                <a:lnTo>
                  <a:pt x="1542" y="2276"/>
                </a:lnTo>
                <a:lnTo>
                  <a:pt x="1534" y="2264"/>
                </a:lnTo>
                <a:lnTo>
                  <a:pt x="1530" y="2248"/>
                </a:lnTo>
                <a:lnTo>
                  <a:pt x="1528" y="2232"/>
                </a:lnTo>
                <a:lnTo>
                  <a:pt x="1530" y="2216"/>
                </a:lnTo>
                <a:lnTo>
                  <a:pt x="1534" y="2200"/>
                </a:lnTo>
                <a:lnTo>
                  <a:pt x="1542" y="2188"/>
                </a:lnTo>
                <a:lnTo>
                  <a:pt x="1552" y="2176"/>
                </a:lnTo>
                <a:lnTo>
                  <a:pt x="1562" y="2166"/>
                </a:lnTo>
                <a:lnTo>
                  <a:pt x="1576" y="2158"/>
                </a:lnTo>
                <a:lnTo>
                  <a:pt x="1592" y="2154"/>
                </a:lnTo>
                <a:lnTo>
                  <a:pt x="1608" y="2152"/>
                </a:lnTo>
                <a:lnTo>
                  <a:pt x="1624" y="2154"/>
                </a:lnTo>
                <a:lnTo>
                  <a:pt x="1638" y="2158"/>
                </a:lnTo>
                <a:lnTo>
                  <a:pt x="1652" y="2166"/>
                </a:lnTo>
                <a:lnTo>
                  <a:pt x="1664" y="2176"/>
                </a:lnTo>
                <a:lnTo>
                  <a:pt x="1674" y="2188"/>
                </a:lnTo>
                <a:lnTo>
                  <a:pt x="1682" y="2200"/>
                </a:lnTo>
                <a:lnTo>
                  <a:pt x="1686" y="2216"/>
                </a:lnTo>
                <a:lnTo>
                  <a:pt x="1688" y="2232"/>
                </a:lnTo>
                <a:lnTo>
                  <a:pt x="1686" y="2248"/>
                </a:lnTo>
                <a:lnTo>
                  <a:pt x="1682" y="2264"/>
                </a:lnTo>
                <a:lnTo>
                  <a:pt x="1674" y="2276"/>
                </a:lnTo>
                <a:lnTo>
                  <a:pt x="1664" y="2288"/>
                </a:lnTo>
                <a:lnTo>
                  <a:pt x="1652" y="2298"/>
                </a:lnTo>
                <a:lnTo>
                  <a:pt x="1638" y="2306"/>
                </a:lnTo>
                <a:lnTo>
                  <a:pt x="1624" y="2310"/>
                </a:lnTo>
                <a:lnTo>
                  <a:pt x="1608" y="2312"/>
                </a:lnTo>
                <a:close/>
                <a:moveTo>
                  <a:pt x="1608" y="2096"/>
                </a:moveTo>
                <a:lnTo>
                  <a:pt x="1608" y="2096"/>
                </a:lnTo>
                <a:lnTo>
                  <a:pt x="1592" y="2094"/>
                </a:lnTo>
                <a:lnTo>
                  <a:pt x="1576" y="2090"/>
                </a:lnTo>
                <a:lnTo>
                  <a:pt x="1562" y="2082"/>
                </a:lnTo>
                <a:lnTo>
                  <a:pt x="1552" y="2072"/>
                </a:lnTo>
                <a:lnTo>
                  <a:pt x="1542" y="2060"/>
                </a:lnTo>
                <a:lnTo>
                  <a:pt x="1534" y="2048"/>
                </a:lnTo>
                <a:lnTo>
                  <a:pt x="1530" y="2032"/>
                </a:lnTo>
                <a:lnTo>
                  <a:pt x="1528" y="2016"/>
                </a:lnTo>
                <a:lnTo>
                  <a:pt x="1530" y="2000"/>
                </a:lnTo>
                <a:lnTo>
                  <a:pt x="1534" y="1984"/>
                </a:lnTo>
                <a:lnTo>
                  <a:pt x="1542" y="1972"/>
                </a:lnTo>
                <a:lnTo>
                  <a:pt x="1552" y="1960"/>
                </a:lnTo>
                <a:lnTo>
                  <a:pt x="1562" y="1950"/>
                </a:lnTo>
                <a:lnTo>
                  <a:pt x="1576" y="1942"/>
                </a:lnTo>
                <a:lnTo>
                  <a:pt x="1592" y="1938"/>
                </a:lnTo>
                <a:lnTo>
                  <a:pt x="1608" y="1936"/>
                </a:lnTo>
                <a:lnTo>
                  <a:pt x="1624" y="1938"/>
                </a:lnTo>
                <a:lnTo>
                  <a:pt x="1638" y="1942"/>
                </a:lnTo>
                <a:lnTo>
                  <a:pt x="1652" y="1950"/>
                </a:lnTo>
                <a:lnTo>
                  <a:pt x="1664" y="1960"/>
                </a:lnTo>
                <a:lnTo>
                  <a:pt x="1674" y="1972"/>
                </a:lnTo>
                <a:lnTo>
                  <a:pt x="1682" y="1984"/>
                </a:lnTo>
                <a:lnTo>
                  <a:pt x="1686" y="2000"/>
                </a:lnTo>
                <a:lnTo>
                  <a:pt x="1688" y="2016"/>
                </a:lnTo>
                <a:lnTo>
                  <a:pt x="1686" y="2032"/>
                </a:lnTo>
                <a:lnTo>
                  <a:pt x="1682" y="2048"/>
                </a:lnTo>
                <a:lnTo>
                  <a:pt x="1674" y="2060"/>
                </a:lnTo>
                <a:lnTo>
                  <a:pt x="1664" y="2072"/>
                </a:lnTo>
                <a:lnTo>
                  <a:pt x="1652" y="2082"/>
                </a:lnTo>
                <a:lnTo>
                  <a:pt x="1638" y="2090"/>
                </a:lnTo>
                <a:lnTo>
                  <a:pt x="1624" y="2094"/>
                </a:lnTo>
                <a:lnTo>
                  <a:pt x="1608" y="2096"/>
                </a:lnTo>
                <a:close/>
                <a:moveTo>
                  <a:pt x="1608" y="1880"/>
                </a:moveTo>
                <a:lnTo>
                  <a:pt x="1608" y="1880"/>
                </a:lnTo>
                <a:lnTo>
                  <a:pt x="1592" y="1878"/>
                </a:lnTo>
                <a:lnTo>
                  <a:pt x="1576" y="1874"/>
                </a:lnTo>
                <a:lnTo>
                  <a:pt x="1562" y="1866"/>
                </a:lnTo>
                <a:lnTo>
                  <a:pt x="1552" y="1856"/>
                </a:lnTo>
                <a:lnTo>
                  <a:pt x="1542" y="1844"/>
                </a:lnTo>
                <a:lnTo>
                  <a:pt x="1534" y="1832"/>
                </a:lnTo>
                <a:lnTo>
                  <a:pt x="1530" y="1816"/>
                </a:lnTo>
                <a:lnTo>
                  <a:pt x="1528" y="1800"/>
                </a:lnTo>
                <a:lnTo>
                  <a:pt x="1530" y="1784"/>
                </a:lnTo>
                <a:lnTo>
                  <a:pt x="1534" y="1768"/>
                </a:lnTo>
                <a:lnTo>
                  <a:pt x="1542" y="1756"/>
                </a:lnTo>
                <a:lnTo>
                  <a:pt x="1552" y="1744"/>
                </a:lnTo>
                <a:lnTo>
                  <a:pt x="1562" y="1734"/>
                </a:lnTo>
                <a:lnTo>
                  <a:pt x="1576" y="1726"/>
                </a:lnTo>
                <a:lnTo>
                  <a:pt x="1592" y="1722"/>
                </a:lnTo>
                <a:lnTo>
                  <a:pt x="1608" y="1720"/>
                </a:lnTo>
                <a:lnTo>
                  <a:pt x="1624" y="1722"/>
                </a:lnTo>
                <a:lnTo>
                  <a:pt x="1638" y="1726"/>
                </a:lnTo>
                <a:lnTo>
                  <a:pt x="1652" y="1734"/>
                </a:lnTo>
                <a:lnTo>
                  <a:pt x="1664" y="1744"/>
                </a:lnTo>
                <a:lnTo>
                  <a:pt x="1674" y="1756"/>
                </a:lnTo>
                <a:lnTo>
                  <a:pt x="1682" y="1768"/>
                </a:lnTo>
                <a:lnTo>
                  <a:pt x="1686" y="1784"/>
                </a:lnTo>
                <a:lnTo>
                  <a:pt x="1688" y="1800"/>
                </a:lnTo>
                <a:lnTo>
                  <a:pt x="1686" y="1816"/>
                </a:lnTo>
                <a:lnTo>
                  <a:pt x="1682" y="1832"/>
                </a:lnTo>
                <a:lnTo>
                  <a:pt x="1674" y="1844"/>
                </a:lnTo>
                <a:lnTo>
                  <a:pt x="1664" y="1856"/>
                </a:lnTo>
                <a:lnTo>
                  <a:pt x="1652" y="1866"/>
                </a:lnTo>
                <a:lnTo>
                  <a:pt x="1638" y="1874"/>
                </a:lnTo>
                <a:lnTo>
                  <a:pt x="1624" y="1878"/>
                </a:lnTo>
                <a:lnTo>
                  <a:pt x="1608" y="1880"/>
                </a:lnTo>
                <a:close/>
                <a:moveTo>
                  <a:pt x="1608" y="1680"/>
                </a:moveTo>
                <a:lnTo>
                  <a:pt x="1608" y="1680"/>
                </a:lnTo>
                <a:lnTo>
                  <a:pt x="1592" y="1678"/>
                </a:lnTo>
                <a:lnTo>
                  <a:pt x="1576" y="1674"/>
                </a:lnTo>
                <a:lnTo>
                  <a:pt x="1562" y="1666"/>
                </a:lnTo>
                <a:lnTo>
                  <a:pt x="1552" y="1656"/>
                </a:lnTo>
                <a:lnTo>
                  <a:pt x="1542" y="1644"/>
                </a:lnTo>
                <a:lnTo>
                  <a:pt x="1534" y="1632"/>
                </a:lnTo>
                <a:lnTo>
                  <a:pt x="1530" y="1616"/>
                </a:lnTo>
                <a:lnTo>
                  <a:pt x="1528" y="1600"/>
                </a:lnTo>
                <a:lnTo>
                  <a:pt x="1530" y="1584"/>
                </a:lnTo>
                <a:lnTo>
                  <a:pt x="1534" y="1568"/>
                </a:lnTo>
                <a:lnTo>
                  <a:pt x="1542" y="1556"/>
                </a:lnTo>
                <a:lnTo>
                  <a:pt x="1552" y="1544"/>
                </a:lnTo>
                <a:lnTo>
                  <a:pt x="1562" y="1534"/>
                </a:lnTo>
                <a:lnTo>
                  <a:pt x="1576" y="1526"/>
                </a:lnTo>
                <a:lnTo>
                  <a:pt x="1592" y="1522"/>
                </a:lnTo>
                <a:lnTo>
                  <a:pt x="1608" y="1520"/>
                </a:lnTo>
                <a:lnTo>
                  <a:pt x="1624" y="1522"/>
                </a:lnTo>
                <a:lnTo>
                  <a:pt x="1638" y="1526"/>
                </a:lnTo>
                <a:lnTo>
                  <a:pt x="1652" y="1534"/>
                </a:lnTo>
                <a:lnTo>
                  <a:pt x="1664" y="1544"/>
                </a:lnTo>
                <a:lnTo>
                  <a:pt x="1674" y="1556"/>
                </a:lnTo>
                <a:lnTo>
                  <a:pt x="1682" y="1568"/>
                </a:lnTo>
                <a:lnTo>
                  <a:pt x="1686" y="1584"/>
                </a:lnTo>
                <a:lnTo>
                  <a:pt x="1688" y="1600"/>
                </a:lnTo>
                <a:lnTo>
                  <a:pt x="1686" y="1616"/>
                </a:lnTo>
                <a:lnTo>
                  <a:pt x="1682" y="1632"/>
                </a:lnTo>
                <a:lnTo>
                  <a:pt x="1674" y="1644"/>
                </a:lnTo>
                <a:lnTo>
                  <a:pt x="1664" y="1656"/>
                </a:lnTo>
                <a:lnTo>
                  <a:pt x="1652" y="1666"/>
                </a:lnTo>
                <a:lnTo>
                  <a:pt x="1638" y="1674"/>
                </a:lnTo>
                <a:lnTo>
                  <a:pt x="1624" y="1678"/>
                </a:lnTo>
                <a:lnTo>
                  <a:pt x="1608" y="1680"/>
                </a:lnTo>
                <a:close/>
                <a:moveTo>
                  <a:pt x="1608" y="1472"/>
                </a:moveTo>
                <a:lnTo>
                  <a:pt x="1608" y="1472"/>
                </a:lnTo>
                <a:lnTo>
                  <a:pt x="1592" y="1470"/>
                </a:lnTo>
                <a:lnTo>
                  <a:pt x="1576" y="1466"/>
                </a:lnTo>
                <a:lnTo>
                  <a:pt x="1562" y="1458"/>
                </a:lnTo>
                <a:lnTo>
                  <a:pt x="1552" y="1448"/>
                </a:lnTo>
                <a:lnTo>
                  <a:pt x="1542" y="1436"/>
                </a:lnTo>
                <a:lnTo>
                  <a:pt x="1534" y="1424"/>
                </a:lnTo>
                <a:lnTo>
                  <a:pt x="1530" y="1408"/>
                </a:lnTo>
                <a:lnTo>
                  <a:pt x="1528" y="1392"/>
                </a:lnTo>
                <a:lnTo>
                  <a:pt x="1530" y="1376"/>
                </a:lnTo>
                <a:lnTo>
                  <a:pt x="1534" y="1360"/>
                </a:lnTo>
                <a:lnTo>
                  <a:pt x="1542" y="1348"/>
                </a:lnTo>
                <a:lnTo>
                  <a:pt x="1552" y="1336"/>
                </a:lnTo>
                <a:lnTo>
                  <a:pt x="1562" y="1326"/>
                </a:lnTo>
                <a:lnTo>
                  <a:pt x="1576" y="1318"/>
                </a:lnTo>
                <a:lnTo>
                  <a:pt x="1592" y="1314"/>
                </a:lnTo>
                <a:lnTo>
                  <a:pt x="1608" y="1312"/>
                </a:lnTo>
                <a:lnTo>
                  <a:pt x="1624" y="1314"/>
                </a:lnTo>
                <a:lnTo>
                  <a:pt x="1638" y="1318"/>
                </a:lnTo>
                <a:lnTo>
                  <a:pt x="1652" y="1326"/>
                </a:lnTo>
                <a:lnTo>
                  <a:pt x="1664" y="1336"/>
                </a:lnTo>
                <a:lnTo>
                  <a:pt x="1674" y="1348"/>
                </a:lnTo>
                <a:lnTo>
                  <a:pt x="1682" y="1360"/>
                </a:lnTo>
                <a:lnTo>
                  <a:pt x="1686" y="1376"/>
                </a:lnTo>
                <a:lnTo>
                  <a:pt x="1688" y="1392"/>
                </a:lnTo>
                <a:lnTo>
                  <a:pt x="1686" y="1408"/>
                </a:lnTo>
                <a:lnTo>
                  <a:pt x="1682" y="1424"/>
                </a:lnTo>
                <a:lnTo>
                  <a:pt x="1674" y="1436"/>
                </a:lnTo>
                <a:lnTo>
                  <a:pt x="1664" y="1448"/>
                </a:lnTo>
                <a:lnTo>
                  <a:pt x="1652" y="1458"/>
                </a:lnTo>
                <a:lnTo>
                  <a:pt x="1638" y="1466"/>
                </a:lnTo>
                <a:lnTo>
                  <a:pt x="1624" y="1470"/>
                </a:lnTo>
                <a:lnTo>
                  <a:pt x="1608" y="1472"/>
                </a:lnTo>
                <a:close/>
                <a:moveTo>
                  <a:pt x="1608" y="1264"/>
                </a:moveTo>
                <a:lnTo>
                  <a:pt x="1608" y="1264"/>
                </a:lnTo>
                <a:lnTo>
                  <a:pt x="1592" y="1262"/>
                </a:lnTo>
                <a:lnTo>
                  <a:pt x="1576" y="1258"/>
                </a:lnTo>
                <a:lnTo>
                  <a:pt x="1562" y="1250"/>
                </a:lnTo>
                <a:lnTo>
                  <a:pt x="1552" y="1240"/>
                </a:lnTo>
                <a:lnTo>
                  <a:pt x="1542" y="1228"/>
                </a:lnTo>
                <a:lnTo>
                  <a:pt x="1534" y="1216"/>
                </a:lnTo>
                <a:lnTo>
                  <a:pt x="1530" y="1200"/>
                </a:lnTo>
                <a:lnTo>
                  <a:pt x="1528" y="1184"/>
                </a:lnTo>
                <a:lnTo>
                  <a:pt x="1530" y="1168"/>
                </a:lnTo>
                <a:lnTo>
                  <a:pt x="1534" y="1152"/>
                </a:lnTo>
                <a:lnTo>
                  <a:pt x="1542" y="1140"/>
                </a:lnTo>
                <a:lnTo>
                  <a:pt x="1552" y="1128"/>
                </a:lnTo>
                <a:lnTo>
                  <a:pt x="1562" y="1118"/>
                </a:lnTo>
                <a:lnTo>
                  <a:pt x="1576" y="1110"/>
                </a:lnTo>
                <a:lnTo>
                  <a:pt x="1592" y="1106"/>
                </a:lnTo>
                <a:lnTo>
                  <a:pt x="1608" y="1104"/>
                </a:lnTo>
                <a:lnTo>
                  <a:pt x="1624" y="1106"/>
                </a:lnTo>
                <a:lnTo>
                  <a:pt x="1638" y="1110"/>
                </a:lnTo>
                <a:lnTo>
                  <a:pt x="1652" y="1118"/>
                </a:lnTo>
                <a:lnTo>
                  <a:pt x="1664" y="1128"/>
                </a:lnTo>
                <a:lnTo>
                  <a:pt x="1674" y="1140"/>
                </a:lnTo>
                <a:lnTo>
                  <a:pt x="1682" y="1152"/>
                </a:lnTo>
                <a:lnTo>
                  <a:pt x="1686" y="1168"/>
                </a:lnTo>
                <a:lnTo>
                  <a:pt x="1688" y="1184"/>
                </a:lnTo>
                <a:lnTo>
                  <a:pt x="1686" y="1200"/>
                </a:lnTo>
                <a:lnTo>
                  <a:pt x="1682" y="1216"/>
                </a:lnTo>
                <a:lnTo>
                  <a:pt x="1674" y="1228"/>
                </a:lnTo>
                <a:lnTo>
                  <a:pt x="1664" y="1240"/>
                </a:lnTo>
                <a:lnTo>
                  <a:pt x="1652" y="1250"/>
                </a:lnTo>
                <a:lnTo>
                  <a:pt x="1638" y="1258"/>
                </a:lnTo>
                <a:lnTo>
                  <a:pt x="1624" y="1262"/>
                </a:lnTo>
                <a:lnTo>
                  <a:pt x="1608" y="1264"/>
                </a:lnTo>
                <a:close/>
                <a:moveTo>
                  <a:pt x="1608" y="1056"/>
                </a:moveTo>
                <a:lnTo>
                  <a:pt x="1608" y="1056"/>
                </a:lnTo>
                <a:lnTo>
                  <a:pt x="1592" y="1054"/>
                </a:lnTo>
                <a:lnTo>
                  <a:pt x="1576" y="1050"/>
                </a:lnTo>
                <a:lnTo>
                  <a:pt x="1562" y="1042"/>
                </a:lnTo>
                <a:lnTo>
                  <a:pt x="1552" y="1032"/>
                </a:lnTo>
                <a:lnTo>
                  <a:pt x="1542" y="1020"/>
                </a:lnTo>
                <a:lnTo>
                  <a:pt x="1534" y="1008"/>
                </a:lnTo>
                <a:lnTo>
                  <a:pt x="1530" y="992"/>
                </a:lnTo>
                <a:lnTo>
                  <a:pt x="1528" y="976"/>
                </a:lnTo>
                <a:lnTo>
                  <a:pt x="1530" y="960"/>
                </a:lnTo>
                <a:lnTo>
                  <a:pt x="1534" y="944"/>
                </a:lnTo>
                <a:lnTo>
                  <a:pt x="1542" y="932"/>
                </a:lnTo>
                <a:lnTo>
                  <a:pt x="1552" y="920"/>
                </a:lnTo>
                <a:lnTo>
                  <a:pt x="1562" y="910"/>
                </a:lnTo>
                <a:lnTo>
                  <a:pt x="1576" y="902"/>
                </a:lnTo>
                <a:lnTo>
                  <a:pt x="1592" y="898"/>
                </a:lnTo>
                <a:lnTo>
                  <a:pt x="1608" y="896"/>
                </a:lnTo>
                <a:lnTo>
                  <a:pt x="1624" y="898"/>
                </a:lnTo>
                <a:lnTo>
                  <a:pt x="1638" y="902"/>
                </a:lnTo>
                <a:lnTo>
                  <a:pt x="1652" y="910"/>
                </a:lnTo>
                <a:lnTo>
                  <a:pt x="1664" y="920"/>
                </a:lnTo>
                <a:lnTo>
                  <a:pt x="1674" y="932"/>
                </a:lnTo>
                <a:lnTo>
                  <a:pt x="1682" y="944"/>
                </a:lnTo>
                <a:lnTo>
                  <a:pt x="1686" y="960"/>
                </a:lnTo>
                <a:lnTo>
                  <a:pt x="1688" y="976"/>
                </a:lnTo>
                <a:lnTo>
                  <a:pt x="1686" y="992"/>
                </a:lnTo>
                <a:lnTo>
                  <a:pt x="1682" y="1008"/>
                </a:lnTo>
                <a:lnTo>
                  <a:pt x="1674" y="1020"/>
                </a:lnTo>
                <a:lnTo>
                  <a:pt x="1664" y="1032"/>
                </a:lnTo>
                <a:lnTo>
                  <a:pt x="1652" y="1042"/>
                </a:lnTo>
                <a:lnTo>
                  <a:pt x="1638" y="1050"/>
                </a:lnTo>
                <a:lnTo>
                  <a:pt x="1624" y="1054"/>
                </a:lnTo>
                <a:lnTo>
                  <a:pt x="1608" y="1056"/>
                </a:lnTo>
                <a:close/>
                <a:moveTo>
                  <a:pt x="1608" y="840"/>
                </a:moveTo>
                <a:lnTo>
                  <a:pt x="1608" y="840"/>
                </a:lnTo>
                <a:lnTo>
                  <a:pt x="1592" y="838"/>
                </a:lnTo>
                <a:lnTo>
                  <a:pt x="1576" y="834"/>
                </a:lnTo>
                <a:lnTo>
                  <a:pt x="1562" y="826"/>
                </a:lnTo>
                <a:lnTo>
                  <a:pt x="1552" y="816"/>
                </a:lnTo>
                <a:lnTo>
                  <a:pt x="1542" y="804"/>
                </a:lnTo>
                <a:lnTo>
                  <a:pt x="1534" y="792"/>
                </a:lnTo>
                <a:lnTo>
                  <a:pt x="1530" y="776"/>
                </a:lnTo>
                <a:lnTo>
                  <a:pt x="1528" y="760"/>
                </a:lnTo>
                <a:lnTo>
                  <a:pt x="1530" y="744"/>
                </a:lnTo>
                <a:lnTo>
                  <a:pt x="1534" y="728"/>
                </a:lnTo>
                <a:lnTo>
                  <a:pt x="1542" y="716"/>
                </a:lnTo>
                <a:lnTo>
                  <a:pt x="1552" y="704"/>
                </a:lnTo>
                <a:lnTo>
                  <a:pt x="1562" y="694"/>
                </a:lnTo>
                <a:lnTo>
                  <a:pt x="1576" y="686"/>
                </a:lnTo>
                <a:lnTo>
                  <a:pt x="1592" y="682"/>
                </a:lnTo>
                <a:lnTo>
                  <a:pt x="1608" y="680"/>
                </a:lnTo>
                <a:lnTo>
                  <a:pt x="1624" y="682"/>
                </a:lnTo>
                <a:lnTo>
                  <a:pt x="1638" y="686"/>
                </a:lnTo>
                <a:lnTo>
                  <a:pt x="1652" y="694"/>
                </a:lnTo>
                <a:lnTo>
                  <a:pt x="1664" y="704"/>
                </a:lnTo>
                <a:lnTo>
                  <a:pt x="1674" y="716"/>
                </a:lnTo>
                <a:lnTo>
                  <a:pt x="1682" y="728"/>
                </a:lnTo>
                <a:lnTo>
                  <a:pt x="1686" y="744"/>
                </a:lnTo>
                <a:lnTo>
                  <a:pt x="1688" y="760"/>
                </a:lnTo>
                <a:lnTo>
                  <a:pt x="1686" y="776"/>
                </a:lnTo>
                <a:lnTo>
                  <a:pt x="1682" y="792"/>
                </a:lnTo>
                <a:lnTo>
                  <a:pt x="1674" y="804"/>
                </a:lnTo>
                <a:lnTo>
                  <a:pt x="1664" y="816"/>
                </a:lnTo>
                <a:lnTo>
                  <a:pt x="1652" y="826"/>
                </a:lnTo>
                <a:lnTo>
                  <a:pt x="1638" y="834"/>
                </a:lnTo>
                <a:lnTo>
                  <a:pt x="1624" y="838"/>
                </a:lnTo>
                <a:lnTo>
                  <a:pt x="1608" y="840"/>
                </a:lnTo>
                <a:close/>
                <a:moveTo>
                  <a:pt x="1608" y="640"/>
                </a:moveTo>
                <a:lnTo>
                  <a:pt x="1608" y="640"/>
                </a:lnTo>
                <a:lnTo>
                  <a:pt x="1592" y="638"/>
                </a:lnTo>
                <a:lnTo>
                  <a:pt x="1576" y="634"/>
                </a:lnTo>
                <a:lnTo>
                  <a:pt x="1562" y="626"/>
                </a:lnTo>
                <a:lnTo>
                  <a:pt x="1552" y="616"/>
                </a:lnTo>
                <a:lnTo>
                  <a:pt x="1542" y="604"/>
                </a:lnTo>
                <a:lnTo>
                  <a:pt x="1534" y="592"/>
                </a:lnTo>
                <a:lnTo>
                  <a:pt x="1530" y="576"/>
                </a:lnTo>
                <a:lnTo>
                  <a:pt x="1528" y="560"/>
                </a:lnTo>
                <a:lnTo>
                  <a:pt x="1530" y="544"/>
                </a:lnTo>
                <a:lnTo>
                  <a:pt x="1534" y="528"/>
                </a:lnTo>
                <a:lnTo>
                  <a:pt x="1542" y="516"/>
                </a:lnTo>
                <a:lnTo>
                  <a:pt x="1552" y="504"/>
                </a:lnTo>
                <a:lnTo>
                  <a:pt x="1562" y="494"/>
                </a:lnTo>
                <a:lnTo>
                  <a:pt x="1576" y="486"/>
                </a:lnTo>
                <a:lnTo>
                  <a:pt x="1592" y="482"/>
                </a:lnTo>
                <a:lnTo>
                  <a:pt x="1608" y="480"/>
                </a:lnTo>
                <a:lnTo>
                  <a:pt x="1624" y="482"/>
                </a:lnTo>
                <a:lnTo>
                  <a:pt x="1638" y="486"/>
                </a:lnTo>
                <a:lnTo>
                  <a:pt x="1652" y="494"/>
                </a:lnTo>
                <a:lnTo>
                  <a:pt x="1664" y="504"/>
                </a:lnTo>
                <a:lnTo>
                  <a:pt x="1674" y="516"/>
                </a:lnTo>
                <a:lnTo>
                  <a:pt x="1682" y="528"/>
                </a:lnTo>
                <a:lnTo>
                  <a:pt x="1686" y="544"/>
                </a:lnTo>
                <a:lnTo>
                  <a:pt x="1688" y="560"/>
                </a:lnTo>
                <a:lnTo>
                  <a:pt x="1686" y="576"/>
                </a:lnTo>
                <a:lnTo>
                  <a:pt x="1682" y="592"/>
                </a:lnTo>
                <a:lnTo>
                  <a:pt x="1674" y="604"/>
                </a:lnTo>
                <a:lnTo>
                  <a:pt x="1664" y="616"/>
                </a:lnTo>
                <a:lnTo>
                  <a:pt x="1652" y="626"/>
                </a:lnTo>
                <a:lnTo>
                  <a:pt x="1638" y="634"/>
                </a:lnTo>
                <a:lnTo>
                  <a:pt x="1624" y="638"/>
                </a:lnTo>
                <a:lnTo>
                  <a:pt x="1608" y="640"/>
                </a:lnTo>
                <a:close/>
                <a:moveTo>
                  <a:pt x="1608" y="432"/>
                </a:moveTo>
                <a:lnTo>
                  <a:pt x="1608" y="432"/>
                </a:lnTo>
                <a:lnTo>
                  <a:pt x="1592" y="430"/>
                </a:lnTo>
                <a:lnTo>
                  <a:pt x="1576" y="426"/>
                </a:lnTo>
                <a:lnTo>
                  <a:pt x="1562" y="418"/>
                </a:lnTo>
                <a:lnTo>
                  <a:pt x="1552" y="408"/>
                </a:lnTo>
                <a:lnTo>
                  <a:pt x="1542" y="396"/>
                </a:lnTo>
                <a:lnTo>
                  <a:pt x="1534" y="384"/>
                </a:lnTo>
                <a:lnTo>
                  <a:pt x="1530" y="368"/>
                </a:lnTo>
                <a:lnTo>
                  <a:pt x="1528" y="352"/>
                </a:lnTo>
                <a:lnTo>
                  <a:pt x="1530" y="336"/>
                </a:lnTo>
                <a:lnTo>
                  <a:pt x="1534" y="320"/>
                </a:lnTo>
                <a:lnTo>
                  <a:pt x="1542" y="308"/>
                </a:lnTo>
                <a:lnTo>
                  <a:pt x="1552" y="296"/>
                </a:lnTo>
                <a:lnTo>
                  <a:pt x="1562" y="286"/>
                </a:lnTo>
                <a:lnTo>
                  <a:pt x="1576" y="278"/>
                </a:lnTo>
                <a:lnTo>
                  <a:pt x="1592" y="274"/>
                </a:lnTo>
                <a:lnTo>
                  <a:pt x="1608" y="272"/>
                </a:lnTo>
                <a:lnTo>
                  <a:pt x="1624" y="274"/>
                </a:lnTo>
                <a:lnTo>
                  <a:pt x="1638" y="278"/>
                </a:lnTo>
                <a:lnTo>
                  <a:pt x="1652" y="286"/>
                </a:lnTo>
                <a:lnTo>
                  <a:pt x="1664" y="296"/>
                </a:lnTo>
                <a:lnTo>
                  <a:pt x="1674" y="308"/>
                </a:lnTo>
                <a:lnTo>
                  <a:pt x="1682" y="320"/>
                </a:lnTo>
                <a:lnTo>
                  <a:pt x="1686" y="336"/>
                </a:lnTo>
                <a:lnTo>
                  <a:pt x="1688" y="352"/>
                </a:lnTo>
                <a:lnTo>
                  <a:pt x="1686" y="368"/>
                </a:lnTo>
                <a:lnTo>
                  <a:pt x="1682" y="384"/>
                </a:lnTo>
                <a:lnTo>
                  <a:pt x="1674" y="396"/>
                </a:lnTo>
                <a:lnTo>
                  <a:pt x="1664" y="408"/>
                </a:lnTo>
                <a:lnTo>
                  <a:pt x="1652" y="418"/>
                </a:lnTo>
                <a:lnTo>
                  <a:pt x="1638" y="426"/>
                </a:lnTo>
                <a:lnTo>
                  <a:pt x="1624" y="430"/>
                </a:lnTo>
                <a:lnTo>
                  <a:pt x="1608" y="432"/>
                </a:lnTo>
                <a:close/>
                <a:moveTo>
                  <a:pt x="1608" y="224"/>
                </a:moveTo>
                <a:lnTo>
                  <a:pt x="1608" y="224"/>
                </a:lnTo>
                <a:lnTo>
                  <a:pt x="1592" y="222"/>
                </a:lnTo>
                <a:lnTo>
                  <a:pt x="1576" y="218"/>
                </a:lnTo>
                <a:lnTo>
                  <a:pt x="1562" y="210"/>
                </a:lnTo>
                <a:lnTo>
                  <a:pt x="1552" y="200"/>
                </a:lnTo>
                <a:lnTo>
                  <a:pt x="1542" y="188"/>
                </a:lnTo>
                <a:lnTo>
                  <a:pt x="1534" y="176"/>
                </a:lnTo>
                <a:lnTo>
                  <a:pt x="1530" y="160"/>
                </a:lnTo>
                <a:lnTo>
                  <a:pt x="1528" y="144"/>
                </a:lnTo>
                <a:lnTo>
                  <a:pt x="1530" y="128"/>
                </a:lnTo>
                <a:lnTo>
                  <a:pt x="1534" y="112"/>
                </a:lnTo>
                <a:lnTo>
                  <a:pt x="1542" y="100"/>
                </a:lnTo>
                <a:lnTo>
                  <a:pt x="1552" y="88"/>
                </a:lnTo>
                <a:lnTo>
                  <a:pt x="1562" y="78"/>
                </a:lnTo>
                <a:lnTo>
                  <a:pt x="1576" y="70"/>
                </a:lnTo>
                <a:lnTo>
                  <a:pt x="1592" y="66"/>
                </a:lnTo>
                <a:lnTo>
                  <a:pt x="1608" y="64"/>
                </a:lnTo>
                <a:lnTo>
                  <a:pt x="1624" y="66"/>
                </a:lnTo>
                <a:lnTo>
                  <a:pt x="1638" y="70"/>
                </a:lnTo>
                <a:lnTo>
                  <a:pt x="1652" y="78"/>
                </a:lnTo>
                <a:lnTo>
                  <a:pt x="1664" y="88"/>
                </a:lnTo>
                <a:lnTo>
                  <a:pt x="1674" y="100"/>
                </a:lnTo>
                <a:lnTo>
                  <a:pt x="1682" y="112"/>
                </a:lnTo>
                <a:lnTo>
                  <a:pt x="1686" y="128"/>
                </a:lnTo>
                <a:lnTo>
                  <a:pt x="1688" y="144"/>
                </a:lnTo>
                <a:lnTo>
                  <a:pt x="1686" y="160"/>
                </a:lnTo>
                <a:lnTo>
                  <a:pt x="1682" y="176"/>
                </a:lnTo>
                <a:lnTo>
                  <a:pt x="1674" y="188"/>
                </a:lnTo>
                <a:lnTo>
                  <a:pt x="1664" y="200"/>
                </a:lnTo>
                <a:lnTo>
                  <a:pt x="1652" y="210"/>
                </a:lnTo>
                <a:lnTo>
                  <a:pt x="1638" y="218"/>
                </a:lnTo>
                <a:lnTo>
                  <a:pt x="1624" y="222"/>
                </a:lnTo>
                <a:lnTo>
                  <a:pt x="1608" y="224"/>
                </a:lnTo>
                <a:close/>
                <a:moveTo>
                  <a:pt x="1816" y="4824"/>
                </a:moveTo>
                <a:lnTo>
                  <a:pt x="1816" y="4824"/>
                </a:lnTo>
                <a:lnTo>
                  <a:pt x="1800" y="4822"/>
                </a:lnTo>
                <a:lnTo>
                  <a:pt x="1786" y="4818"/>
                </a:lnTo>
                <a:lnTo>
                  <a:pt x="1772" y="4810"/>
                </a:lnTo>
                <a:lnTo>
                  <a:pt x="1760" y="4800"/>
                </a:lnTo>
                <a:lnTo>
                  <a:pt x="1750" y="4788"/>
                </a:lnTo>
                <a:lnTo>
                  <a:pt x="1744" y="4776"/>
                </a:lnTo>
                <a:lnTo>
                  <a:pt x="1738" y="4760"/>
                </a:lnTo>
                <a:lnTo>
                  <a:pt x="1736" y="4744"/>
                </a:lnTo>
                <a:lnTo>
                  <a:pt x="1738" y="4728"/>
                </a:lnTo>
                <a:lnTo>
                  <a:pt x="1744" y="4712"/>
                </a:lnTo>
                <a:lnTo>
                  <a:pt x="1750" y="4700"/>
                </a:lnTo>
                <a:lnTo>
                  <a:pt x="1760" y="4688"/>
                </a:lnTo>
                <a:lnTo>
                  <a:pt x="1772" y="4678"/>
                </a:lnTo>
                <a:lnTo>
                  <a:pt x="1786" y="4670"/>
                </a:lnTo>
                <a:lnTo>
                  <a:pt x="1800" y="4666"/>
                </a:lnTo>
                <a:lnTo>
                  <a:pt x="1816" y="4664"/>
                </a:lnTo>
                <a:lnTo>
                  <a:pt x="1832" y="4666"/>
                </a:lnTo>
                <a:lnTo>
                  <a:pt x="1848" y="4670"/>
                </a:lnTo>
                <a:lnTo>
                  <a:pt x="1862" y="4678"/>
                </a:lnTo>
                <a:lnTo>
                  <a:pt x="1874" y="4688"/>
                </a:lnTo>
                <a:lnTo>
                  <a:pt x="1884" y="4700"/>
                </a:lnTo>
                <a:lnTo>
                  <a:pt x="1890" y="4712"/>
                </a:lnTo>
                <a:lnTo>
                  <a:pt x="1896" y="4728"/>
                </a:lnTo>
                <a:lnTo>
                  <a:pt x="1896" y="4744"/>
                </a:lnTo>
                <a:lnTo>
                  <a:pt x="1896" y="4760"/>
                </a:lnTo>
                <a:lnTo>
                  <a:pt x="1890" y="4776"/>
                </a:lnTo>
                <a:lnTo>
                  <a:pt x="1884" y="4788"/>
                </a:lnTo>
                <a:lnTo>
                  <a:pt x="1874" y="4800"/>
                </a:lnTo>
                <a:lnTo>
                  <a:pt x="1862" y="4810"/>
                </a:lnTo>
                <a:lnTo>
                  <a:pt x="1848" y="4818"/>
                </a:lnTo>
                <a:lnTo>
                  <a:pt x="1832" y="4822"/>
                </a:lnTo>
                <a:lnTo>
                  <a:pt x="1816" y="4824"/>
                </a:lnTo>
                <a:close/>
                <a:moveTo>
                  <a:pt x="1816" y="4608"/>
                </a:moveTo>
                <a:lnTo>
                  <a:pt x="1816" y="4608"/>
                </a:lnTo>
                <a:lnTo>
                  <a:pt x="1800" y="4606"/>
                </a:lnTo>
                <a:lnTo>
                  <a:pt x="1786" y="4602"/>
                </a:lnTo>
                <a:lnTo>
                  <a:pt x="1772" y="4594"/>
                </a:lnTo>
                <a:lnTo>
                  <a:pt x="1760" y="4584"/>
                </a:lnTo>
                <a:lnTo>
                  <a:pt x="1750" y="4572"/>
                </a:lnTo>
                <a:lnTo>
                  <a:pt x="1744" y="4560"/>
                </a:lnTo>
                <a:lnTo>
                  <a:pt x="1738" y="4544"/>
                </a:lnTo>
                <a:lnTo>
                  <a:pt x="1736" y="4528"/>
                </a:lnTo>
                <a:lnTo>
                  <a:pt x="1738" y="4512"/>
                </a:lnTo>
                <a:lnTo>
                  <a:pt x="1744" y="4496"/>
                </a:lnTo>
                <a:lnTo>
                  <a:pt x="1750" y="4484"/>
                </a:lnTo>
                <a:lnTo>
                  <a:pt x="1760" y="4472"/>
                </a:lnTo>
                <a:lnTo>
                  <a:pt x="1772" y="4462"/>
                </a:lnTo>
                <a:lnTo>
                  <a:pt x="1786" y="4454"/>
                </a:lnTo>
                <a:lnTo>
                  <a:pt x="1800" y="4450"/>
                </a:lnTo>
                <a:lnTo>
                  <a:pt x="1816" y="4448"/>
                </a:lnTo>
                <a:lnTo>
                  <a:pt x="1832" y="4450"/>
                </a:lnTo>
                <a:lnTo>
                  <a:pt x="1848" y="4454"/>
                </a:lnTo>
                <a:lnTo>
                  <a:pt x="1862" y="4462"/>
                </a:lnTo>
                <a:lnTo>
                  <a:pt x="1874" y="4472"/>
                </a:lnTo>
                <a:lnTo>
                  <a:pt x="1884" y="4484"/>
                </a:lnTo>
                <a:lnTo>
                  <a:pt x="1890" y="4496"/>
                </a:lnTo>
                <a:lnTo>
                  <a:pt x="1896" y="4512"/>
                </a:lnTo>
                <a:lnTo>
                  <a:pt x="1896" y="4528"/>
                </a:lnTo>
                <a:lnTo>
                  <a:pt x="1896" y="4544"/>
                </a:lnTo>
                <a:lnTo>
                  <a:pt x="1890" y="4560"/>
                </a:lnTo>
                <a:lnTo>
                  <a:pt x="1884" y="4572"/>
                </a:lnTo>
                <a:lnTo>
                  <a:pt x="1874" y="4584"/>
                </a:lnTo>
                <a:lnTo>
                  <a:pt x="1862" y="4594"/>
                </a:lnTo>
                <a:lnTo>
                  <a:pt x="1848" y="4602"/>
                </a:lnTo>
                <a:lnTo>
                  <a:pt x="1832" y="4606"/>
                </a:lnTo>
                <a:lnTo>
                  <a:pt x="1816" y="4608"/>
                </a:lnTo>
                <a:close/>
                <a:moveTo>
                  <a:pt x="1816" y="4406"/>
                </a:moveTo>
                <a:lnTo>
                  <a:pt x="1816" y="4406"/>
                </a:lnTo>
                <a:lnTo>
                  <a:pt x="1800" y="4404"/>
                </a:lnTo>
                <a:lnTo>
                  <a:pt x="1786" y="4400"/>
                </a:lnTo>
                <a:lnTo>
                  <a:pt x="1772" y="4392"/>
                </a:lnTo>
                <a:lnTo>
                  <a:pt x="1760" y="4382"/>
                </a:lnTo>
                <a:lnTo>
                  <a:pt x="1750" y="4370"/>
                </a:lnTo>
                <a:lnTo>
                  <a:pt x="1744" y="4356"/>
                </a:lnTo>
                <a:lnTo>
                  <a:pt x="1738" y="4342"/>
                </a:lnTo>
                <a:lnTo>
                  <a:pt x="1736" y="4326"/>
                </a:lnTo>
                <a:lnTo>
                  <a:pt x="1738" y="4310"/>
                </a:lnTo>
                <a:lnTo>
                  <a:pt x="1744" y="4294"/>
                </a:lnTo>
                <a:lnTo>
                  <a:pt x="1750" y="4282"/>
                </a:lnTo>
                <a:lnTo>
                  <a:pt x="1760" y="4270"/>
                </a:lnTo>
                <a:lnTo>
                  <a:pt x="1772" y="4260"/>
                </a:lnTo>
                <a:lnTo>
                  <a:pt x="1786" y="4252"/>
                </a:lnTo>
                <a:lnTo>
                  <a:pt x="1800" y="4248"/>
                </a:lnTo>
                <a:lnTo>
                  <a:pt x="1816" y="4246"/>
                </a:lnTo>
                <a:lnTo>
                  <a:pt x="1832" y="4248"/>
                </a:lnTo>
                <a:lnTo>
                  <a:pt x="1848" y="4252"/>
                </a:lnTo>
                <a:lnTo>
                  <a:pt x="1862" y="4260"/>
                </a:lnTo>
                <a:lnTo>
                  <a:pt x="1874" y="4270"/>
                </a:lnTo>
                <a:lnTo>
                  <a:pt x="1884" y="4282"/>
                </a:lnTo>
                <a:lnTo>
                  <a:pt x="1890" y="4294"/>
                </a:lnTo>
                <a:lnTo>
                  <a:pt x="1896" y="4310"/>
                </a:lnTo>
                <a:lnTo>
                  <a:pt x="1896" y="4326"/>
                </a:lnTo>
                <a:lnTo>
                  <a:pt x="1896" y="4342"/>
                </a:lnTo>
                <a:lnTo>
                  <a:pt x="1890" y="4356"/>
                </a:lnTo>
                <a:lnTo>
                  <a:pt x="1884" y="4370"/>
                </a:lnTo>
                <a:lnTo>
                  <a:pt x="1874" y="4382"/>
                </a:lnTo>
                <a:lnTo>
                  <a:pt x="1862" y="4392"/>
                </a:lnTo>
                <a:lnTo>
                  <a:pt x="1848" y="4400"/>
                </a:lnTo>
                <a:lnTo>
                  <a:pt x="1832" y="4404"/>
                </a:lnTo>
                <a:lnTo>
                  <a:pt x="1816" y="4406"/>
                </a:lnTo>
                <a:close/>
                <a:moveTo>
                  <a:pt x="1816" y="4196"/>
                </a:moveTo>
                <a:lnTo>
                  <a:pt x="1816" y="4196"/>
                </a:lnTo>
                <a:lnTo>
                  <a:pt x="1800" y="4196"/>
                </a:lnTo>
                <a:lnTo>
                  <a:pt x="1786" y="4190"/>
                </a:lnTo>
                <a:lnTo>
                  <a:pt x="1772" y="4184"/>
                </a:lnTo>
                <a:lnTo>
                  <a:pt x="1760" y="4174"/>
                </a:lnTo>
                <a:lnTo>
                  <a:pt x="1750" y="4162"/>
                </a:lnTo>
                <a:lnTo>
                  <a:pt x="1744" y="4148"/>
                </a:lnTo>
                <a:lnTo>
                  <a:pt x="1738" y="4132"/>
                </a:lnTo>
                <a:lnTo>
                  <a:pt x="1736" y="4116"/>
                </a:lnTo>
                <a:lnTo>
                  <a:pt x="1738" y="4100"/>
                </a:lnTo>
                <a:lnTo>
                  <a:pt x="1744" y="4086"/>
                </a:lnTo>
                <a:lnTo>
                  <a:pt x="1750" y="4072"/>
                </a:lnTo>
                <a:lnTo>
                  <a:pt x="1760" y="4060"/>
                </a:lnTo>
                <a:lnTo>
                  <a:pt x="1772" y="4050"/>
                </a:lnTo>
                <a:lnTo>
                  <a:pt x="1786" y="4044"/>
                </a:lnTo>
                <a:lnTo>
                  <a:pt x="1800" y="4038"/>
                </a:lnTo>
                <a:lnTo>
                  <a:pt x="1816" y="4036"/>
                </a:lnTo>
                <a:lnTo>
                  <a:pt x="1832" y="4038"/>
                </a:lnTo>
                <a:lnTo>
                  <a:pt x="1848" y="4044"/>
                </a:lnTo>
                <a:lnTo>
                  <a:pt x="1862" y="4050"/>
                </a:lnTo>
                <a:lnTo>
                  <a:pt x="1874" y="4060"/>
                </a:lnTo>
                <a:lnTo>
                  <a:pt x="1884" y="4072"/>
                </a:lnTo>
                <a:lnTo>
                  <a:pt x="1890" y="4086"/>
                </a:lnTo>
                <a:lnTo>
                  <a:pt x="1896" y="4100"/>
                </a:lnTo>
                <a:lnTo>
                  <a:pt x="1896" y="4116"/>
                </a:lnTo>
                <a:lnTo>
                  <a:pt x="1896" y="4132"/>
                </a:lnTo>
                <a:lnTo>
                  <a:pt x="1890" y="4148"/>
                </a:lnTo>
                <a:lnTo>
                  <a:pt x="1884" y="4162"/>
                </a:lnTo>
                <a:lnTo>
                  <a:pt x="1874" y="4174"/>
                </a:lnTo>
                <a:lnTo>
                  <a:pt x="1862" y="4184"/>
                </a:lnTo>
                <a:lnTo>
                  <a:pt x="1848" y="4190"/>
                </a:lnTo>
                <a:lnTo>
                  <a:pt x="1832" y="4196"/>
                </a:lnTo>
                <a:lnTo>
                  <a:pt x="1816" y="4196"/>
                </a:lnTo>
                <a:close/>
                <a:moveTo>
                  <a:pt x="1816" y="3988"/>
                </a:moveTo>
                <a:lnTo>
                  <a:pt x="1816" y="3988"/>
                </a:lnTo>
                <a:lnTo>
                  <a:pt x="1800" y="3986"/>
                </a:lnTo>
                <a:lnTo>
                  <a:pt x="1786" y="3982"/>
                </a:lnTo>
                <a:lnTo>
                  <a:pt x="1772" y="3974"/>
                </a:lnTo>
                <a:lnTo>
                  <a:pt x="1760" y="3964"/>
                </a:lnTo>
                <a:lnTo>
                  <a:pt x="1750" y="3952"/>
                </a:lnTo>
                <a:lnTo>
                  <a:pt x="1744" y="3940"/>
                </a:lnTo>
                <a:lnTo>
                  <a:pt x="1738" y="3924"/>
                </a:lnTo>
                <a:lnTo>
                  <a:pt x="1736" y="3908"/>
                </a:lnTo>
                <a:lnTo>
                  <a:pt x="1738" y="3892"/>
                </a:lnTo>
                <a:lnTo>
                  <a:pt x="1744" y="3878"/>
                </a:lnTo>
                <a:lnTo>
                  <a:pt x="1750" y="3864"/>
                </a:lnTo>
                <a:lnTo>
                  <a:pt x="1760" y="3852"/>
                </a:lnTo>
                <a:lnTo>
                  <a:pt x="1772" y="3842"/>
                </a:lnTo>
                <a:lnTo>
                  <a:pt x="1786" y="3834"/>
                </a:lnTo>
                <a:lnTo>
                  <a:pt x="1800" y="3830"/>
                </a:lnTo>
                <a:lnTo>
                  <a:pt x="1816" y="3828"/>
                </a:lnTo>
                <a:lnTo>
                  <a:pt x="1832" y="3830"/>
                </a:lnTo>
                <a:lnTo>
                  <a:pt x="1848" y="3834"/>
                </a:lnTo>
                <a:lnTo>
                  <a:pt x="1862" y="3842"/>
                </a:lnTo>
                <a:lnTo>
                  <a:pt x="1874" y="3852"/>
                </a:lnTo>
                <a:lnTo>
                  <a:pt x="1884" y="3864"/>
                </a:lnTo>
                <a:lnTo>
                  <a:pt x="1890" y="3878"/>
                </a:lnTo>
                <a:lnTo>
                  <a:pt x="1896" y="3892"/>
                </a:lnTo>
                <a:lnTo>
                  <a:pt x="1896" y="3908"/>
                </a:lnTo>
                <a:lnTo>
                  <a:pt x="1896" y="3924"/>
                </a:lnTo>
                <a:lnTo>
                  <a:pt x="1890" y="3940"/>
                </a:lnTo>
                <a:lnTo>
                  <a:pt x="1884" y="3952"/>
                </a:lnTo>
                <a:lnTo>
                  <a:pt x="1874" y="3964"/>
                </a:lnTo>
                <a:lnTo>
                  <a:pt x="1862" y="3974"/>
                </a:lnTo>
                <a:lnTo>
                  <a:pt x="1848" y="3982"/>
                </a:lnTo>
                <a:lnTo>
                  <a:pt x="1832" y="3986"/>
                </a:lnTo>
                <a:lnTo>
                  <a:pt x="1816" y="3988"/>
                </a:lnTo>
                <a:close/>
                <a:moveTo>
                  <a:pt x="1816" y="3776"/>
                </a:moveTo>
                <a:lnTo>
                  <a:pt x="1816" y="3776"/>
                </a:lnTo>
                <a:lnTo>
                  <a:pt x="1800" y="3774"/>
                </a:lnTo>
                <a:lnTo>
                  <a:pt x="1786" y="3770"/>
                </a:lnTo>
                <a:lnTo>
                  <a:pt x="1772" y="3762"/>
                </a:lnTo>
                <a:lnTo>
                  <a:pt x="1760" y="3752"/>
                </a:lnTo>
                <a:lnTo>
                  <a:pt x="1750" y="3740"/>
                </a:lnTo>
                <a:lnTo>
                  <a:pt x="1744" y="3728"/>
                </a:lnTo>
                <a:lnTo>
                  <a:pt x="1738" y="3712"/>
                </a:lnTo>
                <a:lnTo>
                  <a:pt x="1736" y="3696"/>
                </a:lnTo>
                <a:lnTo>
                  <a:pt x="1738" y="3680"/>
                </a:lnTo>
                <a:lnTo>
                  <a:pt x="1744" y="3664"/>
                </a:lnTo>
                <a:lnTo>
                  <a:pt x="1750" y="3652"/>
                </a:lnTo>
                <a:lnTo>
                  <a:pt x="1760" y="3640"/>
                </a:lnTo>
                <a:lnTo>
                  <a:pt x="1772" y="3630"/>
                </a:lnTo>
                <a:lnTo>
                  <a:pt x="1786" y="3622"/>
                </a:lnTo>
                <a:lnTo>
                  <a:pt x="1800" y="3618"/>
                </a:lnTo>
                <a:lnTo>
                  <a:pt x="1816" y="3616"/>
                </a:lnTo>
                <a:lnTo>
                  <a:pt x="1832" y="3618"/>
                </a:lnTo>
                <a:lnTo>
                  <a:pt x="1848" y="3622"/>
                </a:lnTo>
                <a:lnTo>
                  <a:pt x="1862" y="3630"/>
                </a:lnTo>
                <a:lnTo>
                  <a:pt x="1874" y="3640"/>
                </a:lnTo>
                <a:lnTo>
                  <a:pt x="1884" y="3652"/>
                </a:lnTo>
                <a:lnTo>
                  <a:pt x="1890" y="3664"/>
                </a:lnTo>
                <a:lnTo>
                  <a:pt x="1896" y="3680"/>
                </a:lnTo>
                <a:lnTo>
                  <a:pt x="1896" y="3696"/>
                </a:lnTo>
                <a:lnTo>
                  <a:pt x="1896" y="3712"/>
                </a:lnTo>
                <a:lnTo>
                  <a:pt x="1890" y="3728"/>
                </a:lnTo>
                <a:lnTo>
                  <a:pt x="1884" y="3740"/>
                </a:lnTo>
                <a:lnTo>
                  <a:pt x="1874" y="3752"/>
                </a:lnTo>
                <a:lnTo>
                  <a:pt x="1862" y="3762"/>
                </a:lnTo>
                <a:lnTo>
                  <a:pt x="1848" y="3770"/>
                </a:lnTo>
                <a:lnTo>
                  <a:pt x="1832" y="3774"/>
                </a:lnTo>
                <a:lnTo>
                  <a:pt x="1816" y="3776"/>
                </a:lnTo>
                <a:close/>
                <a:moveTo>
                  <a:pt x="1816" y="3560"/>
                </a:moveTo>
                <a:lnTo>
                  <a:pt x="1816" y="3560"/>
                </a:lnTo>
                <a:lnTo>
                  <a:pt x="1800" y="3558"/>
                </a:lnTo>
                <a:lnTo>
                  <a:pt x="1786" y="3554"/>
                </a:lnTo>
                <a:lnTo>
                  <a:pt x="1772" y="3546"/>
                </a:lnTo>
                <a:lnTo>
                  <a:pt x="1760" y="3536"/>
                </a:lnTo>
                <a:lnTo>
                  <a:pt x="1750" y="3524"/>
                </a:lnTo>
                <a:lnTo>
                  <a:pt x="1744" y="3512"/>
                </a:lnTo>
                <a:lnTo>
                  <a:pt x="1738" y="3496"/>
                </a:lnTo>
                <a:lnTo>
                  <a:pt x="1736" y="3480"/>
                </a:lnTo>
                <a:lnTo>
                  <a:pt x="1738" y="3464"/>
                </a:lnTo>
                <a:lnTo>
                  <a:pt x="1744" y="3448"/>
                </a:lnTo>
                <a:lnTo>
                  <a:pt x="1750" y="3436"/>
                </a:lnTo>
                <a:lnTo>
                  <a:pt x="1760" y="3424"/>
                </a:lnTo>
                <a:lnTo>
                  <a:pt x="1772" y="3414"/>
                </a:lnTo>
                <a:lnTo>
                  <a:pt x="1786" y="3406"/>
                </a:lnTo>
                <a:lnTo>
                  <a:pt x="1800" y="3402"/>
                </a:lnTo>
                <a:lnTo>
                  <a:pt x="1816" y="3400"/>
                </a:lnTo>
                <a:lnTo>
                  <a:pt x="1832" y="3402"/>
                </a:lnTo>
                <a:lnTo>
                  <a:pt x="1848" y="3406"/>
                </a:lnTo>
                <a:lnTo>
                  <a:pt x="1862" y="3414"/>
                </a:lnTo>
                <a:lnTo>
                  <a:pt x="1874" y="3424"/>
                </a:lnTo>
                <a:lnTo>
                  <a:pt x="1884" y="3436"/>
                </a:lnTo>
                <a:lnTo>
                  <a:pt x="1890" y="3448"/>
                </a:lnTo>
                <a:lnTo>
                  <a:pt x="1896" y="3464"/>
                </a:lnTo>
                <a:lnTo>
                  <a:pt x="1896" y="3480"/>
                </a:lnTo>
                <a:lnTo>
                  <a:pt x="1896" y="3496"/>
                </a:lnTo>
                <a:lnTo>
                  <a:pt x="1890" y="3512"/>
                </a:lnTo>
                <a:lnTo>
                  <a:pt x="1884" y="3524"/>
                </a:lnTo>
                <a:lnTo>
                  <a:pt x="1874" y="3536"/>
                </a:lnTo>
                <a:lnTo>
                  <a:pt x="1862" y="3546"/>
                </a:lnTo>
                <a:lnTo>
                  <a:pt x="1848" y="3554"/>
                </a:lnTo>
                <a:lnTo>
                  <a:pt x="1832" y="3558"/>
                </a:lnTo>
                <a:lnTo>
                  <a:pt x="1816" y="3560"/>
                </a:lnTo>
                <a:close/>
                <a:moveTo>
                  <a:pt x="1816" y="3352"/>
                </a:moveTo>
                <a:lnTo>
                  <a:pt x="1816" y="3352"/>
                </a:lnTo>
                <a:lnTo>
                  <a:pt x="1800" y="3350"/>
                </a:lnTo>
                <a:lnTo>
                  <a:pt x="1786" y="3346"/>
                </a:lnTo>
                <a:lnTo>
                  <a:pt x="1772" y="3338"/>
                </a:lnTo>
                <a:lnTo>
                  <a:pt x="1760" y="3328"/>
                </a:lnTo>
                <a:lnTo>
                  <a:pt x="1750" y="3316"/>
                </a:lnTo>
                <a:lnTo>
                  <a:pt x="1744" y="3304"/>
                </a:lnTo>
                <a:lnTo>
                  <a:pt x="1738" y="3288"/>
                </a:lnTo>
                <a:lnTo>
                  <a:pt x="1736" y="3272"/>
                </a:lnTo>
                <a:lnTo>
                  <a:pt x="1738" y="3256"/>
                </a:lnTo>
                <a:lnTo>
                  <a:pt x="1744" y="3240"/>
                </a:lnTo>
                <a:lnTo>
                  <a:pt x="1750" y="3228"/>
                </a:lnTo>
                <a:lnTo>
                  <a:pt x="1760" y="3216"/>
                </a:lnTo>
                <a:lnTo>
                  <a:pt x="1772" y="3206"/>
                </a:lnTo>
                <a:lnTo>
                  <a:pt x="1786" y="3198"/>
                </a:lnTo>
                <a:lnTo>
                  <a:pt x="1800" y="3194"/>
                </a:lnTo>
                <a:lnTo>
                  <a:pt x="1816" y="3192"/>
                </a:lnTo>
                <a:lnTo>
                  <a:pt x="1832" y="3194"/>
                </a:lnTo>
                <a:lnTo>
                  <a:pt x="1848" y="3198"/>
                </a:lnTo>
                <a:lnTo>
                  <a:pt x="1862" y="3206"/>
                </a:lnTo>
                <a:lnTo>
                  <a:pt x="1874" y="3216"/>
                </a:lnTo>
                <a:lnTo>
                  <a:pt x="1884" y="3228"/>
                </a:lnTo>
                <a:lnTo>
                  <a:pt x="1890" y="3240"/>
                </a:lnTo>
                <a:lnTo>
                  <a:pt x="1896" y="3256"/>
                </a:lnTo>
                <a:lnTo>
                  <a:pt x="1896" y="3272"/>
                </a:lnTo>
                <a:lnTo>
                  <a:pt x="1896" y="3288"/>
                </a:lnTo>
                <a:lnTo>
                  <a:pt x="1890" y="3304"/>
                </a:lnTo>
                <a:lnTo>
                  <a:pt x="1884" y="3316"/>
                </a:lnTo>
                <a:lnTo>
                  <a:pt x="1874" y="3328"/>
                </a:lnTo>
                <a:lnTo>
                  <a:pt x="1862" y="3338"/>
                </a:lnTo>
                <a:lnTo>
                  <a:pt x="1848" y="3346"/>
                </a:lnTo>
                <a:lnTo>
                  <a:pt x="1832" y="3350"/>
                </a:lnTo>
                <a:lnTo>
                  <a:pt x="1816" y="3352"/>
                </a:lnTo>
                <a:close/>
                <a:moveTo>
                  <a:pt x="1816" y="3144"/>
                </a:moveTo>
                <a:lnTo>
                  <a:pt x="1816" y="3144"/>
                </a:lnTo>
                <a:lnTo>
                  <a:pt x="1800" y="3142"/>
                </a:lnTo>
                <a:lnTo>
                  <a:pt x="1786" y="3138"/>
                </a:lnTo>
                <a:lnTo>
                  <a:pt x="1772" y="3130"/>
                </a:lnTo>
                <a:lnTo>
                  <a:pt x="1760" y="3120"/>
                </a:lnTo>
                <a:lnTo>
                  <a:pt x="1750" y="3108"/>
                </a:lnTo>
                <a:lnTo>
                  <a:pt x="1744" y="3096"/>
                </a:lnTo>
                <a:lnTo>
                  <a:pt x="1738" y="3080"/>
                </a:lnTo>
                <a:lnTo>
                  <a:pt x="1736" y="3064"/>
                </a:lnTo>
                <a:lnTo>
                  <a:pt x="1738" y="3048"/>
                </a:lnTo>
                <a:lnTo>
                  <a:pt x="1744" y="3032"/>
                </a:lnTo>
                <a:lnTo>
                  <a:pt x="1750" y="3020"/>
                </a:lnTo>
                <a:lnTo>
                  <a:pt x="1760" y="3008"/>
                </a:lnTo>
                <a:lnTo>
                  <a:pt x="1772" y="2998"/>
                </a:lnTo>
                <a:lnTo>
                  <a:pt x="1786" y="2990"/>
                </a:lnTo>
                <a:lnTo>
                  <a:pt x="1800" y="2986"/>
                </a:lnTo>
                <a:lnTo>
                  <a:pt x="1816" y="2984"/>
                </a:lnTo>
                <a:lnTo>
                  <a:pt x="1832" y="2986"/>
                </a:lnTo>
                <a:lnTo>
                  <a:pt x="1848" y="2990"/>
                </a:lnTo>
                <a:lnTo>
                  <a:pt x="1862" y="2998"/>
                </a:lnTo>
                <a:lnTo>
                  <a:pt x="1874" y="3008"/>
                </a:lnTo>
                <a:lnTo>
                  <a:pt x="1884" y="3020"/>
                </a:lnTo>
                <a:lnTo>
                  <a:pt x="1890" y="3032"/>
                </a:lnTo>
                <a:lnTo>
                  <a:pt x="1896" y="3048"/>
                </a:lnTo>
                <a:lnTo>
                  <a:pt x="1896" y="3064"/>
                </a:lnTo>
                <a:lnTo>
                  <a:pt x="1896" y="3080"/>
                </a:lnTo>
                <a:lnTo>
                  <a:pt x="1890" y="3096"/>
                </a:lnTo>
                <a:lnTo>
                  <a:pt x="1884" y="3108"/>
                </a:lnTo>
                <a:lnTo>
                  <a:pt x="1874" y="3120"/>
                </a:lnTo>
                <a:lnTo>
                  <a:pt x="1862" y="3130"/>
                </a:lnTo>
                <a:lnTo>
                  <a:pt x="1848" y="3138"/>
                </a:lnTo>
                <a:lnTo>
                  <a:pt x="1832" y="3142"/>
                </a:lnTo>
                <a:lnTo>
                  <a:pt x="1816" y="3144"/>
                </a:lnTo>
                <a:close/>
                <a:moveTo>
                  <a:pt x="1816" y="2928"/>
                </a:moveTo>
                <a:lnTo>
                  <a:pt x="1816" y="2928"/>
                </a:lnTo>
                <a:lnTo>
                  <a:pt x="1800" y="2926"/>
                </a:lnTo>
                <a:lnTo>
                  <a:pt x="1786" y="2922"/>
                </a:lnTo>
                <a:lnTo>
                  <a:pt x="1772" y="2914"/>
                </a:lnTo>
                <a:lnTo>
                  <a:pt x="1760" y="2904"/>
                </a:lnTo>
                <a:lnTo>
                  <a:pt x="1750" y="2892"/>
                </a:lnTo>
                <a:lnTo>
                  <a:pt x="1744" y="2880"/>
                </a:lnTo>
                <a:lnTo>
                  <a:pt x="1738" y="2864"/>
                </a:lnTo>
                <a:lnTo>
                  <a:pt x="1736" y="2848"/>
                </a:lnTo>
                <a:lnTo>
                  <a:pt x="1738" y="2832"/>
                </a:lnTo>
                <a:lnTo>
                  <a:pt x="1744" y="2816"/>
                </a:lnTo>
                <a:lnTo>
                  <a:pt x="1750" y="2804"/>
                </a:lnTo>
                <a:lnTo>
                  <a:pt x="1760" y="2792"/>
                </a:lnTo>
                <a:lnTo>
                  <a:pt x="1772" y="2782"/>
                </a:lnTo>
                <a:lnTo>
                  <a:pt x="1786" y="2774"/>
                </a:lnTo>
                <a:lnTo>
                  <a:pt x="1800" y="2770"/>
                </a:lnTo>
                <a:lnTo>
                  <a:pt x="1816" y="2768"/>
                </a:lnTo>
                <a:lnTo>
                  <a:pt x="1832" y="2770"/>
                </a:lnTo>
                <a:lnTo>
                  <a:pt x="1848" y="2774"/>
                </a:lnTo>
                <a:lnTo>
                  <a:pt x="1862" y="2782"/>
                </a:lnTo>
                <a:lnTo>
                  <a:pt x="1874" y="2792"/>
                </a:lnTo>
                <a:lnTo>
                  <a:pt x="1884" y="2804"/>
                </a:lnTo>
                <a:lnTo>
                  <a:pt x="1890" y="2816"/>
                </a:lnTo>
                <a:lnTo>
                  <a:pt x="1896" y="2832"/>
                </a:lnTo>
                <a:lnTo>
                  <a:pt x="1896" y="2848"/>
                </a:lnTo>
                <a:lnTo>
                  <a:pt x="1896" y="2864"/>
                </a:lnTo>
                <a:lnTo>
                  <a:pt x="1890" y="2880"/>
                </a:lnTo>
                <a:lnTo>
                  <a:pt x="1884" y="2892"/>
                </a:lnTo>
                <a:lnTo>
                  <a:pt x="1874" y="2904"/>
                </a:lnTo>
                <a:lnTo>
                  <a:pt x="1862" y="2914"/>
                </a:lnTo>
                <a:lnTo>
                  <a:pt x="1848" y="2922"/>
                </a:lnTo>
                <a:lnTo>
                  <a:pt x="1832" y="2926"/>
                </a:lnTo>
                <a:lnTo>
                  <a:pt x="1816" y="2928"/>
                </a:lnTo>
                <a:close/>
                <a:moveTo>
                  <a:pt x="1816" y="2728"/>
                </a:moveTo>
                <a:lnTo>
                  <a:pt x="1816" y="2728"/>
                </a:lnTo>
                <a:lnTo>
                  <a:pt x="1800" y="2726"/>
                </a:lnTo>
                <a:lnTo>
                  <a:pt x="1786" y="2722"/>
                </a:lnTo>
                <a:lnTo>
                  <a:pt x="1772" y="2714"/>
                </a:lnTo>
                <a:lnTo>
                  <a:pt x="1760" y="2704"/>
                </a:lnTo>
                <a:lnTo>
                  <a:pt x="1750" y="2692"/>
                </a:lnTo>
                <a:lnTo>
                  <a:pt x="1744" y="2680"/>
                </a:lnTo>
                <a:lnTo>
                  <a:pt x="1738" y="2664"/>
                </a:lnTo>
                <a:lnTo>
                  <a:pt x="1736" y="2648"/>
                </a:lnTo>
                <a:lnTo>
                  <a:pt x="1738" y="2632"/>
                </a:lnTo>
                <a:lnTo>
                  <a:pt x="1744" y="2616"/>
                </a:lnTo>
                <a:lnTo>
                  <a:pt x="1750" y="2604"/>
                </a:lnTo>
                <a:lnTo>
                  <a:pt x="1760" y="2592"/>
                </a:lnTo>
                <a:lnTo>
                  <a:pt x="1772" y="2582"/>
                </a:lnTo>
                <a:lnTo>
                  <a:pt x="1786" y="2574"/>
                </a:lnTo>
                <a:lnTo>
                  <a:pt x="1800" y="2570"/>
                </a:lnTo>
                <a:lnTo>
                  <a:pt x="1816" y="2568"/>
                </a:lnTo>
                <a:lnTo>
                  <a:pt x="1832" y="2570"/>
                </a:lnTo>
                <a:lnTo>
                  <a:pt x="1848" y="2574"/>
                </a:lnTo>
                <a:lnTo>
                  <a:pt x="1862" y="2582"/>
                </a:lnTo>
                <a:lnTo>
                  <a:pt x="1874" y="2592"/>
                </a:lnTo>
                <a:lnTo>
                  <a:pt x="1884" y="2604"/>
                </a:lnTo>
                <a:lnTo>
                  <a:pt x="1890" y="2616"/>
                </a:lnTo>
                <a:lnTo>
                  <a:pt x="1896" y="2632"/>
                </a:lnTo>
                <a:lnTo>
                  <a:pt x="1896" y="2648"/>
                </a:lnTo>
                <a:lnTo>
                  <a:pt x="1896" y="2664"/>
                </a:lnTo>
                <a:lnTo>
                  <a:pt x="1890" y="2680"/>
                </a:lnTo>
                <a:lnTo>
                  <a:pt x="1884" y="2692"/>
                </a:lnTo>
                <a:lnTo>
                  <a:pt x="1874" y="2704"/>
                </a:lnTo>
                <a:lnTo>
                  <a:pt x="1862" y="2714"/>
                </a:lnTo>
                <a:lnTo>
                  <a:pt x="1848" y="2722"/>
                </a:lnTo>
                <a:lnTo>
                  <a:pt x="1832" y="2726"/>
                </a:lnTo>
                <a:lnTo>
                  <a:pt x="1816" y="2728"/>
                </a:lnTo>
                <a:close/>
                <a:moveTo>
                  <a:pt x="1816" y="2520"/>
                </a:moveTo>
                <a:lnTo>
                  <a:pt x="1816" y="2520"/>
                </a:lnTo>
                <a:lnTo>
                  <a:pt x="1800" y="2518"/>
                </a:lnTo>
                <a:lnTo>
                  <a:pt x="1786" y="2514"/>
                </a:lnTo>
                <a:lnTo>
                  <a:pt x="1772" y="2506"/>
                </a:lnTo>
                <a:lnTo>
                  <a:pt x="1760" y="2496"/>
                </a:lnTo>
                <a:lnTo>
                  <a:pt x="1750" y="2484"/>
                </a:lnTo>
                <a:lnTo>
                  <a:pt x="1744" y="2472"/>
                </a:lnTo>
                <a:lnTo>
                  <a:pt x="1738" y="2456"/>
                </a:lnTo>
                <a:lnTo>
                  <a:pt x="1736" y="2440"/>
                </a:lnTo>
                <a:lnTo>
                  <a:pt x="1738" y="2424"/>
                </a:lnTo>
                <a:lnTo>
                  <a:pt x="1744" y="2408"/>
                </a:lnTo>
                <a:lnTo>
                  <a:pt x="1750" y="2396"/>
                </a:lnTo>
                <a:lnTo>
                  <a:pt x="1760" y="2384"/>
                </a:lnTo>
                <a:lnTo>
                  <a:pt x="1772" y="2374"/>
                </a:lnTo>
                <a:lnTo>
                  <a:pt x="1786" y="2366"/>
                </a:lnTo>
                <a:lnTo>
                  <a:pt x="1800" y="2362"/>
                </a:lnTo>
                <a:lnTo>
                  <a:pt x="1816" y="2360"/>
                </a:lnTo>
                <a:lnTo>
                  <a:pt x="1832" y="2362"/>
                </a:lnTo>
                <a:lnTo>
                  <a:pt x="1848" y="2366"/>
                </a:lnTo>
                <a:lnTo>
                  <a:pt x="1862" y="2374"/>
                </a:lnTo>
                <a:lnTo>
                  <a:pt x="1874" y="2384"/>
                </a:lnTo>
                <a:lnTo>
                  <a:pt x="1884" y="2396"/>
                </a:lnTo>
                <a:lnTo>
                  <a:pt x="1890" y="2408"/>
                </a:lnTo>
                <a:lnTo>
                  <a:pt x="1896" y="2424"/>
                </a:lnTo>
                <a:lnTo>
                  <a:pt x="1896" y="2440"/>
                </a:lnTo>
                <a:lnTo>
                  <a:pt x="1896" y="2456"/>
                </a:lnTo>
                <a:lnTo>
                  <a:pt x="1890" y="2472"/>
                </a:lnTo>
                <a:lnTo>
                  <a:pt x="1884" y="2484"/>
                </a:lnTo>
                <a:lnTo>
                  <a:pt x="1874" y="2496"/>
                </a:lnTo>
                <a:lnTo>
                  <a:pt x="1862" y="2506"/>
                </a:lnTo>
                <a:lnTo>
                  <a:pt x="1848" y="2514"/>
                </a:lnTo>
                <a:lnTo>
                  <a:pt x="1832" y="2518"/>
                </a:lnTo>
                <a:lnTo>
                  <a:pt x="1816" y="2520"/>
                </a:lnTo>
                <a:close/>
                <a:moveTo>
                  <a:pt x="1816" y="2312"/>
                </a:moveTo>
                <a:lnTo>
                  <a:pt x="1816" y="2312"/>
                </a:lnTo>
                <a:lnTo>
                  <a:pt x="1800" y="2310"/>
                </a:lnTo>
                <a:lnTo>
                  <a:pt x="1786" y="2306"/>
                </a:lnTo>
                <a:lnTo>
                  <a:pt x="1772" y="2298"/>
                </a:lnTo>
                <a:lnTo>
                  <a:pt x="1760" y="2288"/>
                </a:lnTo>
                <a:lnTo>
                  <a:pt x="1750" y="2276"/>
                </a:lnTo>
                <a:lnTo>
                  <a:pt x="1744" y="2264"/>
                </a:lnTo>
                <a:lnTo>
                  <a:pt x="1738" y="2248"/>
                </a:lnTo>
                <a:lnTo>
                  <a:pt x="1736" y="2232"/>
                </a:lnTo>
                <a:lnTo>
                  <a:pt x="1738" y="2216"/>
                </a:lnTo>
                <a:lnTo>
                  <a:pt x="1744" y="2200"/>
                </a:lnTo>
                <a:lnTo>
                  <a:pt x="1750" y="2188"/>
                </a:lnTo>
                <a:lnTo>
                  <a:pt x="1760" y="2176"/>
                </a:lnTo>
                <a:lnTo>
                  <a:pt x="1772" y="2166"/>
                </a:lnTo>
                <a:lnTo>
                  <a:pt x="1786" y="2158"/>
                </a:lnTo>
                <a:lnTo>
                  <a:pt x="1800" y="2154"/>
                </a:lnTo>
                <a:lnTo>
                  <a:pt x="1816" y="2152"/>
                </a:lnTo>
                <a:lnTo>
                  <a:pt x="1832" y="2154"/>
                </a:lnTo>
                <a:lnTo>
                  <a:pt x="1848" y="2158"/>
                </a:lnTo>
                <a:lnTo>
                  <a:pt x="1862" y="2166"/>
                </a:lnTo>
                <a:lnTo>
                  <a:pt x="1874" y="2176"/>
                </a:lnTo>
                <a:lnTo>
                  <a:pt x="1884" y="2188"/>
                </a:lnTo>
                <a:lnTo>
                  <a:pt x="1890" y="2200"/>
                </a:lnTo>
                <a:lnTo>
                  <a:pt x="1896" y="2216"/>
                </a:lnTo>
                <a:lnTo>
                  <a:pt x="1896" y="2232"/>
                </a:lnTo>
                <a:lnTo>
                  <a:pt x="1896" y="2248"/>
                </a:lnTo>
                <a:lnTo>
                  <a:pt x="1890" y="2264"/>
                </a:lnTo>
                <a:lnTo>
                  <a:pt x="1884" y="2276"/>
                </a:lnTo>
                <a:lnTo>
                  <a:pt x="1874" y="2288"/>
                </a:lnTo>
                <a:lnTo>
                  <a:pt x="1862" y="2298"/>
                </a:lnTo>
                <a:lnTo>
                  <a:pt x="1848" y="2306"/>
                </a:lnTo>
                <a:lnTo>
                  <a:pt x="1832" y="2310"/>
                </a:lnTo>
                <a:lnTo>
                  <a:pt x="1816" y="2312"/>
                </a:lnTo>
                <a:close/>
                <a:moveTo>
                  <a:pt x="1816" y="2096"/>
                </a:moveTo>
                <a:lnTo>
                  <a:pt x="1816" y="2096"/>
                </a:lnTo>
                <a:lnTo>
                  <a:pt x="1800" y="2094"/>
                </a:lnTo>
                <a:lnTo>
                  <a:pt x="1786" y="2090"/>
                </a:lnTo>
                <a:lnTo>
                  <a:pt x="1772" y="2082"/>
                </a:lnTo>
                <a:lnTo>
                  <a:pt x="1760" y="2072"/>
                </a:lnTo>
                <a:lnTo>
                  <a:pt x="1750" y="2060"/>
                </a:lnTo>
                <a:lnTo>
                  <a:pt x="1744" y="2048"/>
                </a:lnTo>
                <a:lnTo>
                  <a:pt x="1738" y="2032"/>
                </a:lnTo>
                <a:lnTo>
                  <a:pt x="1736" y="2016"/>
                </a:lnTo>
                <a:lnTo>
                  <a:pt x="1738" y="2000"/>
                </a:lnTo>
                <a:lnTo>
                  <a:pt x="1744" y="1984"/>
                </a:lnTo>
                <a:lnTo>
                  <a:pt x="1750" y="1972"/>
                </a:lnTo>
                <a:lnTo>
                  <a:pt x="1760" y="1960"/>
                </a:lnTo>
                <a:lnTo>
                  <a:pt x="1772" y="1950"/>
                </a:lnTo>
                <a:lnTo>
                  <a:pt x="1786" y="1942"/>
                </a:lnTo>
                <a:lnTo>
                  <a:pt x="1800" y="1938"/>
                </a:lnTo>
                <a:lnTo>
                  <a:pt x="1816" y="1936"/>
                </a:lnTo>
                <a:lnTo>
                  <a:pt x="1832" y="1938"/>
                </a:lnTo>
                <a:lnTo>
                  <a:pt x="1848" y="1942"/>
                </a:lnTo>
                <a:lnTo>
                  <a:pt x="1862" y="1950"/>
                </a:lnTo>
                <a:lnTo>
                  <a:pt x="1874" y="1960"/>
                </a:lnTo>
                <a:lnTo>
                  <a:pt x="1884" y="1972"/>
                </a:lnTo>
                <a:lnTo>
                  <a:pt x="1890" y="1984"/>
                </a:lnTo>
                <a:lnTo>
                  <a:pt x="1896" y="2000"/>
                </a:lnTo>
                <a:lnTo>
                  <a:pt x="1896" y="2016"/>
                </a:lnTo>
                <a:lnTo>
                  <a:pt x="1896" y="2032"/>
                </a:lnTo>
                <a:lnTo>
                  <a:pt x="1890" y="2048"/>
                </a:lnTo>
                <a:lnTo>
                  <a:pt x="1884" y="2060"/>
                </a:lnTo>
                <a:lnTo>
                  <a:pt x="1874" y="2072"/>
                </a:lnTo>
                <a:lnTo>
                  <a:pt x="1862" y="2082"/>
                </a:lnTo>
                <a:lnTo>
                  <a:pt x="1848" y="2090"/>
                </a:lnTo>
                <a:lnTo>
                  <a:pt x="1832" y="2094"/>
                </a:lnTo>
                <a:lnTo>
                  <a:pt x="1816" y="2096"/>
                </a:lnTo>
                <a:close/>
                <a:moveTo>
                  <a:pt x="1816" y="1880"/>
                </a:moveTo>
                <a:lnTo>
                  <a:pt x="1816" y="1880"/>
                </a:lnTo>
                <a:lnTo>
                  <a:pt x="1800" y="1878"/>
                </a:lnTo>
                <a:lnTo>
                  <a:pt x="1786" y="1874"/>
                </a:lnTo>
                <a:lnTo>
                  <a:pt x="1772" y="1866"/>
                </a:lnTo>
                <a:lnTo>
                  <a:pt x="1760" y="1856"/>
                </a:lnTo>
                <a:lnTo>
                  <a:pt x="1750" y="1844"/>
                </a:lnTo>
                <a:lnTo>
                  <a:pt x="1744" y="1832"/>
                </a:lnTo>
                <a:lnTo>
                  <a:pt x="1738" y="1816"/>
                </a:lnTo>
                <a:lnTo>
                  <a:pt x="1736" y="1800"/>
                </a:lnTo>
                <a:lnTo>
                  <a:pt x="1738" y="1784"/>
                </a:lnTo>
                <a:lnTo>
                  <a:pt x="1744" y="1768"/>
                </a:lnTo>
                <a:lnTo>
                  <a:pt x="1750" y="1756"/>
                </a:lnTo>
                <a:lnTo>
                  <a:pt x="1760" y="1744"/>
                </a:lnTo>
                <a:lnTo>
                  <a:pt x="1772" y="1734"/>
                </a:lnTo>
                <a:lnTo>
                  <a:pt x="1786" y="1726"/>
                </a:lnTo>
                <a:lnTo>
                  <a:pt x="1800" y="1722"/>
                </a:lnTo>
                <a:lnTo>
                  <a:pt x="1816" y="1720"/>
                </a:lnTo>
                <a:lnTo>
                  <a:pt x="1832" y="1722"/>
                </a:lnTo>
                <a:lnTo>
                  <a:pt x="1848" y="1726"/>
                </a:lnTo>
                <a:lnTo>
                  <a:pt x="1862" y="1734"/>
                </a:lnTo>
                <a:lnTo>
                  <a:pt x="1874" y="1744"/>
                </a:lnTo>
                <a:lnTo>
                  <a:pt x="1884" y="1756"/>
                </a:lnTo>
                <a:lnTo>
                  <a:pt x="1890" y="1768"/>
                </a:lnTo>
                <a:lnTo>
                  <a:pt x="1896" y="1784"/>
                </a:lnTo>
                <a:lnTo>
                  <a:pt x="1896" y="1800"/>
                </a:lnTo>
                <a:lnTo>
                  <a:pt x="1896" y="1816"/>
                </a:lnTo>
                <a:lnTo>
                  <a:pt x="1890" y="1832"/>
                </a:lnTo>
                <a:lnTo>
                  <a:pt x="1884" y="1844"/>
                </a:lnTo>
                <a:lnTo>
                  <a:pt x="1874" y="1856"/>
                </a:lnTo>
                <a:lnTo>
                  <a:pt x="1862" y="1866"/>
                </a:lnTo>
                <a:lnTo>
                  <a:pt x="1848" y="1874"/>
                </a:lnTo>
                <a:lnTo>
                  <a:pt x="1832" y="1878"/>
                </a:lnTo>
                <a:lnTo>
                  <a:pt x="1816" y="1880"/>
                </a:lnTo>
                <a:close/>
                <a:moveTo>
                  <a:pt x="1816" y="1680"/>
                </a:moveTo>
                <a:lnTo>
                  <a:pt x="1816" y="1680"/>
                </a:lnTo>
                <a:lnTo>
                  <a:pt x="1800" y="1678"/>
                </a:lnTo>
                <a:lnTo>
                  <a:pt x="1786" y="1674"/>
                </a:lnTo>
                <a:lnTo>
                  <a:pt x="1772" y="1666"/>
                </a:lnTo>
                <a:lnTo>
                  <a:pt x="1760" y="1656"/>
                </a:lnTo>
                <a:lnTo>
                  <a:pt x="1750" y="1644"/>
                </a:lnTo>
                <a:lnTo>
                  <a:pt x="1744" y="1632"/>
                </a:lnTo>
                <a:lnTo>
                  <a:pt x="1738" y="1616"/>
                </a:lnTo>
                <a:lnTo>
                  <a:pt x="1736" y="1600"/>
                </a:lnTo>
                <a:lnTo>
                  <a:pt x="1738" y="1584"/>
                </a:lnTo>
                <a:lnTo>
                  <a:pt x="1744" y="1568"/>
                </a:lnTo>
                <a:lnTo>
                  <a:pt x="1750" y="1556"/>
                </a:lnTo>
                <a:lnTo>
                  <a:pt x="1760" y="1544"/>
                </a:lnTo>
                <a:lnTo>
                  <a:pt x="1772" y="1534"/>
                </a:lnTo>
                <a:lnTo>
                  <a:pt x="1786" y="1526"/>
                </a:lnTo>
                <a:lnTo>
                  <a:pt x="1800" y="1522"/>
                </a:lnTo>
                <a:lnTo>
                  <a:pt x="1816" y="1520"/>
                </a:lnTo>
                <a:lnTo>
                  <a:pt x="1832" y="1522"/>
                </a:lnTo>
                <a:lnTo>
                  <a:pt x="1848" y="1526"/>
                </a:lnTo>
                <a:lnTo>
                  <a:pt x="1862" y="1534"/>
                </a:lnTo>
                <a:lnTo>
                  <a:pt x="1874" y="1544"/>
                </a:lnTo>
                <a:lnTo>
                  <a:pt x="1884" y="1556"/>
                </a:lnTo>
                <a:lnTo>
                  <a:pt x="1890" y="1568"/>
                </a:lnTo>
                <a:lnTo>
                  <a:pt x="1896" y="1584"/>
                </a:lnTo>
                <a:lnTo>
                  <a:pt x="1896" y="1600"/>
                </a:lnTo>
                <a:lnTo>
                  <a:pt x="1896" y="1616"/>
                </a:lnTo>
                <a:lnTo>
                  <a:pt x="1890" y="1632"/>
                </a:lnTo>
                <a:lnTo>
                  <a:pt x="1884" y="1644"/>
                </a:lnTo>
                <a:lnTo>
                  <a:pt x="1874" y="1656"/>
                </a:lnTo>
                <a:lnTo>
                  <a:pt x="1862" y="1666"/>
                </a:lnTo>
                <a:lnTo>
                  <a:pt x="1848" y="1674"/>
                </a:lnTo>
                <a:lnTo>
                  <a:pt x="1832" y="1678"/>
                </a:lnTo>
                <a:lnTo>
                  <a:pt x="1816" y="1680"/>
                </a:lnTo>
                <a:close/>
                <a:moveTo>
                  <a:pt x="1816" y="1472"/>
                </a:moveTo>
                <a:lnTo>
                  <a:pt x="1816" y="1472"/>
                </a:lnTo>
                <a:lnTo>
                  <a:pt x="1800" y="1470"/>
                </a:lnTo>
                <a:lnTo>
                  <a:pt x="1786" y="1466"/>
                </a:lnTo>
                <a:lnTo>
                  <a:pt x="1772" y="1458"/>
                </a:lnTo>
                <a:lnTo>
                  <a:pt x="1760" y="1448"/>
                </a:lnTo>
                <a:lnTo>
                  <a:pt x="1750" y="1436"/>
                </a:lnTo>
                <a:lnTo>
                  <a:pt x="1744" y="1424"/>
                </a:lnTo>
                <a:lnTo>
                  <a:pt x="1738" y="1408"/>
                </a:lnTo>
                <a:lnTo>
                  <a:pt x="1736" y="1392"/>
                </a:lnTo>
                <a:lnTo>
                  <a:pt x="1738" y="1376"/>
                </a:lnTo>
                <a:lnTo>
                  <a:pt x="1744" y="1360"/>
                </a:lnTo>
                <a:lnTo>
                  <a:pt x="1750" y="1348"/>
                </a:lnTo>
                <a:lnTo>
                  <a:pt x="1760" y="1336"/>
                </a:lnTo>
                <a:lnTo>
                  <a:pt x="1772" y="1326"/>
                </a:lnTo>
                <a:lnTo>
                  <a:pt x="1786" y="1318"/>
                </a:lnTo>
                <a:lnTo>
                  <a:pt x="1800" y="1314"/>
                </a:lnTo>
                <a:lnTo>
                  <a:pt x="1816" y="1312"/>
                </a:lnTo>
                <a:lnTo>
                  <a:pt x="1832" y="1314"/>
                </a:lnTo>
                <a:lnTo>
                  <a:pt x="1848" y="1318"/>
                </a:lnTo>
                <a:lnTo>
                  <a:pt x="1862" y="1326"/>
                </a:lnTo>
                <a:lnTo>
                  <a:pt x="1874" y="1336"/>
                </a:lnTo>
                <a:lnTo>
                  <a:pt x="1884" y="1348"/>
                </a:lnTo>
                <a:lnTo>
                  <a:pt x="1890" y="1360"/>
                </a:lnTo>
                <a:lnTo>
                  <a:pt x="1896" y="1376"/>
                </a:lnTo>
                <a:lnTo>
                  <a:pt x="1896" y="1392"/>
                </a:lnTo>
                <a:lnTo>
                  <a:pt x="1896" y="1408"/>
                </a:lnTo>
                <a:lnTo>
                  <a:pt x="1890" y="1424"/>
                </a:lnTo>
                <a:lnTo>
                  <a:pt x="1884" y="1436"/>
                </a:lnTo>
                <a:lnTo>
                  <a:pt x="1874" y="1448"/>
                </a:lnTo>
                <a:lnTo>
                  <a:pt x="1862" y="1458"/>
                </a:lnTo>
                <a:lnTo>
                  <a:pt x="1848" y="1466"/>
                </a:lnTo>
                <a:lnTo>
                  <a:pt x="1832" y="1470"/>
                </a:lnTo>
                <a:lnTo>
                  <a:pt x="1816" y="1472"/>
                </a:lnTo>
                <a:close/>
                <a:moveTo>
                  <a:pt x="1816" y="1264"/>
                </a:moveTo>
                <a:lnTo>
                  <a:pt x="1816" y="1264"/>
                </a:lnTo>
                <a:lnTo>
                  <a:pt x="1800" y="1262"/>
                </a:lnTo>
                <a:lnTo>
                  <a:pt x="1786" y="1258"/>
                </a:lnTo>
                <a:lnTo>
                  <a:pt x="1772" y="1250"/>
                </a:lnTo>
                <a:lnTo>
                  <a:pt x="1760" y="1240"/>
                </a:lnTo>
                <a:lnTo>
                  <a:pt x="1750" y="1228"/>
                </a:lnTo>
                <a:lnTo>
                  <a:pt x="1744" y="1216"/>
                </a:lnTo>
                <a:lnTo>
                  <a:pt x="1738" y="1200"/>
                </a:lnTo>
                <a:lnTo>
                  <a:pt x="1736" y="1184"/>
                </a:lnTo>
                <a:lnTo>
                  <a:pt x="1738" y="1168"/>
                </a:lnTo>
                <a:lnTo>
                  <a:pt x="1744" y="1152"/>
                </a:lnTo>
                <a:lnTo>
                  <a:pt x="1750" y="1140"/>
                </a:lnTo>
                <a:lnTo>
                  <a:pt x="1760" y="1128"/>
                </a:lnTo>
                <a:lnTo>
                  <a:pt x="1772" y="1118"/>
                </a:lnTo>
                <a:lnTo>
                  <a:pt x="1786" y="1110"/>
                </a:lnTo>
                <a:lnTo>
                  <a:pt x="1800" y="1106"/>
                </a:lnTo>
                <a:lnTo>
                  <a:pt x="1816" y="1104"/>
                </a:lnTo>
                <a:lnTo>
                  <a:pt x="1832" y="1106"/>
                </a:lnTo>
                <a:lnTo>
                  <a:pt x="1848" y="1110"/>
                </a:lnTo>
                <a:lnTo>
                  <a:pt x="1862" y="1118"/>
                </a:lnTo>
                <a:lnTo>
                  <a:pt x="1874" y="1128"/>
                </a:lnTo>
                <a:lnTo>
                  <a:pt x="1884" y="1140"/>
                </a:lnTo>
                <a:lnTo>
                  <a:pt x="1890" y="1152"/>
                </a:lnTo>
                <a:lnTo>
                  <a:pt x="1896" y="1168"/>
                </a:lnTo>
                <a:lnTo>
                  <a:pt x="1896" y="1184"/>
                </a:lnTo>
                <a:lnTo>
                  <a:pt x="1896" y="1200"/>
                </a:lnTo>
                <a:lnTo>
                  <a:pt x="1890" y="1216"/>
                </a:lnTo>
                <a:lnTo>
                  <a:pt x="1884" y="1228"/>
                </a:lnTo>
                <a:lnTo>
                  <a:pt x="1874" y="1240"/>
                </a:lnTo>
                <a:lnTo>
                  <a:pt x="1862" y="1250"/>
                </a:lnTo>
                <a:lnTo>
                  <a:pt x="1848" y="1258"/>
                </a:lnTo>
                <a:lnTo>
                  <a:pt x="1832" y="1262"/>
                </a:lnTo>
                <a:lnTo>
                  <a:pt x="1816" y="1264"/>
                </a:lnTo>
                <a:close/>
                <a:moveTo>
                  <a:pt x="1816" y="1056"/>
                </a:moveTo>
                <a:lnTo>
                  <a:pt x="1816" y="1056"/>
                </a:lnTo>
                <a:lnTo>
                  <a:pt x="1800" y="1054"/>
                </a:lnTo>
                <a:lnTo>
                  <a:pt x="1786" y="1050"/>
                </a:lnTo>
                <a:lnTo>
                  <a:pt x="1772" y="1042"/>
                </a:lnTo>
                <a:lnTo>
                  <a:pt x="1760" y="1032"/>
                </a:lnTo>
                <a:lnTo>
                  <a:pt x="1750" y="1020"/>
                </a:lnTo>
                <a:lnTo>
                  <a:pt x="1744" y="1008"/>
                </a:lnTo>
                <a:lnTo>
                  <a:pt x="1738" y="992"/>
                </a:lnTo>
                <a:lnTo>
                  <a:pt x="1736" y="976"/>
                </a:lnTo>
                <a:lnTo>
                  <a:pt x="1738" y="960"/>
                </a:lnTo>
                <a:lnTo>
                  <a:pt x="1744" y="944"/>
                </a:lnTo>
                <a:lnTo>
                  <a:pt x="1750" y="932"/>
                </a:lnTo>
                <a:lnTo>
                  <a:pt x="1760" y="920"/>
                </a:lnTo>
                <a:lnTo>
                  <a:pt x="1772" y="910"/>
                </a:lnTo>
                <a:lnTo>
                  <a:pt x="1786" y="902"/>
                </a:lnTo>
                <a:lnTo>
                  <a:pt x="1800" y="898"/>
                </a:lnTo>
                <a:lnTo>
                  <a:pt x="1816" y="896"/>
                </a:lnTo>
                <a:lnTo>
                  <a:pt x="1832" y="898"/>
                </a:lnTo>
                <a:lnTo>
                  <a:pt x="1848" y="902"/>
                </a:lnTo>
                <a:lnTo>
                  <a:pt x="1862" y="910"/>
                </a:lnTo>
                <a:lnTo>
                  <a:pt x="1874" y="920"/>
                </a:lnTo>
                <a:lnTo>
                  <a:pt x="1884" y="932"/>
                </a:lnTo>
                <a:lnTo>
                  <a:pt x="1890" y="944"/>
                </a:lnTo>
                <a:lnTo>
                  <a:pt x="1896" y="960"/>
                </a:lnTo>
                <a:lnTo>
                  <a:pt x="1896" y="976"/>
                </a:lnTo>
                <a:lnTo>
                  <a:pt x="1896" y="992"/>
                </a:lnTo>
                <a:lnTo>
                  <a:pt x="1890" y="1008"/>
                </a:lnTo>
                <a:lnTo>
                  <a:pt x="1884" y="1020"/>
                </a:lnTo>
                <a:lnTo>
                  <a:pt x="1874" y="1032"/>
                </a:lnTo>
                <a:lnTo>
                  <a:pt x="1862" y="1042"/>
                </a:lnTo>
                <a:lnTo>
                  <a:pt x="1848" y="1050"/>
                </a:lnTo>
                <a:lnTo>
                  <a:pt x="1832" y="1054"/>
                </a:lnTo>
                <a:lnTo>
                  <a:pt x="1816" y="1056"/>
                </a:lnTo>
                <a:close/>
                <a:moveTo>
                  <a:pt x="1816" y="840"/>
                </a:moveTo>
                <a:lnTo>
                  <a:pt x="1816" y="840"/>
                </a:lnTo>
                <a:lnTo>
                  <a:pt x="1800" y="838"/>
                </a:lnTo>
                <a:lnTo>
                  <a:pt x="1786" y="834"/>
                </a:lnTo>
                <a:lnTo>
                  <a:pt x="1772" y="826"/>
                </a:lnTo>
                <a:lnTo>
                  <a:pt x="1760" y="816"/>
                </a:lnTo>
                <a:lnTo>
                  <a:pt x="1750" y="804"/>
                </a:lnTo>
                <a:lnTo>
                  <a:pt x="1744" y="792"/>
                </a:lnTo>
                <a:lnTo>
                  <a:pt x="1738" y="776"/>
                </a:lnTo>
                <a:lnTo>
                  <a:pt x="1736" y="760"/>
                </a:lnTo>
                <a:lnTo>
                  <a:pt x="1738" y="744"/>
                </a:lnTo>
                <a:lnTo>
                  <a:pt x="1744" y="728"/>
                </a:lnTo>
                <a:lnTo>
                  <a:pt x="1750" y="716"/>
                </a:lnTo>
                <a:lnTo>
                  <a:pt x="1760" y="704"/>
                </a:lnTo>
                <a:lnTo>
                  <a:pt x="1772" y="694"/>
                </a:lnTo>
                <a:lnTo>
                  <a:pt x="1786" y="686"/>
                </a:lnTo>
                <a:lnTo>
                  <a:pt x="1800" y="682"/>
                </a:lnTo>
                <a:lnTo>
                  <a:pt x="1816" y="680"/>
                </a:lnTo>
                <a:lnTo>
                  <a:pt x="1832" y="682"/>
                </a:lnTo>
                <a:lnTo>
                  <a:pt x="1848" y="686"/>
                </a:lnTo>
                <a:lnTo>
                  <a:pt x="1862" y="694"/>
                </a:lnTo>
                <a:lnTo>
                  <a:pt x="1874" y="704"/>
                </a:lnTo>
                <a:lnTo>
                  <a:pt x="1884" y="716"/>
                </a:lnTo>
                <a:lnTo>
                  <a:pt x="1890" y="728"/>
                </a:lnTo>
                <a:lnTo>
                  <a:pt x="1896" y="744"/>
                </a:lnTo>
                <a:lnTo>
                  <a:pt x="1896" y="760"/>
                </a:lnTo>
                <a:lnTo>
                  <a:pt x="1896" y="776"/>
                </a:lnTo>
                <a:lnTo>
                  <a:pt x="1890" y="792"/>
                </a:lnTo>
                <a:lnTo>
                  <a:pt x="1884" y="804"/>
                </a:lnTo>
                <a:lnTo>
                  <a:pt x="1874" y="816"/>
                </a:lnTo>
                <a:lnTo>
                  <a:pt x="1862" y="826"/>
                </a:lnTo>
                <a:lnTo>
                  <a:pt x="1848" y="834"/>
                </a:lnTo>
                <a:lnTo>
                  <a:pt x="1832" y="838"/>
                </a:lnTo>
                <a:lnTo>
                  <a:pt x="1816" y="840"/>
                </a:lnTo>
                <a:close/>
                <a:moveTo>
                  <a:pt x="1816" y="640"/>
                </a:moveTo>
                <a:lnTo>
                  <a:pt x="1816" y="640"/>
                </a:lnTo>
                <a:lnTo>
                  <a:pt x="1800" y="638"/>
                </a:lnTo>
                <a:lnTo>
                  <a:pt x="1786" y="634"/>
                </a:lnTo>
                <a:lnTo>
                  <a:pt x="1772" y="626"/>
                </a:lnTo>
                <a:lnTo>
                  <a:pt x="1760" y="616"/>
                </a:lnTo>
                <a:lnTo>
                  <a:pt x="1750" y="604"/>
                </a:lnTo>
                <a:lnTo>
                  <a:pt x="1744" y="592"/>
                </a:lnTo>
                <a:lnTo>
                  <a:pt x="1738" y="576"/>
                </a:lnTo>
                <a:lnTo>
                  <a:pt x="1736" y="560"/>
                </a:lnTo>
                <a:lnTo>
                  <a:pt x="1738" y="544"/>
                </a:lnTo>
                <a:lnTo>
                  <a:pt x="1744" y="528"/>
                </a:lnTo>
                <a:lnTo>
                  <a:pt x="1750" y="516"/>
                </a:lnTo>
                <a:lnTo>
                  <a:pt x="1760" y="504"/>
                </a:lnTo>
                <a:lnTo>
                  <a:pt x="1772" y="494"/>
                </a:lnTo>
                <a:lnTo>
                  <a:pt x="1786" y="486"/>
                </a:lnTo>
                <a:lnTo>
                  <a:pt x="1800" y="482"/>
                </a:lnTo>
                <a:lnTo>
                  <a:pt x="1816" y="480"/>
                </a:lnTo>
                <a:lnTo>
                  <a:pt x="1832" y="482"/>
                </a:lnTo>
                <a:lnTo>
                  <a:pt x="1848" y="486"/>
                </a:lnTo>
                <a:lnTo>
                  <a:pt x="1862" y="494"/>
                </a:lnTo>
                <a:lnTo>
                  <a:pt x="1874" y="504"/>
                </a:lnTo>
                <a:lnTo>
                  <a:pt x="1884" y="516"/>
                </a:lnTo>
                <a:lnTo>
                  <a:pt x="1890" y="528"/>
                </a:lnTo>
                <a:lnTo>
                  <a:pt x="1896" y="544"/>
                </a:lnTo>
                <a:lnTo>
                  <a:pt x="1896" y="560"/>
                </a:lnTo>
                <a:lnTo>
                  <a:pt x="1896" y="576"/>
                </a:lnTo>
                <a:lnTo>
                  <a:pt x="1890" y="592"/>
                </a:lnTo>
                <a:lnTo>
                  <a:pt x="1884" y="604"/>
                </a:lnTo>
                <a:lnTo>
                  <a:pt x="1874" y="616"/>
                </a:lnTo>
                <a:lnTo>
                  <a:pt x="1862" y="626"/>
                </a:lnTo>
                <a:lnTo>
                  <a:pt x="1848" y="634"/>
                </a:lnTo>
                <a:lnTo>
                  <a:pt x="1832" y="638"/>
                </a:lnTo>
                <a:lnTo>
                  <a:pt x="1816" y="640"/>
                </a:lnTo>
                <a:close/>
                <a:moveTo>
                  <a:pt x="1816" y="432"/>
                </a:moveTo>
                <a:lnTo>
                  <a:pt x="1816" y="432"/>
                </a:lnTo>
                <a:lnTo>
                  <a:pt x="1800" y="430"/>
                </a:lnTo>
                <a:lnTo>
                  <a:pt x="1786" y="426"/>
                </a:lnTo>
                <a:lnTo>
                  <a:pt x="1772" y="418"/>
                </a:lnTo>
                <a:lnTo>
                  <a:pt x="1760" y="408"/>
                </a:lnTo>
                <a:lnTo>
                  <a:pt x="1750" y="396"/>
                </a:lnTo>
                <a:lnTo>
                  <a:pt x="1744" y="384"/>
                </a:lnTo>
                <a:lnTo>
                  <a:pt x="1738" y="368"/>
                </a:lnTo>
                <a:lnTo>
                  <a:pt x="1736" y="352"/>
                </a:lnTo>
                <a:lnTo>
                  <a:pt x="1738" y="336"/>
                </a:lnTo>
                <a:lnTo>
                  <a:pt x="1744" y="320"/>
                </a:lnTo>
                <a:lnTo>
                  <a:pt x="1750" y="308"/>
                </a:lnTo>
                <a:lnTo>
                  <a:pt x="1760" y="296"/>
                </a:lnTo>
                <a:lnTo>
                  <a:pt x="1772" y="286"/>
                </a:lnTo>
                <a:lnTo>
                  <a:pt x="1786" y="278"/>
                </a:lnTo>
                <a:lnTo>
                  <a:pt x="1800" y="274"/>
                </a:lnTo>
                <a:lnTo>
                  <a:pt x="1816" y="272"/>
                </a:lnTo>
                <a:lnTo>
                  <a:pt x="1832" y="274"/>
                </a:lnTo>
                <a:lnTo>
                  <a:pt x="1848" y="278"/>
                </a:lnTo>
                <a:lnTo>
                  <a:pt x="1862" y="286"/>
                </a:lnTo>
                <a:lnTo>
                  <a:pt x="1874" y="296"/>
                </a:lnTo>
                <a:lnTo>
                  <a:pt x="1884" y="308"/>
                </a:lnTo>
                <a:lnTo>
                  <a:pt x="1890" y="320"/>
                </a:lnTo>
                <a:lnTo>
                  <a:pt x="1896" y="336"/>
                </a:lnTo>
                <a:lnTo>
                  <a:pt x="1896" y="352"/>
                </a:lnTo>
                <a:lnTo>
                  <a:pt x="1896" y="368"/>
                </a:lnTo>
                <a:lnTo>
                  <a:pt x="1890" y="384"/>
                </a:lnTo>
                <a:lnTo>
                  <a:pt x="1884" y="396"/>
                </a:lnTo>
                <a:lnTo>
                  <a:pt x="1874" y="408"/>
                </a:lnTo>
                <a:lnTo>
                  <a:pt x="1862" y="418"/>
                </a:lnTo>
                <a:lnTo>
                  <a:pt x="1848" y="426"/>
                </a:lnTo>
                <a:lnTo>
                  <a:pt x="1832" y="430"/>
                </a:lnTo>
                <a:lnTo>
                  <a:pt x="1816" y="432"/>
                </a:lnTo>
                <a:close/>
                <a:moveTo>
                  <a:pt x="1816" y="224"/>
                </a:moveTo>
                <a:lnTo>
                  <a:pt x="1816" y="224"/>
                </a:lnTo>
                <a:lnTo>
                  <a:pt x="1800" y="222"/>
                </a:lnTo>
                <a:lnTo>
                  <a:pt x="1786" y="218"/>
                </a:lnTo>
                <a:lnTo>
                  <a:pt x="1772" y="210"/>
                </a:lnTo>
                <a:lnTo>
                  <a:pt x="1760" y="200"/>
                </a:lnTo>
                <a:lnTo>
                  <a:pt x="1750" y="188"/>
                </a:lnTo>
                <a:lnTo>
                  <a:pt x="1744" y="176"/>
                </a:lnTo>
                <a:lnTo>
                  <a:pt x="1738" y="160"/>
                </a:lnTo>
                <a:lnTo>
                  <a:pt x="1736" y="144"/>
                </a:lnTo>
                <a:lnTo>
                  <a:pt x="1738" y="128"/>
                </a:lnTo>
                <a:lnTo>
                  <a:pt x="1744" y="112"/>
                </a:lnTo>
                <a:lnTo>
                  <a:pt x="1750" y="100"/>
                </a:lnTo>
                <a:lnTo>
                  <a:pt x="1760" y="88"/>
                </a:lnTo>
                <a:lnTo>
                  <a:pt x="1772" y="78"/>
                </a:lnTo>
                <a:lnTo>
                  <a:pt x="1786" y="70"/>
                </a:lnTo>
                <a:lnTo>
                  <a:pt x="1800" y="66"/>
                </a:lnTo>
                <a:lnTo>
                  <a:pt x="1816" y="64"/>
                </a:lnTo>
                <a:lnTo>
                  <a:pt x="1832" y="66"/>
                </a:lnTo>
                <a:lnTo>
                  <a:pt x="1848" y="70"/>
                </a:lnTo>
                <a:lnTo>
                  <a:pt x="1862" y="78"/>
                </a:lnTo>
                <a:lnTo>
                  <a:pt x="1874" y="88"/>
                </a:lnTo>
                <a:lnTo>
                  <a:pt x="1884" y="100"/>
                </a:lnTo>
                <a:lnTo>
                  <a:pt x="1890" y="112"/>
                </a:lnTo>
                <a:lnTo>
                  <a:pt x="1896" y="128"/>
                </a:lnTo>
                <a:lnTo>
                  <a:pt x="1896" y="144"/>
                </a:lnTo>
                <a:lnTo>
                  <a:pt x="1896" y="160"/>
                </a:lnTo>
                <a:lnTo>
                  <a:pt x="1890" y="176"/>
                </a:lnTo>
                <a:lnTo>
                  <a:pt x="1884" y="188"/>
                </a:lnTo>
                <a:lnTo>
                  <a:pt x="1874" y="200"/>
                </a:lnTo>
                <a:lnTo>
                  <a:pt x="1862" y="210"/>
                </a:lnTo>
                <a:lnTo>
                  <a:pt x="1848" y="218"/>
                </a:lnTo>
                <a:lnTo>
                  <a:pt x="1832" y="222"/>
                </a:lnTo>
                <a:lnTo>
                  <a:pt x="1816" y="224"/>
                </a:lnTo>
                <a:close/>
                <a:moveTo>
                  <a:pt x="2026" y="4824"/>
                </a:moveTo>
                <a:lnTo>
                  <a:pt x="2026" y="4824"/>
                </a:lnTo>
                <a:lnTo>
                  <a:pt x="2010" y="4822"/>
                </a:lnTo>
                <a:lnTo>
                  <a:pt x="1994" y="4818"/>
                </a:lnTo>
                <a:lnTo>
                  <a:pt x="1982" y="4810"/>
                </a:lnTo>
                <a:lnTo>
                  <a:pt x="1970" y="4800"/>
                </a:lnTo>
                <a:lnTo>
                  <a:pt x="1960" y="4788"/>
                </a:lnTo>
                <a:lnTo>
                  <a:pt x="1952" y="4776"/>
                </a:lnTo>
                <a:lnTo>
                  <a:pt x="1948" y="4760"/>
                </a:lnTo>
                <a:lnTo>
                  <a:pt x="1946" y="4744"/>
                </a:lnTo>
                <a:lnTo>
                  <a:pt x="1948" y="4728"/>
                </a:lnTo>
                <a:lnTo>
                  <a:pt x="1952" y="4712"/>
                </a:lnTo>
                <a:lnTo>
                  <a:pt x="1960" y="4700"/>
                </a:lnTo>
                <a:lnTo>
                  <a:pt x="1970" y="4688"/>
                </a:lnTo>
                <a:lnTo>
                  <a:pt x="1982" y="4678"/>
                </a:lnTo>
                <a:lnTo>
                  <a:pt x="1994" y="4670"/>
                </a:lnTo>
                <a:lnTo>
                  <a:pt x="2010" y="4666"/>
                </a:lnTo>
                <a:lnTo>
                  <a:pt x="2026" y="4664"/>
                </a:lnTo>
                <a:lnTo>
                  <a:pt x="2042" y="4666"/>
                </a:lnTo>
                <a:lnTo>
                  <a:pt x="2058" y="4670"/>
                </a:lnTo>
                <a:lnTo>
                  <a:pt x="2070" y="4678"/>
                </a:lnTo>
                <a:lnTo>
                  <a:pt x="2082" y="4688"/>
                </a:lnTo>
                <a:lnTo>
                  <a:pt x="2092" y="4700"/>
                </a:lnTo>
                <a:lnTo>
                  <a:pt x="2100" y="4712"/>
                </a:lnTo>
                <a:lnTo>
                  <a:pt x="2104" y="4728"/>
                </a:lnTo>
                <a:lnTo>
                  <a:pt x="2106" y="4744"/>
                </a:lnTo>
                <a:lnTo>
                  <a:pt x="2104" y="4760"/>
                </a:lnTo>
                <a:lnTo>
                  <a:pt x="2100" y="4776"/>
                </a:lnTo>
                <a:lnTo>
                  <a:pt x="2092" y="4788"/>
                </a:lnTo>
                <a:lnTo>
                  <a:pt x="2082" y="4800"/>
                </a:lnTo>
                <a:lnTo>
                  <a:pt x="2070" y="4810"/>
                </a:lnTo>
                <a:lnTo>
                  <a:pt x="2058" y="4818"/>
                </a:lnTo>
                <a:lnTo>
                  <a:pt x="2042" y="4822"/>
                </a:lnTo>
                <a:lnTo>
                  <a:pt x="2026" y="4824"/>
                </a:lnTo>
                <a:close/>
                <a:moveTo>
                  <a:pt x="2026" y="4608"/>
                </a:moveTo>
                <a:lnTo>
                  <a:pt x="2026" y="4608"/>
                </a:lnTo>
                <a:lnTo>
                  <a:pt x="2010" y="4606"/>
                </a:lnTo>
                <a:lnTo>
                  <a:pt x="1994" y="4602"/>
                </a:lnTo>
                <a:lnTo>
                  <a:pt x="1982" y="4594"/>
                </a:lnTo>
                <a:lnTo>
                  <a:pt x="1970" y="4584"/>
                </a:lnTo>
                <a:lnTo>
                  <a:pt x="1960" y="4572"/>
                </a:lnTo>
                <a:lnTo>
                  <a:pt x="1952" y="4560"/>
                </a:lnTo>
                <a:lnTo>
                  <a:pt x="1948" y="4544"/>
                </a:lnTo>
                <a:lnTo>
                  <a:pt x="1946" y="4528"/>
                </a:lnTo>
                <a:lnTo>
                  <a:pt x="1948" y="4512"/>
                </a:lnTo>
                <a:lnTo>
                  <a:pt x="1952" y="4496"/>
                </a:lnTo>
                <a:lnTo>
                  <a:pt x="1960" y="4484"/>
                </a:lnTo>
                <a:lnTo>
                  <a:pt x="1970" y="4472"/>
                </a:lnTo>
                <a:lnTo>
                  <a:pt x="1982" y="4462"/>
                </a:lnTo>
                <a:lnTo>
                  <a:pt x="1994" y="4454"/>
                </a:lnTo>
                <a:lnTo>
                  <a:pt x="2010" y="4450"/>
                </a:lnTo>
                <a:lnTo>
                  <a:pt x="2026" y="4448"/>
                </a:lnTo>
                <a:lnTo>
                  <a:pt x="2042" y="4450"/>
                </a:lnTo>
                <a:lnTo>
                  <a:pt x="2058" y="4454"/>
                </a:lnTo>
                <a:lnTo>
                  <a:pt x="2070" y="4462"/>
                </a:lnTo>
                <a:lnTo>
                  <a:pt x="2082" y="4472"/>
                </a:lnTo>
                <a:lnTo>
                  <a:pt x="2092" y="4484"/>
                </a:lnTo>
                <a:lnTo>
                  <a:pt x="2100" y="4496"/>
                </a:lnTo>
                <a:lnTo>
                  <a:pt x="2104" y="4512"/>
                </a:lnTo>
                <a:lnTo>
                  <a:pt x="2106" y="4528"/>
                </a:lnTo>
                <a:lnTo>
                  <a:pt x="2104" y="4544"/>
                </a:lnTo>
                <a:lnTo>
                  <a:pt x="2100" y="4560"/>
                </a:lnTo>
                <a:lnTo>
                  <a:pt x="2092" y="4572"/>
                </a:lnTo>
                <a:lnTo>
                  <a:pt x="2082" y="4584"/>
                </a:lnTo>
                <a:lnTo>
                  <a:pt x="2070" y="4594"/>
                </a:lnTo>
                <a:lnTo>
                  <a:pt x="2058" y="4602"/>
                </a:lnTo>
                <a:lnTo>
                  <a:pt x="2042" y="4606"/>
                </a:lnTo>
                <a:lnTo>
                  <a:pt x="2026" y="4608"/>
                </a:lnTo>
                <a:close/>
                <a:moveTo>
                  <a:pt x="2026" y="4406"/>
                </a:moveTo>
                <a:lnTo>
                  <a:pt x="2026" y="4406"/>
                </a:lnTo>
                <a:lnTo>
                  <a:pt x="2010" y="4404"/>
                </a:lnTo>
                <a:lnTo>
                  <a:pt x="1994" y="4400"/>
                </a:lnTo>
                <a:lnTo>
                  <a:pt x="1982" y="4392"/>
                </a:lnTo>
                <a:lnTo>
                  <a:pt x="1970" y="4382"/>
                </a:lnTo>
                <a:lnTo>
                  <a:pt x="1960" y="4370"/>
                </a:lnTo>
                <a:lnTo>
                  <a:pt x="1952" y="4356"/>
                </a:lnTo>
                <a:lnTo>
                  <a:pt x="1948" y="4342"/>
                </a:lnTo>
                <a:lnTo>
                  <a:pt x="1946" y="4326"/>
                </a:lnTo>
                <a:lnTo>
                  <a:pt x="1948" y="4310"/>
                </a:lnTo>
                <a:lnTo>
                  <a:pt x="1952" y="4294"/>
                </a:lnTo>
                <a:lnTo>
                  <a:pt x="1960" y="4282"/>
                </a:lnTo>
                <a:lnTo>
                  <a:pt x="1970" y="4270"/>
                </a:lnTo>
                <a:lnTo>
                  <a:pt x="1982" y="4260"/>
                </a:lnTo>
                <a:lnTo>
                  <a:pt x="1994" y="4252"/>
                </a:lnTo>
                <a:lnTo>
                  <a:pt x="2010" y="4248"/>
                </a:lnTo>
                <a:lnTo>
                  <a:pt x="2026" y="4246"/>
                </a:lnTo>
                <a:lnTo>
                  <a:pt x="2042" y="4248"/>
                </a:lnTo>
                <a:lnTo>
                  <a:pt x="2058" y="4252"/>
                </a:lnTo>
                <a:lnTo>
                  <a:pt x="2070" y="4260"/>
                </a:lnTo>
                <a:lnTo>
                  <a:pt x="2082" y="4270"/>
                </a:lnTo>
                <a:lnTo>
                  <a:pt x="2092" y="4282"/>
                </a:lnTo>
                <a:lnTo>
                  <a:pt x="2100" y="4294"/>
                </a:lnTo>
                <a:lnTo>
                  <a:pt x="2104" y="4310"/>
                </a:lnTo>
                <a:lnTo>
                  <a:pt x="2106" y="4326"/>
                </a:lnTo>
                <a:lnTo>
                  <a:pt x="2104" y="4342"/>
                </a:lnTo>
                <a:lnTo>
                  <a:pt x="2100" y="4356"/>
                </a:lnTo>
                <a:lnTo>
                  <a:pt x="2092" y="4370"/>
                </a:lnTo>
                <a:lnTo>
                  <a:pt x="2082" y="4382"/>
                </a:lnTo>
                <a:lnTo>
                  <a:pt x="2070" y="4392"/>
                </a:lnTo>
                <a:lnTo>
                  <a:pt x="2058" y="4400"/>
                </a:lnTo>
                <a:lnTo>
                  <a:pt x="2042" y="4404"/>
                </a:lnTo>
                <a:lnTo>
                  <a:pt x="2026" y="4406"/>
                </a:lnTo>
                <a:close/>
                <a:moveTo>
                  <a:pt x="2026" y="4196"/>
                </a:moveTo>
                <a:lnTo>
                  <a:pt x="2026" y="4196"/>
                </a:lnTo>
                <a:lnTo>
                  <a:pt x="2010" y="4196"/>
                </a:lnTo>
                <a:lnTo>
                  <a:pt x="1994" y="4190"/>
                </a:lnTo>
                <a:lnTo>
                  <a:pt x="1982" y="4184"/>
                </a:lnTo>
                <a:lnTo>
                  <a:pt x="1970" y="4174"/>
                </a:lnTo>
                <a:lnTo>
                  <a:pt x="1960" y="4162"/>
                </a:lnTo>
                <a:lnTo>
                  <a:pt x="1952" y="4148"/>
                </a:lnTo>
                <a:lnTo>
                  <a:pt x="1948" y="4132"/>
                </a:lnTo>
                <a:lnTo>
                  <a:pt x="1946" y="4116"/>
                </a:lnTo>
                <a:lnTo>
                  <a:pt x="1948" y="4100"/>
                </a:lnTo>
                <a:lnTo>
                  <a:pt x="1952" y="4086"/>
                </a:lnTo>
                <a:lnTo>
                  <a:pt x="1960" y="4072"/>
                </a:lnTo>
                <a:lnTo>
                  <a:pt x="1970" y="4060"/>
                </a:lnTo>
                <a:lnTo>
                  <a:pt x="1982" y="4050"/>
                </a:lnTo>
                <a:lnTo>
                  <a:pt x="1994" y="4044"/>
                </a:lnTo>
                <a:lnTo>
                  <a:pt x="2010" y="4038"/>
                </a:lnTo>
                <a:lnTo>
                  <a:pt x="2026" y="4036"/>
                </a:lnTo>
                <a:lnTo>
                  <a:pt x="2042" y="4038"/>
                </a:lnTo>
                <a:lnTo>
                  <a:pt x="2058" y="4044"/>
                </a:lnTo>
                <a:lnTo>
                  <a:pt x="2070" y="4050"/>
                </a:lnTo>
                <a:lnTo>
                  <a:pt x="2082" y="4060"/>
                </a:lnTo>
                <a:lnTo>
                  <a:pt x="2092" y="4072"/>
                </a:lnTo>
                <a:lnTo>
                  <a:pt x="2100" y="4086"/>
                </a:lnTo>
                <a:lnTo>
                  <a:pt x="2104" y="4100"/>
                </a:lnTo>
                <a:lnTo>
                  <a:pt x="2106" y="4116"/>
                </a:lnTo>
                <a:lnTo>
                  <a:pt x="2104" y="4132"/>
                </a:lnTo>
                <a:lnTo>
                  <a:pt x="2100" y="4148"/>
                </a:lnTo>
                <a:lnTo>
                  <a:pt x="2092" y="4162"/>
                </a:lnTo>
                <a:lnTo>
                  <a:pt x="2082" y="4174"/>
                </a:lnTo>
                <a:lnTo>
                  <a:pt x="2070" y="4184"/>
                </a:lnTo>
                <a:lnTo>
                  <a:pt x="2058" y="4190"/>
                </a:lnTo>
                <a:lnTo>
                  <a:pt x="2042" y="4196"/>
                </a:lnTo>
                <a:lnTo>
                  <a:pt x="2026" y="4196"/>
                </a:lnTo>
                <a:close/>
                <a:moveTo>
                  <a:pt x="2026" y="3988"/>
                </a:moveTo>
                <a:lnTo>
                  <a:pt x="2026" y="3988"/>
                </a:lnTo>
                <a:lnTo>
                  <a:pt x="2010" y="3986"/>
                </a:lnTo>
                <a:lnTo>
                  <a:pt x="1994" y="3982"/>
                </a:lnTo>
                <a:lnTo>
                  <a:pt x="1982" y="3974"/>
                </a:lnTo>
                <a:lnTo>
                  <a:pt x="1970" y="3964"/>
                </a:lnTo>
                <a:lnTo>
                  <a:pt x="1960" y="3952"/>
                </a:lnTo>
                <a:lnTo>
                  <a:pt x="1952" y="3940"/>
                </a:lnTo>
                <a:lnTo>
                  <a:pt x="1948" y="3924"/>
                </a:lnTo>
                <a:lnTo>
                  <a:pt x="1946" y="3908"/>
                </a:lnTo>
                <a:lnTo>
                  <a:pt x="1948" y="3892"/>
                </a:lnTo>
                <a:lnTo>
                  <a:pt x="1952" y="3878"/>
                </a:lnTo>
                <a:lnTo>
                  <a:pt x="1960" y="3864"/>
                </a:lnTo>
                <a:lnTo>
                  <a:pt x="1970" y="3852"/>
                </a:lnTo>
                <a:lnTo>
                  <a:pt x="1982" y="3842"/>
                </a:lnTo>
                <a:lnTo>
                  <a:pt x="1994" y="3834"/>
                </a:lnTo>
                <a:lnTo>
                  <a:pt x="2010" y="3830"/>
                </a:lnTo>
                <a:lnTo>
                  <a:pt x="2026" y="3828"/>
                </a:lnTo>
                <a:lnTo>
                  <a:pt x="2042" y="3830"/>
                </a:lnTo>
                <a:lnTo>
                  <a:pt x="2058" y="3834"/>
                </a:lnTo>
                <a:lnTo>
                  <a:pt x="2070" y="3842"/>
                </a:lnTo>
                <a:lnTo>
                  <a:pt x="2082" y="3852"/>
                </a:lnTo>
                <a:lnTo>
                  <a:pt x="2092" y="3864"/>
                </a:lnTo>
                <a:lnTo>
                  <a:pt x="2100" y="3878"/>
                </a:lnTo>
                <a:lnTo>
                  <a:pt x="2104" y="3892"/>
                </a:lnTo>
                <a:lnTo>
                  <a:pt x="2106" y="3908"/>
                </a:lnTo>
                <a:lnTo>
                  <a:pt x="2104" y="3924"/>
                </a:lnTo>
                <a:lnTo>
                  <a:pt x="2100" y="3940"/>
                </a:lnTo>
                <a:lnTo>
                  <a:pt x="2092" y="3952"/>
                </a:lnTo>
                <a:lnTo>
                  <a:pt x="2082" y="3964"/>
                </a:lnTo>
                <a:lnTo>
                  <a:pt x="2070" y="3974"/>
                </a:lnTo>
                <a:lnTo>
                  <a:pt x="2058" y="3982"/>
                </a:lnTo>
                <a:lnTo>
                  <a:pt x="2042" y="3986"/>
                </a:lnTo>
                <a:lnTo>
                  <a:pt x="2026" y="3988"/>
                </a:lnTo>
                <a:close/>
                <a:moveTo>
                  <a:pt x="2026" y="3776"/>
                </a:moveTo>
                <a:lnTo>
                  <a:pt x="2026" y="3776"/>
                </a:lnTo>
                <a:lnTo>
                  <a:pt x="2010" y="3774"/>
                </a:lnTo>
                <a:lnTo>
                  <a:pt x="1994" y="3770"/>
                </a:lnTo>
                <a:lnTo>
                  <a:pt x="1982" y="3762"/>
                </a:lnTo>
                <a:lnTo>
                  <a:pt x="1970" y="3752"/>
                </a:lnTo>
                <a:lnTo>
                  <a:pt x="1960" y="3740"/>
                </a:lnTo>
                <a:lnTo>
                  <a:pt x="1952" y="3728"/>
                </a:lnTo>
                <a:lnTo>
                  <a:pt x="1948" y="3712"/>
                </a:lnTo>
                <a:lnTo>
                  <a:pt x="1946" y="3696"/>
                </a:lnTo>
                <a:lnTo>
                  <a:pt x="1948" y="3680"/>
                </a:lnTo>
                <a:lnTo>
                  <a:pt x="1952" y="3664"/>
                </a:lnTo>
                <a:lnTo>
                  <a:pt x="1960" y="3652"/>
                </a:lnTo>
                <a:lnTo>
                  <a:pt x="1970" y="3640"/>
                </a:lnTo>
                <a:lnTo>
                  <a:pt x="1982" y="3630"/>
                </a:lnTo>
                <a:lnTo>
                  <a:pt x="1994" y="3622"/>
                </a:lnTo>
                <a:lnTo>
                  <a:pt x="2010" y="3618"/>
                </a:lnTo>
                <a:lnTo>
                  <a:pt x="2026" y="3616"/>
                </a:lnTo>
                <a:lnTo>
                  <a:pt x="2042" y="3618"/>
                </a:lnTo>
                <a:lnTo>
                  <a:pt x="2058" y="3622"/>
                </a:lnTo>
                <a:lnTo>
                  <a:pt x="2070" y="3630"/>
                </a:lnTo>
                <a:lnTo>
                  <a:pt x="2082" y="3640"/>
                </a:lnTo>
                <a:lnTo>
                  <a:pt x="2092" y="3652"/>
                </a:lnTo>
                <a:lnTo>
                  <a:pt x="2100" y="3664"/>
                </a:lnTo>
                <a:lnTo>
                  <a:pt x="2104" y="3680"/>
                </a:lnTo>
                <a:lnTo>
                  <a:pt x="2106" y="3696"/>
                </a:lnTo>
                <a:lnTo>
                  <a:pt x="2104" y="3712"/>
                </a:lnTo>
                <a:lnTo>
                  <a:pt x="2100" y="3728"/>
                </a:lnTo>
                <a:lnTo>
                  <a:pt x="2092" y="3740"/>
                </a:lnTo>
                <a:lnTo>
                  <a:pt x="2082" y="3752"/>
                </a:lnTo>
                <a:lnTo>
                  <a:pt x="2070" y="3762"/>
                </a:lnTo>
                <a:lnTo>
                  <a:pt x="2058" y="3770"/>
                </a:lnTo>
                <a:lnTo>
                  <a:pt x="2042" y="3774"/>
                </a:lnTo>
                <a:lnTo>
                  <a:pt x="2026" y="3776"/>
                </a:lnTo>
                <a:close/>
                <a:moveTo>
                  <a:pt x="2026" y="3560"/>
                </a:moveTo>
                <a:lnTo>
                  <a:pt x="2026" y="3560"/>
                </a:lnTo>
                <a:lnTo>
                  <a:pt x="2010" y="3558"/>
                </a:lnTo>
                <a:lnTo>
                  <a:pt x="1994" y="3554"/>
                </a:lnTo>
                <a:lnTo>
                  <a:pt x="1982" y="3546"/>
                </a:lnTo>
                <a:lnTo>
                  <a:pt x="1970" y="3536"/>
                </a:lnTo>
                <a:lnTo>
                  <a:pt x="1960" y="3524"/>
                </a:lnTo>
                <a:lnTo>
                  <a:pt x="1952" y="3512"/>
                </a:lnTo>
                <a:lnTo>
                  <a:pt x="1948" y="3496"/>
                </a:lnTo>
                <a:lnTo>
                  <a:pt x="1946" y="3480"/>
                </a:lnTo>
                <a:lnTo>
                  <a:pt x="1948" y="3464"/>
                </a:lnTo>
                <a:lnTo>
                  <a:pt x="1952" y="3448"/>
                </a:lnTo>
                <a:lnTo>
                  <a:pt x="1960" y="3436"/>
                </a:lnTo>
                <a:lnTo>
                  <a:pt x="1970" y="3424"/>
                </a:lnTo>
                <a:lnTo>
                  <a:pt x="1982" y="3414"/>
                </a:lnTo>
                <a:lnTo>
                  <a:pt x="1994" y="3406"/>
                </a:lnTo>
                <a:lnTo>
                  <a:pt x="2010" y="3402"/>
                </a:lnTo>
                <a:lnTo>
                  <a:pt x="2026" y="3400"/>
                </a:lnTo>
                <a:lnTo>
                  <a:pt x="2042" y="3402"/>
                </a:lnTo>
                <a:lnTo>
                  <a:pt x="2058" y="3406"/>
                </a:lnTo>
                <a:lnTo>
                  <a:pt x="2070" y="3414"/>
                </a:lnTo>
                <a:lnTo>
                  <a:pt x="2082" y="3424"/>
                </a:lnTo>
                <a:lnTo>
                  <a:pt x="2092" y="3436"/>
                </a:lnTo>
                <a:lnTo>
                  <a:pt x="2100" y="3448"/>
                </a:lnTo>
                <a:lnTo>
                  <a:pt x="2104" y="3464"/>
                </a:lnTo>
                <a:lnTo>
                  <a:pt x="2106" y="3480"/>
                </a:lnTo>
                <a:lnTo>
                  <a:pt x="2104" y="3496"/>
                </a:lnTo>
                <a:lnTo>
                  <a:pt x="2100" y="3512"/>
                </a:lnTo>
                <a:lnTo>
                  <a:pt x="2092" y="3524"/>
                </a:lnTo>
                <a:lnTo>
                  <a:pt x="2082" y="3536"/>
                </a:lnTo>
                <a:lnTo>
                  <a:pt x="2070" y="3546"/>
                </a:lnTo>
                <a:lnTo>
                  <a:pt x="2058" y="3554"/>
                </a:lnTo>
                <a:lnTo>
                  <a:pt x="2042" y="3558"/>
                </a:lnTo>
                <a:lnTo>
                  <a:pt x="2026" y="3560"/>
                </a:lnTo>
                <a:close/>
                <a:moveTo>
                  <a:pt x="2026" y="3352"/>
                </a:moveTo>
                <a:lnTo>
                  <a:pt x="2026" y="3352"/>
                </a:lnTo>
                <a:lnTo>
                  <a:pt x="2010" y="3350"/>
                </a:lnTo>
                <a:lnTo>
                  <a:pt x="1994" y="3346"/>
                </a:lnTo>
                <a:lnTo>
                  <a:pt x="1982" y="3338"/>
                </a:lnTo>
                <a:lnTo>
                  <a:pt x="1970" y="3328"/>
                </a:lnTo>
                <a:lnTo>
                  <a:pt x="1960" y="3316"/>
                </a:lnTo>
                <a:lnTo>
                  <a:pt x="1952" y="3304"/>
                </a:lnTo>
                <a:lnTo>
                  <a:pt x="1948" y="3288"/>
                </a:lnTo>
                <a:lnTo>
                  <a:pt x="1946" y="3272"/>
                </a:lnTo>
                <a:lnTo>
                  <a:pt x="1948" y="3256"/>
                </a:lnTo>
                <a:lnTo>
                  <a:pt x="1952" y="3240"/>
                </a:lnTo>
                <a:lnTo>
                  <a:pt x="1960" y="3228"/>
                </a:lnTo>
                <a:lnTo>
                  <a:pt x="1970" y="3216"/>
                </a:lnTo>
                <a:lnTo>
                  <a:pt x="1982" y="3206"/>
                </a:lnTo>
                <a:lnTo>
                  <a:pt x="1994" y="3198"/>
                </a:lnTo>
                <a:lnTo>
                  <a:pt x="2010" y="3194"/>
                </a:lnTo>
                <a:lnTo>
                  <a:pt x="2026" y="3192"/>
                </a:lnTo>
                <a:lnTo>
                  <a:pt x="2042" y="3194"/>
                </a:lnTo>
                <a:lnTo>
                  <a:pt x="2058" y="3198"/>
                </a:lnTo>
                <a:lnTo>
                  <a:pt x="2070" y="3206"/>
                </a:lnTo>
                <a:lnTo>
                  <a:pt x="2082" y="3216"/>
                </a:lnTo>
                <a:lnTo>
                  <a:pt x="2092" y="3228"/>
                </a:lnTo>
                <a:lnTo>
                  <a:pt x="2100" y="3240"/>
                </a:lnTo>
                <a:lnTo>
                  <a:pt x="2104" y="3256"/>
                </a:lnTo>
                <a:lnTo>
                  <a:pt x="2106" y="3272"/>
                </a:lnTo>
                <a:lnTo>
                  <a:pt x="2104" y="3288"/>
                </a:lnTo>
                <a:lnTo>
                  <a:pt x="2100" y="3304"/>
                </a:lnTo>
                <a:lnTo>
                  <a:pt x="2092" y="3316"/>
                </a:lnTo>
                <a:lnTo>
                  <a:pt x="2082" y="3328"/>
                </a:lnTo>
                <a:lnTo>
                  <a:pt x="2070" y="3338"/>
                </a:lnTo>
                <a:lnTo>
                  <a:pt x="2058" y="3346"/>
                </a:lnTo>
                <a:lnTo>
                  <a:pt x="2042" y="3350"/>
                </a:lnTo>
                <a:lnTo>
                  <a:pt x="2026" y="3352"/>
                </a:lnTo>
                <a:close/>
                <a:moveTo>
                  <a:pt x="2026" y="3144"/>
                </a:moveTo>
                <a:lnTo>
                  <a:pt x="2026" y="3144"/>
                </a:lnTo>
                <a:lnTo>
                  <a:pt x="2010" y="3142"/>
                </a:lnTo>
                <a:lnTo>
                  <a:pt x="1994" y="3138"/>
                </a:lnTo>
                <a:lnTo>
                  <a:pt x="1982" y="3130"/>
                </a:lnTo>
                <a:lnTo>
                  <a:pt x="1970" y="3120"/>
                </a:lnTo>
                <a:lnTo>
                  <a:pt x="1960" y="3108"/>
                </a:lnTo>
                <a:lnTo>
                  <a:pt x="1952" y="3096"/>
                </a:lnTo>
                <a:lnTo>
                  <a:pt x="1948" y="3080"/>
                </a:lnTo>
                <a:lnTo>
                  <a:pt x="1946" y="3064"/>
                </a:lnTo>
                <a:lnTo>
                  <a:pt x="1948" y="3048"/>
                </a:lnTo>
                <a:lnTo>
                  <a:pt x="1952" y="3032"/>
                </a:lnTo>
                <a:lnTo>
                  <a:pt x="1960" y="3020"/>
                </a:lnTo>
                <a:lnTo>
                  <a:pt x="1970" y="3008"/>
                </a:lnTo>
                <a:lnTo>
                  <a:pt x="1982" y="2998"/>
                </a:lnTo>
                <a:lnTo>
                  <a:pt x="1994" y="2990"/>
                </a:lnTo>
                <a:lnTo>
                  <a:pt x="2010" y="2986"/>
                </a:lnTo>
                <a:lnTo>
                  <a:pt x="2026" y="2984"/>
                </a:lnTo>
                <a:lnTo>
                  <a:pt x="2042" y="2986"/>
                </a:lnTo>
                <a:lnTo>
                  <a:pt x="2058" y="2990"/>
                </a:lnTo>
                <a:lnTo>
                  <a:pt x="2070" y="2998"/>
                </a:lnTo>
                <a:lnTo>
                  <a:pt x="2082" y="3008"/>
                </a:lnTo>
                <a:lnTo>
                  <a:pt x="2092" y="3020"/>
                </a:lnTo>
                <a:lnTo>
                  <a:pt x="2100" y="3032"/>
                </a:lnTo>
                <a:lnTo>
                  <a:pt x="2104" y="3048"/>
                </a:lnTo>
                <a:lnTo>
                  <a:pt x="2106" y="3064"/>
                </a:lnTo>
                <a:lnTo>
                  <a:pt x="2104" y="3080"/>
                </a:lnTo>
                <a:lnTo>
                  <a:pt x="2100" y="3096"/>
                </a:lnTo>
                <a:lnTo>
                  <a:pt x="2092" y="3108"/>
                </a:lnTo>
                <a:lnTo>
                  <a:pt x="2082" y="3120"/>
                </a:lnTo>
                <a:lnTo>
                  <a:pt x="2070" y="3130"/>
                </a:lnTo>
                <a:lnTo>
                  <a:pt x="2058" y="3138"/>
                </a:lnTo>
                <a:lnTo>
                  <a:pt x="2042" y="3142"/>
                </a:lnTo>
                <a:lnTo>
                  <a:pt x="2026" y="3144"/>
                </a:lnTo>
                <a:close/>
                <a:moveTo>
                  <a:pt x="2026" y="2928"/>
                </a:moveTo>
                <a:lnTo>
                  <a:pt x="2026" y="2928"/>
                </a:lnTo>
                <a:lnTo>
                  <a:pt x="2010" y="2926"/>
                </a:lnTo>
                <a:lnTo>
                  <a:pt x="1994" y="2922"/>
                </a:lnTo>
                <a:lnTo>
                  <a:pt x="1982" y="2914"/>
                </a:lnTo>
                <a:lnTo>
                  <a:pt x="1970" y="2904"/>
                </a:lnTo>
                <a:lnTo>
                  <a:pt x="1960" y="2892"/>
                </a:lnTo>
                <a:lnTo>
                  <a:pt x="1952" y="2880"/>
                </a:lnTo>
                <a:lnTo>
                  <a:pt x="1948" y="2864"/>
                </a:lnTo>
                <a:lnTo>
                  <a:pt x="1946" y="2848"/>
                </a:lnTo>
                <a:lnTo>
                  <a:pt x="1948" y="2832"/>
                </a:lnTo>
                <a:lnTo>
                  <a:pt x="1952" y="2816"/>
                </a:lnTo>
                <a:lnTo>
                  <a:pt x="1960" y="2804"/>
                </a:lnTo>
                <a:lnTo>
                  <a:pt x="1970" y="2792"/>
                </a:lnTo>
                <a:lnTo>
                  <a:pt x="1982" y="2782"/>
                </a:lnTo>
                <a:lnTo>
                  <a:pt x="1994" y="2774"/>
                </a:lnTo>
                <a:lnTo>
                  <a:pt x="2010" y="2770"/>
                </a:lnTo>
                <a:lnTo>
                  <a:pt x="2026" y="2768"/>
                </a:lnTo>
                <a:lnTo>
                  <a:pt x="2042" y="2770"/>
                </a:lnTo>
                <a:lnTo>
                  <a:pt x="2058" y="2774"/>
                </a:lnTo>
                <a:lnTo>
                  <a:pt x="2070" y="2782"/>
                </a:lnTo>
                <a:lnTo>
                  <a:pt x="2082" y="2792"/>
                </a:lnTo>
                <a:lnTo>
                  <a:pt x="2092" y="2804"/>
                </a:lnTo>
                <a:lnTo>
                  <a:pt x="2100" y="2816"/>
                </a:lnTo>
                <a:lnTo>
                  <a:pt x="2104" y="2832"/>
                </a:lnTo>
                <a:lnTo>
                  <a:pt x="2106" y="2848"/>
                </a:lnTo>
                <a:lnTo>
                  <a:pt x="2104" y="2864"/>
                </a:lnTo>
                <a:lnTo>
                  <a:pt x="2100" y="2880"/>
                </a:lnTo>
                <a:lnTo>
                  <a:pt x="2092" y="2892"/>
                </a:lnTo>
                <a:lnTo>
                  <a:pt x="2082" y="2904"/>
                </a:lnTo>
                <a:lnTo>
                  <a:pt x="2070" y="2914"/>
                </a:lnTo>
                <a:lnTo>
                  <a:pt x="2058" y="2922"/>
                </a:lnTo>
                <a:lnTo>
                  <a:pt x="2042" y="2926"/>
                </a:lnTo>
                <a:lnTo>
                  <a:pt x="2026" y="2928"/>
                </a:lnTo>
                <a:close/>
                <a:moveTo>
                  <a:pt x="2026" y="2728"/>
                </a:moveTo>
                <a:lnTo>
                  <a:pt x="2026" y="2728"/>
                </a:lnTo>
                <a:lnTo>
                  <a:pt x="2010" y="2726"/>
                </a:lnTo>
                <a:lnTo>
                  <a:pt x="1994" y="2722"/>
                </a:lnTo>
                <a:lnTo>
                  <a:pt x="1982" y="2714"/>
                </a:lnTo>
                <a:lnTo>
                  <a:pt x="1970" y="2704"/>
                </a:lnTo>
                <a:lnTo>
                  <a:pt x="1960" y="2692"/>
                </a:lnTo>
                <a:lnTo>
                  <a:pt x="1952" y="2680"/>
                </a:lnTo>
                <a:lnTo>
                  <a:pt x="1948" y="2664"/>
                </a:lnTo>
                <a:lnTo>
                  <a:pt x="1946" y="2648"/>
                </a:lnTo>
                <a:lnTo>
                  <a:pt x="1948" y="2632"/>
                </a:lnTo>
                <a:lnTo>
                  <a:pt x="1952" y="2616"/>
                </a:lnTo>
                <a:lnTo>
                  <a:pt x="1960" y="2604"/>
                </a:lnTo>
                <a:lnTo>
                  <a:pt x="1970" y="2592"/>
                </a:lnTo>
                <a:lnTo>
                  <a:pt x="1982" y="2582"/>
                </a:lnTo>
                <a:lnTo>
                  <a:pt x="1994" y="2574"/>
                </a:lnTo>
                <a:lnTo>
                  <a:pt x="2010" y="2570"/>
                </a:lnTo>
                <a:lnTo>
                  <a:pt x="2026" y="2568"/>
                </a:lnTo>
                <a:lnTo>
                  <a:pt x="2042" y="2570"/>
                </a:lnTo>
                <a:lnTo>
                  <a:pt x="2058" y="2574"/>
                </a:lnTo>
                <a:lnTo>
                  <a:pt x="2070" y="2582"/>
                </a:lnTo>
                <a:lnTo>
                  <a:pt x="2082" y="2592"/>
                </a:lnTo>
                <a:lnTo>
                  <a:pt x="2092" y="2604"/>
                </a:lnTo>
                <a:lnTo>
                  <a:pt x="2100" y="2616"/>
                </a:lnTo>
                <a:lnTo>
                  <a:pt x="2104" y="2632"/>
                </a:lnTo>
                <a:lnTo>
                  <a:pt x="2106" y="2648"/>
                </a:lnTo>
                <a:lnTo>
                  <a:pt x="2104" y="2664"/>
                </a:lnTo>
                <a:lnTo>
                  <a:pt x="2100" y="2680"/>
                </a:lnTo>
                <a:lnTo>
                  <a:pt x="2092" y="2692"/>
                </a:lnTo>
                <a:lnTo>
                  <a:pt x="2082" y="2704"/>
                </a:lnTo>
                <a:lnTo>
                  <a:pt x="2070" y="2714"/>
                </a:lnTo>
                <a:lnTo>
                  <a:pt x="2058" y="2722"/>
                </a:lnTo>
                <a:lnTo>
                  <a:pt x="2042" y="2726"/>
                </a:lnTo>
                <a:lnTo>
                  <a:pt x="2026" y="2728"/>
                </a:lnTo>
                <a:close/>
                <a:moveTo>
                  <a:pt x="2026" y="2520"/>
                </a:moveTo>
                <a:lnTo>
                  <a:pt x="2026" y="2520"/>
                </a:lnTo>
                <a:lnTo>
                  <a:pt x="2010" y="2518"/>
                </a:lnTo>
                <a:lnTo>
                  <a:pt x="1994" y="2514"/>
                </a:lnTo>
                <a:lnTo>
                  <a:pt x="1982" y="2506"/>
                </a:lnTo>
                <a:lnTo>
                  <a:pt x="1970" y="2496"/>
                </a:lnTo>
                <a:lnTo>
                  <a:pt x="1960" y="2484"/>
                </a:lnTo>
                <a:lnTo>
                  <a:pt x="1952" y="2472"/>
                </a:lnTo>
                <a:lnTo>
                  <a:pt x="1948" y="2456"/>
                </a:lnTo>
                <a:lnTo>
                  <a:pt x="1946" y="2440"/>
                </a:lnTo>
                <a:lnTo>
                  <a:pt x="1948" y="2424"/>
                </a:lnTo>
                <a:lnTo>
                  <a:pt x="1952" y="2408"/>
                </a:lnTo>
                <a:lnTo>
                  <a:pt x="1960" y="2396"/>
                </a:lnTo>
                <a:lnTo>
                  <a:pt x="1970" y="2384"/>
                </a:lnTo>
                <a:lnTo>
                  <a:pt x="1982" y="2374"/>
                </a:lnTo>
                <a:lnTo>
                  <a:pt x="1994" y="2366"/>
                </a:lnTo>
                <a:lnTo>
                  <a:pt x="2010" y="2362"/>
                </a:lnTo>
                <a:lnTo>
                  <a:pt x="2026" y="2360"/>
                </a:lnTo>
                <a:lnTo>
                  <a:pt x="2042" y="2362"/>
                </a:lnTo>
                <a:lnTo>
                  <a:pt x="2058" y="2366"/>
                </a:lnTo>
                <a:lnTo>
                  <a:pt x="2070" y="2374"/>
                </a:lnTo>
                <a:lnTo>
                  <a:pt x="2082" y="2384"/>
                </a:lnTo>
                <a:lnTo>
                  <a:pt x="2092" y="2396"/>
                </a:lnTo>
                <a:lnTo>
                  <a:pt x="2100" y="2408"/>
                </a:lnTo>
                <a:lnTo>
                  <a:pt x="2104" y="2424"/>
                </a:lnTo>
                <a:lnTo>
                  <a:pt x="2106" y="2440"/>
                </a:lnTo>
                <a:lnTo>
                  <a:pt x="2104" y="2456"/>
                </a:lnTo>
                <a:lnTo>
                  <a:pt x="2100" y="2472"/>
                </a:lnTo>
                <a:lnTo>
                  <a:pt x="2092" y="2484"/>
                </a:lnTo>
                <a:lnTo>
                  <a:pt x="2082" y="2496"/>
                </a:lnTo>
                <a:lnTo>
                  <a:pt x="2070" y="2506"/>
                </a:lnTo>
                <a:lnTo>
                  <a:pt x="2058" y="2514"/>
                </a:lnTo>
                <a:lnTo>
                  <a:pt x="2042" y="2518"/>
                </a:lnTo>
                <a:lnTo>
                  <a:pt x="2026" y="2520"/>
                </a:lnTo>
                <a:close/>
                <a:moveTo>
                  <a:pt x="2026" y="2312"/>
                </a:moveTo>
                <a:lnTo>
                  <a:pt x="2026" y="2312"/>
                </a:lnTo>
                <a:lnTo>
                  <a:pt x="2010" y="2310"/>
                </a:lnTo>
                <a:lnTo>
                  <a:pt x="1994" y="2306"/>
                </a:lnTo>
                <a:lnTo>
                  <a:pt x="1982" y="2298"/>
                </a:lnTo>
                <a:lnTo>
                  <a:pt x="1970" y="2288"/>
                </a:lnTo>
                <a:lnTo>
                  <a:pt x="1960" y="2276"/>
                </a:lnTo>
                <a:lnTo>
                  <a:pt x="1952" y="2264"/>
                </a:lnTo>
                <a:lnTo>
                  <a:pt x="1948" y="2248"/>
                </a:lnTo>
                <a:lnTo>
                  <a:pt x="1946" y="2232"/>
                </a:lnTo>
                <a:lnTo>
                  <a:pt x="1948" y="2216"/>
                </a:lnTo>
                <a:lnTo>
                  <a:pt x="1952" y="2200"/>
                </a:lnTo>
                <a:lnTo>
                  <a:pt x="1960" y="2188"/>
                </a:lnTo>
                <a:lnTo>
                  <a:pt x="1970" y="2176"/>
                </a:lnTo>
                <a:lnTo>
                  <a:pt x="1982" y="2166"/>
                </a:lnTo>
                <a:lnTo>
                  <a:pt x="1994" y="2158"/>
                </a:lnTo>
                <a:lnTo>
                  <a:pt x="2010" y="2154"/>
                </a:lnTo>
                <a:lnTo>
                  <a:pt x="2026" y="2152"/>
                </a:lnTo>
                <a:lnTo>
                  <a:pt x="2042" y="2154"/>
                </a:lnTo>
                <a:lnTo>
                  <a:pt x="2058" y="2158"/>
                </a:lnTo>
                <a:lnTo>
                  <a:pt x="2070" y="2166"/>
                </a:lnTo>
                <a:lnTo>
                  <a:pt x="2082" y="2176"/>
                </a:lnTo>
                <a:lnTo>
                  <a:pt x="2092" y="2188"/>
                </a:lnTo>
                <a:lnTo>
                  <a:pt x="2100" y="2200"/>
                </a:lnTo>
                <a:lnTo>
                  <a:pt x="2104" y="2216"/>
                </a:lnTo>
                <a:lnTo>
                  <a:pt x="2106" y="2232"/>
                </a:lnTo>
                <a:lnTo>
                  <a:pt x="2104" y="2248"/>
                </a:lnTo>
                <a:lnTo>
                  <a:pt x="2100" y="2264"/>
                </a:lnTo>
                <a:lnTo>
                  <a:pt x="2092" y="2276"/>
                </a:lnTo>
                <a:lnTo>
                  <a:pt x="2082" y="2288"/>
                </a:lnTo>
                <a:lnTo>
                  <a:pt x="2070" y="2298"/>
                </a:lnTo>
                <a:lnTo>
                  <a:pt x="2058" y="2306"/>
                </a:lnTo>
                <a:lnTo>
                  <a:pt x="2042" y="2310"/>
                </a:lnTo>
                <a:lnTo>
                  <a:pt x="2026" y="2312"/>
                </a:lnTo>
                <a:close/>
                <a:moveTo>
                  <a:pt x="2026" y="2096"/>
                </a:moveTo>
                <a:lnTo>
                  <a:pt x="2026" y="2096"/>
                </a:lnTo>
                <a:lnTo>
                  <a:pt x="2010" y="2094"/>
                </a:lnTo>
                <a:lnTo>
                  <a:pt x="1994" y="2090"/>
                </a:lnTo>
                <a:lnTo>
                  <a:pt x="1982" y="2082"/>
                </a:lnTo>
                <a:lnTo>
                  <a:pt x="1970" y="2072"/>
                </a:lnTo>
                <a:lnTo>
                  <a:pt x="1960" y="2060"/>
                </a:lnTo>
                <a:lnTo>
                  <a:pt x="1952" y="2048"/>
                </a:lnTo>
                <a:lnTo>
                  <a:pt x="1948" y="2032"/>
                </a:lnTo>
                <a:lnTo>
                  <a:pt x="1946" y="2016"/>
                </a:lnTo>
                <a:lnTo>
                  <a:pt x="1948" y="2000"/>
                </a:lnTo>
                <a:lnTo>
                  <a:pt x="1952" y="1984"/>
                </a:lnTo>
                <a:lnTo>
                  <a:pt x="1960" y="1972"/>
                </a:lnTo>
                <a:lnTo>
                  <a:pt x="1970" y="1960"/>
                </a:lnTo>
                <a:lnTo>
                  <a:pt x="1982" y="1950"/>
                </a:lnTo>
                <a:lnTo>
                  <a:pt x="1994" y="1942"/>
                </a:lnTo>
                <a:lnTo>
                  <a:pt x="2010" y="1938"/>
                </a:lnTo>
                <a:lnTo>
                  <a:pt x="2026" y="1936"/>
                </a:lnTo>
                <a:lnTo>
                  <a:pt x="2042" y="1938"/>
                </a:lnTo>
                <a:lnTo>
                  <a:pt x="2058" y="1942"/>
                </a:lnTo>
                <a:lnTo>
                  <a:pt x="2070" y="1950"/>
                </a:lnTo>
                <a:lnTo>
                  <a:pt x="2082" y="1960"/>
                </a:lnTo>
                <a:lnTo>
                  <a:pt x="2092" y="1972"/>
                </a:lnTo>
                <a:lnTo>
                  <a:pt x="2100" y="1984"/>
                </a:lnTo>
                <a:lnTo>
                  <a:pt x="2104" y="2000"/>
                </a:lnTo>
                <a:lnTo>
                  <a:pt x="2106" y="2016"/>
                </a:lnTo>
                <a:lnTo>
                  <a:pt x="2104" y="2032"/>
                </a:lnTo>
                <a:lnTo>
                  <a:pt x="2100" y="2048"/>
                </a:lnTo>
                <a:lnTo>
                  <a:pt x="2092" y="2060"/>
                </a:lnTo>
                <a:lnTo>
                  <a:pt x="2082" y="2072"/>
                </a:lnTo>
                <a:lnTo>
                  <a:pt x="2070" y="2082"/>
                </a:lnTo>
                <a:lnTo>
                  <a:pt x="2058" y="2090"/>
                </a:lnTo>
                <a:lnTo>
                  <a:pt x="2042" y="2094"/>
                </a:lnTo>
                <a:lnTo>
                  <a:pt x="2026" y="2096"/>
                </a:lnTo>
                <a:close/>
                <a:moveTo>
                  <a:pt x="2026" y="1880"/>
                </a:moveTo>
                <a:lnTo>
                  <a:pt x="2026" y="1880"/>
                </a:lnTo>
                <a:lnTo>
                  <a:pt x="2010" y="1878"/>
                </a:lnTo>
                <a:lnTo>
                  <a:pt x="1994" y="1874"/>
                </a:lnTo>
                <a:lnTo>
                  <a:pt x="1982" y="1866"/>
                </a:lnTo>
                <a:lnTo>
                  <a:pt x="1970" y="1856"/>
                </a:lnTo>
                <a:lnTo>
                  <a:pt x="1960" y="1844"/>
                </a:lnTo>
                <a:lnTo>
                  <a:pt x="1952" y="1832"/>
                </a:lnTo>
                <a:lnTo>
                  <a:pt x="1948" y="1816"/>
                </a:lnTo>
                <a:lnTo>
                  <a:pt x="1946" y="1800"/>
                </a:lnTo>
                <a:lnTo>
                  <a:pt x="1948" y="1784"/>
                </a:lnTo>
                <a:lnTo>
                  <a:pt x="1952" y="1768"/>
                </a:lnTo>
                <a:lnTo>
                  <a:pt x="1960" y="1756"/>
                </a:lnTo>
                <a:lnTo>
                  <a:pt x="1970" y="1744"/>
                </a:lnTo>
                <a:lnTo>
                  <a:pt x="1982" y="1734"/>
                </a:lnTo>
                <a:lnTo>
                  <a:pt x="1994" y="1726"/>
                </a:lnTo>
                <a:lnTo>
                  <a:pt x="2010" y="1722"/>
                </a:lnTo>
                <a:lnTo>
                  <a:pt x="2026" y="1720"/>
                </a:lnTo>
                <a:lnTo>
                  <a:pt x="2042" y="1722"/>
                </a:lnTo>
                <a:lnTo>
                  <a:pt x="2058" y="1726"/>
                </a:lnTo>
                <a:lnTo>
                  <a:pt x="2070" y="1734"/>
                </a:lnTo>
                <a:lnTo>
                  <a:pt x="2082" y="1744"/>
                </a:lnTo>
                <a:lnTo>
                  <a:pt x="2092" y="1756"/>
                </a:lnTo>
                <a:lnTo>
                  <a:pt x="2100" y="1768"/>
                </a:lnTo>
                <a:lnTo>
                  <a:pt x="2104" y="1784"/>
                </a:lnTo>
                <a:lnTo>
                  <a:pt x="2106" y="1800"/>
                </a:lnTo>
                <a:lnTo>
                  <a:pt x="2104" y="1816"/>
                </a:lnTo>
                <a:lnTo>
                  <a:pt x="2100" y="1832"/>
                </a:lnTo>
                <a:lnTo>
                  <a:pt x="2092" y="1844"/>
                </a:lnTo>
                <a:lnTo>
                  <a:pt x="2082" y="1856"/>
                </a:lnTo>
                <a:lnTo>
                  <a:pt x="2070" y="1866"/>
                </a:lnTo>
                <a:lnTo>
                  <a:pt x="2058" y="1874"/>
                </a:lnTo>
                <a:lnTo>
                  <a:pt x="2042" y="1878"/>
                </a:lnTo>
                <a:lnTo>
                  <a:pt x="2026" y="1880"/>
                </a:lnTo>
                <a:close/>
                <a:moveTo>
                  <a:pt x="2026" y="1680"/>
                </a:moveTo>
                <a:lnTo>
                  <a:pt x="2026" y="1680"/>
                </a:lnTo>
                <a:lnTo>
                  <a:pt x="2010" y="1678"/>
                </a:lnTo>
                <a:lnTo>
                  <a:pt x="1994" y="1674"/>
                </a:lnTo>
                <a:lnTo>
                  <a:pt x="1982" y="1666"/>
                </a:lnTo>
                <a:lnTo>
                  <a:pt x="1970" y="1656"/>
                </a:lnTo>
                <a:lnTo>
                  <a:pt x="1960" y="1644"/>
                </a:lnTo>
                <a:lnTo>
                  <a:pt x="1952" y="1632"/>
                </a:lnTo>
                <a:lnTo>
                  <a:pt x="1948" y="1616"/>
                </a:lnTo>
                <a:lnTo>
                  <a:pt x="1946" y="1600"/>
                </a:lnTo>
                <a:lnTo>
                  <a:pt x="1948" y="1584"/>
                </a:lnTo>
                <a:lnTo>
                  <a:pt x="1952" y="1568"/>
                </a:lnTo>
                <a:lnTo>
                  <a:pt x="1960" y="1556"/>
                </a:lnTo>
                <a:lnTo>
                  <a:pt x="1970" y="1544"/>
                </a:lnTo>
                <a:lnTo>
                  <a:pt x="1982" y="1534"/>
                </a:lnTo>
                <a:lnTo>
                  <a:pt x="1994" y="1526"/>
                </a:lnTo>
                <a:lnTo>
                  <a:pt x="2010" y="1522"/>
                </a:lnTo>
                <a:lnTo>
                  <a:pt x="2026" y="1520"/>
                </a:lnTo>
                <a:lnTo>
                  <a:pt x="2042" y="1522"/>
                </a:lnTo>
                <a:lnTo>
                  <a:pt x="2058" y="1526"/>
                </a:lnTo>
                <a:lnTo>
                  <a:pt x="2070" y="1534"/>
                </a:lnTo>
                <a:lnTo>
                  <a:pt x="2082" y="1544"/>
                </a:lnTo>
                <a:lnTo>
                  <a:pt x="2092" y="1556"/>
                </a:lnTo>
                <a:lnTo>
                  <a:pt x="2100" y="1568"/>
                </a:lnTo>
                <a:lnTo>
                  <a:pt x="2104" y="1584"/>
                </a:lnTo>
                <a:lnTo>
                  <a:pt x="2106" y="1600"/>
                </a:lnTo>
                <a:lnTo>
                  <a:pt x="2104" y="1616"/>
                </a:lnTo>
                <a:lnTo>
                  <a:pt x="2100" y="1632"/>
                </a:lnTo>
                <a:lnTo>
                  <a:pt x="2092" y="1644"/>
                </a:lnTo>
                <a:lnTo>
                  <a:pt x="2082" y="1656"/>
                </a:lnTo>
                <a:lnTo>
                  <a:pt x="2070" y="1666"/>
                </a:lnTo>
                <a:lnTo>
                  <a:pt x="2058" y="1674"/>
                </a:lnTo>
                <a:lnTo>
                  <a:pt x="2042" y="1678"/>
                </a:lnTo>
                <a:lnTo>
                  <a:pt x="2026" y="1680"/>
                </a:lnTo>
                <a:close/>
                <a:moveTo>
                  <a:pt x="2026" y="1472"/>
                </a:moveTo>
                <a:lnTo>
                  <a:pt x="2026" y="1472"/>
                </a:lnTo>
                <a:lnTo>
                  <a:pt x="2010" y="1470"/>
                </a:lnTo>
                <a:lnTo>
                  <a:pt x="1994" y="1466"/>
                </a:lnTo>
                <a:lnTo>
                  <a:pt x="1982" y="1458"/>
                </a:lnTo>
                <a:lnTo>
                  <a:pt x="1970" y="1448"/>
                </a:lnTo>
                <a:lnTo>
                  <a:pt x="1960" y="1436"/>
                </a:lnTo>
                <a:lnTo>
                  <a:pt x="1952" y="1424"/>
                </a:lnTo>
                <a:lnTo>
                  <a:pt x="1948" y="1408"/>
                </a:lnTo>
                <a:lnTo>
                  <a:pt x="1946" y="1392"/>
                </a:lnTo>
                <a:lnTo>
                  <a:pt x="1948" y="1376"/>
                </a:lnTo>
                <a:lnTo>
                  <a:pt x="1952" y="1360"/>
                </a:lnTo>
                <a:lnTo>
                  <a:pt x="1960" y="1348"/>
                </a:lnTo>
                <a:lnTo>
                  <a:pt x="1970" y="1336"/>
                </a:lnTo>
                <a:lnTo>
                  <a:pt x="1982" y="1326"/>
                </a:lnTo>
                <a:lnTo>
                  <a:pt x="1994" y="1318"/>
                </a:lnTo>
                <a:lnTo>
                  <a:pt x="2010" y="1314"/>
                </a:lnTo>
                <a:lnTo>
                  <a:pt x="2026" y="1312"/>
                </a:lnTo>
                <a:lnTo>
                  <a:pt x="2042" y="1314"/>
                </a:lnTo>
                <a:lnTo>
                  <a:pt x="2058" y="1318"/>
                </a:lnTo>
                <a:lnTo>
                  <a:pt x="2070" y="1326"/>
                </a:lnTo>
                <a:lnTo>
                  <a:pt x="2082" y="1336"/>
                </a:lnTo>
                <a:lnTo>
                  <a:pt x="2092" y="1348"/>
                </a:lnTo>
                <a:lnTo>
                  <a:pt x="2100" y="1360"/>
                </a:lnTo>
                <a:lnTo>
                  <a:pt x="2104" y="1376"/>
                </a:lnTo>
                <a:lnTo>
                  <a:pt x="2106" y="1392"/>
                </a:lnTo>
                <a:lnTo>
                  <a:pt x="2104" y="1408"/>
                </a:lnTo>
                <a:lnTo>
                  <a:pt x="2100" y="1424"/>
                </a:lnTo>
                <a:lnTo>
                  <a:pt x="2092" y="1436"/>
                </a:lnTo>
                <a:lnTo>
                  <a:pt x="2082" y="1448"/>
                </a:lnTo>
                <a:lnTo>
                  <a:pt x="2070" y="1458"/>
                </a:lnTo>
                <a:lnTo>
                  <a:pt x="2058" y="1466"/>
                </a:lnTo>
                <a:lnTo>
                  <a:pt x="2042" y="1470"/>
                </a:lnTo>
                <a:lnTo>
                  <a:pt x="2026" y="1472"/>
                </a:lnTo>
                <a:close/>
                <a:moveTo>
                  <a:pt x="2026" y="1264"/>
                </a:moveTo>
                <a:lnTo>
                  <a:pt x="2026" y="1264"/>
                </a:lnTo>
                <a:lnTo>
                  <a:pt x="2010" y="1262"/>
                </a:lnTo>
                <a:lnTo>
                  <a:pt x="1994" y="1258"/>
                </a:lnTo>
                <a:lnTo>
                  <a:pt x="1982" y="1250"/>
                </a:lnTo>
                <a:lnTo>
                  <a:pt x="1970" y="1240"/>
                </a:lnTo>
                <a:lnTo>
                  <a:pt x="1960" y="1228"/>
                </a:lnTo>
                <a:lnTo>
                  <a:pt x="1952" y="1216"/>
                </a:lnTo>
                <a:lnTo>
                  <a:pt x="1948" y="1200"/>
                </a:lnTo>
                <a:lnTo>
                  <a:pt x="1946" y="1184"/>
                </a:lnTo>
                <a:lnTo>
                  <a:pt x="1948" y="1168"/>
                </a:lnTo>
                <a:lnTo>
                  <a:pt x="1952" y="1152"/>
                </a:lnTo>
                <a:lnTo>
                  <a:pt x="1960" y="1140"/>
                </a:lnTo>
                <a:lnTo>
                  <a:pt x="1970" y="1128"/>
                </a:lnTo>
                <a:lnTo>
                  <a:pt x="1982" y="1118"/>
                </a:lnTo>
                <a:lnTo>
                  <a:pt x="1994" y="1110"/>
                </a:lnTo>
                <a:lnTo>
                  <a:pt x="2010" y="1106"/>
                </a:lnTo>
                <a:lnTo>
                  <a:pt x="2026" y="1104"/>
                </a:lnTo>
                <a:lnTo>
                  <a:pt x="2042" y="1106"/>
                </a:lnTo>
                <a:lnTo>
                  <a:pt x="2058" y="1110"/>
                </a:lnTo>
                <a:lnTo>
                  <a:pt x="2070" y="1118"/>
                </a:lnTo>
                <a:lnTo>
                  <a:pt x="2082" y="1128"/>
                </a:lnTo>
                <a:lnTo>
                  <a:pt x="2092" y="1140"/>
                </a:lnTo>
                <a:lnTo>
                  <a:pt x="2100" y="1152"/>
                </a:lnTo>
                <a:lnTo>
                  <a:pt x="2104" y="1168"/>
                </a:lnTo>
                <a:lnTo>
                  <a:pt x="2106" y="1184"/>
                </a:lnTo>
                <a:lnTo>
                  <a:pt x="2104" y="1200"/>
                </a:lnTo>
                <a:lnTo>
                  <a:pt x="2100" y="1216"/>
                </a:lnTo>
                <a:lnTo>
                  <a:pt x="2092" y="1228"/>
                </a:lnTo>
                <a:lnTo>
                  <a:pt x="2082" y="1240"/>
                </a:lnTo>
                <a:lnTo>
                  <a:pt x="2070" y="1250"/>
                </a:lnTo>
                <a:lnTo>
                  <a:pt x="2058" y="1258"/>
                </a:lnTo>
                <a:lnTo>
                  <a:pt x="2042" y="1262"/>
                </a:lnTo>
                <a:lnTo>
                  <a:pt x="2026" y="1264"/>
                </a:lnTo>
                <a:close/>
                <a:moveTo>
                  <a:pt x="2026" y="1056"/>
                </a:moveTo>
                <a:lnTo>
                  <a:pt x="2026" y="1056"/>
                </a:lnTo>
                <a:lnTo>
                  <a:pt x="2010" y="1054"/>
                </a:lnTo>
                <a:lnTo>
                  <a:pt x="1994" y="1050"/>
                </a:lnTo>
                <a:lnTo>
                  <a:pt x="1982" y="1042"/>
                </a:lnTo>
                <a:lnTo>
                  <a:pt x="1970" y="1032"/>
                </a:lnTo>
                <a:lnTo>
                  <a:pt x="1960" y="1020"/>
                </a:lnTo>
                <a:lnTo>
                  <a:pt x="1952" y="1008"/>
                </a:lnTo>
                <a:lnTo>
                  <a:pt x="1948" y="992"/>
                </a:lnTo>
                <a:lnTo>
                  <a:pt x="1946" y="976"/>
                </a:lnTo>
                <a:lnTo>
                  <a:pt x="1948" y="960"/>
                </a:lnTo>
                <a:lnTo>
                  <a:pt x="1952" y="944"/>
                </a:lnTo>
                <a:lnTo>
                  <a:pt x="1960" y="932"/>
                </a:lnTo>
                <a:lnTo>
                  <a:pt x="1970" y="920"/>
                </a:lnTo>
                <a:lnTo>
                  <a:pt x="1982" y="910"/>
                </a:lnTo>
                <a:lnTo>
                  <a:pt x="1994" y="902"/>
                </a:lnTo>
                <a:lnTo>
                  <a:pt x="2010" y="898"/>
                </a:lnTo>
                <a:lnTo>
                  <a:pt x="2026" y="896"/>
                </a:lnTo>
                <a:lnTo>
                  <a:pt x="2042" y="898"/>
                </a:lnTo>
                <a:lnTo>
                  <a:pt x="2058" y="902"/>
                </a:lnTo>
                <a:lnTo>
                  <a:pt x="2070" y="910"/>
                </a:lnTo>
                <a:lnTo>
                  <a:pt x="2082" y="920"/>
                </a:lnTo>
                <a:lnTo>
                  <a:pt x="2092" y="932"/>
                </a:lnTo>
                <a:lnTo>
                  <a:pt x="2100" y="944"/>
                </a:lnTo>
                <a:lnTo>
                  <a:pt x="2104" y="960"/>
                </a:lnTo>
                <a:lnTo>
                  <a:pt x="2106" y="976"/>
                </a:lnTo>
                <a:lnTo>
                  <a:pt x="2104" y="992"/>
                </a:lnTo>
                <a:lnTo>
                  <a:pt x="2100" y="1008"/>
                </a:lnTo>
                <a:lnTo>
                  <a:pt x="2092" y="1020"/>
                </a:lnTo>
                <a:lnTo>
                  <a:pt x="2082" y="1032"/>
                </a:lnTo>
                <a:lnTo>
                  <a:pt x="2070" y="1042"/>
                </a:lnTo>
                <a:lnTo>
                  <a:pt x="2058" y="1050"/>
                </a:lnTo>
                <a:lnTo>
                  <a:pt x="2042" y="1054"/>
                </a:lnTo>
                <a:lnTo>
                  <a:pt x="2026" y="1056"/>
                </a:lnTo>
                <a:close/>
                <a:moveTo>
                  <a:pt x="2026" y="840"/>
                </a:moveTo>
                <a:lnTo>
                  <a:pt x="2026" y="840"/>
                </a:lnTo>
                <a:lnTo>
                  <a:pt x="2010" y="838"/>
                </a:lnTo>
                <a:lnTo>
                  <a:pt x="1994" y="834"/>
                </a:lnTo>
                <a:lnTo>
                  <a:pt x="1982" y="826"/>
                </a:lnTo>
                <a:lnTo>
                  <a:pt x="1970" y="816"/>
                </a:lnTo>
                <a:lnTo>
                  <a:pt x="1960" y="804"/>
                </a:lnTo>
                <a:lnTo>
                  <a:pt x="1952" y="792"/>
                </a:lnTo>
                <a:lnTo>
                  <a:pt x="1948" y="776"/>
                </a:lnTo>
                <a:lnTo>
                  <a:pt x="1946" y="760"/>
                </a:lnTo>
                <a:lnTo>
                  <a:pt x="1948" y="744"/>
                </a:lnTo>
                <a:lnTo>
                  <a:pt x="1952" y="728"/>
                </a:lnTo>
                <a:lnTo>
                  <a:pt x="1960" y="716"/>
                </a:lnTo>
                <a:lnTo>
                  <a:pt x="1970" y="704"/>
                </a:lnTo>
                <a:lnTo>
                  <a:pt x="1982" y="694"/>
                </a:lnTo>
                <a:lnTo>
                  <a:pt x="1994" y="686"/>
                </a:lnTo>
                <a:lnTo>
                  <a:pt x="2010" y="682"/>
                </a:lnTo>
                <a:lnTo>
                  <a:pt x="2026" y="680"/>
                </a:lnTo>
                <a:lnTo>
                  <a:pt x="2042" y="682"/>
                </a:lnTo>
                <a:lnTo>
                  <a:pt x="2058" y="686"/>
                </a:lnTo>
                <a:lnTo>
                  <a:pt x="2070" y="694"/>
                </a:lnTo>
                <a:lnTo>
                  <a:pt x="2082" y="704"/>
                </a:lnTo>
                <a:lnTo>
                  <a:pt x="2092" y="716"/>
                </a:lnTo>
                <a:lnTo>
                  <a:pt x="2100" y="728"/>
                </a:lnTo>
                <a:lnTo>
                  <a:pt x="2104" y="744"/>
                </a:lnTo>
                <a:lnTo>
                  <a:pt x="2106" y="760"/>
                </a:lnTo>
                <a:lnTo>
                  <a:pt x="2104" y="776"/>
                </a:lnTo>
                <a:lnTo>
                  <a:pt x="2100" y="792"/>
                </a:lnTo>
                <a:lnTo>
                  <a:pt x="2092" y="804"/>
                </a:lnTo>
                <a:lnTo>
                  <a:pt x="2082" y="816"/>
                </a:lnTo>
                <a:lnTo>
                  <a:pt x="2070" y="826"/>
                </a:lnTo>
                <a:lnTo>
                  <a:pt x="2058" y="834"/>
                </a:lnTo>
                <a:lnTo>
                  <a:pt x="2042" y="838"/>
                </a:lnTo>
                <a:lnTo>
                  <a:pt x="2026" y="840"/>
                </a:lnTo>
                <a:close/>
                <a:moveTo>
                  <a:pt x="2026" y="640"/>
                </a:moveTo>
                <a:lnTo>
                  <a:pt x="2026" y="640"/>
                </a:lnTo>
                <a:lnTo>
                  <a:pt x="2010" y="638"/>
                </a:lnTo>
                <a:lnTo>
                  <a:pt x="1994" y="634"/>
                </a:lnTo>
                <a:lnTo>
                  <a:pt x="1982" y="626"/>
                </a:lnTo>
                <a:lnTo>
                  <a:pt x="1970" y="616"/>
                </a:lnTo>
                <a:lnTo>
                  <a:pt x="1960" y="604"/>
                </a:lnTo>
                <a:lnTo>
                  <a:pt x="1952" y="592"/>
                </a:lnTo>
                <a:lnTo>
                  <a:pt x="1948" y="576"/>
                </a:lnTo>
                <a:lnTo>
                  <a:pt x="1946" y="560"/>
                </a:lnTo>
                <a:lnTo>
                  <a:pt x="1948" y="544"/>
                </a:lnTo>
                <a:lnTo>
                  <a:pt x="1952" y="528"/>
                </a:lnTo>
                <a:lnTo>
                  <a:pt x="1960" y="516"/>
                </a:lnTo>
                <a:lnTo>
                  <a:pt x="1970" y="504"/>
                </a:lnTo>
                <a:lnTo>
                  <a:pt x="1982" y="494"/>
                </a:lnTo>
                <a:lnTo>
                  <a:pt x="1994" y="486"/>
                </a:lnTo>
                <a:lnTo>
                  <a:pt x="2010" y="482"/>
                </a:lnTo>
                <a:lnTo>
                  <a:pt x="2026" y="480"/>
                </a:lnTo>
                <a:lnTo>
                  <a:pt x="2042" y="482"/>
                </a:lnTo>
                <a:lnTo>
                  <a:pt x="2058" y="486"/>
                </a:lnTo>
                <a:lnTo>
                  <a:pt x="2070" y="494"/>
                </a:lnTo>
                <a:lnTo>
                  <a:pt x="2082" y="504"/>
                </a:lnTo>
                <a:lnTo>
                  <a:pt x="2092" y="516"/>
                </a:lnTo>
                <a:lnTo>
                  <a:pt x="2100" y="528"/>
                </a:lnTo>
                <a:lnTo>
                  <a:pt x="2104" y="544"/>
                </a:lnTo>
                <a:lnTo>
                  <a:pt x="2106" y="560"/>
                </a:lnTo>
                <a:lnTo>
                  <a:pt x="2104" y="576"/>
                </a:lnTo>
                <a:lnTo>
                  <a:pt x="2100" y="592"/>
                </a:lnTo>
                <a:lnTo>
                  <a:pt x="2092" y="604"/>
                </a:lnTo>
                <a:lnTo>
                  <a:pt x="2082" y="616"/>
                </a:lnTo>
                <a:lnTo>
                  <a:pt x="2070" y="626"/>
                </a:lnTo>
                <a:lnTo>
                  <a:pt x="2058" y="634"/>
                </a:lnTo>
                <a:lnTo>
                  <a:pt x="2042" y="638"/>
                </a:lnTo>
                <a:lnTo>
                  <a:pt x="2026" y="640"/>
                </a:lnTo>
                <a:close/>
                <a:moveTo>
                  <a:pt x="2026" y="432"/>
                </a:moveTo>
                <a:lnTo>
                  <a:pt x="2026" y="432"/>
                </a:lnTo>
                <a:lnTo>
                  <a:pt x="2010" y="430"/>
                </a:lnTo>
                <a:lnTo>
                  <a:pt x="1994" y="426"/>
                </a:lnTo>
                <a:lnTo>
                  <a:pt x="1982" y="418"/>
                </a:lnTo>
                <a:lnTo>
                  <a:pt x="1970" y="408"/>
                </a:lnTo>
                <a:lnTo>
                  <a:pt x="1960" y="396"/>
                </a:lnTo>
                <a:lnTo>
                  <a:pt x="1952" y="384"/>
                </a:lnTo>
                <a:lnTo>
                  <a:pt x="1948" y="368"/>
                </a:lnTo>
                <a:lnTo>
                  <a:pt x="1946" y="352"/>
                </a:lnTo>
                <a:lnTo>
                  <a:pt x="1948" y="336"/>
                </a:lnTo>
                <a:lnTo>
                  <a:pt x="1952" y="320"/>
                </a:lnTo>
                <a:lnTo>
                  <a:pt x="1960" y="308"/>
                </a:lnTo>
                <a:lnTo>
                  <a:pt x="1970" y="296"/>
                </a:lnTo>
                <a:lnTo>
                  <a:pt x="1982" y="286"/>
                </a:lnTo>
                <a:lnTo>
                  <a:pt x="1994" y="278"/>
                </a:lnTo>
                <a:lnTo>
                  <a:pt x="2010" y="274"/>
                </a:lnTo>
                <a:lnTo>
                  <a:pt x="2026" y="272"/>
                </a:lnTo>
                <a:lnTo>
                  <a:pt x="2042" y="274"/>
                </a:lnTo>
                <a:lnTo>
                  <a:pt x="2058" y="278"/>
                </a:lnTo>
                <a:lnTo>
                  <a:pt x="2070" y="286"/>
                </a:lnTo>
                <a:lnTo>
                  <a:pt x="2082" y="296"/>
                </a:lnTo>
                <a:lnTo>
                  <a:pt x="2092" y="308"/>
                </a:lnTo>
                <a:lnTo>
                  <a:pt x="2100" y="320"/>
                </a:lnTo>
                <a:lnTo>
                  <a:pt x="2104" y="336"/>
                </a:lnTo>
                <a:lnTo>
                  <a:pt x="2106" y="352"/>
                </a:lnTo>
                <a:lnTo>
                  <a:pt x="2104" y="368"/>
                </a:lnTo>
                <a:lnTo>
                  <a:pt x="2100" y="384"/>
                </a:lnTo>
                <a:lnTo>
                  <a:pt x="2092" y="396"/>
                </a:lnTo>
                <a:lnTo>
                  <a:pt x="2082" y="408"/>
                </a:lnTo>
                <a:lnTo>
                  <a:pt x="2070" y="418"/>
                </a:lnTo>
                <a:lnTo>
                  <a:pt x="2058" y="426"/>
                </a:lnTo>
                <a:lnTo>
                  <a:pt x="2042" y="430"/>
                </a:lnTo>
                <a:lnTo>
                  <a:pt x="2026" y="432"/>
                </a:lnTo>
                <a:close/>
                <a:moveTo>
                  <a:pt x="2026" y="224"/>
                </a:moveTo>
                <a:lnTo>
                  <a:pt x="2026" y="224"/>
                </a:lnTo>
                <a:lnTo>
                  <a:pt x="2010" y="222"/>
                </a:lnTo>
                <a:lnTo>
                  <a:pt x="1994" y="218"/>
                </a:lnTo>
                <a:lnTo>
                  <a:pt x="1982" y="210"/>
                </a:lnTo>
                <a:lnTo>
                  <a:pt x="1970" y="200"/>
                </a:lnTo>
                <a:lnTo>
                  <a:pt x="1960" y="188"/>
                </a:lnTo>
                <a:lnTo>
                  <a:pt x="1952" y="176"/>
                </a:lnTo>
                <a:lnTo>
                  <a:pt x="1948" y="160"/>
                </a:lnTo>
                <a:lnTo>
                  <a:pt x="1946" y="144"/>
                </a:lnTo>
                <a:lnTo>
                  <a:pt x="1948" y="128"/>
                </a:lnTo>
                <a:lnTo>
                  <a:pt x="1952" y="112"/>
                </a:lnTo>
                <a:lnTo>
                  <a:pt x="1960" y="100"/>
                </a:lnTo>
                <a:lnTo>
                  <a:pt x="1970" y="88"/>
                </a:lnTo>
                <a:lnTo>
                  <a:pt x="1982" y="78"/>
                </a:lnTo>
                <a:lnTo>
                  <a:pt x="1994" y="70"/>
                </a:lnTo>
                <a:lnTo>
                  <a:pt x="2010" y="66"/>
                </a:lnTo>
                <a:lnTo>
                  <a:pt x="2026" y="64"/>
                </a:lnTo>
                <a:lnTo>
                  <a:pt x="2042" y="66"/>
                </a:lnTo>
                <a:lnTo>
                  <a:pt x="2058" y="70"/>
                </a:lnTo>
                <a:lnTo>
                  <a:pt x="2070" y="78"/>
                </a:lnTo>
                <a:lnTo>
                  <a:pt x="2082" y="88"/>
                </a:lnTo>
                <a:lnTo>
                  <a:pt x="2092" y="100"/>
                </a:lnTo>
                <a:lnTo>
                  <a:pt x="2100" y="112"/>
                </a:lnTo>
                <a:lnTo>
                  <a:pt x="2104" y="128"/>
                </a:lnTo>
                <a:lnTo>
                  <a:pt x="2106" y="144"/>
                </a:lnTo>
                <a:lnTo>
                  <a:pt x="2104" y="160"/>
                </a:lnTo>
                <a:lnTo>
                  <a:pt x="2100" y="176"/>
                </a:lnTo>
                <a:lnTo>
                  <a:pt x="2092" y="188"/>
                </a:lnTo>
                <a:lnTo>
                  <a:pt x="2082" y="200"/>
                </a:lnTo>
                <a:lnTo>
                  <a:pt x="2070" y="210"/>
                </a:lnTo>
                <a:lnTo>
                  <a:pt x="2058" y="218"/>
                </a:lnTo>
                <a:lnTo>
                  <a:pt x="2042" y="222"/>
                </a:lnTo>
                <a:lnTo>
                  <a:pt x="2026" y="224"/>
                </a:lnTo>
                <a:close/>
                <a:moveTo>
                  <a:pt x="2236" y="4824"/>
                </a:moveTo>
                <a:lnTo>
                  <a:pt x="2236" y="4824"/>
                </a:lnTo>
                <a:lnTo>
                  <a:pt x="2218" y="4822"/>
                </a:lnTo>
                <a:lnTo>
                  <a:pt x="2204" y="4818"/>
                </a:lnTo>
                <a:lnTo>
                  <a:pt x="2190" y="4810"/>
                </a:lnTo>
                <a:lnTo>
                  <a:pt x="2178" y="4800"/>
                </a:lnTo>
                <a:lnTo>
                  <a:pt x="2168" y="4788"/>
                </a:lnTo>
                <a:lnTo>
                  <a:pt x="2162" y="4776"/>
                </a:lnTo>
                <a:lnTo>
                  <a:pt x="2156" y="4760"/>
                </a:lnTo>
                <a:lnTo>
                  <a:pt x="2156" y="4744"/>
                </a:lnTo>
                <a:lnTo>
                  <a:pt x="2156" y="4728"/>
                </a:lnTo>
                <a:lnTo>
                  <a:pt x="2162" y="4712"/>
                </a:lnTo>
                <a:lnTo>
                  <a:pt x="2168" y="4700"/>
                </a:lnTo>
                <a:lnTo>
                  <a:pt x="2178" y="4688"/>
                </a:lnTo>
                <a:lnTo>
                  <a:pt x="2190" y="4678"/>
                </a:lnTo>
                <a:lnTo>
                  <a:pt x="2204" y="4670"/>
                </a:lnTo>
                <a:lnTo>
                  <a:pt x="2218" y="4666"/>
                </a:lnTo>
                <a:lnTo>
                  <a:pt x="2236" y="4664"/>
                </a:lnTo>
                <a:lnTo>
                  <a:pt x="2252" y="4666"/>
                </a:lnTo>
                <a:lnTo>
                  <a:pt x="2266" y="4670"/>
                </a:lnTo>
                <a:lnTo>
                  <a:pt x="2280" y="4678"/>
                </a:lnTo>
                <a:lnTo>
                  <a:pt x="2292" y="4688"/>
                </a:lnTo>
                <a:lnTo>
                  <a:pt x="2302" y="4700"/>
                </a:lnTo>
                <a:lnTo>
                  <a:pt x="2308" y="4712"/>
                </a:lnTo>
                <a:lnTo>
                  <a:pt x="2314" y="4728"/>
                </a:lnTo>
                <a:lnTo>
                  <a:pt x="2316" y="4744"/>
                </a:lnTo>
                <a:lnTo>
                  <a:pt x="2314" y="4760"/>
                </a:lnTo>
                <a:lnTo>
                  <a:pt x="2308" y="4776"/>
                </a:lnTo>
                <a:lnTo>
                  <a:pt x="2302" y="4788"/>
                </a:lnTo>
                <a:lnTo>
                  <a:pt x="2292" y="4800"/>
                </a:lnTo>
                <a:lnTo>
                  <a:pt x="2280" y="4810"/>
                </a:lnTo>
                <a:lnTo>
                  <a:pt x="2266" y="4818"/>
                </a:lnTo>
                <a:lnTo>
                  <a:pt x="2252" y="4822"/>
                </a:lnTo>
                <a:lnTo>
                  <a:pt x="2236" y="4824"/>
                </a:lnTo>
                <a:close/>
                <a:moveTo>
                  <a:pt x="2236" y="4608"/>
                </a:moveTo>
                <a:lnTo>
                  <a:pt x="2236" y="4608"/>
                </a:lnTo>
                <a:lnTo>
                  <a:pt x="2218" y="4606"/>
                </a:lnTo>
                <a:lnTo>
                  <a:pt x="2204" y="4602"/>
                </a:lnTo>
                <a:lnTo>
                  <a:pt x="2190" y="4594"/>
                </a:lnTo>
                <a:lnTo>
                  <a:pt x="2178" y="4584"/>
                </a:lnTo>
                <a:lnTo>
                  <a:pt x="2168" y="4572"/>
                </a:lnTo>
                <a:lnTo>
                  <a:pt x="2162" y="4560"/>
                </a:lnTo>
                <a:lnTo>
                  <a:pt x="2156" y="4544"/>
                </a:lnTo>
                <a:lnTo>
                  <a:pt x="2156" y="4528"/>
                </a:lnTo>
                <a:lnTo>
                  <a:pt x="2156" y="4512"/>
                </a:lnTo>
                <a:lnTo>
                  <a:pt x="2162" y="4496"/>
                </a:lnTo>
                <a:lnTo>
                  <a:pt x="2168" y="4484"/>
                </a:lnTo>
                <a:lnTo>
                  <a:pt x="2178" y="4472"/>
                </a:lnTo>
                <a:lnTo>
                  <a:pt x="2190" y="4462"/>
                </a:lnTo>
                <a:lnTo>
                  <a:pt x="2204" y="4454"/>
                </a:lnTo>
                <a:lnTo>
                  <a:pt x="2218" y="4450"/>
                </a:lnTo>
                <a:lnTo>
                  <a:pt x="2236" y="4448"/>
                </a:lnTo>
                <a:lnTo>
                  <a:pt x="2252" y="4450"/>
                </a:lnTo>
                <a:lnTo>
                  <a:pt x="2266" y="4454"/>
                </a:lnTo>
                <a:lnTo>
                  <a:pt x="2280" y="4462"/>
                </a:lnTo>
                <a:lnTo>
                  <a:pt x="2292" y="4472"/>
                </a:lnTo>
                <a:lnTo>
                  <a:pt x="2302" y="4484"/>
                </a:lnTo>
                <a:lnTo>
                  <a:pt x="2308" y="4496"/>
                </a:lnTo>
                <a:lnTo>
                  <a:pt x="2314" y="4512"/>
                </a:lnTo>
                <a:lnTo>
                  <a:pt x="2316" y="4528"/>
                </a:lnTo>
                <a:lnTo>
                  <a:pt x="2314" y="4544"/>
                </a:lnTo>
                <a:lnTo>
                  <a:pt x="2308" y="4560"/>
                </a:lnTo>
                <a:lnTo>
                  <a:pt x="2302" y="4572"/>
                </a:lnTo>
                <a:lnTo>
                  <a:pt x="2292" y="4584"/>
                </a:lnTo>
                <a:lnTo>
                  <a:pt x="2280" y="4594"/>
                </a:lnTo>
                <a:lnTo>
                  <a:pt x="2266" y="4602"/>
                </a:lnTo>
                <a:lnTo>
                  <a:pt x="2252" y="4606"/>
                </a:lnTo>
                <a:lnTo>
                  <a:pt x="2236" y="4608"/>
                </a:lnTo>
                <a:close/>
                <a:moveTo>
                  <a:pt x="2236" y="4406"/>
                </a:moveTo>
                <a:lnTo>
                  <a:pt x="2236" y="4406"/>
                </a:lnTo>
                <a:lnTo>
                  <a:pt x="2218" y="4404"/>
                </a:lnTo>
                <a:lnTo>
                  <a:pt x="2204" y="4400"/>
                </a:lnTo>
                <a:lnTo>
                  <a:pt x="2190" y="4392"/>
                </a:lnTo>
                <a:lnTo>
                  <a:pt x="2178" y="4382"/>
                </a:lnTo>
                <a:lnTo>
                  <a:pt x="2168" y="4370"/>
                </a:lnTo>
                <a:lnTo>
                  <a:pt x="2162" y="4356"/>
                </a:lnTo>
                <a:lnTo>
                  <a:pt x="2156" y="4342"/>
                </a:lnTo>
                <a:lnTo>
                  <a:pt x="2156" y="4326"/>
                </a:lnTo>
                <a:lnTo>
                  <a:pt x="2156" y="4310"/>
                </a:lnTo>
                <a:lnTo>
                  <a:pt x="2162" y="4294"/>
                </a:lnTo>
                <a:lnTo>
                  <a:pt x="2168" y="4282"/>
                </a:lnTo>
                <a:lnTo>
                  <a:pt x="2178" y="4270"/>
                </a:lnTo>
                <a:lnTo>
                  <a:pt x="2190" y="4260"/>
                </a:lnTo>
                <a:lnTo>
                  <a:pt x="2204" y="4252"/>
                </a:lnTo>
                <a:lnTo>
                  <a:pt x="2218" y="4248"/>
                </a:lnTo>
                <a:lnTo>
                  <a:pt x="2236" y="4246"/>
                </a:lnTo>
                <a:lnTo>
                  <a:pt x="2252" y="4248"/>
                </a:lnTo>
                <a:lnTo>
                  <a:pt x="2266" y="4252"/>
                </a:lnTo>
                <a:lnTo>
                  <a:pt x="2280" y="4260"/>
                </a:lnTo>
                <a:lnTo>
                  <a:pt x="2292" y="4270"/>
                </a:lnTo>
                <a:lnTo>
                  <a:pt x="2302" y="4282"/>
                </a:lnTo>
                <a:lnTo>
                  <a:pt x="2308" y="4294"/>
                </a:lnTo>
                <a:lnTo>
                  <a:pt x="2314" y="4310"/>
                </a:lnTo>
                <a:lnTo>
                  <a:pt x="2316" y="4326"/>
                </a:lnTo>
                <a:lnTo>
                  <a:pt x="2314" y="4342"/>
                </a:lnTo>
                <a:lnTo>
                  <a:pt x="2308" y="4356"/>
                </a:lnTo>
                <a:lnTo>
                  <a:pt x="2302" y="4370"/>
                </a:lnTo>
                <a:lnTo>
                  <a:pt x="2292" y="4382"/>
                </a:lnTo>
                <a:lnTo>
                  <a:pt x="2280" y="4392"/>
                </a:lnTo>
                <a:lnTo>
                  <a:pt x="2266" y="4400"/>
                </a:lnTo>
                <a:lnTo>
                  <a:pt x="2252" y="4404"/>
                </a:lnTo>
                <a:lnTo>
                  <a:pt x="2236" y="4406"/>
                </a:lnTo>
                <a:close/>
                <a:moveTo>
                  <a:pt x="2236" y="4196"/>
                </a:moveTo>
                <a:lnTo>
                  <a:pt x="2236" y="4196"/>
                </a:lnTo>
                <a:lnTo>
                  <a:pt x="2218" y="4196"/>
                </a:lnTo>
                <a:lnTo>
                  <a:pt x="2204" y="4190"/>
                </a:lnTo>
                <a:lnTo>
                  <a:pt x="2190" y="4184"/>
                </a:lnTo>
                <a:lnTo>
                  <a:pt x="2178" y="4174"/>
                </a:lnTo>
                <a:lnTo>
                  <a:pt x="2168" y="4162"/>
                </a:lnTo>
                <a:lnTo>
                  <a:pt x="2162" y="4148"/>
                </a:lnTo>
                <a:lnTo>
                  <a:pt x="2156" y="4132"/>
                </a:lnTo>
                <a:lnTo>
                  <a:pt x="2156" y="4116"/>
                </a:lnTo>
                <a:lnTo>
                  <a:pt x="2156" y="4100"/>
                </a:lnTo>
                <a:lnTo>
                  <a:pt x="2162" y="4086"/>
                </a:lnTo>
                <a:lnTo>
                  <a:pt x="2168" y="4072"/>
                </a:lnTo>
                <a:lnTo>
                  <a:pt x="2178" y="4060"/>
                </a:lnTo>
                <a:lnTo>
                  <a:pt x="2190" y="4050"/>
                </a:lnTo>
                <a:lnTo>
                  <a:pt x="2204" y="4044"/>
                </a:lnTo>
                <a:lnTo>
                  <a:pt x="2218" y="4038"/>
                </a:lnTo>
                <a:lnTo>
                  <a:pt x="2236" y="4036"/>
                </a:lnTo>
                <a:lnTo>
                  <a:pt x="2252" y="4038"/>
                </a:lnTo>
                <a:lnTo>
                  <a:pt x="2266" y="4044"/>
                </a:lnTo>
                <a:lnTo>
                  <a:pt x="2280" y="4050"/>
                </a:lnTo>
                <a:lnTo>
                  <a:pt x="2292" y="4060"/>
                </a:lnTo>
                <a:lnTo>
                  <a:pt x="2302" y="4072"/>
                </a:lnTo>
                <a:lnTo>
                  <a:pt x="2308" y="4086"/>
                </a:lnTo>
                <a:lnTo>
                  <a:pt x="2314" y="4100"/>
                </a:lnTo>
                <a:lnTo>
                  <a:pt x="2316" y="4116"/>
                </a:lnTo>
                <a:lnTo>
                  <a:pt x="2314" y="4132"/>
                </a:lnTo>
                <a:lnTo>
                  <a:pt x="2308" y="4148"/>
                </a:lnTo>
                <a:lnTo>
                  <a:pt x="2302" y="4162"/>
                </a:lnTo>
                <a:lnTo>
                  <a:pt x="2292" y="4174"/>
                </a:lnTo>
                <a:lnTo>
                  <a:pt x="2280" y="4184"/>
                </a:lnTo>
                <a:lnTo>
                  <a:pt x="2266" y="4190"/>
                </a:lnTo>
                <a:lnTo>
                  <a:pt x="2252" y="4196"/>
                </a:lnTo>
                <a:lnTo>
                  <a:pt x="2236" y="4196"/>
                </a:lnTo>
                <a:close/>
                <a:moveTo>
                  <a:pt x="2236" y="3988"/>
                </a:moveTo>
                <a:lnTo>
                  <a:pt x="2236" y="3988"/>
                </a:lnTo>
                <a:lnTo>
                  <a:pt x="2218" y="3986"/>
                </a:lnTo>
                <a:lnTo>
                  <a:pt x="2204" y="3982"/>
                </a:lnTo>
                <a:lnTo>
                  <a:pt x="2190" y="3974"/>
                </a:lnTo>
                <a:lnTo>
                  <a:pt x="2178" y="3964"/>
                </a:lnTo>
                <a:lnTo>
                  <a:pt x="2168" y="3952"/>
                </a:lnTo>
                <a:lnTo>
                  <a:pt x="2162" y="3940"/>
                </a:lnTo>
                <a:lnTo>
                  <a:pt x="2156" y="3924"/>
                </a:lnTo>
                <a:lnTo>
                  <a:pt x="2156" y="3908"/>
                </a:lnTo>
                <a:lnTo>
                  <a:pt x="2156" y="3892"/>
                </a:lnTo>
                <a:lnTo>
                  <a:pt x="2162" y="3878"/>
                </a:lnTo>
                <a:lnTo>
                  <a:pt x="2168" y="3864"/>
                </a:lnTo>
                <a:lnTo>
                  <a:pt x="2178" y="3852"/>
                </a:lnTo>
                <a:lnTo>
                  <a:pt x="2190" y="3842"/>
                </a:lnTo>
                <a:lnTo>
                  <a:pt x="2204" y="3834"/>
                </a:lnTo>
                <a:lnTo>
                  <a:pt x="2218" y="3830"/>
                </a:lnTo>
                <a:lnTo>
                  <a:pt x="2236" y="3828"/>
                </a:lnTo>
                <a:lnTo>
                  <a:pt x="2252" y="3830"/>
                </a:lnTo>
                <a:lnTo>
                  <a:pt x="2266" y="3834"/>
                </a:lnTo>
                <a:lnTo>
                  <a:pt x="2280" y="3842"/>
                </a:lnTo>
                <a:lnTo>
                  <a:pt x="2292" y="3852"/>
                </a:lnTo>
                <a:lnTo>
                  <a:pt x="2302" y="3864"/>
                </a:lnTo>
                <a:lnTo>
                  <a:pt x="2308" y="3878"/>
                </a:lnTo>
                <a:lnTo>
                  <a:pt x="2314" y="3892"/>
                </a:lnTo>
                <a:lnTo>
                  <a:pt x="2316" y="3908"/>
                </a:lnTo>
                <a:lnTo>
                  <a:pt x="2314" y="3924"/>
                </a:lnTo>
                <a:lnTo>
                  <a:pt x="2308" y="3940"/>
                </a:lnTo>
                <a:lnTo>
                  <a:pt x="2302" y="3952"/>
                </a:lnTo>
                <a:lnTo>
                  <a:pt x="2292" y="3964"/>
                </a:lnTo>
                <a:lnTo>
                  <a:pt x="2280" y="3974"/>
                </a:lnTo>
                <a:lnTo>
                  <a:pt x="2266" y="3982"/>
                </a:lnTo>
                <a:lnTo>
                  <a:pt x="2252" y="3986"/>
                </a:lnTo>
                <a:lnTo>
                  <a:pt x="2236" y="3988"/>
                </a:lnTo>
                <a:close/>
                <a:moveTo>
                  <a:pt x="2236" y="3776"/>
                </a:moveTo>
                <a:lnTo>
                  <a:pt x="2236" y="3776"/>
                </a:lnTo>
                <a:lnTo>
                  <a:pt x="2218" y="3774"/>
                </a:lnTo>
                <a:lnTo>
                  <a:pt x="2204" y="3770"/>
                </a:lnTo>
                <a:lnTo>
                  <a:pt x="2190" y="3762"/>
                </a:lnTo>
                <a:lnTo>
                  <a:pt x="2178" y="3752"/>
                </a:lnTo>
                <a:lnTo>
                  <a:pt x="2168" y="3740"/>
                </a:lnTo>
                <a:lnTo>
                  <a:pt x="2162" y="3728"/>
                </a:lnTo>
                <a:lnTo>
                  <a:pt x="2156" y="3712"/>
                </a:lnTo>
                <a:lnTo>
                  <a:pt x="2156" y="3696"/>
                </a:lnTo>
                <a:lnTo>
                  <a:pt x="2156" y="3680"/>
                </a:lnTo>
                <a:lnTo>
                  <a:pt x="2162" y="3664"/>
                </a:lnTo>
                <a:lnTo>
                  <a:pt x="2168" y="3652"/>
                </a:lnTo>
                <a:lnTo>
                  <a:pt x="2178" y="3640"/>
                </a:lnTo>
                <a:lnTo>
                  <a:pt x="2190" y="3630"/>
                </a:lnTo>
                <a:lnTo>
                  <a:pt x="2204" y="3622"/>
                </a:lnTo>
                <a:lnTo>
                  <a:pt x="2218" y="3618"/>
                </a:lnTo>
                <a:lnTo>
                  <a:pt x="2236" y="3616"/>
                </a:lnTo>
                <a:lnTo>
                  <a:pt x="2252" y="3618"/>
                </a:lnTo>
                <a:lnTo>
                  <a:pt x="2266" y="3622"/>
                </a:lnTo>
                <a:lnTo>
                  <a:pt x="2280" y="3630"/>
                </a:lnTo>
                <a:lnTo>
                  <a:pt x="2292" y="3640"/>
                </a:lnTo>
                <a:lnTo>
                  <a:pt x="2302" y="3652"/>
                </a:lnTo>
                <a:lnTo>
                  <a:pt x="2308" y="3664"/>
                </a:lnTo>
                <a:lnTo>
                  <a:pt x="2314" y="3680"/>
                </a:lnTo>
                <a:lnTo>
                  <a:pt x="2316" y="3696"/>
                </a:lnTo>
                <a:lnTo>
                  <a:pt x="2314" y="3712"/>
                </a:lnTo>
                <a:lnTo>
                  <a:pt x="2308" y="3728"/>
                </a:lnTo>
                <a:lnTo>
                  <a:pt x="2302" y="3740"/>
                </a:lnTo>
                <a:lnTo>
                  <a:pt x="2292" y="3752"/>
                </a:lnTo>
                <a:lnTo>
                  <a:pt x="2280" y="3762"/>
                </a:lnTo>
                <a:lnTo>
                  <a:pt x="2266" y="3770"/>
                </a:lnTo>
                <a:lnTo>
                  <a:pt x="2252" y="3774"/>
                </a:lnTo>
                <a:lnTo>
                  <a:pt x="2236" y="3776"/>
                </a:lnTo>
                <a:close/>
                <a:moveTo>
                  <a:pt x="2236" y="3560"/>
                </a:moveTo>
                <a:lnTo>
                  <a:pt x="2236" y="3560"/>
                </a:lnTo>
                <a:lnTo>
                  <a:pt x="2218" y="3558"/>
                </a:lnTo>
                <a:lnTo>
                  <a:pt x="2204" y="3554"/>
                </a:lnTo>
                <a:lnTo>
                  <a:pt x="2190" y="3546"/>
                </a:lnTo>
                <a:lnTo>
                  <a:pt x="2178" y="3536"/>
                </a:lnTo>
                <a:lnTo>
                  <a:pt x="2168" y="3524"/>
                </a:lnTo>
                <a:lnTo>
                  <a:pt x="2162" y="3512"/>
                </a:lnTo>
                <a:lnTo>
                  <a:pt x="2156" y="3496"/>
                </a:lnTo>
                <a:lnTo>
                  <a:pt x="2156" y="3480"/>
                </a:lnTo>
                <a:lnTo>
                  <a:pt x="2156" y="3464"/>
                </a:lnTo>
                <a:lnTo>
                  <a:pt x="2162" y="3448"/>
                </a:lnTo>
                <a:lnTo>
                  <a:pt x="2168" y="3436"/>
                </a:lnTo>
                <a:lnTo>
                  <a:pt x="2178" y="3424"/>
                </a:lnTo>
                <a:lnTo>
                  <a:pt x="2190" y="3414"/>
                </a:lnTo>
                <a:lnTo>
                  <a:pt x="2204" y="3406"/>
                </a:lnTo>
                <a:lnTo>
                  <a:pt x="2218" y="3402"/>
                </a:lnTo>
                <a:lnTo>
                  <a:pt x="2236" y="3400"/>
                </a:lnTo>
                <a:lnTo>
                  <a:pt x="2252" y="3402"/>
                </a:lnTo>
                <a:lnTo>
                  <a:pt x="2266" y="3406"/>
                </a:lnTo>
                <a:lnTo>
                  <a:pt x="2280" y="3414"/>
                </a:lnTo>
                <a:lnTo>
                  <a:pt x="2292" y="3424"/>
                </a:lnTo>
                <a:lnTo>
                  <a:pt x="2302" y="3436"/>
                </a:lnTo>
                <a:lnTo>
                  <a:pt x="2308" y="3448"/>
                </a:lnTo>
                <a:lnTo>
                  <a:pt x="2314" y="3464"/>
                </a:lnTo>
                <a:lnTo>
                  <a:pt x="2316" y="3480"/>
                </a:lnTo>
                <a:lnTo>
                  <a:pt x="2314" y="3496"/>
                </a:lnTo>
                <a:lnTo>
                  <a:pt x="2308" y="3512"/>
                </a:lnTo>
                <a:lnTo>
                  <a:pt x="2302" y="3524"/>
                </a:lnTo>
                <a:lnTo>
                  <a:pt x="2292" y="3536"/>
                </a:lnTo>
                <a:lnTo>
                  <a:pt x="2280" y="3546"/>
                </a:lnTo>
                <a:lnTo>
                  <a:pt x="2266" y="3554"/>
                </a:lnTo>
                <a:lnTo>
                  <a:pt x="2252" y="3558"/>
                </a:lnTo>
                <a:lnTo>
                  <a:pt x="2236" y="3560"/>
                </a:lnTo>
                <a:close/>
                <a:moveTo>
                  <a:pt x="2236" y="3352"/>
                </a:moveTo>
                <a:lnTo>
                  <a:pt x="2236" y="3352"/>
                </a:lnTo>
                <a:lnTo>
                  <a:pt x="2218" y="3350"/>
                </a:lnTo>
                <a:lnTo>
                  <a:pt x="2204" y="3346"/>
                </a:lnTo>
                <a:lnTo>
                  <a:pt x="2190" y="3338"/>
                </a:lnTo>
                <a:lnTo>
                  <a:pt x="2178" y="3328"/>
                </a:lnTo>
                <a:lnTo>
                  <a:pt x="2168" y="3316"/>
                </a:lnTo>
                <a:lnTo>
                  <a:pt x="2162" y="3304"/>
                </a:lnTo>
                <a:lnTo>
                  <a:pt x="2156" y="3288"/>
                </a:lnTo>
                <a:lnTo>
                  <a:pt x="2156" y="3272"/>
                </a:lnTo>
                <a:lnTo>
                  <a:pt x="2156" y="3256"/>
                </a:lnTo>
                <a:lnTo>
                  <a:pt x="2162" y="3240"/>
                </a:lnTo>
                <a:lnTo>
                  <a:pt x="2168" y="3228"/>
                </a:lnTo>
                <a:lnTo>
                  <a:pt x="2178" y="3216"/>
                </a:lnTo>
                <a:lnTo>
                  <a:pt x="2190" y="3206"/>
                </a:lnTo>
                <a:lnTo>
                  <a:pt x="2204" y="3198"/>
                </a:lnTo>
                <a:lnTo>
                  <a:pt x="2218" y="3194"/>
                </a:lnTo>
                <a:lnTo>
                  <a:pt x="2236" y="3192"/>
                </a:lnTo>
                <a:lnTo>
                  <a:pt x="2252" y="3194"/>
                </a:lnTo>
                <a:lnTo>
                  <a:pt x="2266" y="3198"/>
                </a:lnTo>
                <a:lnTo>
                  <a:pt x="2280" y="3206"/>
                </a:lnTo>
                <a:lnTo>
                  <a:pt x="2292" y="3216"/>
                </a:lnTo>
                <a:lnTo>
                  <a:pt x="2302" y="3228"/>
                </a:lnTo>
                <a:lnTo>
                  <a:pt x="2308" y="3240"/>
                </a:lnTo>
                <a:lnTo>
                  <a:pt x="2314" y="3256"/>
                </a:lnTo>
                <a:lnTo>
                  <a:pt x="2316" y="3272"/>
                </a:lnTo>
                <a:lnTo>
                  <a:pt x="2314" y="3288"/>
                </a:lnTo>
                <a:lnTo>
                  <a:pt x="2308" y="3304"/>
                </a:lnTo>
                <a:lnTo>
                  <a:pt x="2302" y="3316"/>
                </a:lnTo>
                <a:lnTo>
                  <a:pt x="2292" y="3328"/>
                </a:lnTo>
                <a:lnTo>
                  <a:pt x="2280" y="3338"/>
                </a:lnTo>
                <a:lnTo>
                  <a:pt x="2266" y="3346"/>
                </a:lnTo>
                <a:lnTo>
                  <a:pt x="2252" y="3350"/>
                </a:lnTo>
                <a:lnTo>
                  <a:pt x="2236" y="3352"/>
                </a:lnTo>
                <a:close/>
                <a:moveTo>
                  <a:pt x="2236" y="3144"/>
                </a:moveTo>
                <a:lnTo>
                  <a:pt x="2236" y="3144"/>
                </a:lnTo>
                <a:lnTo>
                  <a:pt x="2218" y="3142"/>
                </a:lnTo>
                <a:lnTo>
                  <a:pt x="2204" y="3138"/>
                </a:lnTo>
                <a:lnTo>
                  <a:pt x="2190" y="3130"/>
                </a:lnTo>
                <a:lnTo>
                  <a:pt x="2178" y="3120"/>
                </a:lnTo>
                <a:lnTo>
                  <a:pt x="2168" y="3108"/>
                </a:lnTo>
                <a:lnTo>
                  <a:pt x="2162" y="3096"/>
                </a:lnTo>
                <a:lnTo>
                  <a:pt x="2156" y="3080"/>
                </a:lnTo>
                <a:lnTo>
                  <a:pt x="2156" y="3064"/>
                </a:lnTo>
                <a:lnTo>
                  <a:pt x="2156" y="3048"/>
                </a:lnTo>
                <a:lnTo>
                  <a:pt x="2162" y="3032"/>
                </a:lnTo>
                <a:lnTo>
                  <a:pt x="2168" y="3020"/>
                </a:lnTo>
                <a:lnTo>
                  <a:pt x="2178" y="3008"/>
                </a:lnTo>
                <a:lnTo>
                  <a:pt x="2190" y="2998"/>
                </a:lnTo>
                <a:lnTo>
                  <a:pt x="2204" y="2990"/>
                </a:lnTo>
                <a:lnTo>
                  <a:pt x="2218" y="2986"/>
                </a:lnTo>
                <a:lnTo>
                  <a:pt x="2236" y="2984"/>
                </a:lnTo>
                <a:lnTo>
                  <a:pt x="2252" y="2986"/>
                </a:lnTo>
                <a:lnTo>
                  <a:pt x="2266" y="2990"/>
                </a:lnTo>
                <a:lnTo>
                  <a:pt x="2280" y="2998"/>
                </a:lnTo>
                <a:lnTo>
                  <a:pt x="2292" y="3008"/>
                </a:lnTo>
                <a:lnTo>
                  <a:pt x="2302" y="3020"/>
                </a:lnTo>
                <a:lnTo>
                  <a:pt x="2308" y="3032"/>
                </a:lnTo>
                <a:lnTo>
                  <a:pt x="2314" y="3048"/>
                </a:lnTo>
                <a:lnTo>
                  <a:pt x="2316" y="3064"/>
                </a:lnTo>
                <a:lnTo>
                  <a:pt x="2314" y="3080"/>
                </a:lnTo>
                <a:lnTo>
                  <a:pt x="2308" y="3096"/>
                </a:lnTo>
                <a:lnTo>
                  <a:pt x="2302" y="3108"/>
                </a:lnTo>
                <a:lnTo>
                  <a:pt x="2292" y="3120"/>
                </a:lnTo>
                <a:lnTo>
                  <a:pt x="2280" y="3130"/>
                </a:lnTo>
                <a:lnTo>
                  <a:pt x="2266" y="3138"/>
                </a:lnTo>
                <a:lnTo>
                  <a:pt x="2252" y="3142"/>
                </a:lnTo>
                <a:lnTo>
                  <a:pt x="2236" y="3144"/>
                </a:lnTo>
                <a:close/>
                <a:moveTo>
                  <a:pt x="2236" y="2928"/>
                </a:moveTo>
                <a:lnTo>
                  <a:pt x="2236" y="2928"/>
                </a:lnTo>
                <a:lnTo>
                  <a:pt x="2218" y="2926"/>
                </a:lnTo>
                <a:lnTo>
                  <a:pt x="2204" y="2922"/>
                </a:lnTo>
                <a:lnTo>
                  <a:pt x="2190" y="2914"/>
                </a:lnTo>
                <a:lnTo>
                  <a:pt x="2178" y="2904"/>
                </a:lnTo>
                <a:lnTo>
                  <a:pt x="2168" y="2892"/>
                </a:lnTo>
                <a:lnTo>
                  <a:pt x="2162" y="2880"/>
                </a:lnTo>
                <a:lnTo>
                  <a:pt x="2156" y="2864"/>
                </a:lnTo>
                <a:lnTo>
                  <a:pt x="2156" y="2848"/>
                </a:lnTo>
                <a:lnTo>
                  <a:pt x="2156" y="2832"/>
                </a:lnTo>
                <a:lnTo>
                  <a:pt x="2162" y="2816"/>
                </a:lnTo>
                <a:lnTo>
                  <a:pt x="2168" y="2804"/>
                </a:lnTo>
                <a:lnTo>
                  <a:pt x="2178" y="2792"/>
                </a:lnTo>
                <a:lnTo>
                  <a:pt x="2190" y="2782"/>
                </a:lnTo>
                <a:lnTo>
                  <a:pt x="2204" y="2774"/>
                </a:lnTo>
                <a:lnTo>
                  <a:pt x="2218" y="2770"/>
                </a:lnTo>
                <a:lnTo>
                  <a:pt x="2236" y="2768"/>
                </a:lnTo>
                <a:lnTo>
                  <a:pt x="2252" y="2770"/>
                </a:lnTo>
                <a:lnTo>
                  <a:pt x="2266" y="2774"/>
                </a:lnTo>
                <a:lnTo>
                  <a:pt x="2280" y="2782"/>
                </a:lnTo>
                <a:lnTo>
                  <a:pt x="2292" y="2792"/>
                </a:lnTo>
                <a:lnTo>
                  <a:pt x="2302" y="2804"/>
                </a:lnTo>
                <a:lnTo>
                  <a:pt x="2308" y="2816"/>
                </a:lnTo>
                <a:lnTo>
                  <a:pt x="2314" y="2832"/>
                </a:lnTo>
                <a:lnTo>
                  <a:pt x="2316" y="2848"/>
                </a:lnTo>
                <a:lnTo>
                  <a:pt x="2314" y="2864"/>
                </a:lnTo>
                <a:lnTo>
                  <a:pt x="2308" y="2880"/>
                </a:lnTo>
                <a:lnTo>
                  <a:pt x="2302" y="2892"/>
                </a:lnTo>
                <a:lnTo>
                  <a:pt x="2292" y="2904"/>
                </a:lnTo>
                <a:lnTo>
                  <a:pt x="2280" y="2914"/>
                </a:lnTo>
                <a:lnTo>
                  <a:pt x="2266" y="2922"/>
                </a:lnTo>
                <a:lnTo>
                  <a:pt x="2252" y="2926"/>
                </a:lnTo>
                <a:lnTo>
                  <a:pt x="2236" y="2928"/>
                </a:lnTo>
                <a:close/>
                <a:moveTo>
                  <a:pt x="2236" y="2728"/>
                </a:moveTo>
                <a:lnTo>
                  <a:pt x="2236" y="2728"/>
                </a:lnTo>
                <a:lnTo>
                  <a:pt x="2218" y="2726"/>
                </a:lnTo>
                <a:lnTo>
                  <a:pt x="2204" y="2722"/>
                </a:lnTo>
                <a:lnTo>
                  <a:pt x="2190" y="2714"/>
                </a:lnTo>
                <a:lnTo>
                  <a:pt x="2178" y="2704"/>
                </a:lnTo>
                <a:lnTo>
                  <a:pt x="2168" y="2692"/>
                </a:lnTo>
                <a:lnTo>
                  <a:pt x="2162" y="2680"/>
                </a:lnTo>
                <a:lnTo>
                  <a:pt x="2156" y="2664"/>
                </a:lnTo>
                <a:lnTo>
                  <a:pt x="2156" y="2648"/>
                </a:lnTo>
                <a:lnTo>
                  <a:pt x="2156" y="2632"/>
                </a:lnTo>
                <a:lnTo>
                  <a:pt x="2162" y="2616"/>
                </a:lnTo>
                <a:lnTo>
                  <a:pt x="2168" y="2604"/>
                </a:lnTo>
                <a:lnTo>
                  <a:pt x="2178" y="2592"/>
                </a:lnTo>
                <a:lnTo>
                  <a:pt x="2190" y="2582"/>
                </a:lnTo>
                <a:lnTo>
                  <a:pt x="2204" y="2574"/>
                </a:lnTo>
                <a:lnTo>
                  <a:pt x="2218" y="2570"/>
                </a:lnTo>
                <a:lnTo>
                  <a:pt x="2236" y="2568"/>
                </a:lnTo>
                <a:lnTo>
                  <a:pt x="2252" y="2570"/>
                </a:lnTo>
                <a:lnTo>
                  <a:pt x="2266" y="2574"/>
                </a:lnTo>
                <a:lnTo>
                  <a:pt x="2280" y="2582"/>
                </a:lnTo>
                <a:lnTo>
                  <a:pt x="2292" y="2592"/>
                </a:lnTo>
                <a:lnTo>
                  <a:pt x="2302" y="2604"/>
                </a:lnTo>
                <a:lnTo>
                  <a:pt x="2308" y="2616"/>
                </a:lnTo>
                <a:lnTo>
                  <a:pt x="2314" y="2632"/>
                </a:lnTo>
                <a:lnTo>
                  <a:pt x="2316" y="2648"/>
                </a:lnTo>
                <a:lnTo>
                  <a:pt x="2314" y="2664"/>
                </a:lnTo>
                <a:lnTo>
                  <a:pt x="2308" y="2680"/>
                </a:lnTo>
                <a:lnTo>
                  <a:pt x="2302" y="2692"/>
                </a:lnTo>
                <a:lnTo>
                  <a:pt x="2292" y="2704"/>
                </a:lnTo>
                <a:lnTo>
                  <a:pt x="2280" y="2714"/>
                </a:lnTo>
                <a:lnTo>
                  <a:pt x="2266" y="2722"/>
                </a:lnTo>
                <a:lnTo>
                  <a:pt x="2252" y="2726"/>
                </a:lnTo>
                <a:lnTo>
                  <a:pt x="2236" y="2728"/>
                </a:lnTo>
                <a:close/>
                <a:moveTo>
                  <a:pt x="2236" y="2520"/>
                </a:moveTo>
                <a:lnTo>
                  <a:pt x="2236" y="2520"/>
                </a:lnTo>
                <a:lnTo>
                  <a:pt x="2218" y="2518"/>
                </a:lnTo>
                <a:lnTo>
                  <a:pt x="2204" y="2514"/>
                </a:lnTo>
                <a:lnTo>
                  <a:pt x="2190" y="2506"/>
                </a:lnTo>
                <a:lnTo>
                  <a:pt x="2178" y="2496"/>
                </a:lnTo>
                <a:lnTo>
                  <a:pt x="2168" y="2484"/>
                </a:lnTo>
                <a:lnTo>
                  <a:pt x="2162" y="2472"/>
                </a:lnTo>
                <a:lnTo>
                  <a:pt x="2156" y="2456"/>
                </a:lnTo>
                <a:lnTo>
                  <a:pt x="2156" y="2440"/>
                </a:lnTo>
                <a:lnTo>
                  <a:pt x="2156" y="2424"/>
                </a:lnTo>
                <a:lnTo>
                  <a:pt x="2162" y="2408"/>
                </a:lnTo>
                <a:lnTo>
                  <a:pt x="2168" y="2396"/>
                </a:lnTo>
                <a:lnTo>
                  <a:pt x="2178" y="2384"/>
                </a:lnTo>
                <a:lnTo>
                  <a:pt x="2190" y="2374"/>
                </a:lnTo>
                <a:lnTo>
                  <a:pt x="2204" y="2366"/>
                </a:lnTo>
                <a:lnTo>
                  <a:pt x="2218" y="2362"/>
                </a:lnTo>
                <a:lnTo>
                  <a:pt x="2236" y="2360"/>
                </a:lnTo>
                <a:lnTo>
                  <a:pt x="2252" y="2362"/>
                </a:lnTo>
                <a:lnTo>
                  <a:pt x="2266" y="2366"/>
                </a:lnTo>
                <a:lnTo>
                  <a:pt x="2280" y="2374"/>
                </a:lnTo>
                <a:lnTo>
                  <a:pt x="2292" y="2384"/>
                </a:lnTo>
                <a:lnTo>
                  <a:pt x="2302" y="2396"/>
                </a:lnTo>
                <a:lnTo>
                  <a:pt x="2308" y="2408"/>
                </a:lnTo>
                <a:lnTo>
                  <a:pt x="2314" y="2424"/>
                </a:lnTo>
                <a:lnTo>
                  <a:pt x="2316" y="2440"/>
                </a:lnTo>
                <a:lnTo>
                  <a:pt x="2314" y="2456"/>
                </a:lnTo>
                <a:lnTo>
                  <a:pt x="2308" y="2472"/>
                </a:lnTo>
                <a:lnTo>
                  <a:pt x="2302" y="2484"/>
                </a:lnTo>
                <a:lnTo>
                  <a:pt x="2292" y="2496"/>
                </a:lnTo>
                <a:lnTo>
                  <a:pt x="2280" y="2506"/>
                </a:lnTo>
                <a:lnTo>
                  <a:pt x="2266" y="2514"/>
                </a:lnTo>
                <a:lnTo>
                  <a:pt x="2252" y="2518"/>
                </a:lnTo>
                <a:lnTo>
                  <a:pt x="2236" y="2520"/>
                </a:lnTo>
                <a:close/>
                <a:moveTo>
                  <a:pt x="2236" y="2312"/>
                </a:moveTo>
                <a:lnTo>
                  <a:pt x="2236" y="2312"/>
                </a:lnTo>
                <a:lnTo>
                  <a:pt x="2218" y="2310"/>
                </a:lnTo>
                <a:lnTo>
                  <a:pt x="2204" y="2306"/>
                </a:lnTo>
                <a:lnTo>
                  <a:pt x="2190" y="2298"/>
                </a:lnTo>
                <a:lnTo>
                  <a:pt x="2178" y="2288"/>
                </a:lnTo>
                <a:lnTo>
                  <a:pt x="2168" y="2276"/>
                </a:lnTo>
                <a:lnTo>
                  <a:pt x="2162" y="2264"/>
                </a:lnTo>
                <a:lnTo>
                  <a:pt x="2156" y="2248"/>
                </a:lnTo>
                <a:lnTo>
                  <a:pt x="2156" y="2232"/>
                </a:lnTo>
                <a:lnTo>
                  <a:pt x="2156" y="2216"/>
                </a:lnTo>
                <a:lnTo>
                  <a:pt x="2162" y="2200"/>
                </a:lnTo>
                <a:lnTo>
                  <a:pt x="2168" y="2188"/>
                </a:lnTo>
                <a:lnTo>
                  <a:pt x="2178" y="2176"/>
                </a:lnTo>
                <a:lnTo>
                  <a:pt x="2190" y="2166"/>
                </a:lnTo>
                <a:lnTo>
                  <a:pt x="2204" y="2158"/>
                </a:lnTo>
                <a:lnTo>
                  <a:pt x="2218" y="2154"/>
                </a:lnTo>
                <a:lnTo>
                  <a:pt x="2236" y="2152"/>
                </a:lnTo>
                <a:lnTo>
                  <a:pt x="2252" y="2154"/>
                </a:lnTo>
                <a:lnTo>
                  <a:pt x="2266" y="2158"/>
                </a:lnTo>
                <a:lnTo>
                  <a:pt x="2280" y="2166"/>
                </a:lnTo>
                <a:lnTo>
                  <a:pt x="2292" y="2176"/>
                </a:lnTo>
                <a:lnTo>
                  <a:pt x="2302" y="2188"/>
                </a:lnTo>
                <a:lnTo>
                  <a:pt x="2308" y="2200"/>
                </a:lnTo>
                <a:lnTo>
                  <a:pt x="2314" y="2216"/>
                </a:lnTo>
                <a:lnTo>
                  <a:pt x="2316" y="2232"/>
                </a:lnTo>
                <a:lnTo>
                  <a:pt x="2314" y="2248"/>
                </a:lnTo>
                <a:lnTo>
                  <a:pt x="2308" y="2264"/>
                </a:lnTo>
                <a:lnTo>
                  <a:pt x="2302" y="2276"/>
                </a:lnTo>
                <a:lnTo>
                  <a:pt x="2292" y="2288"/>
                </a:lnTo>
                <a:lnTo>
                  <a:pt x="2280" y="2298"/>
                </a:lnTo>
                <a:lnTo>
                  <a:pt x="2266" y="2306"/>
                </a:lnTo>
                <a:lnTo>
                  <a:pt x="2252" y="2310"/>
                </a:lnTo>
                <a:lnTo>
                  <a:pt x="2236" y="2312"/>
                </a:lnTo>
                <a:close/>
                <a:moveTo>
                  <a:pt x="2236" y="2096"/>
                </a:moveTo>
                <a:lnTo>
                  <a:pt x="2236" y="2096"/>
                </a:lnTo>
                <a:lnTo>
                  <a:pt x="2218" y="2094"/>
                </a:lnTo>
                <a:lnTo>
                  <a:pt x="2204" y="2090"/>
                </a:lnTo>
                <a:lnTo>
                  <a:pt x="2190" y="2082"/>
                </a:lnTo>
                <a:lnTo>
                  <a:pt x="2178" y="2072"/>
                </a:lnTo>
                <a:lnTo>
                  <a:pt x="2168" y="2060"/>
                </a:lnTo>
                <a:lnTo>
                  <a:pt x="2162" y="2048"/>
                </a:lnTo>
                <a:lnTo>
                  <a:pt x="2156" y="2032"/>
                </a:lnTo>
                <a:lnTo>
                  <a:pt x="2156" y="2016"/>
                </a:lnTo>
                <a:lnTo>
                  <a:pt x="2156" y="2000"/>
                </a:lnTo>
                <a:lnTo>
                  <a:pt x="2162" y="1984"/>
                </a:lnTo>
                <a:lnTo>
                  <a:pt x="2168" y="1972"/>
                </a:lnTo>
                <a:lnTo>
                  <a:pt x="2178" y="1960"/>
                </a:lnTo>
                <a:lnTo>
                  <a:pt x="2190" y="1950"/>
                </a:lnTo>
                <a:lnTo>
                  <a:pt x="2204" y="1942"/>
                </a:lnTo>
                <a:lnTo>
                  <a:pt x="2218" y="1938"/>
                </a:lnTo>
                <a:lnTo>
                  <a:pt x="2236" y="1936"/>
                </a:lnTo>
                <a:lnTo>
                  <a:pt x="2252" y="1938"/>
                </a:lnTo>
                <a:lnTo>
                  <a:pt x="2266" y="1942"/>
                </a:lnTo>
                <a:lnTo>
                  <a:pt x="2280" y="1950"/>
                </a:lnTo>
                <a:lnTo>
                  <a:pt x="2292" y="1960"/>
                </a:lnTo>
                <a:lnTo>
                  <a:pt x="2302" y="1972"/>
                </a:lnTo>
                <a:lnTo>
                  <a:pt x="2308" y="1984"/>
                </a:lnTo>
                <a:lnTo>
                  <a:pt x="2314" y="2000"/>
                </a:lnTo>
                <a:lnTo>
                  <a:pt x="2316" y="2016"/>
                </a:lnTo>
                <a:lnTo>
                  <a:pt x="2314" y="2032"/>
                </a:lnTo>
                <a:lnTo>
                  <a:pt x="2308" y="2048"/>
                </a:lnTo>
                <a:lnTo>
                  <a:pt x="2302" y="2060"/>
                </a:lnTo>
                <a:lnTo>
                  <a:pt x="2292" y="2072"/>
                </a:lnTo>
                <a:lnTo>
                  <a:pt x="2280" y="2082"/>
                </a:lnTo>
                <a:lnTo>
                  <a:pt x="2266" y="2090"/>
                </a:lnTo>
                <a:lnTo>
                  <a:pt x="2252" y="2094"/>
                </a:lnTo>
                <a:lnTo>
                  <a:pt x="2236" y="2096"/>
                </a:lnTo>
                <a:close/>
                <a:moveTo>
                  <a:pt x="2236" y="1880"/>
                </a:moveTo>
                <a:lnTo>
                  <a:pt x="2236" y="1880"/>
                </a:lnTo>
                <a:lnTo>
                  <a:pt x="2218" y="1878"/>
                </a:lnTo>
                <a:lnTo>
                  <a:pt x="2204" y="1874"/>
                </a:lnTo>
                <a:lnTo>
                  <a:pt x="2190" y="1866"/>
                </a:lnTo>
                <a:lnTo>
                  <a:pt x="2178" y="1856"/>
                </a:lnTo>
                <a:lnTo>
                  <a:pt x="2168" y="1844"/>
                </a:lnTo>
                <a:lnTo>
                  <a:pt x="2162" y="1832"/>
                </a:lnTo>
                <a:lnTo>
                  <a:pt x="2156" y="1816"/>
                </a:lnTo>
                <a:lnTo>
                  <a:pt x="2156" y="1800"/>
                </a:lnTo>
                <a:lnTo>
                  <a:pt x="2156" y="1784"/>
                </a:lnTo>
                <a:lnTo>
                  <a:pt x="2162" y="1768"/>
                </a:lnTo>
                <a:lnTo>
                  <a:pt x="2168" y="1756"/>
                </a:lnTo>
                <a:lnTo>
                  <a:pt x="2178" y="1744"/>
                </a:lnTo>
                <a:lnTo>
                  <a:pt x="2190" y="1734"/>
                </a:lnTo>
                <a:lnTo>
                  <a:pt x="2204" y="1726"/>
                </a:lnTo>
                <a:lnTo>
                  <a:pt x="2218" y="1722"/>
                </a:lnTo>
                <a:lnTo>
                  <a:pt x="2236" y="1720"/>
                </a:lnTo>
                <a:lnTo>
                  <a:pt x="2252" y="1722"/>
                </a:lnTo>
                <a:lnTo>
                  <a:pt x="2266" y="1726"/>
                </a:lnTo>
                <a:lnTo>
                  <a:pt x="2280" y="1734"/>
                </a:lnTo>
                <a:lnTo>
                  <a:pt x="2292" y="1744"/>
                </a:lnTo>
                <a:lnTo>
                  <a:pt x="2302" y="1756"/>
                </a:lnTo>
                <a:lnTo>
                  <a:pt x="2308" y="1768"/>
                </a:lnTo>
                <a:lnTo>
                  <a:pt x="2314" y="1784"/>
                </a:lnTo>
                <a:lnTo>
                  <a:pt x="2316" y="1800"/>
                </a:lnTo>
                <a:lnTo>
                  <a:pt x="2314" y="1816"/>
                </a:lnTo>
                <a:lnTo>
                  <a:pt x="2308" y="1832"/>
                </a:lnTo>
                <a:lnTo>
                  <a:pt x="2302" y="1844"/>
                </a:lnTo>
                <a:lnTo>
                  <a:pt x="2292" y="1856"/>
                </a:lnTo>
                <a:lnTo>
                  <a:pt x="2280" y="1866"/>
                </a:lnTo>
                <a:lnTo>
                  <a:pt x="2266" y="1874"/>
                </a:lnTo>
                <a:lnTo>
                  <a:pt x="2252" y="1878"/>
                </a:lnTo>
                <a:lnTo>
                  <a:pt x="2236" y="1880"/>
                </a:lnTo>
                <a:close/>
                <a:moveTo>
                  <a:pt x="2236" y="1680"/>
                </a:moveTo>
                <a:lnTo>
                  <a:pt x="2236" y="1680"/>
                </a:lnTo>
                <a:lnTo>
                  <a:pt x="2218" y="1678"/>
                </a:lnTo>
                <a:lnTo>
                  <a:pt x="2204" y="1674"/>
                </a:lnTo>
                <a:lnTo>
                  <a:pt x="2190" y="1666"/>
                </a:lnTo>
                <a:lnTo>
                  <a:pt x="2178" y="1656"/>
                </a:lnTo>
                <a:lnTo>
                  <a:pt x="2168" y="1644"/>
                </a:lnTo>
                <a:lnTo>
                  <a:pt x="2162" y="1632"/>
                </a:lnTo>
                <a:lnTo>
                  <a:pt x="2156" y="1616"/>
                </a:lnTo>
                <a:lnTo>
                  <a:pt x="2156" y="1600"/>
                </a:lnTo>
                <a:lnTo>
                  <a:pt x="2156" y="1584"/>
                </a:lnTo>
                <a:lnTo>
                  <a:pt x="2162" y="1568"/>
                </a:lnTo>
                <a:lnTo>
                  <a:pt x="2168" y="1556"/>
                </a:lnTo>
                <a:lnTo>
                  <a:pt x="2178" y="1544"/>
                </a:lnTo>
                <a:lnTo>
                  <a:pt x="2190" y="1534"/>
                </a:lnTo>
                <a:lnTo>
                  <a:pt x="2204" y="1526"/>
                </a:lnTo>
                <a:lnTo>
                  <a:pt x="2218" y="1522"/>
                </a:lnTo>
                <a:lnTo>
                  <a:pt x="2236" y="1520"/>
                </a:lnTo>
                <a:lnTo>
                  <a:pt x="2252" y="1522"/>
                </a:lnTo>
                <a:lnTo>
                  <a:pt x="2266" y="1526"/>
                </a:lnTo>
                <a:lnTo>
                  <a:pt x="2280" y="1534"/>
                </a:lnTo>
                <a:lnTo>
                  <a:pt x="2292" y="1544"/>
                </a:lnTo>
                <a:lnTo>
                  <a:pt x="2302" y="1556"/>
                </a:lnTo>
                <a:lnTo>
                  <a:pt x="2308" y="1568"/>
                </a:lnTo>
                <a:lnTo>
                  <a:pt x="2314" y="1584"/>
                </a:lnTo>
                <a:lnTo>
                  <a:pt x="2316" y="1600"/>
                </a:lnTo>
                <a:lnTo>
                  <a:pt x="2314" y="1616"/>
                </a:lnTo>
                <a:lnTo>
                  <a:pt x="2308" y="1632"/>
                </a:lnTo>
                <a:lnTo>
                  <a:pt x="2302" y="1644"/>
                </a:lnTo>
                <a:lnTo>
                  <a:pt x="2292" y="1656"/>
                </a:lnTo>
                <a:lnTo>
                  <a:pt x="2280" y="1666"/>
                </a:lnTo>
                <a:lnTo>
                  <a:pt x="2266" y="1674"/>
                </a:lnTo>
                <a:lnTo>
                  <a:pt x="2252" y="1678"/>
                </a:lnTo>
                <a:lnTo>
                  <a:pt x="2236" y="1680"/>
                </a:lnTo>
                <a:close/>
                <a:moveTo>
                  <a:pt x="2236" y="1472"/>
                </a:moveTo>
                <a:lnTo>
                  <a:pt x="2236" y="1472"/>
                </a:lnTo>
                <a:lnTo>
                  <a:pt x="2218" y="1470"/>
                </a:lnTo>
                <a:lnTo>
                  <a:pt x="2204" y="1466"/>
                </a:lnTo>
                <a:lnTo>
                  <a:pt x="2190" y="1458"/>
                </a:lnTo>
                <a:lnTo>
                  <a:pt x="2178" y="1448"/>
                </a:lnTo>
                <a:lnTo>
                  <a:pt x="2168" y="1436"/>
                </a:lnTo>
                <a:lnTo>
                  <a:pt x="2162" y="1424"/>
                </a:lnTo>
                <a:lnTo>
                  <a:pt x="2156" y="1408"/>
                </a:lnTo>
                <a:lnTo>
                  <a:pt x="2156" y="1392"/>
                </a:lnTo>
                <a:lnTo>
                  <a:pt x="2156" y="1376"/>
                </a:lnTo>
                <a:lnTo>
                  <a:pt x="2162" y="1360"/>
                </a:lnTo>
                <a:lnTo>
                  <a:pt x="2168" y="1348"/>
                </a:lnTo>
                <a:lnTo>
                  <a:pt x="2178" y="1336"/>
                </a:lnTo>
                <a:lnTo>
                  <a:pt x="2190" y="1326"/>
                </a:lnTo>
                <a:lnTo>
                  <a:pt x="2204" y="1318"/>
                </a:lnTo>
                <a:lnTo>
                  <a:pt x="2218" y="1314"/>
                </a:lnTo>
                <a:lnTo>
                  <a:pt x="2236" y="1312"/>
                </a:lnTo>
                <a:lnTo>
                  <a:pt x="2252" y="1314"/>
                </a:lnTo>
                <a:lnTo>
                  <a:pt x="2266" y="1318"/>
                </a:lnTo>
                <a:lnTo>
                  <a:pt x="2280" y="1326"/>
                </a:lnTo>
                <a:lnTo>
                  <a:pt x="2292" y="1336"/>
                </a:lnTo>
                <a:lnTo>
                  <a:pt x="2302" y="1348"/>
                </a:lnTo>
                <a:lnTo>
                  <a:pt x="2308" y="1360"/>
                </a:lnTo>
                <a:lnTo>
                  <a:pt x="2314" y="1376"/>
                </a:lnTo>
                <a:lnTo>
                  <a:pt x="2316" y="1392"/>
                </a:lnTo>
                <a:lnTo>
                  <a:pt x="2314" y="1408"/>
                </a:lnTo>
                <a:lnTo>
                  <a:pt x="2308" y="1424"/>
                </a:lnTo>
                <a:lnTo>
                  <a:pt x="2302" y="1436"/>
                </a:lnTo>
                <a:lnTo>
                  <a:pt x="2292" y="1448"/>
                </a:lnTo>
                <a:lnTo>
                  <a:pt x="2280" y="1458"/>
                </a:lnTo>
                <a:lnTo>
                  <a:pt x="2266" y="1466"/>
                </a:lnTo>
                <a:lnTo>
                  <a:pt x="2252" y="1470"/>
                </a:lnTo>
                <a:lnTo>
                  <a:pt x="2236" y="1472"/>
                </a:lnTo>
                <a:close/>
                <a:moveTo>
                  <a:pt x="2236" y="1264"/>
                </a:moveTo>
                <a:lnTo>
                  <a:pt x="2236" y="1264"/>
                </a:lnTo>
                <a:lnTo>
                  <a:pt x="2218" y="1262"/>
                </a:lnTo>
                <a:lnTo>
                  <a:pt x="2204" y="1258"/>
                </a:lnTo>
                <a:lnTo>
                  <a:pt x="2190" y="1250"/>
                </a:lnTo>
                <a:lnTo>
                  <a:pt x="2178" y="1240"/>
                </a:lnTo>
                <a:lnTo>
                  <a:pt x="2168" y="1228"/>
                </a:lnTo>
                <a:lnTo>
                  <a:pt x="2162" y="1216"/>
                </a:lnTo>
                <a:lnTo>
                  <a:pt x="2156" y="1200"/>
                </a:lnTo>
                <a:lnTo>
                  <a:pt x="2156" y="1184"/>
                </a:lnTo>
                <a:lnTo>
                  <a:pt x="2156" y="1168"/>
                </a:lnTo>
                <a:lnTo>
                  <a:pt x="2162" y="1152"/>
                </a:lnTo>
                <a:lnTo>
                  <a:pt x="2168" y="1140"/>
                </a:lnTo>
                <a:lnTo>
                  <a:pt x="2178" y="1128"/>
                </a:lnTo>
                <a:lnTo>
                  <a:pt x="2190" y="1118"/>
                </a:lnTo>
                <a:lnTo>
                  <a:pt x="2204" y="1110"/>
                </a:lnTo>
                <a:lnTo>
                  <a:pt x="2218" y="1106"/>
                </a:lnTo>
                <a:lnTo>
                  <a:pt x="2236" y="1104"/>
                </a:lnTo>
                <a:lnTo>
                  <a:pt x="2252" y="1106"/>
                </a:lnTo>
                <a:lnTo>
                  <a:pt x="2266" y="1110"/>
                </a:lnTo>
                <a:lnTo>
                  <a:pt x="2280" y="1118"/>
                </a:lnTo>
                <a:lnTo>
                  <a:pt x="2292" y="1128"/>
                </a:lnTo>
                <a:lnTo>
                  <a:pt x="2302" y="1140"/>
                </a:lnTo>
                <a:lnTo>
                  <a:pt x="2308" y="1152"/>
                </a:lnTo>
                <a:lnTo>
                  <a:pt x="2314" y="1168"/>
                </a:lnTo>
                <a:lnTo>
                  <a:pt x="2316" y="1184"/>
                </a:lnTo>
                <a:lnTo>
                  <a:pt x="2314" y="1200"/>
                </a:lnTo>
                <a:lnTo>
                  <a:pt x="2308" y="1216"/>
                </a:lnTo>
                <a:lnTo>
                  <a:pt x="2302" y="1228"/>
                </a:lnTo>
                <a:lnTo>
                  <a:pt x="2292" y="1240"/>
                </a:lnTo>
                <a:lnTo>
                  <a:pt x="2280" y="1250"/>
                </a:lnTo>
                <a:lnTo>
                  <a:pt x="2266" y="1258"/>
                </a:lnTo>
                <a:lnTo>
                  <a:pt x="2252" y="1262"/>
                </a:lnTo>
                <a:lnTo>
                  <a:pt x="2236" y="1264"/>
                </a:lnTo>
                <a:close/>
                <a:moveTo>
                  <a:pt x="2236" y="1056"/>
                </a:moveTo>
                <a:lnTo>
                  <a:pt x="2236" y="1056"/>
                </a:lnTo>
                <a:lnTo>
                  <a:pt x="2218" y="1054"/>
                </a:lnTo>
                <a:lnTo>
                  <a:pt x="2204" y="1050"/>
                </a:lnTo>
                <a:lnTo>
                  <a:pt x="2190" y="1042"/>
                </a:lnTo>
                <a:lnTo>
                  <a:pt x="2178" y="1032"/>
                </a:lnTo>
                <a:lnTo>
                  <a:pt x="2168" y="1020"/>
                </a:lnTo>
                <a:lnTo>
                  <a:pt x="2162" y="1008"/>
                </a:lnTo>
                <a:lnTo>
                  <a:pt x="2156" y="992"/>
                </a:lnTo>
                <a:lnTo>
                  <a:pt x="2156" y="976"/>
                </a:lnTo>
                <a:lnTo>
                  <a:pt x="2156" y="960"/>
                </a:lnTo>
                <a:lnTo>
                  <a:pt x="2162" y="944"/>
                </a:lnTo>
                <a:lnTo>
                  <a:pt x="2168" y="932"/>
                </a:lnTo>
                <a:lnTo>
                  <a:pt x="2178" y="920"/>
                </a:lnTo>
                <a:lnTo>
                  <a:pt x="2190" y="910"/>
                </a:lnTo>
                <a:lnTo>
                  <a:pt x="2204" y="902"/>
                </a:lnTo>
                <a:lnTo>
                  <a:pt x="2218" y="898"/>
                </a:lnTo>
                <a:lnTo>
                  <a:pt x="2236" y="896"/>
                </a:lnTo>
                <a:lnTo>
                  <a:pt x="2252" y="898"/>
                </a:lnTo>
                <a:lnTo>
                  <a:pt x="2266" y="902"/>
                </a:lnTo>
                <a:lnTo>
                  <a:pt x="2280" y="910"/>
                </a:lnTo>
                <a:lnTo>
                  <a:pt x="2292" y="920"/>
                </a:lnTo>
                <a:lnTo>
                  <a:pt x="2302" y="932"/>
                </a:lnTo>
                <a:lnTo>
                  <a:pt x="2308" y="944"/>
                </a:lnTo>
                <a:lnTo>
                  <a:pt x="2314" y="960"/>
                </a:lnTo>
                <a:lnTo>
                  <a:pt x="2316" y="976"/>
                </a:lnTo>
                <a:lnTo>
                  <a:pt x="2314" y="992"/>
                </a:lnTo>
                <a:lnTo>
                  <a:pt x="2308" y="1008"/>
                </a:lnTo>
                <a:lnTo>
                  <a:pt x="2302" y="1020"/>
                </a:lnTo>
                <a:lnTo>
                  <a:pt x="2292" y="1032"/>
                </a:lnTo>
                <a:lnTo>
                  <a:pt x="2280" y="1042"/>
                </a:lnTo>
                <a:lnTo>
                  <a:pt x="2266" y="1050"/>
                </a:lnTo>
                <a:lnTo>
                  <a:pt x="2252" y="1054"/>
                </a:lnTo>
                <a:lnTo>
                  <a:pt x="2236" y="1056"/>
                </a:lnTo>
                <a:close/>
                <a:moveTo>
                  <a:pt x="2236" y="840"/>
                </a:moveTo>
                <a:lnTo>
                  <a:pt x="2236" y="840"/>
                </a:lnTo>
                <a:lnTo>
                  <a:pt x="2218" y="838"/>
                </a:lnTo>
                <a:lnTo>
                  <a:pt x="2204" y="834"/>
                </a:lnTo>
                <a:lnTo>
                  <a:pt x="2190" y="826"/>
                </a:lnTo>
                <a:lnTo>
                  <a:pt x="2178" y="816"/>
                </a:lnTo>
                <a:lnTo>
                  <a:pt x="2168" y="804"/>
                </a:lnTo>
                <a:lnTo>
                  <a:pt x="2162" y="792"/>
                </a:lnTo>
                <a:lnTo>
                  <a:pt x="2156" y="776"/>
                </a:lnTo>
                <a:lnTo>
                  <a:pt x="2156" y="760"/>
                </a:lnTo>
                <a:lnTo>
                  <a:pt x="2156" y="744"/>
                </a:lnTo>
                <a:lnTo>
                  <a:pt x="2162" y="728"/>
                </a:lnTo>
                <a:lnTo>
                  <a:pt x="2168" y="716"/>
                </a:lnTo>
                <a:lnTo>
                  <a:pt x="2178" y="704"/>
                </a:lnTo>
                <a:lnTo>
                  <a:pt x="2190" y="694"/>
                </a:lnTo>
                <a:lnTo>
                  <a:pt x="2204" y="686"/>
                </a:lnTo>
                <a:lnTo>
                  <a:pt x="2218" y="682"/>
                </a:lnTo>
                <a:lnTo>
                  <a:pt x="2236" y="680"/>
                </a:lnTo>
                <a:lnTo>
                  <a:pt x="2252" y="682"/>
                </a:lnTo>
                <a:lnTo>
                  <a:pt x="2266" y="686"/>
                </a:lnTo>
                <a:lnTo>
                  <a:pt x="2280" y="694"/>
                </a:lnTo>
                <a:lnTo>
                  <a:pt x="2292" y="704"/>
                </a:lnTo>
                <a:lnTo>
                  <a:pt x="2302" y="716"/>
                </a:lnTo>
                <a:lnTo>
                  <a:pt x="2308" y="728"/>
                </a:lnTo>
                <a:lnTo>
                  <a:pt x="2314" y="744"/>
                </a:lnTo>
                <a:lnTo>
                  <a:pt x="2316" y="760"/>
                </a:lnTo>
                <a:lnTo>
                  <a:pt x="2314" y="776"/>
                </a:lnTo>
                <a:lnTo>
                  <a:pt x="2308" y="792"/>
                </a:lnTo>
                <a:lnTo>
                  <a:pt x="2302" y="804"/>
                </a:lnTo>
                <a:lnTo>
                  <a:pt x="2292" y="816"/>
                </a:lnTo>
                <a:lnTo>
                  <a:pt x="2280" y="826"/>
                </a:lnTo>
                <a:lnTo>
                  <a:pt x="2266" y="834"/>
                </a:lnTo>
                <a:lnTo>
                  <a:pt x="2252" y="838"/>
                </a:lnTo>
                <a:lnTo>
                  <a:pt x="2236" y="840"/>
                </a:lnTo>
                <a:close/>
                <a:moveTo>
                  <a:pt x="2236" y="640"/>
                </a:moveTo>
                <a:lnTo>
                  <a:pt x="2236" y="640"/>
                </a:lnTo>
                <a:lnTo>
                  <a:pt x="2218" y="638"/>
                </a:lnTo>
                <a:lnTo>
                  <a:pt x="2204" y="634"/>
                </a:lnTo>
                <a:lnTo>
                  <a:pt x="2190" y="626"/>
                </a:lnTo>
                <a:lnTo>
                  <a:pt x="2178" y="616"/>
                </a:lnTo>
                <a:lnTo>
                  <a:pt x="2168" y="604"/>
                </a:lnTo>
                <a:lnTo>
                  <a:pt x="2162" y="592"/>
                </a:lnTo>
                <a:lnTo>
                  <a:pt x="2156" y="576"/>
                </a:lnTo>
                <a:lnTo>
                  <a:pt x="2156" y="560"/>
                </a:lnTo>
                <a:lnTo>
                  <a:pt x="2156" y="544"/>
                </a:lnTo>
                <a:lnTo>
                  <a:pt x="2162" y="528"/>
                </a:lnTo>
                <a:lnTo>
                  <a:pt x="2168" y="516"/>
                </a:lnTo>
                <a:lnTo>
                  <a:pt x="2178" y="504"/>
                </a:lnTo>
                <a:lnTo>
                  <a:pt x="2190" y="494"/>
                </a:lnTo>
                <a:lnTo>
                  <a:pt x="2204" y="486"/>
                </a:lnTo>
                <a:lnTo>
                  <a:pt x="2218" y="482"/>
                </a:lnTo>
                <a:lnTo>
                  <a:pt x="2236" y="480"/>
                </a:lnTo>
                <a:lnTo>
                  <a:pt x="2252" y="482"/>
                </a:lnTo>
                <a:lnTo>
                  <a:pt x="2266" y="486"/>
                </a:lnTo>
                <a:lnTo>
                  <a:pt x="2280" y="494"/>
                </a:lnTo>
                <a:lnTo>
                  <a:pt x="2292" y="504"/>
                </a:lnTo>
                <a:lnTo>
                  <a:pt x="2302" y="516"/>
                </a:lnTo>
                <a:lnTo>
                  <a:pt x="2308" y="528"/>
                </a:lnTo>
                <a:lnTo>
                  <a:pt x="2314" y="544"/>
                </a:lnTo>
                <a:lnTo>
                  <a:pt x="2316" y="560"/>
                </a:lnTo>
                <a:lnTo>
                  <a:pt x="2314" y="576"/>
                </a:lnTo>
                <a:lnTo>
                  <a:pt x="2308" y="592"/>
                </a:lnTo>
                <a:lnTo>
                  <a:pt x="2302" y="604"/>
                </a:lnTo>
                <a:lnTo>
                  <a:pt x="2292" y="616"/>
                </a:lnTo>
                <a:lnTo>
                  <a:pt x="2280" y="626"/>
                </a:lnTo>
                <a:lnTo>
                  <a:pt x="2266" y="634"/>
                </a:lnTo>
                <a:lnTo>
                  <a:pt x="2252" y="638"/>
                </a:lnTo>
                <a:lnTo>
                  <a:pt x="2236" y="640"/>
                </a:lnTo>
                <a:close/>
                <a:moveTo>
                  <a:pt x="2236" y="432"/>
                </a:moveTo>
                <a:lnTo>
                  <a:pt x="2236" y="432"/>
                </a:lnTo>
                <a:lnTo>
                  <a:pt x="2218" y="430"/>
                </a:lnTo>
                <a:lnTo>
                  <a:pt x="2204" y="426"/>
                </a:lnTo>
                <a:lnTo>
                  <a:pt x="2190" y="418"/>
                </a:lnTo>
                <a:lnTo>
                  <a:pt x="2178" y="408"/>
                </a:lnTo>
                <a:lnTo>
                  <a:pt x="2168" y="396"/>
                </a:lnTo>
                <a:lnTo>
                  <a:pt x="2162" y="384"/>
                </a:lnTo>
                <a:lnTo>
                  <a:pt x="2156" y="368"/>
                </a:lnTo>
                <a:lnTo>
                  <a:pt x="2156" y="352"/>
                </a:lnTo>
                <a:lnTo>
                  <a:pt x="2156" y="336"/>
                </a:lnTo>
                <a:lnTo>
                  <a:pt x="2162" y="320"/>
                </a:lnTo>
                <a:lnTo>
                  <a:pt x="2168" y="308"/>
                </a:lnTo>
                <a:lnTo>
                  <a:pt x="2178" y="296"/>
                </a:lnTo>
                <a:lnTo>
                  <a:pt x="2190" y="286"/>
                </a:lnTo>
                <a:lnTo>
                  <a:pt x="2204" y="278"/>
                </a:lnTo>
                <a:lnTo>
                  <a:pt x="2218" y="274"/>
                </a:lnTo>
                <a:lnTo>
                  <a:pt x="2236" y="272"/>
                </a:lnTo>
                <a:lnTo>
                  <a:pt x="2252" y="274"/>
                </a:lnTo>
                <a:lnTo>
                  <a:pt x="2266" y="278"/>
                </a:lnTo>
                <a:lnTo>
                  <a:pt x="2280" y="286"/>
                </a:lnTo>
                <a:lnTo>
                  <a:pt x="2292" y="296"/>
                </a:lnTo>
                <a:lnTo>
                  <a:pt x="2302" y="308"/>
                </a:lnTo>
                <a:lnTo>
                  <a:pt x="2308" y="320"/>
                </a:lnTo>
                <a:lnTo>
                  <a:pt x="2314" y="336"/>
                </a:lnTo>
                <a:lnTo>
                  <a:pt x="2316" y="352"/>
                </a:lnTo>
                <a:lnTo>
                  <a:pt x="2314" y="368"/>
                </a:lnTo>
                <a:lnTo>
                  <a:pt x="2308" y="384"/>
                </a:lnTo>
                <a:lnTo>
                  <a:pt x="2302" y="396"/>
                </a:lnTo>
                <a:lnTo>
                  <a:pt x="2292" y="408"/>
                </a:lnTo>
                <a:lnTo>
                  <a:pt x="2280" y="418"/>
                </a:lnTo>
                <a:lnTo>
                  <a:pt x="2266" y="426"/>
                </a:lnTo>
                <a:lnTo>
                  <a:pt x="2252" y="430"/>
                </a:lnTo>
                <a:lnTo>
                  <a:pt x="2236" y="432"/>
                </a:lnTo>
                <a:close/>
                <a:moveTo>
                  <a:pt x="2236" y="224"/>
                </a:moveTo>
                <a:lnTo>
                  <a:pt x="2236" y="224"/>
                </a:lnTo>
                <a:lnTo>
                  <a:pt x="2218" y="222"/>
                </a:lnTo>
                <a:lnTo>
                  <a:pt x="2204" y="218"/>
                </a:lnTo>
                <a:lnTo>
                  <a:pt x="2190" y="210"/>
                </a:lnTo>
                <a:lnTo>
                  <a:pt x="2178" y="200"/>
                </a:lnTo>
                <a:lnTo>
                  <a:pt x="2168" y="188"/>
                </a:lnTo>
                <a:lnTo>
                  <a:pt x="2162" y="176"/>
                </a:lnTo>
                <a:lnTo>
                  <a:pt x="2156" y="160"/>
                </a:lnTo>
                <a:lnTo>
                  <a:pt x="2156" y="144"/>
                </a:lnTo>
                <a:lnTo>
                  <a:pt x="2156" y="128"/>
                </a:lnTo>
                <a:lnTo>
                  <a:pt x="2162" y="112"/>
                </a:lnTo>
                <a:lnTo>
                  <a:pt x="2168" y="100"/>
                </a:lnTo>
                <a:lnTo>
                  <a:pt x="2178" y="88"/>
                </a:lnTo>
                <a:lnTo>
                  <a:pt x="2190" y="78"/>
                </a:lnTo>
                <a:lnTo>
                  <a:pt x="2204" y="70"/>
                </a:lnTo>
                <a:lnTo>
                  <a:pt x="2218" y="66"/>
                </a:lnTo>
                <a:lnTo>
                  <a:pt x="2236" y="64"/>
                </a:lnTo>
                <a:lnTo>
                  <a:pt x="2252" y="66"/>
                </a:lnTo>
                <a:lnTo>
                  <a:pt x="2266" y="70"/>
                </a:lnTo>
                <a:lnTo>
                  <a:pt x="2280" y="78"/>
                </a:lnTo>
                <a:lnTo>
                  <a:pt x="2292" y="88"/>
                </a:lnTo>
                <a:lnTo>
                  <a:pt x="2302" y="100"/>
                </a:lnTo>
                <a:lnTo>
                  <a:pt x="2308" y="112"/>
                </a:lnTo>
                <a:lnTo>
                  <a:pt x="2314" y="128"/>
                </a:lnTo>
                <a:lnTo>
                  <a:pt x="2316" y="144"/>
                </a:lnTo>
                <a:lnTo>
                  <a:pt x="2314" y="160"/>
                </a:lnTo>
                <a:lnTo>
                  <a:pt x="2308" y="176"/>
                </a:lnTo>
                <a:lnTo>
                  <a:pt x="2302" y="188"/>
                </a:lnTo>
                <a:lnTo>
                  <a:pt x="2292" y="200"/>
                </a:lnTo>
                <a:lnTo>
                  <a:pt x="2280" y="210"/>
                </a:lnTo>
                <a:lnTo>
                  <a:pt x="2266" y="218"/>
                </a:lnTo>
                <a:lnTo>
                  <a:pt x="2252" y="222"/>
                </a:lnTo>
                <a:lnTo>
                  <a:pt x="2236" y="224"/>
                </a:lnTo>
                <a:close/>
                <a:moveTo>
                  <a:pt x="2444" y="4824"/>
                </a:moveTo>
                <a:lnTo>
                  <a:pt x="2444" y="4824"/>
                </a:lnTo>
                <a:lnTo>
                  <a:pt x="2428" y="4822"/>
                </a:lnTo>
                <a:lnTo>
                  <a:pt x="2414" y="4818"/>
                </a:lnTo>
                <a:lnTo>
                  <a:pt x="2400" y="4810"/>
                </a:lnTo>
                <a:lnTo>
                  <a:pt x="2388" y="4800"/>
                </a:lnTo>
                <a:lnTo>
                  <a:pt x="2378" y="4788"/>
                </a:lnTo>
                <a:lnTo>
                  <a:pt x="2370" y="4776"/>
                </a:lnTo>
                <a:lnTo>
                  <a:pt x="2366" y="4760"/>
                </a:lnTo>
                <a:lnTo>
                  <a:pt x="2364" y="4744"/>
                </a:lnTo>
                <a:lnTo>
                  <a:pt x="2366" y="4728"/>
                </a:lnTo>
                <a:lnTo>
                  <a:pt x="2370" y="4712"/>
                </a:lnTo>
                <a:lnTo>
                  <a:pt x="2378" y="4700"/>
                </a:lnTo>
                <a:lnTo>
                  <a:pt x="2388" y="4688"/>
                </a:lnTo>
                <a:lnTo>
                  <a:pt x="2400" y="4678"/>
                </a:lnTo>
                <a:lnTo>
                  <a:pt x="2414" y="4670"/>
                </a:lnTo>
                <a:lnTo>
                  <a:pt x="2428" y="4666"/>
                </a:lnTo>
                <a:lnTo>
                  <a:pt x="2444" y="4664"/>
                </a:lnTo>
                <a:lnTo>
                  <a:pt x="2460" y="4666"/>
                </a:lnTo>
                <a:lnTo>
                  <a:pt x="2476" y="4670"/>
                </a:lnTo>
                <a:lnTo>
                  <a:pt x="2488" y="4678"/>
                </a:lnTo>
                <a:lnTo>
                  <a:pt x="2500" y="4688"/>
                </a:lnTo>
                <a:lnTo>
                  <a:pt x="2510" y="4700"/>
                </a:lnTo>
                <a:lnTo>
                  <a:pt x="2518" y="4712"/>
                </a:lnTo>
                <a:lnTo>
                  <a:pt x="2522" y="4728"/>
                </a:lnTo>
                <a:lnTo>
                  <a:pt x="2524" y="4744"/>
                </a:lnTo>
                <a:lnTo>
                  <a:pt x="2522" y="4760"/>
                </a:lnTo>
                <a:lnTo>
                  <a:pt x="2518" y="4776"/>
                </a:lnTo>
                <a:lnTo>
                  <a:pt x="2510" y="4788"/>
                </a:lnTo>
                <a:lnTo>
                  <a:pt x="2500" y="4800"/>
                </a:lnTo>
                <a:lnTo>
                  <a:pt x="2488" y="4810"/>
                </a:lnTo>
                <a:lnTo>
                  <a:pt x="2476" y="4818"/>
                </a:lnTo>
                <a:lnTo>
                  <a:pt x="2460" y="4822"/>
                </a:lnTo>
                <a:lnTo>
                  <a:pt x="2444" y="4824"/>
                </a:lnTo>
                <a:close/>
                <a:moveTo>
                  <a:pt x="2444" y="4608"/>
                </a:moveTo>
                <a:lnTo>
                  <a:pt x="2444" y="4608"/>
                </a:lnTo>
                <a:lnTo>
                  <a:pt x="2428" y="4606"/>
                </a:lnTo>
                <a:lnTo>
                  <a:pt x="2414" y="4602"/>
                </a:lnTo>
                <a:lnTo>
                  <a:pt x="2400" y="4594"/>
                </a:lnTo>
                <a:lnTo>
                  <a:pt x="2388" y="4584"/>
                </a:lnTo>
                <a:lnTo>
                  <a:pt x="2378" y="4572"/>
                </a:lnTo>
                <a:lnTo>
                  <a:pt x="2370" y="4560"/>
                </a:lnTo>
                <a:lnTo>
                  <a:pt x="2366" y="4544"/>
                </a:lnTo>
                <a:lnTo>
                  <a:pt x="2364" y="4528"/>
                </a:lnTo>
                <a:lnTo>
                  <a:pt x="2366" y="4512"/>
                </a:lnTo>
                <a:lnTo>
                  <a:pt x="2370" y="4496"/>
                </a:lnTo>
                <a:lnTo>
                  <a:pt x="2378" y="4484"/>
                </a:lnTo>
                <a:lnTo>
                  <a:pt x="2388" y="4472"/>
                </a:lnTo>
                <a:lnTo>
                  <a:pt x="2400" y="4462"/>
                </a:lnTo>
                <a:lnTo>
                  <a:pt x="2414" y="4454"/>
                </a:lnTo>
                <a:lnTo>
                  <a:pt x="2428" y="4450"/>
                </a:lnTo>
                <a:lnTo>
                  <a:pt x="2444" y="4448"/>
                </a:lnTo>
                <a:lnTo>
                  <a:pt x="2460" y="4450"/>
                </a:lnTo>
                <a:lnTo>
                  <a:pt x="2476" y="4454"/>
                </a:lnTo>
                <a:lnTo>
                  <a:pt x="2488" y="4462"/>
                </a:lnTo>
                <a:lnTo>
                  <a:pt x="2500" y="4472"/>
                </a:lnTo>
                <a:lnTo>
                  <a:pt x="2510" y="4484"/>
                </a:lnTo>
                <a:lnTo>
                  <a:pt x="2518" y="4496"/>
                </a:lnTo>
                <a:lnTo>
                  <a:pt x="2522" y="4512"/>
                </a:lnTo>
                <a:lnTo>
                  <a:pt x="2524" y="4528"/>
                </a:lnTo>
                <a:lnTo>
                  <a:pt x="2522" y="4544"/>
                </a:lnTo>
                <a:lnTo>
                  <a:pt x="2518" y="4560"/>
                </a:lnTo>
                <a:lnTo>
                  <a:pt x="2510" y="4572"/>
                </a:lnTo>
                <a:lnTo>
                  <a:pt x="2500" y="4584"/>
                </a:lnTo>
                <a:lnTo>
                  <a:pt x="2488" y="4594"/>
                </a:lnTo>
                <a:lnTo>
                  <a:pt x="2476" y="4602"/>
                </a:lnTo>
                <a:lnTo>
                  <a:pt x="2460" y="4606"/>
                </a:lnTo>
                <a:lnTo>
                  <a:pt x="2444" y="4608"/>
                </a:lnTo>
                <a:close/>
                <a:moveTo>
                  <a:pt x="2444" y="4406"/>
                </a:moveTo>
                <a:lnTo>
                  <a:pt x="2444" y="4406"/>
                </a:lnTo>
                <a:lnTo>
                  <a:pt x="2428" y="4404"/>
                </a:lnTo>
                <a:lnTo>
                  <a:pt x="2414" y="4400"/>
                </a:lnTo>
                <a:lnTo>
                  <a:pt x="2400" y="4392"/>
                </a:lnTo>
                <a:lnTo>
                  <a:pt x="2388" y="4382"/>
                </a:lnTo>
                <a:lnTo>
                  <a:pt x="2378" y="4370"/>
                </a:lnTo>
                <a:lnTo>
                  <a:pt x="2370" y="4356"/>
                </a:lnTo>
                <a:lnTo>
                  <a:pt x="2366" y="4342"/>
                </a:lnTo>
                <a:lnTo>
                  <a:pt x="2364" y="4326"/>
                </a:lnTo>
                <a:lnTo>
                  <a:pt x="2366" y="4310"/>
                </a:lnTo>
                <a:lnTo>
                  <a:pt x="2370" y="4294"/>
                </a:lnTo>
                <a:lnTo>
                  <a:pt x="2378" y="4282"/>
                </a:lnTo>
                <a:lnTo>
                  <a:pt x="2388" y="4270"/>
                </a:lnTo>
                <a:lnTo>
                  <a:pt x="2400" y="4260"/>
                </a:lnTo>
                <a:lnTo>
                  <a:pt x="2414" y="4252"/>
                </a:lnTo>
                <a:lnTo>
                  <a:pt x="2428" y="4248"/>
                </a:lnTo>
                <a:lnTo>
                  <a:pt x="2444" y="4246"/>
                </a:lnTo>
                <a:lnTo>
                  <a:pt x="2460" y="4248"/>
                </a:lnTo>
                <a:lnTo>
                  <a:pt x="2476" y="4252"/>
                </a:lnTo>
                <a:lnTo>
                  <a:pt x="2488" y="4260"/>
                </a:lnTo>
                <a:lnTo>
                  <a:pt x="2500" y="4270"/>
                </a:lnTo>
                <a:lnTo>
                  <a:pt x="2510" y="4282"/>
                </a:lnTo>
                <a:lnTo>
                  <a:pt x="2518" y="4294"/>
                </a:lnTo>
                <a:lnTo>
                  <a:pt x="2522" y="4310"/>
                </a:lnTo>
                <a:lnTo>
                  <a:pt x="2524" y="4326"/>
                </a:lnTo>
                <a:lnTo>
                  <a:pt x="2522" y="4342"/>
                </a:lnTo>
                <a:lnTo>
                  <a:pt x="2518" y="4356"/>
                </a:lnTo>
                <a:lnTo>
                  <a:pt x="2510" y="4370"/>
                </a:lnTo>
                <a:lnTo>
                  <a:pt x="2500" y="4382"/>
                </a:lnTo>
                <a:lnTo>
                  <a:pt x="2488" y="4392"/>
                </a:lnTo>
                <a:lnTo>
                  <a:pt x="2476" y="4400"/>
                </a:lnTo>
                <a:lnTo>
                  <a:pt x="2460" y="4404"/>
                </a:lnTo>
                <a:lnTo>
                  <a:pt x="2444" y="4406"/>
                </a:lnTo>
                <a:close/>
                <a:moveTo>
                  <a:pt x="2444" y="4196"/>
                </a:moveTo>
                <a:lnTo>
                  <a:pt x="2444" y="4196"/>
                </a:lnTo>
                <a:lnTo>
                  <a:pt x="2428" y="4196"/>
                </a:lnTo>
                <a:lnTo>
                  <a:pt x="2414" y="4190"/>
                </a:lnTo>
                <a:lnTo>
                  <a:pt x="2400" y="4184"/>
                </a:lnTo>
                <a:lnTo>
                  <a:pt x="2388" y="4174"/>
                </a:lnTo>
                <a:lnTo>
                  <a:pt x="2378" y="4162"/>
                </a:lnTo>
                <a:lnTo>
                  <a:pt x="2370" y="4148"/>
                </a:lnTo>
                <a:lnTo>
                  <a:pt x="2366" y="4132"/>
                </a:lnTo>
                <a:lnTo>
                  <a:pt x="2364" y="4116"/>
                </a:lnTo>
                <a:lnTo>
                  <a:pt x="2366" y="4100"/>
                </a:lnTo>
                <a:lnTo>
                  <a:pt x="2370" y="4086"/>
                </a:lnTo>
                <a:lnTo>
                  <a:pt x="2378" y="4072"/>
                </a:lnTo>
                <a:lnTo>
                  <a:pt x="2388" y="4060"/>
                </a:lnTo>
                <a:lnTo>
                  <a:pt x="2400" y="4050"/>
                </a:lnTo>
                <a:lnTo>
                  <a:pt x="2414" y="4044"/>
                </a:lnTo>
                <a:lnTo>
                  <a:pt x="2428" y="4038"/>
                </a:lnTo>
                <a:lnTo>
                  <a:pt x="2444" y="4036"/>
                </a:lnTo>
                <a:lnTo>
                  <a:pt x="2460" y="4038"/>
                </a:lnTo>
                <a:lnTo>
                  <a:pt x="2476" y="4044"/>
                </a:lnTo>
                <a:lnTo>
                  <a:pt x="2488" y="4050"/>
                </a:lnTo>
                <a:lnTo>
                  <a:pt x="2500" y="4060"/>
                </a:lnTo>
                <a:lnTo>
                  <a:pt x="2510" y="4072"/>
                </a:lnTo>
                <a:lnTo>
                  <a:pt x="2518" y="4086"/>
                </a:lnTo>
                <a:lnTo>
                  <a:pt x="2522" y="4100"/>
                </a:lnTo>
                <a:lnTo>
                  <a:pt x="2524" y="4116"/>
                </a:lnTo>
                <a:lnTo>
                  <a:pt x="2522" y="4132"/>
                </a:lnTo>
                <a:lnTo>
                  <a:pt x="2518" y="4148"/>
                </a:lnTo>
                <a:lnTo>
                  <a:pt x="2510" y="4162"/>
                </a:lnTo>
                <a:lnTo>
                  <a:pt x="2500" y="4174"/>
                </a:lnTo>
                <a:lnTo>
                  <a:pt x="2488" y="4184"/>
                </a:lnTo>
                <a:lnTo>
                  <a:pt x="2476" y="4190"/>
                </a:lnTo>
                <a:lnTo>
                  <a:pt x="2460" y="4196"/>
                </a:lnTo>
                <a:lnTo>
                  <a:pt x="2444" y="4196"/>
                </a:lnTo>
                <a:close/>
                <a:moveTo>
                  <a:pt x="2444" y="3988"/>
                </a:moveTo>
                <a:lnTo>
                  <a:pt x="2444" y="3988"/>
                </a:lnTo>
                <a:lnTo>
                  <a:pt x="2428" y="3986"/>
                </a:lnTo>
                <a:lnTo>
                  <a:pt x="2414" y="3982"/>
                </a:lnTo>
                <a:lnTo>
                  <a:pt x="2400" y="3974"/>
                </a:lnTo>
                <a:lnTo>
                  <a:pt x="2388" y="3964"/>
                </a:lnTo>
                <a:lnTo>
                  <a:pt x="2378" y="3952"/>
                </a:lnTo>
                <a:lnTo>
                  <a:pt x="2370" y="3940"/>
                </a:lnTo>
                <a:lnTo>
                  <a:pt x="2366" y="3924"/>
                </a:lnTo>
                <a:lnTo>
                  <a:pt x="2364" y="3908"/>
                </a:lnTo>
                <a:lnTo>
                  <a:pt x="2366" y="3892"/>
                </a:lnTo>
                <a:lnTo>
                  <a:pt x="2370" y="3878"/>
                </a:lnTo>
                <a:lnTo>
                  <a:pt x="2378" y="3864"/>
                </a:lnTo>
                <a:lnTo>
                  <a:pt x="2388" y="3852"/>
                </a:lnTo>
                <a:lnTo>
                  <a:pt x="2400" y="3842"/>
                </a:lnTo>
                <a:lnTo>
                  <a:pt x="2414" y="3834"/>
                </a:lnTo>
                <a:lnTo>
                  <a:pt x="2428" y="3830"/>
                </a:lnTo>
                <a:lnTo>
                  <a:pt x="2444" y="3828"/>
                </a:lnTo>
                <a:lnTo>
                  <a:pt x="2460" y="3830"/>
                </a:lnTo>
                <a:lnTo>
                  <a:pt x="2476" y="3834"/>
                </a:lnTo>
                <a:lnTo>
                  <a:pt x="2488" y="3842"/>
                </a:lnTo>
                <a:lnTo>
                  <a:pt x="2500" y="3852"/>
                </a:lnTo>
                <a:lnTo>
                  <a:pt x="2510" y="3864"/>
                </a:lnTo>
                <a:lnTo>
                  <a:pt x="2518" y="3878"/>
                </a:lnTo>
                <a:lnTo>
                  <a:pt x="2522" y="3892"/>
                </a:lnTo>
                <a:lnTo>
                  <a:pt x="2524" y="3908"/>
                </a:lnTo>
                <a:lnTo>
                  <a:pt x="2522" y="3924"/>
                </a:lnTo>
                <a:lnTo>
                  <a:pt x="2518" y="3940"/>
                </a:lnTo>
                <a:lnTo>
                  <a:pt x="2510" y="3952"/>
                </a:lnTo>
                <a:lnTo>
                  <a:pt x="2500" y="3964"/>
                </a:lnTo>
                <a:lnTo>
                  <a:pt x="2488" y="3974"/>
                </a:lnTo>
                <a:lnTo>
                  <a:pt x="2476" y="3982"/>
                </a:lnTo>
                <a:lnTo>
                  <a:pt x="2460" y="3986"/>
                </a:lnTo>
                <a:lnTo>
                  <a:pt x="2444" y="3988"/>
                </a:lnTo>
                <a:close/>
                <a:moveTo>
                  <a:pt x="2444" y="3776"/>
                </a:moveTo>
                <a:lnTo>
                  <a:pt x="2444" y="3776"/>
                </a:lnTo>
                <a:lnTo>
                  <a:pt x="2428" y="3774"/>
                </a:lnTo>
                <a:lnTo>
                  <a:pt x="2414" y="3770"/>
                </a:lnTo>
                <a:lnTo>
                  <a:pt x="2400" y="3762"/>
                </a:lnTo>
                <a:lnTo>
                  <a:pt x="2388" y="3752"/>
                </a:lnTo>
                <a:lnTo>
                  <a:pt x="2378" y="3740"/>
                </a:lnTo>
                <a:lnTo>
                  <a:pt x="2370" y="3728"/>
                </a:lnTo>
                <a:lnTo>
                  <a:pt x="2366" y="3712"/>
                </a:lnTo>
                <a:lnTo>
                  <a:pt x="2364" y="3696"/>
                </a:lnTo>
                <a:lnTo>
                  <a:pt x="2366" y="3680"/>
                </a:lnTo>
                <a:lnTo>
                  <a:pt x="2370" y="3664"/>
                </a:lnTo>
                <a:lnTo>
                  <a:pt x="2378" y="3652"/>
                </a:lnTo>
                <a:lnTo>
                  <a:pt x="2388" y="3640"/>
                </a:lnTo>
                <a:lnTo>
                  <a:pt x="2400" y="3630"/>
                </a:lnTo>
                <a:lnTo>
                  <a:pt x="2414" y="3622"/>
                </a:lnTo>
                <a:lnTo>
                  <a:pt x="2428" y="3618"/>
                </a:lnTo>
                <a:lnTo>
                  <a:pt x="2444" y="3616"/>
                </a:lnTo>
                <a:lnTo>
                  <a:pt x="2460" y="3618"/>
                </a:lnTo>
                <a:lnTo>
                  <a:pt x="2476" y="3622"/>
                </a:lnTo>
                <a:lnTo>
                  <a:pt x="2488" y="3630"/>
                </a:lnTo>
                <a:lnTo>
                  <a:pt x="2500" y="3640"/>
                </a:lnTo>
                <a:lnTo>
                  <a:pt x="2510" y="3652"/>
                </a:lnTo>
                <a:lnTo>
                  <a:pt x="2518" y="3664"/>
                </a:lnTo>
                <a:lnTo>
                  <a:pt x="2522" y="3680"/>
                </a:lnTo>
                <a:lnTo>
                  <a:pt x="2524" y="3696"/>
                </a:lnTo>
                <a:lnTo>
                  <a:pt x="2522" y="3712"/>
                </a:lnTo>
                <a:lnTo>
                  <a:pt x="2518" y="3728"/>
                </a:lnTo>
                <a:lnTo>
                  <a:pt x="2510" y="3740"/>
                </a:lnTo>
                <a:lnTo>
                  <a:pt x="2500" y="3752"/>
                </a:lnTo>
                <a:lnTo>
                  <a:pt x="2488" y="3762"/>
                </a:lnTo>
                <a:lnTo>
                  <a:pt x="2476" y="3770"/>
                </a:lnTo>
                <a:lnTo>
                  <a:pt x="2460" y="3774"/>
                </a:lnTo>
                <a:lnTo>
                  <a:pt x="2444" y="3776"/>
                </a:lnTo>
                <a:close/>
                <a:moveTo>
                  <a:pt x="2444" y="3560"/>
                </a:moveTo>
                <a:lnTo>
                  <a:pt x="2444" y="3560"/>
                </a:lnTo>
                <a:lnTo>
                  <a:pt x="2428" y="3558"/>
                </a:lnTo>
                <a:lnTo>
                  <a:pt x="2414" y="3554"/>
                </a:lnTo>
                <a:lnTo>
                  <a:pt x="2400" y="3546"/>
                </a:lnTo>
                <a:lnTo>
                  <a:pt x="2388" y="3536"/>
                </a:lnTo>
                <a:lnTo>
                  <a:pt x="2378" y="3524"/>
                </a:lnTo>
                <a:lnTo>
                  <a:pt x="2370" y="3512"/>
                </a:lnTo>
                <a:lnTo>
                  <a:pt x="2366" y="3496"/>
                </a:lnTo>
                <a:lnTo>
                  <a:pt x="2364" y="3480"/>
                </a:lnTo>
                <a:lnTo>
                  <a:pt x="2366" y="3464"/>
                </a:lnTo>
                <a:lnTo>
                  <a:pt x="2370" y="3448"/>
                </a:lnTo>
                <a:lnTo>
                  <a:pt x="2378" y="3436"/>
                </a:lnTo>
                <a:lnTo>
                  <a:pt x="2388" y="3424"/>
                </a:lnTo>
                <a:lnTo>
                  <a:pt x="2400" y="3414"/>
                </a:lnTo>
                <a:lnTo>
                  <a:pt x="2414" y="3406"/>
                </a:lnTo>
                <a:lnTo>
                  <a:pt x="2428" y="3402"/>
                </a:lnTo>
                <a:lnTo>
                  <a:pt x="2444" y="3400"/>
                </a:lnTo>
                <a:lnTo>
                  <a:pt x="2460" y="3402"/>
                </a:lnTo>
                <a:lnTo>
                  <a:pt x="2476" y="3406"/>
                </a:lnTo>
                <a:lnTo>
                  <a:pt x="2488" y="3414"/>
                </a:lnTo>
                <a:lnTo>
                  <a:pt x="2500" y="3424"/>
                </a:lnTo>
                <a:lnTo>
                  <a:pt x="2510" y="3436"/>
                </a:lnTo>
                <a:lnTo>
                  <a:pt x="2518" y="3448"/>
                </a:lnTo>
                <a:lnTo>
                  <a:pt x="2522" y="3464"/>
                </a:lnTo>
                <a:lnTo>
                  <a:pt x="2524" y="3480"/>
                </a:lnTo>
                <a:lnTo>
                  <a:pt x="2522" y="3496"/>
                </a:lnTo>
                <a:lnTo>
                  <a:pt x="2518" y="3512"/>
                </a:lnTo>
                <a:lnTo>
                  <a:pt x="2510" y="3524"/>
                </a:lnTo>
                <a:lnTo>
                  <a:pt x="2500" y="3536"/>
                </a:lnTo>
                <a:lnTo>
                  <a:pt x="2488" y="3546"/>
                </a:lnTo>
                <a:lnTo>
                  <a:pt x="2476" y="3554"/>
                </a:lnTo>
                <a:lnTo>
                  <a:pt x="2460" y="3558"/>
                </a:lnTo>
                <a:lnTo>
                  <a:pt x="2444" y="3560"/>
                </a:lnTo>
                <a:close/>
                <a:moveTo>
                  <a:pt x="2444" y="3352"/>
                </a:moveTo>
                <a:lnTo>
                  <a:pt x="2444" y="3352"/>
                </a:lnTo>
                <a:lnTo>
                  <a:pt x="2428" y="3350"/>
                </a:lnTo>
                <a:lnTo>
                  <a:pt x="2414" y="3346"/>
                </a:lnTo>
                <a:lnTo>
                  <a:pt x="2400" y="3338"/>
                </a:lnTo>
                <a:lnTo>
                  <a:pt x="2388" y="3328"/>
                </a:lnTo>
                <a:lnTo>
                  <a:pt x="2378" y="3316"/>
                </a:lnTo>
                <a:lnTo>
                  <a:pt x="2370" y="3304"/>
                </a:lnTo>
                <a:lnTo>
                  <a:pt x="2366" y="3288"/>
                </a:lnTo>
                <a:lnTo>
                  <a:pt x="2364" y="3272"/>
                </a:lnTo>
                <a:lnTo>
                  <a:pt x="2366" y="3256"/>
                </a:lnTo>
                <a:lnTo>
                  <a:pt x="2370" y="3240"/>
                </a:lnTo>
                <a:lnTo>
                  <a:pt x="2378" y="3228"/>
                </a:lnTo>
                <a:lnTo>
                  <a:pt x="2388" y="3216"/>
                </a:lnTo>
                <a:lnTo>
                  <a:pt x="2400" y="3206"/>
                </a:lnTo>
                <a:lnTo>
                  <a:pt x="2414" y="3198"/>
                </a:lnTo>
                <a:lnTo>
                  <a:pt x="2428" y="3194"/>
                </a:lnTo>
                <a:lnTo>
                  <a:pt x="2444" y="3192"/>
                </a:lnTo>
                <a:lnTo>
                  <a:pt x="2460" y="3194"/>
                </a:lnTo>
                <a:lnTo>
                  <a:pt x="2476" y="3198"/>
                </a:lnTo>
                <a:lnTo>
                  <a:pt x="2488" y="3206"/>
                </a:lnTo>
                <a:lnTo>
                  <a:pt x="2500" y="3216"/>
                </a:lnTo>
                <a:lnTo>
                  <a:pt x="2510" y="3228"/>
                </a:lnTo>
                <a:lnTo>
                  <a:pt x="2518" y="3240"/>
                </a:lnTo>
                <a:lnTo>
                  <a:pt x="2522" y="3256"/>
                </a:lnTo>
                <a:lnTo>
                  <a:pt x="2524" y="3272"/>
                </a:lnTo>
                <a:lnTo>
                  <a:pt x="2522" y="3288"/>
                </a:lnTo>
                <a:lnTo>
                  <a:pt x="2518" y="3304"/>
                </a:lnTo>
                <a:lnTo>
                  <a:pt x="2510" y="3316"/>
                </a:lnTo>
                <a:lnTo>
                  <a:pt x="2500" y="3328"/>
                </a:lnTo>
                <a:lnTo>
                  <a:pt x="2488" y="3338"/>
                </a:lnTo>
                <a:lnTo>
                  <a:pt x="2476" y="3346"/>
                </a:lnTo>
                <a:lnTo>
                  <a:pt x="2460" y="3350"/>
                </a:lnTo>
                <a:lnTo>
                  <a:pt x="2444" y="3352"/>
                </a:lnTo>
                <a:close/>
                <a:moveTo>
                  <a:pt x="2444" y="3144"/>
                </a:moveTo>
                <a:lnTo>
                  <a:pt x="2444" y="3144"/>
                </a:lnTo>
                <a:lnTo>
                  <a:pt x="2428" y="3142"/>
                </a:lnTo>
                <a:lnTo>
                  <a:pt x="2414" y="3138"/>
                </a:lnTo>
                <a:lnTo>
                  <a:pt x="2400" y="3130"/>
                </a:lnTo>
                <a:lnTo>
                  <a:pt x="2388" y="3120"/>
                </a:lnTo>
                <a:lnTo>
                  <a:pt x="2378" y="3108"/>
                </a:lnTo>
                <a:lnTo>
                  <a:pt x="2370" y="3096"/>
                </a:lnTo>
                <a:lnTo>
                  <a:pt x="2366" y="3080"/>
                </a:lnTo>
                <a:lnTo>
                  <a:pt x="2364" y="3064"/>
                </a:lnTo>
                <a:lnTo>
                  <a:pt x="2366" y="3048"/>
                </a:lnTo>
                <a:lnTo>
                  <a:pt x="2370" y="3032"/>
                </a:lnTo>
                <a:lnTo>
                  <a:pt x="2378" y="3020"/>
                </a:lnTo>
                <a:lnTo>
                  <a:pt x="2388" y="3008"/>
                </a:lnTo>
                <a:lnTo>
                  <a:pt x="2400" y="2998"/>
                </a:lnTo>
                <a:lnTo>
                  <a:pt x="2414" y="2990"/>
                </a:lnTo>
                <a:lnTo>
                  <a:pt x="2428" y="2986"/>
                </a:lnTo>
                <a:lnTo>
                  <a:pt x="2444" y="2984"/>
                </a:lnTo>
                <a:lnTo>
                  <a:pt x="2460" y="2986"/>
                </a:lnTo>
                <a:lnTo>
                  <a:pt x="2476" y="2990"/>
                </a:lnTo>
                <a:lnTo>
                  <a:pt x="2488" y="2998"/>
                </a:lnTo>
                <a:lnTo>
                  <a:pt x="2500" y="3008"/>
                </a:lnTo>
                <a:lnTo>
                  <a:pt x="2510" y="3020"/>
                </a:lnTo>
                <a:lnTo>
                  <a:pt x="2518" y="3032"/>
                </a:lnTo>
                <a:lnTo>
                  <a:pt x="2522" y="3048"/>
                </a:lnTo>
                <a:lnTo>
                  <a:pt x="2524" y="3064"/>
                </a:lnTo>
                <a:lnTo>
                  <a:pt x="2522" y="3080"/>
                </a:lnTo>
                <a:lnTo>
                  <a:pt x="2518" y="3096"/>
                </a:lnTo>
                <a:lnTo>
                  <a:pt x="2510" y="3108"/>
                </a:lnTo>
                <a:lnTo>
                  <a:pt x="2500" y="3120"/>
                </a:lnTo>
                <a:lnTo>
                  <a:pt x="2488" y="3130"/>
                </a:lnTo>
                <a:lnTo>
                  <a:pt x="2476" y="3138"/>
                </a:lnTo>
                <a:lnTo>
                  <a:pt x="2460" y="3142"/>
                </a:lnTo>
                <a:lnTo>
                  <a:pt x="2444" y="3144"/>
                </a:lnTo>
                <a:close/>
                <a:moveTo>
                  <a:pt x="2444" y="2928"/>
                </a:moveTo>
                <a:lnTo>
                  <a:pt x="2444" y="2928"/>
                </a:lnTo>
                <a:lnTo>
                  <a:pt x="2428" y="2926"/>
                </a:lnTo>
                <a:lnTo>
                  <a:pt x="2414" y="2922"/>
                </a:lnTo>
                <a:lnTo>
                  <a:pt x="2400" y="2914"/>
                </a:lnTo>
                <a:lnTo>
                  <a:pt x="2388" y="2904"/>
                </a:lnTo>
                <a:lnTo>
                  <a:pt x="2378" y="2892"/>
                </a:lnTo>
                <a:lnTo>
                  <a:pt x="2370" y="2880"/>
                </a:lnTo>
                <a:lnTo>
                  <a:pt x="2366" y="2864"/>
                </a:lnTo>
                <a:lnTo>
                  <a:pt x="2364" y="2848"/>
                </a:lnTo>
                <a:lnTo>
                  <a:pt x="2366" y="2832"/>
                </a:lnTo>
                <a:lnTo>
                  <a:pt x="2370" y="2816"/>
                </a:lnTo>
                <a:lnTo>
                  <a:pt x="2378" y="2804"/>
                </a:lnTo>
                <a:lnTo>
                  <a:pt x="2388" y="2792"/>
                </a:lnTo>
                <a:lnTo>
                  <a:pt x="2400" y="2782"/>
                </a:lnTo>
                <a:lnTo>
                  <a:pt x="2414" y="2774"/>
                </a:lnTo>
                <a:lnTo>
                  <a:pt x="2428" y="2770"/>
                </a:lnTo>
                <a:lnTo>
                  <a:pt x="2444" y="2768"/>
                </a:lnTo>
                <a:lnTo>
                  <a:pt x="2460" y="2770"/>
                </a:lnTo>
                <a:lnTo>
                  <a:pt x="2476" y="2774"/>
                </a:lnTo>
                <a:lnTo>
                  <a:pt x="2488" y="2782"/>
                </a:lnTo>
                <a:lnTo>
                  <a:pt x="2500" y="2792"/>
                </a:lnTo>
                <a:lnTo>
                  <a:pt x="2510" y="2804"/>
                </a:lnTo>
                <a:lnTo>
                  <a:pt x="2518" y="2816"/>
                </a:lnTo>
                <a:lnTo>
                  <a:pt x="2522" y="2832"/>
                </a:lnTo>
                <a:lnTo>
                  <a:pt x="2524" y="2848"/>
                </a:lnTo>
                <a:lnTo>
                  <a:pt x="2522" y="2864"/>
                </a:lnTo>
                <a:lnTo>
                  <a:pt x="2518" y="2880"/>
                </a:lnTo>
                <a:lnTo>
                  <a:pt x="2510" y="2892"/>
                </a:lnTo>
                <a:lnTo>
                  <a:pt x="2500" y="2904"/>
                </a:lnTo>
                <a:lnTo>
                  <a:pt x="2488" y="2914"/>
                </a:lnTo>
                <a:lnTo>
                  <a:pt x="2476" y="2922"/>
                </a:lnTo>
                <a:lnTo>
                  <a:pt x="2460" y="2926"/>
                </a:lnTo>
                <a:lnTo>
                  <a:pt x="2444" y="2928"/>
                </a:lnTo>
                <a:close/>
                <a:moveTo>
                  <a:pt x="2444" y="2728"/>
                </a:moveTo>
                <a:lnTo>
                  <a:pt x="2444" y="2728"/>
                </a:lnTo>
                <a:lnTo>
                  <a:pt x="2428" y="2726"/>
                </a:lnTo>
                <a:lnTo>
                  <a:pt x="2414" y="2722"/>
                </a:lnTo>
                <a:lnTo>
                  <a:pt x="2400" y="2714"/>
                </a:lnTo>
                <a:lnTo>
                  <a:pt x="2388" y="2704"/>
                </a:lnTo>
                <a:lnTo>
                  <a:pt x="2378" y="2692"/>
                </a:lnTo>
                <a:lnTo>
                  <a:pt x="2370" y="2680"/>
                </a:lnTo>
                <a:lnTo>
                  <a:pt x="2366" y="2664"/>
                </a:lnTo>
                <a:lnTo>
                  <a:pt x="2364" y="2648"/>
                </a:lnTo>
                <a:lnTo>
                  <a:pt x="2366" y="2632"/>
                </a:lnTo>
                <a:lnTo>
                  <a:pt x="2370" y="2616"/>
                </a:lnTo>
                <a:lnTo>
                  <a:pt x="2378" y="2604"/>
                </a:lnTo>
                <a:lnTo>
                  <a:pt x="2388" y="2592"/>
                </a:lnTo>
                <a:lnTo>
                  <a:pt x="2400" y="2582"/>
                </a:lnTo>
                <a:lnTo>
                  <a:pt x="2414" y="2574"/>
                </a:lnTo>
                <a:lnTo>
                  <a:pt x="2428" y="2570"/>
                </a:lnTo>
                <a:lnTo>
                  <a:pt x="2444" y="2568"/>
                </a:lnTo>
                <a:lnTo>
                  <a:pt x="2460" y="2570"/>
                </a:lnTo>
                <a:lnTo>
                  <a:pt x="2476" y="2574"/>
                </a:lnTo>
                <a:lnTo>
                  <a:pt x="2488" y="2582"/>
                </a:lnTo>
                <a:lnTo>
                  <a:pt x="2500" y="2592"/>
                </a:lnTo>
                <a:lnTo>
                  <a:pt x="2510" y="2604"/>
                </a:lnTo>
                <a:lnTo>
                  <a:pt x="2518" y="2616"/>
                </a:lnTo>
                <a:lnTo>
                  <a:pt x="2522" y="2632"/>
                </a:lnTo>
                <a:lnTo>
                  <a:pt x="2524" y="2648"/>
                </a:lnTo>
                <a:lnTo>
                  <a:pt x="2522" y="2664"/>
                </a:lnTo>
                <a:lnTo>
                  <a:pt x="2518" y="2680"/>
                </a:lnTo>
                <a:lnTo>
                  <a:pt x="2510" y="2692"/>
                </a:lnTo>
                <a:lnTo>
                  <a:pt x="2500" y="2704"/>
                </a:lnTo>
                <a:lnTo>
                  <a:pt x="2488" y="2714"/>
                </a:lnTo>
                <a:lnTo>
                  <a:pt x="2476" y="2722"/>
                </a:lnTo>
                <a:lnTo>
                  <a:pt x="2460" y="2726"/>
                </a:lnTo>
                <a:lnTo>
                  <a:pt x="2444" y="2728"/>
                </a:lnTo>
                <a:close/>
                <a:moveTo>
                  <a:pt x="2444" y="2520"/>
                </a:moveTo>
                <a:lnTo>
                  <a:pt x="2444" y="2520"/>
                </a:lnTo>
                <a:lnTo>
                  <a:pt x="2428" y="2518"/>
                </a:lnTo>
                <a:lnTo>
                  <a:pt x="2414" y="2514"/>
                </a:lnTo>
                <a:lnTo>
                  <a:pt x="2400" y="2506"/>
                </a:lnTo>
                <a:lnTo>
                  <a:pt x="2388" y="2496"/>
                </a:lnTo>
                <a:lnTo>
                  <a:pt x="2378" y="2484"/>
                </a:lnTo>
                <a:lnTo>
                  <a:pt x="2370" y="2472"/>
                </a:lnTo>
                <a:lnTo>
                  <a:pt x="2366" y="2456"/>
                </a:lnTo>
                <a:lnTo>
                  <a:pt x="2364" y="2440"/>
                </a:lnTo>
                <a:lnTo>
                  <a:pt x="2366" y="2424"/>
                </a:lnTo>
                <a:lnTo>
                  <a:pt x="2370" y="2408"/>
                </a:lnTo>
                <a:lnTo>
                  <a:pt x="2378" y="2396"/>
                </a:lnTo>
                <a:lnTo>
                  <a:pt x="2388" y="2384"/>
                </a:lnTo>
                <a:lnTo>
                  <a:pt x="2400" y="2374"/>
                </a:lnTo>
                <a:lnTo>
                  <a:pt x="2414" y="2366"/>
                </a:lnTo>
                <a:lnTo>
                  <a:pt x="2428" y="2362"/>
                </a:lnTo>
                <a:lnTo>
                  <a:pt x="2444" y="2360"/>
                </a:lnTo>
                <a:lnTo>
                  <a:pt x="2460" y="2362"/>
                </a:lnTo>
                <a:lnTo>
                  <a:pt x="2476" y="2366"/>
                </a:lnTo>
                <a:lnTo>
                  <a:pt x="2488" y="2374"/>
                </a:lnTo>
                <a:lnTo>
                  <a:pt x="2500" y="2384"/>
                </a:lnTo>
                <a:lnTo>
                  <a:pt x="2510" y="2396"/>
                </a:lnTo>
                <a:lnTo>
                  <a:pt x="2518" y="2408"/>
                </a:lnTo>
                <a:lnTo>
                  <a:pt x="2522" y="2424"/>
                </a:lnTo>
                <a:lnTo>
                  <a:pt x="2524" y="2440"/>
                </a:lnTo>
                <a:lnTo>
                  <a:pt x="2522" y="2456"/>
                </a:lnTo>
                <a:lnTo>
                  <a:pt x="2518" y="2472"/>
                </a:lnTo>
                <a:lnTo>
                  <a:pt x="2510" y="2484"/>
                </a:lnTo>
                <a:lnTo>
                  <a:pt x="2500" y="2496"/>
                </a:lnTo>
                <a:lnTo>
                  <a:pt x="2488" y="2506"/>
                </a:lnTo>
                <a:lnTo>
                  <a:pt x="2476" y="2514"/>
                </a:lnTo>
                <a:lnTo>
                  <a:pt x="2460" y="2518"/>
                </a:lnTo>
                <a:lnTo>
                  <a:pt x="2444" y="2520"/>
                </a:lnTo>
                <a:close/>
                <a:moveTo>
                  <a:pt x="2444" y="2312"/>
                </a:moveTo>
                <a:lnTo>
                  <a:pt x="2444" y="2312"/>
                </a:lnTo>
                <a:lnTo>
                  <a:pt x="2428" y="2310"/>
                </a:lnTo>
                <a:lnTo>
                  <a:pt x="2414" y="2306"/>
                </a:lnTo>
                <a:lnTo>
                  <a:pt x="2400" y="2298"/>
                </a:lnTo>
                <a:lnTo>
                  <a:pt x="2388" y="2288"/>
                </a:lnTo>
                <a:lnTo>
                  <a:pt x="2378" y="2276"/>
                </a:lnTo>
                <a:lnTo>
                  <a:pt x="2370" y="2264"/>
                </a:lnTo>
                <a:lnTo>
                  <a:pt x="2366" y="2248"/>
                </a:lnTo>
                <a:lnTo>
                  <a:pt x="2364" y="2232"/>
                </a:lnTo>
                <a:lnTo>
                  <a:pt x="2366" y="2216"/>
                </a:lnTo>
                <a:lnTo>
                  <a:pt x="2370" y="2200"/>
                </a:lnTo>
                <a:lnTo>
                  <a:pt x="2378" y="2188"/>
                </a:lnTo>
                <a:lnTo>
                  <a:pt x="2388" y="2176"/>
                </a:lnTo>
                <a:lnTo>
                  <a:pt x="2400" y="2166"/>
                </a:lnTo>
                <a:lnTo>
                  <a:pt x="2414" y="2158"/>
                </a:lnTo>
                <a:lnTo>
                  <a:pt x="2428" y="2154"/>
                </a:lnTo>
                <a:lnTo>
                  <a:pt x="2444" y="2152"/>
                </a:lnTo>
                <a:lnTo>
                  <a:pt x="2460" y="2154"/>
                </a:lnTo>
                <a:lnTo>
                  <a:pt x="2476" y="2158"/>
                </a:lnTo>
                <a:lnTo>
                  <a:pt x="2488" y="2166"/>
                </a:lnTo>
                <a:lnTo>
                  <a:pt x="2500" y="2176"/>
                </a:lnTo>
                <a:lnTo>
                  <a:pt x="2510" y="2188"/>
                </a:lnTo>
                <a:lnTo>
                  <a:pt x="2518" y="2200"/>
                </a:lnTo>
                <a:lnTo>
                  <a:pt x="2522" y="2216"/>
                </a:lnTo>
                <a:lnTo>
                  <a:pt x="2524" y="2232"/>
                </a:lnTo>
                <a:lnTo>
                  <a:pt x="2522" y="2248"/>
                </a:lnTo>
                <a:lnTo>
                  <a:pt x="2518" y="2264"/>
                </a:lnTo>
                <a:lnTo>
                  <a:pt x="2510" y="2276"/>
                </a:lnTo>
                <a:lnTo>
                  <a:pt x="2500" y="2288"/>
                </a:lnTo>
                <a:lnTo>
                  <a:pt x="2488" y="2298"/>
                </a:lnTo>
                <a:lnTo>
                  <a:pt x="2476" y="2306"/>
                </a:lnTo>
                <a:lnTo>
                  <a:pt x="2460" y="2310"/>
                </a:lnTo>
                <a:lnTo>
                  <a:pt x="2444" y="2312"/>
                </a:lnTo>
                <a:close/>
                <a:moveTo>
                  <a:pt x="2444" y="2096"/>
                </a:moveTo>
                <a:lnTo>
                  <a:pt x="2444" y="2096"/>
                </a:lnTo>
                <a:lnTo>
                  <a:pt x="2428" y="2094"/>
                </a:lnTo>
                <a:lnTo>
                  <a:pt x="2414" y="2090"/>
                </a:lnTo>
                <a:lnTo>
                  <a:pt x="2400" y="2082"/>
                </a:lnTo>
                <a:lnTo>
                  <a:pt x="2388" y="2072"/>
                </a:lnTo>
                <a:lnTo>
                  <a:pt x="2378" y="2060"/>
                </a:lnTo>
                <a:lnTo>
                  <a:pt x="2370" y="2048"/>
                </a:lnTo>
                <a:lnTo>
                  <a:pt x="2366" y="2032"/>
                </a:lnTo>
                <a:lnTo>
                  <a:pt x="2364" y="2016"/>
                </a:lnTo>
                <a:lnTo>
                  <a:pt x="2366" y="2000"/>
                </a:lnTo>
                <a:lnTo>
                  <a:pt x="2370" y="1984"/>
                </a:lnTo>
                <a:lnTo>
                  <a:pt x="2378" y="1972"/>
                </a:lnTo>
                <a:lnTo>
                  <a:pt x="2388" y="1960"/>
                </a:lnTo>
                <a:lnTo>
                  <a:pt x="2400" y="1950"/>
                </a:lnTo>
                <a:lnTo>
                  <a:pt x="2414" y="1942"/>
                </a:lnTo>
                <a:lnTo>
                  <a:pt x="2428" y="1938"/>
                </a:lnTo>
                <a:lnTo>
                  <a:pt x="2444" y="1936"/>
                </a:lnTo>
                <a:lnTo>
                  <a:pt x="2460" y="1938"/>
                </a:lnTo>
                <a:lnTo>
                  <a:pt x="2476" y="1942"/>
                </a:lnTo>
                <a:lnTo>
                  <a:pt x="2488" y="1950"/>
                </a:lnTo>
                <a:lnTo>
                  <a:pt x="2500" y="1960"/>
                </a:lnTo>
                <a:lnTo>
                  <a:pt x="2510" y="1972"/>
                </a:lnTo>
                <a:lnTo>
                  <a:pt x="2518" y="1984"/>
                </a:lnTo>
                <a:lnTo>
                  <a:pt x="2522" y="2000"/>
                </a:lnTo>
                <a:lnTo>
                  <a:pt x="2524" y="2016"/>
                </a:lnTo>
                <a:lnTo>
                  <a:pt x="2522" y="2032"/>
                </a:lnTo>
                <a:lnTo>
                  <a:pt x="2518" y="2048"/>
                </a:lnTo>
                <a:lnTo>
                  <a:pt x="2510" y="2060"/>
                </a:lnTo>
                <a:lnTo>
                  <a:pt x="2500" y="2072"/>
                </a:lnTo>
                <a:lnTo>
                  <a:pt x="2488" y="2082"/>
                </a:lnTo>
                <a:lnTo>
                  <a:pt x="2476" y="2090"/>
                </a:lnTo>
                <a:lnTo>
                  <a:pt x="2460" y="2094"/>
                </a:lnTo>
                <a:lnTo>
                  <a:pt x="2444" y="2096"/>
                </a:lnTo>
                <a:close/>
                <a:moveTo>
                  <a:pt x="2444" y="1880"/>
                </a:moveTo>
                <a:lnTo>
                  <a:pt x="2444" y="1880"/>
                </a:lnTo>
                <a:lnTo>
                  <a:pt x="2428" y="1878"/>
                </a:lnTo>
                <a:lnTo>
                  <a:pt x="2414" y="1874"/>
                </a:lnTo>
                <a:lnTo>
                  <a:pt x="2400" y="1866"/>
                </a:lnTo>
                <a:lnTo>
                  <a:pt x="2388" y="1856"/>
                </a:lnTo>
                <a:lnTo>
                  <a:pt x="2378" y="1844"/>
                </a:lnTo>
                <a:lnTo>
                  <a:pt x="2370" y="1832"/>
                </a:lnTo>
                <a:lnTo>
                  <a:pt x="2366" y="1816"/>
                </a:lnTo>
                <a:lnTo>
                  <a:pt x="2364" y="1800"/>
                </a:lnTo>
                <a:lnTo>
                  <a:pt x="2366" y="1784"/>
                </a:lnTo>
                <a:lnTo>
                  <a:pt x="2370" y="1768"/>
                </a:lnTo>
                <a:lnTo>
                  <a:pt x="2378" y="1756"/>
                </a:lnTo>
                <a:lnTo>
                  <a:pt x="2388" y="1744"/>
                </a:lnTo>
                <a:lnTo>
                  <a:pt x="2400" y="1734"/>
                </a:lnTo>
                <a:lnTo>
                  <a:pt x="2414" y="1726"/>
                </a:lnTo>
                <a:lnTo>
                  <a:pt x="2428" y="1722"/>
                </a:lnTo>
                <a:lnTo>
                  <a:pt x="2444" y="1720"/>
                </a:lnTo>
                <a:lnTo>
                  <a:pt x="2460" y="1722"/>
                </a:lnTo>
                <a:lnTo>
                  <a:pt x="2476" y="1726"/>
                </a:lnTo>
                <a:lnTo>
                  <a:pt x="2488" y="1734"/>
                </a:lnTo>
                <a:lnTo>
                  <a:pt x="2500" y="1744"/>
                </a:lnTo>
                <a:lnTo>
                  <a:pt x="2510" y="1756"/>
                </a:lnTo>
                <a:lnTo>
                  <a:pt x="2518" y="1768"/>
                </a:lnTo>
                <a:lnTo>
                  <a:pt x="2522" y="1784"/>
                </a:lnTo>
                <a:lnTo>
                  <a:pt x="2524" y="1800"/>
                </a:lnTo>
                <a:lnTo>
                  <a:pt x="2522" y="1816"/>
                </a:lnTo>
                <a:lnTo>
                  <a:pt x="2518" y="1832"/>
                </a:lnTo>
                <a:lnTo>
                  <a:pt x="2510" y="1844"/>
                </a:lnTo>
                <a:lnTo>
                  <a:pt x="2500" y="1856"/>
                </a:lnTo>
                <a:lnTo>
                  <a:pt x="2488" y="1866"/>
                </a:lnTo>
                <a:lnTo>
                  <a:pt x="2476" y="1874"/>
                </a:lnTo>
                <a:lnTo>
                  <a:pt x="2460" y="1878"/>
                </a:lnTo>
                <a:lnTo>
                  <a:pt x="2444" y="1880"/>
                </a:lnTo>
                <a:close/>
                <a:moveTo>
                  <a:pt x="2444" y="1680"/>
                </a:moveTo>
                <a:lnTo>
                  <a:pt x="2444" y="1680"/>
                </a:lnTo>
                <a:lnTo>
                  <a:pt x="2428" y="1678"/>
                </a:lnTo>
                <a:lnTo>
                  <a:pt x="2414" y="1674"/>
                </a:lnTo>
                <a:lnTo>
                  <a:pt x="2400" y="1666"/>
                </a:lnTo>
                <a:lnTo>
                  <a:pt x="2388" y="1656"/>
                </a:lnTo>
                <a:lnTo>
                  <a:pt x="2378" y="1644"/>
                </a:lnTo>
                <a:lnTo>
                  <a:pt x="2370" y="1632"/>
                </a:lnTo>
                <a:lnTo>
                  <a:pt x="2366" y="1616"/>
                </a:lnTo>
                <a:lnTo>
                  <a:pt x="2364" y="1600"/>
                </a:lnTo>
                <a:lnTo>
                  <a:pt x="2366" y="1584"/>
                </a:lnTo>
                <a:lnTo>
                  <a:pt x="2370" y="1568"/>
                </a:lnTo>
                <a:lnTo>
                  <a:pt x="2378" y="1556"/>
                </a:lnTo>
                <a:lnTo>
                  <a:pt x="2388" y="1544"/>
                </a:lnTo>
                <a:lnTo>
                  <a:pt x="2400" y="1534"/>
                </a:lnTo>
                <a:lnTo>
                  <a:pt x="2414" y="1526"/>
                </a:lnTo>
                <a:lnTo>
                  <a:pt x="2428" y="1522"/>
                </a:lnTo>
                <a:lnTo>
                  <a:pt x="2444" y="1520"/>
                </a:lnTo>
                <a:lnTo>
                  <a:pt x="2460" y="1522"/>
                </a:lnTo>
                <a:lnTo>
                  <a:pt x="2476" y="1526"/>
                </a:lnTo>
                <a:lnTo>
                  <a:pt x="2488" y="1534"/>
                </a:lnTo>
                <a:lnTo>
                  <a:pt x="2500" y="1544"/>
                </a:lnTo>
                <a:lnTo>
                  <a:pt x="2510" y="1556"/>
                </a:lnTo>
                <a:lnTo>
                  <a:pt x="2518" y="1568"/>
                </a:lnTo>
                <a:lnTo>
                  <a:pt x="2522" y="1584"/>
                </a:lnTo>
                <a:lnTo>
                  <a:pt x="2524" y="1600"/>
                </a:lnTo>
                <a:lnTo>
                  <a:pt x="2522" y="1616"/>
                </a:lnTo>
                <a:lnTo>
                  <a:pt x="2518" y="1632"/>
                </a:lnTo>
                <a:lnTo>
                  <a:pt x="2510" y="1644"/>
                </a:lnTo>
                <a:lnTo>
                  <a:pt x="2500" y="1656"/>
                </a:lnTo>
                <a:lnTo>
                  <a:pt x="2488" y="1666"/>
                </a:lnTo>
                <a:lnTo>
                  <a:pt x="2476" y="1674"/>
                </a:lnTo>
                <a:lnTo>
                  <a:pt x="2460" y="1678"/>
                </a:lnTo>
                <a:lnTo>
                  <a:pt x="2444" y="1680"/>
                </a:lnTo>
                <a:close/>
                <a:moveTo>
                  <a:pt x="2444" y="1472"/>
                </a:moveTo>
                <a:lnTo>
                  <a:pt x="2444" y="1472"/>
                </a:lnTo>
                <a:lnTo>
                  <a:pt x="2428" y="1470"/>
                </a:lnTo>
                <a:lnTo>
                  <a:pt x="2414" y="1466"/>
                </a:lnTo>
                <a:lnTo>
                  <a:pt x="2400" y="1458"/>
                </a:lnTo>
                <a:lnTo>
                  <a:pt x="2388" y="1448"/>
                </a:lnTo>
                <a:lnTo>
                  <a:pt x="2378" y="1436"/>
                </a:lnTo>
                <a:lnTo>
                  <a:pt x="2370" y="1424"/>
                </a:lnTo>
                <a:lnTo>
                  <a:pt x="2366" y="1408"/>
                </a:lnTo>
                <a:lnTo>
                  <a:pt x="2364" y="1392"/>
                </a:lnTo>
                <a:lnTo>
                  <a:pt x="2366" y="1376"/>
                </a:lnTo>
                <a:lnTo>
                  <a:pt x="2370" y="1360"/>
                </a:lnTo>
                <a:lnTo>
                  <a:pt x="2378" y="1348"/>
                </a:lnTo>
                <a:lnTo>
                  <a:pt x="2388" y="1336"/>
                </a:lnTo>
                <a:lnTo>
                  <a:pt x="2400" y="1326"/>
                </a:lnTo>
                <a:lnTo>
                  <a:pt x="2414" y="1318"/>
                </a:lnTo>
                <a:lnTo>
                  <a:pt x="2428" y="1314"/>
                </a:lnTo>
                <a:lnTo>
                  <a:pt x="2444" y="1312"/>
                </a:lnTo>
                <a:lnTo>
                  <a:pt x="2460" y="1314"/>
                </a:lnTo>
                <a:lnTo>
                  <a:pt x="2476" y="1318"/>
                </a:lnTo>
                <a:lnTo>
                  <a:pt x="2488" y="1326"/>
                </a:lnTo>
                <a:lnTo>
                  <a:pt x="2500" y="1336"/>
                </a:lnTo>
                <a:lnTo>
                  <a:pt x="2510" y="1348"/>
                </a:lnTo>
                <a:lnTo>
                  <a:pt x="2518" y="1360"/>
                </a:lnTo>
                <a:lnTo>
                  <a:pt x="2522" y="1376"/>
                </a:lnTo>
                <a:lnTo>
                  <a:pt x="2524" y="1392"/>
                </a:lnTo>
                <a:lnTo>
                  <a:pt x="2522" y="1408"/>
                </a:lnTo>
                <a:lnTo>
                  <a:pt x="2518" y="1424"/>
                </a:lnTo>
                <a:lnTo>
                  <a:pt x="2510" y="1436"/>
                </a:lnTo>
                <a:lnTo>
                  <a:pt x="2500" y="1448"/>
                </a:lnTo>
                <a:lnTo>
                  <a:pt x="2488" y="1458"/>
                </a:lnTo>
                <a:lnTo>
                  <a:pt x="2476" y="1466"/>
                </a:lnTo>
                <a:lnTo>
                  <a:pt x="2460" y="1470"/>
                </a:lnTo>
                <a:lnTo>
                  <a:pt x="2444" y="1472"/>
                </a:lnTo>
                <a:close/>
                <a:moveTo>
                  <a:pt x="2444" y="1264"/>
                </a:moveTo>
                <a:lnTo>
                  <a:pt x="2444" y="1264"/>
                </a:lnTo>
                <a:lnTo>
                  <a:pt x="2428" y="1262"/>
                </a:lnTo>
                <a:lnTo>
                  <a:pt x="2414" y="1258"/>
                </a:lnTo>
                <a:lnTo>
                  <a:pt x="2400" y="1250"/>
                </a:lnTo>
                <a:lnTo>
                  <a:pt x="2388" y="1240"/>
                </a:lnTo>
                <a:lnTo>
                  <a:pt x="2378" y="1228"/>
                </a:lnTo>
                <a:lnTo>
                  <a:pt x="2370" y="1216"/>
                </a:lnTo>
                <a:lnTo>
                  <a:pt x="2366" y="1200"/>
                </a:lnTo>
                <a:lnTo>
                  <a:pt x="2364" y="1184"/>
                </a:lnTo>
                <a:lnTo>
                  <a:pt x="2366" y="1168"/>
                </a:lnTo>
                <a:lnTo>
                  <a:pt x="2370" y="1152"/>
                </a:lnTo>
                <a:lnTo>
                  <a:pt x="2378" y="1140"/>
                </a:lnTo>
                <a:lnTo>
                  <a:pt x="2388" y="1128"/>
                </a:lnTo>
                <a:lnTo>
                  <a:pt x="2400" y="1118"/>
                </a:lnTo>
                <a:lnTo>
                  <a:pt x="2414" y="1110"/>
                </a:lnTo>
                <a:lnTo>
                  <a:pt x="2428" y="1106"/>
                </a:lnTo>
                <a:lnTo>
                  <a:pt x="2444" y="1104"/>
                </a:lnTo>
                <a:lnTo>
                  <a:pt x="2460" y="1106"/>
                </a:lnTo>
                <a:lnTo>
                  <a:pt x="2476" y="1110"/>
                </a:lnTo>
                <a:lnTo>
                  <a:pt x="2488" y="1118"/>
                </a:lnTo>
                <a:lnTo>
                  <a:pt x="2500" y="1128"/>
                </a:lnTo>
                <a:lnTo>
                  <a:pt x="2510" y="1140"/>
                </a:lnTo>
                <a:lnTo>
                  <a:pt x="2518" y="1152"/>
                </a:lnTo>
                <a:lnTo>
                  <a:pt x="2522" y="1168"/>
                </a:lnTo>
                <a:lnTo>
                  <a:pt x="2524" y="1184"/>
                </a:lnTo>
                <a:lnTo>
                  <a:pt x="2522" y="1200"/>
                </a:lnTo>
                <a:lnTo>
                  <a:pt x="2518" y="1216"/>
                </a:lnTo>
                <a:lnTo>
                  <a:pt x="2510" y="1228"/>
                </a:lnTo>
                <a:lnTo>
                  <a:pt x="2500" y="1240"/>
                </a:lnTo>
                <a:lnTo>
                  <a:pt x="2488" y="1250"/>
                </a:lnTo>
                <a:lnTo>
                  <a:pt x="2476" y="1258"/>
                </a:lnTo>
                <a:lnTo>
                  <a:pt x="2460" y="1262"/>
                </a:lnTo>
                <a:lnTo>
                  <a:pt x="2444" y="1264"/>
                </a:lnTo>
                <a:close/>
                <a:moveTo>
                  <a:pt x="2444" y="1056"/>
                </a:moveTo>
                <a:lnTo>
                  <a:pt x="2444" y="1056"/>
                </a:lnTo>
                <a:lnTo>
                  <a:pt x="2428" y="1054"/>
                </a:lnTo>
                <a:lnTo>
                  <a:pt x="2414" y="1050"/>
                </a:lnTo>
                <a:lnTo>
                  <a:pt x="2400" y="1042"/>
                </a:lnTo>
                <a:lnTo>
                  <a:pt x="2388" y="1032"/>
                </a:lnTo>
                <a:lnTo>
                  <a:pt x="2378" y="1020"/>
                </a:lnTo>
                <a:lnTo>
                  <a:pt x="2370" y="1008"/>
                </a:lnTo>
                <a:lnTo>
                  <a:pt x="2366" y="992"/>
                </a:lnTo>
                <a:lnTo>
                  <a:pt x="2364" y="976"/>
                </a:lnTo>
                <a:lnTo>
                  <a:pt x="2366" y="960"/>
                </a:lnTo>
                <a:lnTo>
                  <a:pt x="2370" y="944"/>
                </a:lnTo>
                <a:lnTo>
                  <a:pt x="2378" y="932"/>
                </a:lnTo>
                <a:lnTo>
                  <a:pt x="2388" y="920"/>
                </a:lnTo>
                <a:lnTo>
                  <a:pt x="2400" y="910"/>
                </a:lnTo>
                <a:lnTo>
                  <a:pt x="2414" y="902"/>
                </a:lnTo>
                <a:lnTo>
                  <a:pt x="2428" y="898"/>
                </a:lnTo>
                <a:lnTo>
                  <a:pt x="2444" y="896"/>
                </a:lnTo>
                <a:lnTo>
                  <a:pt x="2460" y="898"/>
                </a:lnTo>
                <a:lnTo>
                  <a:pt x="2476" y="902"/>
                </a:lnTo>
                <a:lnTo>
                  <a:pt x="2488" y="910"/>
                </a:lnTo>
                <a:lnTo>
                  <a:pt x="2500" y="920"/>
                </a:lnTo>
                <a:lnTo>
                  <a:pt x="2510" y="932"/>
                </a:lnTo>
                <a:lnTo>
                  <a:pt x="2518" y="944"/>
                </a:lnTo>
                <a:lnTo>
                  <a:pt x="2522" y="960"/>
                </a:lnTo>
                <a:lnTo>
                  <a:pt x="2524" y="976"/>
                </a:lnTo>
                <a:lnTo>
                  <a:pt x="2522" y="992"/>
                </a:lnTo>
                <a:lnTo>
                  <a:pt x="2518" y="1008"/>
                </a:lnTo>
                <a:lnTo>
                  <a:pt x="2510" y="1020"/>
                </a:lnTo>
                <a:lnTo>
                  <a:pt x="2500" y="1032"/>
                </a:lnTo>
                <a:lnTo>
                  <a:pt x="2488" y="1042"/>
                </a:lnTo>
                <a:lnTo>
                  <a:pt x="2476" y="1050"/>
                </a:lnTo>
                <a:lnTo>
                  <a:pt x="2460" y="1054"/>
                </a:lnTo>
                <a:lnTo>
                  <a:pt x="2444" y="1056"/>
                </a:lnTo>
                <a:close/>
                <a:moveTo>
                  <a:pt x="2444" y="840"/>
                </a:moveTo>
                <a:lnTo>
                  <a:pt x="2444" y="840"/>
                </a:lnTo>
                <a:lnTo>
                  <a:pt x="2428" y="838"/>
                </a:lnTo>
                <a:lnTo>
                  <a:pt x="2414" y="834"/>
                </a:lnTo>
                <a:lnTo>
                  <a:pt x="2400" y="826"/>
                </a:lnTo>
                <a:lnTo>
                  <a:pt x="2388" y="816"/>
                </a:lnTo>
                <a:lnTo>
                  <a:pt x="2378" y="804"/>
                </a:lnTo>
                <a:lnTo>
                  <a:pt x="2370" y="792"/>
                </a:lnTo>
                <a:lnTo>
                  <a:pt x="2366" y="776"/>
                </a:lnTo>
                <a:lnTo>
                  <a:pt x="2364" y="760"/>
                </a:lnTo>
                <a:lnTo>
                  <a:pt x="2366" y="744"/>
                </a:lnTo>
                <a:lnTo>
                  <a:pt x="2370" y="728"/>
                </a:lnTo>
                <a:lnTo>
                  <a:pt x="2378" y="716"/>
                </a:lnTo>
                <a:lnTo>
                  <a:pt x="2388" y="704"/>
                </a:lnTo>
                <a:lnTo>
                  <a:pt x="2400" y="694"/>
                </a:lnTo>
                <a:lnTo>
                  <a:pt x="2414" y="686"/>
                </a:lnTo>
                <a:lnTo>
                  <a:pt x="2428" y="682"/>
                </a:lnTo>
                <a:lnTo>
                  <a:pt x="2444" y="680"/>
                </a:lnTo>
                <a:lnTo>
                  <a:pt x="2460" y="682"/>
                </a:lnTo>
                <a:lnTo>
                  <a:pt x="2476" y="686"/>
                </a:lnTo>
                <a:lnTo>
                  <a:pt x="2488" y="694"/>
                </a:lnTo>
                <a:lnTo>
                  <a:pt x="2500" y="704"/>
                </a:lnTo>
                <a:lnTo>
                  <a:pt x="2510" y="716"/>
                </a:lnTo>
                <a:lnTo>
                  <a:pt x="2518" y="728"/>
                </a:lnTo>
                <a:lnTo>
                  <a:pt x="2522" y="744"/>
                </a:lnTo>
                <a:lnTo>
                  <a:pt x="2524" y="760"/>
                </a:lnTo>
                <a:lnTo>
                  <a:pt x="2522" y="776"/>
                </a:lnTo>
                <a:lnTo>
                  <a:pt x="2518" y="792"/>
                </a:lnTo>
                <a:lnTo>
                  <a:pt x="2510" y="804"/>
                </a:lnTo>
                <a:lnTo>
                  <a:pt x="2500" y="816"/>
                </a:lnTo>
                <a:lnTo>
                  <a:pt x="2488" y="826"/>
                </a:lnTo>
                <a:lnTo>
                  <a:pt x="2476" y="834"/>
                </a:lnTo>
                <a:lnTo>
                  <a:pt x="2460" y="838"/>
                </a:lnTo>
                <a:lnTo>
                  <a:pt x="2444" y="840"/>
                </a:lnTo>
                <a:close/>
                <a:moveTo>
                  <a:pt x="2444" y="640"/>
                </a:moveTo>
                <a:lnTo>
                  <a:pt x="2444" y="640"/>
                </a:lnTo>
                <a:lnTo>
                  <a:pt x="2428" y="638"/>
                </a:lnTo>
                <a:lnTo>
                  <a:pt x="2414" y="634"/>
                </a:lnTo>
                <a:lnTo>
                  <a:pt x="2400" y="626"/>
                </a:lnTo>
                <a:lnTo>
                  <a:pt x="2388" y="616"/>
                </a:lnTo>
                <a:lnTo>
                  <a:pt x="2378" y="604"/>
                </a:lnTo>
                <a:lnTo>
                  <a:pt x="2370" y="592"/>
                </a:lnTo>
                <a:lnTo>
                  <a:pt x="2366" y="576"/>
                </a:lnTo>
                <a:lnTo>
                  <a:pt x="2364" y="560"/>
                </a:lnTo>
                <a:lnTo>
                  <a:pt x="2366" y="544"/>
                </a:lnTo>
                <a:lnTo>
                  <a:pt x="2370" y="528"/>
                </a:lnTo>
                <a:lnTo>
                  <a:pt x="2378" y="516"/>
                </a:lnTo>
                <a:lnTo>
                  <a:pt x="2388" y="504"/>
                </a:lnTo>
                <a:lnTo>
                  <a:pt x="2400" y="494"/>
                </a:lnTo>
                <a:lnTo>
                  <a:pt x="2414" y="486"/>
                </a:lnTo>
                <a:lnTo>
                  <a:pt x="2428" y="482"/>
                </a:lnTo>
                <a:lnTo>
                  <a:pt x="2444" y="480"/>
                </a:lnTo>
                <a:lnTo>
                  <a:pt x="2460" y="482"/>
                </a:lnTo>
                <a:lnTo>
                  <a:pt x="2476" y="486"/>
                </a:lnTo>
                <a:lnTo>
                  <a:pt x="2488" y="494"/>
                </a:lnTo>
                <a:lnTo>
                  <a:pt x="2500" y="504"/>
                </a:lnTo>
                <a:lnTo>
                  <a:pt x="2510" y="516"/>
                </a:lnTo>
                <a:lnTo>
                  <a:pt x="2518" y="528"/>
                </a:lnTo>
                <a:lnTo>
                  <a:pt x="2522" y="544"/>
                </a:lnTo>
                <a:lnTo>
                  <a:pt x="2524" y="560"/>
                </a:lnTo>
                <a:lnTo>
                  <a:pt x="2522" y="576"/>
                </a:lnTo>
                <a:lnTo>
                  <a:pt x="2518" y="592"/>
                </a:lnTo>
                <a:lnTo>
                  <a:pt x="2510" y="604"/>
                </a:lnTo>
                <a:lnTo>
                  <a:pt x="2500" y="616"/>
                </a:lnTo>
                <a:lnTo>
                  <a:pt x="2488" y="626"/>
                </a:lnTo>
                <a:lnTo>
                  <a:pt x="2476" y="634"/>
                </a:lnTo>
                <a:lnTo>
                  <a:pt x="2460" y="638"/>
                </a:lnTo>
                <a:lnTo>
                  <a:pt x="2444" y="640"/>
                </a:lnTo>
                <a:close/>
                <a:moveTo>
                  <a:pt x="2444" y="432"/>
                </a:moveTo>
                <a:lnTo>
                  <a:pt x="2444" y="432"/>
                </a:lnTo>
                <a:lnTo>
                  <a:pt x="2428" y="430"/>
                </a:lnTo>
                <a:lnTo>
                  <a:pt x="2414" y="426"/>
                </a:lnTo>
                <a:lnTo>
                  <a:pt x="2400" y="418"/>
                </a:lnTo>
                <a:lnTo>
                  <a:pt x="2388" y="408"/>
                </a:lnTo>
                <a:lnTo>
                  <a:pt x="2378" y="396"/>
                </a:lnTo>
                <a:lnTo>
                  <a:pt x="2370" y="384"/>
                </a:lnTo>
                <a:lnTo>
                  <a:pt x="2366" y="368"/>
                </a:lnTo>
                <a:lnTo>
                  <a:pt x="2364" y="352"/>
                </a:lnTo>
                <a:lnTo>
                  <a:pt x="2366" y="336"/>
                </a:lnTo>
                <a:lnTo>
                  <a:pt x="2370" y="320"/>
                </a:lnTo>
                <a:lnTo>
                  <a:pt x="2378" y="308"/>
                </a:lnTo>
                <a:lnTo>
                  <a:pt x="2388" y="296"/>
                </a:lnTo>
                <a:lnTo>
                  <a:pt x="2400" y="286"/>
                </a:lnTo>
                <a:lnTo>
                  <a:pt x="2414" y="278"/>
                </a:lnTo>
                <a:lnTo>
                  <a:pt x="2428" y="274"/>
                </a:lnTo>
                <a:lnTo>
                  <a:pt x="2444" y="272"/>
                </a:lnTo>
                <a:lnTo>
                  <a:pt x="2460" y="274"/>
                </a:lnTo>
                <a:lnTo>
                  <a:pt x="2476" y="278"/>
                </a:lnTo>
                <a:lnTo>
                  <a:pt x="2488" y="286"/>
                </a:lnTo>
                <a:lnTo>
                  <a:pt x="2500" y="296"/>
                </a:lnTo>
                <a:lnTo>
                  <a:pt x="2510" y="308"/>
                </a:lnTo>
                <a:lnTo>
                  <a:pt x="2518" y="320"/>
                </a:lnTo>
                <a:lnTo>
                  <a:pt x="2522" y="336"/>
                </a:lnTo>
                <a:lnTo>
                  <a:pt x="2524" y="352"/>
                </a:lnTo>
                <a:lnTo>
                  <a:pt x="2522" y="368"/>
                </a:lnTo>
                <a:lnTo>
                  <a:pt x="2518" y="384"/>
                </a:lnTo>
                <a:lnTo>
                  <a:pt x="2510" y="396"/>
                </a:lnTo>
                <a:lnTo>
                  <a:pt x="2500" y="408"/>
                </a:lnTo>
                <a:lnTo>
                  <a:pt x="2488" y="418"/>
                </a:lnTo>
                <a:lnTo>
                  <a:pt x="2476" y="426"/>
                </a:lnTo>
                <a:lnTo>
                  <a:pt x="2460" y="430"/>
                </a:lnTo>
                <a:lnTo>
                  <a:pt x="2444" y="432"/>
                </a:lnTo>
                <a:close/>
                <a:moveTo>
                  <a:pt x="2444" y="224"/>
                </a:moveTo>
                <a:lnTo>
                  <a:pt x="2444" y="224"/>
                </a:lnTo>
                <a:lnTo>
                  <a:pt x="2428" y="222"/>
                </a:lnTo>
                <a:lnTo>
                  <a:pt x="2414" y="218"/>
                </a:lnTo>
                <a:lnTo>
                  <a:pt x="2400" y="210"/>
                </a:lnTo>
                <a:lnTo>
                  <a:pt x="2388" y="200"/>
                </a:lnTo>
                <a:lnTo>
                  <a:pt x="2378" y="188"/>
                </a:lnTo>
                <a:lnTo>
                  <a:pt x="2370" y="176"/>
                </a:lnTo>
                <a:lnTo>
                  <a:pt x="2366" y="160"/>
                </a:lnTo>
                <a:lnTo>
                  <a:pt x="2364" y="144"/>
                </a:lnTo>
                <a:lnTo>
                  <a:pt x="2366" y="128"/>
                </a:lnTo>
                <a:lnTo>
                  <a:pt x="2370" y="112"/>
                </a:lnTo>
                <a:lnTo>
                  <a:pt x="2378" y="100"/>
                </a:lnTo>
                <a:lnTo>
                  <a:pt x="2388" y="88"/>
                </a:lnTo>
                <a:lnTo>
                  <a:pt x="2400" y="78"/>
                </a:lnTo>
                <a:lnTo>
                  <a:pt x="2414" y="70"/>
                </a:lnTo>
                <a:lnTo>
                  <a:pt x="2428" y="66"/>
                </a:lnTo>
                <a:lnTo>
                  <a:pt x="2444" y="64"/>
                </a:lnTo>
                <a:lnTo>
                  <a:pt x="2460" y="66"/>
                </a:lnTo>
                <a:lnTo>
                  <a:pt x="2476" y="70"/>
                </a:lnTo>
                <a:lnTo>
                  <a:pt x="2488" y="78"/>
                </a:lnTo>
                <a:lnTo>
                  <a:pt x="2500" y="88"/>
                </a:lnTo>
                <a:lnTo>
                  <a:pt x="2510" y="100"/>
                </a:lnTo>
                <a:lnTo>
                  <a:pt x="2518" y="112"/>
                </a:lnTo>
                <a:lnTo>
                  <a:pt x="2522" y="128"/>
                </a:lnTo>
                <a:lnTo>
                  <a:pt x="2524" y="144"/>
                </a:lnTo>
                <a:lnTo>
                  <a:pt x="2522" y="160"/>
                </a:lnTo>
                <a:lnTo>
                  <a:pt x="2518" y="176"/>
                </a:lnTo>
                <a:lnTo>
                  <a:pt x="2510" y="188"/>
                </a:lnTo>
                <a:lnTo>
                  <a:pt x="2500" y="200"/>
                </a:lnTo>
                <a:lnTo>
                  <a:pt x="2488" y="210"/>
                </a:lnTo>
                <a:lnTo>
                  <a:pt x="2476" y="218"/>
                </a:lnTo>
                <a:lnTo>
                  <a:pt x="2460" y="222"/>
                </a:lnTo>
                <a:lnTo>
                  <a:pt x="2444" y="224"/>
                </a:lnTo>
                <a:close/>
                <a:moveTo>
                  <a:pt x="2654" y="4824"/>
                </a:moveTo>
                <a:lnTo>
                  <a:pt x="2654" y="4824"/>
                </a:lnTo>
                <a:lnTo>
                  <a:pt x="2638" y="4822"/>
                </a:lnTo>
                <a:lnTo>
                  <a:pt x="2622" y="4818"/>
                </a:lnTo>
                <a:lnTo>
                  <a:pt x="2608" y="4810"/>
                </a:lnTo>
                <a:lnTo>
                  <a:pt x="2596" y="4800"/>
                </a:lnTo>
                <a:lnTo>
                  <a:pt x="2586" y="4788"/>
                </a:lnTo>
                <a:lnTo>
                  <a:pt x="2580" y="4776"/>
                </a:lnTo>
                <a:lnTo>
                  <a:pt x="2574" y="4760"/>
                </a:lnTo>
                <a:lnTo>
                  <a:pt x="2574" y="4744"/>
                </a:lnTo>
                <a:lnTo>
                  <a:pt x="2574" y="4728"/>
                </a:lnTo>
                <a:lnTo>
                  <a:pt x="2580" y="4712"/>
                </a:lnTo>
                <a:lnTo>
                  <a:pt x="2586" y="4700"/>
                </a:lnTo>
                <a:lnTo>
                  <a:pt x="2596" y="4688"/>
                </a:lnTo>
                <a:lnTo>
                  <a:pt x="2608" y="4678"/>
                </a:lnTo>
                <a:lnTo>
                  <a:pt x="2622" y="4670"/>
                </a:lnTo>
                <a:lnTo>
                  <a:pt x="2638" y="4666"/>
                </a:lnTo>
                <a:lnTo>
                  <a:pt x="2654" y="4664"/>
                </a:lnTo>
                <a:lnTo>
                  <a:pt x="2670" y="4666"/>
                </a:lnTo>
                <a:lnTo>
                  <a:pt x="2684" y="4670"/>
                </a:lnTo>
                <a:lnTo>
                  <a:pt x="2698" y="4678"/>
                </a:lnTo>
                <a:lnTo>
                  <a:pt x="2710" y="4688"/>
                </a:lnTo>
                <a:lnTo>
                  <a:pt x="2720" y="4700"/>
                </a:lnTo>
                <a:lnTo>
                  <a:pt x="2726" y="4712"/>
                </a:lnTo>
                <a:lnTo>
                  <a:pt x="2732" y="4728"/>
                </a:lnTo>
                <a:lnTo>
                  <a:pt x="2734" y="4744"/>
                </a:lnTo>
                <a:lnTo>
                  <a:pt x="2732" y="4760"/>
                </a:lnTo>
                <a:lnTo>
                  <a:pt x="2726" y="4776"/>
                </a:lnTo>
                <a:lnTo>
                  <a:pt x="2720" y="4788"/>
                </a:lnTo>
                <a:lnTo>
                  <a:pt x="2710" y="4800"/>
                </a:lnTo>
                <a:lnTo>
                  <a:pt x="2698" y="4810"/>
                </a:lnTo>
                <a:lnTo>
                  <a:pt x="2684" y="4818"/>
                </a:lnTo>
                <a:lnTo>
                  <a:pt x="2670" y="4822"/>
                </a:lnTo>
                <a:lnTo>
                  <a:pt x="2654" y="4824"/>
                </a:lnTo>
                <a:close/>
                <a:moveTo>
                  <a:pt x="2654" y="4608"/>
                </a:moveTo>
                <a:lnTo>
                  <a:pt x="2654" y="4608"/>
                </a:lnTo>
                <a:lnTo>
                  <a:pt x="2638" y="4606"/>
                </a:lnTo>
                <a:lnTo>
                  <a:pt x="2622" y="4602"/>
                </a:lnTo>
                <a:lnTo>
                  <a:pt x="2608" y="4594"/>
                </a:lnTo>
                <a:lnTo>
                  <a:pt x="2596" y="4584"/>
                </a:lnTo>
                <a:lnTo>
                  <a:pt x="2586" y="4572"/>
                </a:lnTo>
                <a:lnTo>
                  <a:pt x="2580" y="4560"/>
                </a:lnTo>
                <a:lnTo>
                  <a:pt x="2574" y="4544"/>
                </a:lnTo>
                <a:lnTo>
                  <a:pt x="2574" y="4528"/>
                </a:lnTo>
                <a:lnTo>
                  <a:pt x="2574" y="4512"/>
                </a:lnTo>
                <a:lnTo>
                  <a:pt x="2580" y="4496"/>
                </a:lnTo>
                <a:lnTo>
                  <a:pt x="2586" y="4484"/>
                </a:lnTo>
                <a:lnTo>
                  <a:pt x="2596" y="4472"/>
                </a:lnTo>
                <a:lnTo>
                  <a:pt x="2608" y="4462"/>
                </a:lnTo>
                <a:lnTo>
                  <a:pt x="2622" y="4454"/>
                </a:lnTo>
                <a:lnTo>
                  <a:pt x="2638" y="4450"/>
                </a:lnTo>
                <a:lnTo>
                  <a:pt x="2654" y="4448"/>
                </a:lnTo>
                <a:lnTo>
                  <a:pt x="2670" y="4450"/>
                </a:lnTo>
                <a:lnTo>
                  <a:pt x="2684" y="4454"/>
                </a:lnTo>
                <a:lnTo>
                  <a:pt x="2698" y="4462"/>
                </a:lnTo>
                <a:lnTo>
                  <a:pt x="2710" y="4472"/>
                </a:lnTo>
                <a:lnTo>
                  <a:pt x="2720" y="4484"/>
                </a:lnTo>
                <a:lnTo>
                  <a:pt x="2726" y="4496"/>
                </a:lnTo>
                <a:lnTo>
                  <a:pt x="2732" y="4512"/>
                </a:lnTo>
                <a:lnTo>
                  <a:pt x="2734" y="4528"/>
                </a:lnTo>
                <a:lnTo>
                  <a:pt x="2732" y="4544"/>
                </a:lnTo>
                <a:lnTo>
                  <a:pt x="2726" y="4560"/>
                </a:lnTo>
                <a:lnTo>
                  <a:pt x="2720" y="4572"/>
                </a:lnTo>
                <a:lnTo>
                  <a:pt x="2710" y="4584"/>
                </a:lnTo>
                <a:lnTo>
                  <a:pt x="2698" y="4594"/>
                </a:lnTo>
                <a:lnTo>
                  <a:pt x="2684" y="4602"/>
                </a:lnTo>
                <a:lnTo>
                  <a:pt x="2670" y="4606"/>
                </a:lnTo>
                <a:lnTo>
                  <a:pt x="2654" y="4608"/>
                </a:lnTo>
                <a:close/>
                <a:moveTo>
                  <a:pt x="2654" y="4406"/>
                </a:moveTo>
                <a:lnTo>
                  <a:pt x="2654" y="4406"/>
                </a:lnTo>
                <a:lnTo>
                  <a:pt x="2638" y="4404"/>
                </a:lnTo>
                <a:lnTo>
                  <a:pt x="2622" y="4400"/>
                </a:lnTo>
                <a:lnTo>
                  <a:pt x="2608" y="4392"/>
                </a:lnTo>
                <a:lnTo>
                  <a:pt x="2596" y="4382"/>
                </a:lnTo>
                <a:lnTo>
                  <a:pt x="2586" y="4370"/>
                </a:lnTo>
                <a:lnTo>
                  <a:pt x="2580" y="4356"/>
                </a:lnTo>
                <a:lnTo>
                  <a:pt x="2574" y="4342"/>
                </a:lnTo>
                <a:lnTo>
                  <a:pt x="2574" y="4326"/>
                </a:lnTo>
                <a:lnTo>
                  <a:pt x="2574" y="4310"/>
                </a:lnTo>
                <a:lnTo>
                  <a:pt x="2580" y="4294"/>
                </a:lnTo>
                <a:lnTo>
                  <a:pt x="2586" y="4282"/>
                </a:lnTo>
                <a:lnTo>
                  <a:pt x="2596" y="4270"/>
                </a:lnTo>
                <a:lnTo>
                  <a:pt x="2608" y="4260"/>
                </a:lnTo>
                <a:lnTo>
                  <a:pt x="2622" y="4252"/>
                </a:lnTo>
                <a:lnTo>
                  <a:pt x="2638" y="4248"/>
                </a:lnTo>
                <a:lnTo>
                  <a:pt x="2654" y="4246"/>
                </a:lnTo>
                <a:lnTo>
                  <a:pt x="2670" y="4248"/>
                </a:lnTo>
                <a:lnTo>
                  <a:pt x="2684" y="4252"/>
                </a:lnTo>
                <a:lnTo>
                  <a:pt x="2698" y="4260"/>
                </a:lnTo>
                <a:lnTo>
                  <a:pt x="2710" y="4270"/>
                </a:lnTo>
                <a:lnTo>
                  <a:pt x="2720" y="4282"/>
                </a:lnTo>
                <a:lnTo>
                  <a:pt x="2726" y="4294"/>
                </a:lnTo>
                <a:lnTo>
                  <a:pt x="2732" y="4310"/>
                </a:lnTo>
                <a:lnTo>
                  <a:pt x="2734" y="4326"/>
                </a:lnTo>
                <a:lnTo>
                  <a:pt x="2732" y="4342"/>
                </a:lnTo>
                <a:lnTo>
                  <a:pt x="2726" y="4356"/>
                </a:lnTo>
                <a:lnTo>
                  <a:pt x="2720" y="4370"/>
                </a:lnTo>
                <a:lnTo>
                  <a:pt x="2710" y="4382"/>
                </a:lnTo>
                <a:lnTo>
                  <a:pt x="2698" y="4392"/>
                </a:lnTo>
                <a:lnTo>
                  <a:pt x="2684" y="4400"/>
                </a:lnTo>
                <a:lnTo>
                  <a:pt x="2670" y="4404"/>
                </a:lnTo>
                <a:lnTo>
                  <a:pt x="2654" y="4406"/>
                </a:lnTo>
                <a:close/>
                <a:moveTo>
                  <a:pt x="2654" y="4196"/>
                </a:moveTo>
                <a:lnTo>
                  <a:pt x="2654" y="4196"/>
                </a:lnTo>
                <a:lnTo>
                  <a:pt x="2638" y="4196"/>
                </a:lnTo>
                <a:lnTo>
                  <a:pt x="2622" y="4190"/>
                </a:lnTo>
                <a:lnTo>
                  <a:pt x="2608" y="4184"/>
                </a:lnTo>
                <a:lnTo>
                  <a:pt x="2596" y="4174"/>
                </a:lnTo>
                <a:lnTo>
                  <a:pt x="2586" y="4162"/>
                </a:lnTo>
                <a:lnTo>
                  <a:pt x="2580" y="4148"/>
                </a:lnTo>
                <a:lnTo>
                  <a:pt x="2574" y="4132"/>
                </a:lnTo>
                <a:lnTo>
                  <a:pt x="2574" y="4116"/>
                </a:lnTo>
                <a:lnTo>
                  <a:pt x="2574" y="4100"/>
                </a:lnTo>
                <a:lnTo>
                  <a:pt x="2580" y="4086"/>
                </a:lnTo>
                <a:lnTo>
                  <a:pt x="2586" y="4072"/>
                </a:lnTo>
                <a:lnTo>
                  <a:pt x="2596" y="4060"/>
                </a:lnTo>
                <a:lnTo>
                  <a:pt x="2608" y="4050"/>
                </a:lnTo>
                <a:lnTo>
                  <a:pt x="2622" y="4044"/>
                </a:lnTo>
                <a:lnTo>
                  <a:pt x="2638" y="4038"/>
                </a:lnTo>
                <a:lnTo>
                  <a:pt x="2654" y="4036"/>
                </a:lnTo>
                <a:lnTo>
                  <a:pt x="2670" y="4038"/>
                </a:lnTo>
                <a:lnTo>
                  <a:pt x="2684" y="4044"/>
                </a:lnTo>
                <a:lnTo>
                  <a:pt x="2698" y="4050"/>
                </a:lnTo>
                <a:lnTo>
                  <a:pt x="2710" y="4060"/>
                </a:lnTo>
                <a:lnTo>
                  <a:pt x="2720" y="4072"/>
                </a:lnTo>
                <a:lnTo>
                  <a:pt x="2726" y="4086"/>
                </a:lnTo>
                <a:lnTo>
                  <a:pt x="2732" y="4100"/>
                </a:lnTo>
                <a:lnTo>
                  <a:pt x="2734" y="4116"/>
                </a:lnTo>
                <a:lnTo>
                  <a:pt x="2732" y="4132"/>
                </a:lnTo>
                <a:lnTo>
                  <a:pt x="2726" y="4148"/>
                </a:lnTo>
                <a:lnTo>
                  <a:pt x="2720" y="4162"/>
                </a:lnTo>
                <a:lnTo>
                  <a:pt x="2710" y="4174"/>
                </a:lnTo>
                <a:lnTo>
                  <a:pt x="2698" y="4184"/>
                </a:lnTo>
                <a:lnTo>
                  <a:pt x="2684" y="4190"/>
                </a:lnTo>
                <a:lnTo>
                  <a:pt x="2670" y="4196"/>
                </a:lnTo>
                <a:lnTo>
                  <a:pt x="2654" y="4196"/>
                </a:lnTo>
                <a:close/>
                <a:moveTo>
                  <a:pt x="2654" y="3988"/>
                </a:moveTo>
                <a:lnTo>
                  <a:pt x="2654" y="3988"/>
                </a:lnTo>
                <a:lnTo>
                  <a:pt x="2638" y="3986"/>
                </a:lnTo>
                <a:lnTo>
                  <a:pt x="2622" y="3982"/>
                </a:lnTo>
                <a:lnTo>
                  <a:pt x="2608" y="3974"/>
                </a:lnTo>
                <a:lnTo>
                  <a:pt x="2596" y="3964"/>
                </a:lnTo>
                <a:lnTo>
                  <a:pt x="2586" y="3952"/>
                </a:lnTo>
                <a:lnTo>
                  <a:pt x="2580" y="3940"/>
                </a:lnTo>
                <a:lnTo>
                  <a:pt x="2574" y="3924"/>
                </a:lnTo>
                <a:lnTo>
                  <a:pt x="2574" y="3908"/>
                </a:lnTo>
                <a:lnTo>
                  <a:pt x="2574" y="3892"/>
                </a:lnTo>
                <a:lnTo>
                  <a:pt x="2580" y="3878"/>
                </a:lnTo>
                <a:lnTo>
                  <a:pt x="2586" y="3864"/>
                </a:lnTo>
                <a:lnTo>
                  <a:pt x="2596" y="3852"/>
                </a:lnTo>
                <a:lnTo>
                  <a:pt x="2608" y="3842"/>
                </a:lnTo>
                <a:lnTo>
                  <a:pt x="2622" y="3834"/>
                </a:lnTo>
                <a:lnTo>
                  <a:pt x="2638" y="3830"/>
                </a:lnTo>
                <a:lnTo>
                  <a:pt x="2654" y="3828"/>
                </a:lnTo>
                <a:lnTo>
                  <a:pt x="2670" y="3830"/>
                </a:lnTo>
                <a:lnTo>
                  <a:pt x="2684" y="3834"/>
                </a:lnTo>
                <a:lnTo>
                  <a:pt x="2698" y="3842"/>
                </a:lnTo>
                <a:lnTo>
                  <a:pt x="2710" y="3852"/>
                </a:lnTo>
                <a:lnTo>
                  <a:pt x="2720" y="3864"/>
                </a:lnTo>
                <a:lnTo>
                  <a:pt x="2726" y="3878"/>
                </a:lnTo>
                <a:lnTo>
                  <a:pt x="2732" y="3892"/>
                </a:lnTo>
                <a:lnTo>
                  <a:pt x="2734" y="3908"/>
                </a:lnTo>
                <a:lnTo>
                  <a:pt x="2732" y="3924"/>
                </a:lnTo>
                <a:lnTo>
                  <a:pt x="2726" y="3940"/>
                </a:lnTo>
                <a:lnTo>
                  <a:pt x="2720" y="3952"/>
                </a:lnTo>
                <a:lnTo>
                  <a:pt x="2710" y="3964"/>
                </a:lnTo>
                <a:lnTo>
                  <a:pt x="2698" y="3974"/>
                </a:lnTo>
                <a:lnTo>
                  <a:pt x="2684" y="3982"/>
                </a:lnTo>
                <a:lnTo>
                  <a:pt x="2670" y="3986"/>
                </a:lnTo>
                <a:lnTo>
                  <a:pt x="2654" y="3988"/>
                </a:lnTo>
                <a:close/>
                <a:moveTo>
                  <a:pt x="2654" y="3776"/>
                </a:moveTo>
                <a:lnTo>
                  <a:pt x="2654" y="3776"/>
                </a:lnTo>
                <a:lnTo>
                  <a:pt x="2638" y="3774"/>
                </a:lnTo>
                <a:lnTo>
                  <a:pt x="2622" y="3770"/>
                </a:lnTo>
                <a:lnTo>
                  <a:pt x="2608" y="3762"/>
                </a:lnTo>
                <a:lnTo>
                  <a:pt x="2596" y="3752"/>
                </a:lnTo>
                <a:lnTo>
                  <a:pt x="2586" y="3740"/>
                </a:lnTo>
                <a:lnTo>
                  <a:pt x="2580" y="3728"/>
                </a:lnTo>
                <a:lnTo>
                  <a:pt x="2574" y="3712"/>
                </a:lnTo>
                <a:lnTo>
                  <a:pt x="2574" y="3696"/>
                </a:lnTo>
                <a:lnTo>
                  <a:pt x="2574" y="3680"/>
                </a:lnTo>
                <a:lnTo>
                  <a:pt x="2580" y="3664"/>
                </a:lnTo>
                <a:lnTo>
                  <a:pt x="2586" y="3652"/>
                </a:lnTo>
                <a:lnTo>
                  <a:pt x="2596" y="3640"/>
                </a:lnTo>
                <a:lnTo>
                  <a:pt x="2608" y="3630"/>
                </a:lnTo>
                <a:lnTo>
                  <a:pt x="2622" y="3622"/>
                </a:lnTo>
                <a:lnTo>
                  <a:pt x="2638" y="3618"/>
                </a:lnTo>
                <a:lnTo>
                  <a:pt x="2654" y="3616"/>
                </a:lnTo>
                <a:lnTo>
                  <a:pt x="2670" y="3618"/>
                </a:lnTo>
                <a:lnTo>
                  <a:pt x="2684" y="3622"/>
                </a:lnTo>
                <a:lnTo>
                  <a:pt x="2698" y="3630"/>
                </a:lnTo>
                <a:lnTo>
                  <a:pt x="2710" y="3640"/>
                </a:lnTo>
                <a:lnTo>
                  <a:pt x="2720" y="3652"/>
                </a:lnTo>
                <a:lnTo>
                  <a:pt x="2726" y="3664"/>
                </a:lnTo>
                <a:lnTo>
                  <a:pt x="2732" y="3680"/>
                </a:lnTo>
                <a:lnTo>
                  <a:pt x="2734" y="3696"/>
                </a:lnTo>
                <a:lnTo>
                  <a:pt x="2732" y="3712"/>
                </a:lnTo>
                <a:lnTo>
                  <a:pt x="2726" y="3728"/>
                </a:lnTo>
                <a:lnTo>
                  <a:pt x="2720" y="3740"/>
                </a:lnTo>
                <a:lnTo>
                  <a:pt x="2710" y="3752"/>
                </a:lnTo>
                <a:lnTo>
                  <a:pt x="2698" y="3762"/>
                </a:lnTo>
                <a:lnTo>
                  <a:pt x="2684" y="3770"/>
                </a:lnTo>
                <a:lnTo>
                  <a:pt x="2670" y="3774"/>
                </a:lnTo>
                <a:lnTo>
                  <a:pt x="2654" y="3776"/>
                </a:lnTo>
                <a:close/>
                <a:moveTo>
                  <a:pt x="2654" y="3560"/>
                </a:moveTo>
                <a:lnTo>
                  <a:pt x="2654" y="3560"/>
                </a:lnTo>
                <a:lnTo>
                  <a:pt x="2638" y="3558"/>
                </a:lnTo>
                <a:lnTo>
                  <a:pt x="2622" y="3554"/>
                </a:lnTo>
                <a:lnTo>
                  <a:pt x="2608" y="3546"/>
                </a:lnTo>
                <a:lnTo>
                  <a:pt x="2596" y="3536"/>
                </a:lnTo>
                <a:lnTo>
                  <a:pt x="2586" y="3524"/>
                </a:lnTo>
                <a:lnTo>
                  <a:pt x="2580" y="3512"/>
                </a:lnTo>
                <a:lnTo>
                  <a:pt x="2574" y="3496"/>
                </a:lnTo>
                <a:lnTo>
                  <a:pt x="2574" y="3480"/>
                </a:lnTo>
                <a:lnTo>
                  <a:pt x="2574" y="3464"/>
                </a:lnTo>
                <a:lnTo>
                  <a:pt x="2580" y="3448"/>
                </a:lnTo>
                <a:lnTo>
                  <a:pt x="2586" y="3436"/>
                </a:lnTo>
                <a:lnTo>
                  <a:pt x="2596" y="3424"/>
                </a:lnTo>
                <a:lnTo>
                  <a:pt x="2608" y="3414"/>
                </a:lnTo>
                <a:lnTo>
                  <a:pt x="2622" y="3406"/>
                </a:lnTo>
                <a:lnTo>
                  <a:pt x="2638" y="3402"/>
                </a:lnTo>
                <a:lnTo>
                  <a:pt x="2654" y="3400"/>
                </a:lnTo>
                <a:lnTo>
                  <a:pt x="2670" y="3402"/>
                </a:lnTo>
                <a:lnTo>
                  <a:pt x="2684" y="3406"/>
                </a:lnTo>
                <a:lnTo>
                  <a:pt x="2698" y="3414"/>
                </a:lnTo>
                <a:lnTo>
                  <a:pt x="2710" y="3424"/>
                </a:lnTo>
                <a:lnTo>
                  <a:pt x="2720" y="3436"/>
                </a:lnTo>
                <a:lnTo>
                  <a:pt x="2726" y="3448"/>
                </a:lnTo>
                <a:lnTo>
                  <a:pt x="2732" y="3464"/>
                </a:lnTo>
                <a:lnTo>
                  <a:pt x="2734" y="3480"/>
                </a:lnTo>
                <a:lnTo>
                  <a:pt x="2732" y="3496"/>
                </a:lnTo>
                <a:lnTo>
                  <a:pt x="2726" y="3512"/>
                </a:lnTo>
                <a:lnTo>
                  <a:pt x="2720" y="3524"/>
                </a:lnTo>
                <a:lnTo>
                  <a:pt x="2710" y="3536"/>
                </a:lnTo>
                <a:lnTo>
                  <a:pt x="2698" y="3546"/>
                </a:lnTo>
                <a:lnTo>
                  <a:pt x="2684" y="3554"/>
                </a:lnTo>
                <a:lnTo>
                  <a:pt x="2670" y="3558"/>
                </a:lnTo>
                <a:lnTo>
                  <a:pt x="2654" y="3560"/>
                </a:lnTo>
                <a:close/>
                <a:moveTo>
                  <a:pt x="2654" y="3352"/>
                </a:moveTo>
                <a:lnTo>
                  <a:pt x="2654" y="3352"/>
                </a:lnTo>
                <a:lnTo>
                  <a:pt x="2638" y="3350"/>
                </a:lnTo>
                <a:lnTo>
                  <a:pt x="2622" y="3346"/>
                </a:lnTo>
                <a:lnTo>
                  <a:pt x="2608" y="3338"/>
                </a:lnTo>
                <a:lnTo>
                  <a:pt x="2596" y="3328"/>
                </a:lnTo>
                <a:lnTo>
                  <a:pt x="2586" y="3316"/>
                </a:lnTo>
                <a:lnTo>
                  <a:pt x="2580" y="3304"/>
                </a:lnTo>
                <a:lnTo>
                  <a:pt x="2574" y="3288"/>
                </a:lnTo>
                <a:lnTo>
                  <a:pt x="2574" y="3272"/>
                </a:lnTo>
                <a:lnTo>
                  <a:pt x="2574" y="3256"/>
                </a:lnTo>
                <a:lnTo>
                  <a:pt x="2580" y="3240"/>
                </a:lnTo>
                <a:lnTo>
                  <a:pt x="2586" y="3228"/>
                </a:lnTo>
                <a:lnTo>
                  <a:pt x="2596" y="3216"/>
                </a:lnTo>
                <a:lnTo>
                  <a:pt x="2608" y="3206"/>
                </a:lnTo>
                <a:lnTo>
                  <a:pt x="2622" y="3198"/>
                </a:lnTo>
                <a:lnTo>
                  <a:pt x="2638" y="3194"/>
                </a:lnTo>
                <a:lnTo>
                  <a:pt x="2654" y="3192"/>
                </a:lnTo>
                <a:lnTo>
                  <a:pt x="2670" y="3194"/>
                </a:lnTo>
                <a:lnTo>
                  <a:pt x="2684" y="3198"/>
                </a:lnTo>
                <a:lnTo>
                  <a:pt x="2698" y="3206"/>
                </a:lnTo>
                <a:lnTo>
                  <a:pt x="2710" y="3216"/>
                </a:lnTo>
                <a:lnTo>
                  <a:pt x="2720" y="3228"/>
                </a:lnTo>
                <a:lnTo>
                  <a:pt x="2726" y="3240"/>
                </a:lnTo>
                <a:lnTo>
                  <a:pt x="2732" y="3256"/>
                </a:lnTo>
                <a:lnTo>
                  <a:pt x="2734" y="3272"/>
                </a:lnTo>
                <a:lnTo>
                  <a:pt x="2732" y="3288"/>
                </a:lnTo>
                <a:lnTo>
                  <a:pt x="2726" y="3304"/>
                </a:lnTo>
                <a:lnTo>
                  <a:pt x="2720" y="3316"/>
                </a:lnTo>
                <a:lnTo>
                  <a:pt x="2710" y="3328"/>
                </a:lnTo>
                <a:lnTo>
                  <a:pt x="2698" y="3338"/>
                </a:lnTo>
                <a:lnTo>
                  <a:pt x="2684" y="3346"/>
                </a:lnTo>
                <a:lnTo>
                  <a:pt x="2670" y="3350"/>
                </a:lnTo>
                <a:lnTo>
                  <a:pt x="2654" y="3352"/>
                </a:lnTo>
                <a:close/>
                <a:moveTo>
                  <a:pt x="2654" y="3144"/>
                </a:moveTo>
                <a:lnTo>
                  <a:pt x="2654" y="3144"/>
                </a:lnTo>
                <a:lnTo>
                  <a:pt x="2638" y="3142"/>
                </a:lnTo>
                <a:lnTo>
                  <a:pt x="2622" y="3138"/>
                </a:lnTo>
                <a:lnTo>
                  <a:pt x="2608" y="3130"/>
                </a:lnTo>
                <a:lnTo>
                  <a:pt x="2596" y="3120"/>
                </a:lnTo>
                <a:lnTo>
                  <a:pt x="2586" y="3108"/>
                </a:lnTo>
                <a:lnTo>
                  <a:pt x="2580" y="3096"/>
                </a:lnTo>
                <a:lnTo>
                  <a:pt x="2574" y="3080"/>
                </a:lnTo>
                <a:lnTo>
                  <a:pt x="2574" y="3064"/>
                </a:lnTo>
                <a:lnTo>
                  <a:pt x="2574" y="3048"/>
                </a:lnTo>
                <a:lnTo>
                  <a:pt x="2580" y="3032"/>
                </a:lnTo>
                <a:lnTo>
                  <a:pt x="2586" y="3020"/>
                </a:lnTo>
                <a:lnTo>
                  <a:pt x="2596" y="3008"/>
                </a:lnTo>
                <a:lnTo>
                  <a:pt x="2608" y="2998"/>
                </a:lnTo>
                <a:lnTo>
                  <a:pt x="2622" y="2990"/>
                </a:lnTo>
                <a:lnTo>
                  <a:pt x="2638" y="2986"/>
                </a:lnTo>
                <a:lnTo>
                  <a:pt x="2654" y="2984"/>
                </a:lnTo>
                <a:lnTo>
                  <a:pt x="2670" y="2986"/>
                </a:lnTo>
                <a:lnTo>
                  <a:pt x="2684" y="2990"/>
                </a:lnTo>
                <a:lnTo>
                  <a:pt x="2698" y="2998"/>
                </a:lnTo>
                <a:lnTo>
                  <a:pt x="2710" y="3008"/>
                </a:lnTo>
                <a:lnTo>
                  <a:pt x="2720" y="3020"/>
                </a:lnTo>
                <a:lnTo>
                  <a:pt x="2726" y="3032"/>
                </a:lnTo>
                <a:lnTo>
                  <a:pt x="2732" y="3048"/>
                </a:lnTo>
                <a:lnTo>
                  <a:pt x="2734" y="3064"/>
                </a:lnTo>
                <a:lnTo>
                  <a:pt x="2732" y="3080"/>
                </a:lnTo>
                <a:lnTo>
                  <a:pt x="2726" y="3096"/>
                </a:lnTo>
                <a:lnTo>
                  <a:pt x="2720" y="3108"/>
                </a:lnTo>
                <a:lnTo>
                  <a:pt x="2710" y="3120"/>
                </a:lnTo>
                <a:lnTo>
                  <a:pt x="2698" y="3130"/>
                </a:lnTo>
                <a:lnTo>
                  <a:pt x="2684" y="3138"/>
                </a:lnTo>
                <a:lnTo>
                  <a:pt x="2670" y="3142"/>
                </a:lnTo>
                <a:lnTo>
                  <a:pt x="2654" y="3144"/>
                </a:lnTo>
                <a:close/>
                <a:moveTo>
                  <a:pt x="2654" y="2928"/>
                </a:moveTo>
                <a:lnTo>
                  <a:pt x="2654" y="2928"/>
                </a:lnTo>
                <a:lnTo>
                  <a:pt x="2638" y="2926"/>
                </a:lnTo>
                <a:lnTo>
                  <a:pt x="2622" y="2922"/>
                </a:lnTo>
                <a:lnTo>
                  <a:pt x="2608" y="2914"/>
                </a:lnTo>
                <a:lnTo>
                  <a:pt x="2596" y="2904"/>
                </a:lnTo>
                <a:lnTo>
                  <a:pt x="2586" y="2892"/>
                </a:lnTo>
                <a:lnTo>
                  <a:pt x="2580" y="2880"/>
                </a:lnTo>
                <a:lnTo>
                  <a:pt x="2574" y="2864"/>
                </a:lnTo>
                <a:lnTo>
                  <a:pt x="2574" y="2848"/>
                </a:lnTo>
                <a:lnTo>
                  <a:pt x="2574" y="2832"/>
                </a:lnTo>
                <a:lnTo>
                  <a:pt x="2580" y="2816"/>
                </a:lnTo>
                <a:lnTo>
                  <a:pt x="2586" y="2804"/>
                </a:lnTo>
                <a:lnTo>
                  <a:pt x="2596" y="2792"/>
                </a:lnTo>
                <a:lnTo>
                  <a:pt x="2608" y="2782"/>
                </a:lnTo>
                <a:lnTo>
                  <a:pt x="2622" y="2774"/>
                </a:lnTo>
                <a:lnTo>
                  <a:pt x="2638" y="2770"/>
                </a:lnTo>
                <a:lnTo>
                  <a:pt x="2654" y="2768"/>
                </a:lnTo>
                <a:lnTo>
                  <a:pt x="2670" y="2770"/>
                </a:lnTo>
                <a:lnTo>
                  <a:pt x="2684" y="2774"/>
                </a:lnTo>
                <a:lnTo>
                  <a:pt x="2698" y="2782"/>
                </a:lnTo>
                <a:lnTo>
                  <a:pt x="2710" y="2792"/>
                </a:lnTo>
                <a:lnTo>
                  <a:pt x="2720" y="2804"/>
                </a:lnTo>
                <a:lnTo>
                  <a:pt x="2726" y="2816"/>
                </a:lnTo>
                <a:lnTo>
                  <a:pt x="2732" y="2832"/>
                </a:lnTo>
                <a:lnTo>
                  <a:pt x="2734" y="2848"/>
                </a:lnTo>
                <a:lnTo>
                  <a:pt x="2732" y="2864"/>
                </a:lnTo>
                <a:lnTo>
                  <a:pt x="2726" y="2880"/>
                </a:lnTo>
                <a:lnTo>
                  <a:pt x="2720" y="2892"/>
                </a:lnTo>
                <a:lnTo>
                  <a:pt x="2710" y="2904"/>
                </a:lnTo>
                <a:lnTo>
                  <a:pt x="2698" y="2914"/>
                </a:lnTo>
                <a:lnTo>
                  <a:pt x="2684" y="2922"/>
                </a:lnTo>
                <a:lnTo>
                  <a:pt x="2670" y="2926"/>
                </a:lnTo>
                <a:lnTo>
                  <a:pt x="2654" y="2928"/>
                </a:lnTo>
                <a:close/>
                <a:moveTo>
                  <a:pt x="2654" y="2728"/>
                </a:moveTo>
                <a:lnTo>
                  <a:pt x="2654" y="2728"/>
                </a:lnTo>
                <a:lnTo>
                  <a:pt x="2638" y="2726"/>
                </a:lnTo>
                <a:lnTo>
                  <a:pt x="2622" y="2722"/>
                </a:lnTo>
                <a:lnTo>
                  <a:pt x="2608" y="2714"/>
                </a:lnTo>
                <a:lnTo>
                  <a:pt x="2596" y="2704"/>
                </a:lnTo>
                <a:lnTo>
                  <a:pt x="2586" y="2692"/>
                </a:lnTo>
                <a:lnTo>
                  <a:pt x="2580" y="2680"/>
                </a:lnTo>
                <a:lnTo>
                  <a:pt x="2574" y="2664"/>
                </a:lnTo>
                <a:lnTo>
                  <a:pt x="2574" y="2648"/>
                </a:lnTo>
                <a:lnTo>
                  <a:pt x="2574" y="2632"/>
                </a:lnTo>
                <a:lnTo>
                  <a:pt x="2580" y="2616"/>
                </a:lnTo>
                <a:lnTo>
                  <a:pt x="2586" y="2604"/>
                </a:lnTo>
                <a:lnTo>
                  <a:pt x="2596" y="2592"/>
                </a:lnTo>
                <a:lnTo>
                  <a:pt x="2608" y="2582"/>
                </a:lnTo>
                <a:lnTo>
                  <a:pt x="2622" y="2574"/>
                </a:lnTo>
                <a:lnTo>
                  <a:pt x="2638" y="2570"/>
                </a:lnTo>
                <a:lnTo>
                  <a:pt x="2654" y="2568"/>
                </a:lnTo>
                <a:lnTo>
                  <a:pt x="2670" y="2570"/>
                </a:lnTo>
                <a:lnTo>
                  <a:pt x="2684" y="2574"/>
                </a:lnTo>
                <a:lnTo>
                  <a:pt x="2698" y="2582"/>
                </a:lnTo>
                <a:lnTo>
                  <a:pt x="2710" y="2592"/>
                </a:lnTo>
                <a:lnTo>
                  <a:pt x="2720" y="2604"/>
                </a:lnTo>
                <a:lnTo>
                  <a:pt x="2726" y="2616"/>
                </a:lnTo>
                <a:lnTo>
                  <a:pt x="2732" y="2632"/>
                </a:lnTo>
                <a:lnTo>
                  <a:pt x="2734" y="2648"/>
                </a:lnTo>
                <a:lnTo>
                  <a:pt x="2732" y="2664"/>
                </a:lnTo>
                <a:lnTo>
                  <a:pt x="2726" y="2680"/>
                </a:lnTo>
                <a:lnTo>
                  <a:pt x="2720" y="2692"/>
                </a:lnTo>
                <a:lnTo>
                  <a:pt x="2710" y="2704"/>
                </a:lnTo>
                <a:lnTo>
                  <a:pt x="2698" y="2714"/>
                </a:lnTo>
                <a:lnTo>
                  <a:pt x="2684" y="2722"/>
                </a:lnTo>
                <a:lnTo>
                  <a:pt x="2670" y="2726"/>
                </a:lnTo>
                <a:lnTo>
                  <a:pt x="2654" y="2728"/>
                </a:lnTo>
                <a:close/>
                <a:moveTo>
                  <a:pt x="2654" y="2520"/>
                </a:moveTo>
                <a:lnTo>
                  <a:pt x="2654" y="2520"/>
                </a:lnTo>
                <a:lnTo>
                  <a:pt x="2638" y="2518"/>
                </a:lnTo>
                <a:lnTo>
                  <a:pt x="2622" y="2514"/>
                </a:lnTo>
                <a:lnTo>
                  <a:pt x="2608" y="2506"/>
                </a:lnTo>
                <a:lnTo>
                  <a:pt x="2596" y="2496"/>
                </a:lnTo>
                <a:lnTo>
                  <a:pt x="2586" y="2484"/>
                </a:lnTo>
                <a:lnTo>
                  <a:pt x="2580" y="2472"/>
                </a:lnTo>
                <a:lnTo>
                  <a:pt x="2574" y="2456"/>
                </a:lnTo>
                <a:lnTo>
                  <a:pt x="2574" y="2440"/>
                </a:lnTo>
                <a:lnTo>
                  <a:pt x="2574" y="2424"/>
                </a:lnTo>
                <a:lnTo>
                  <a:pt x="2580" y="2408"/>
                </a:lnTo>
                <a:lnTo>
                  <a:pt x="2586" y="2396"/>
                </a:lnTo>
                <a:lnTo>
                  <a:pt x="2596" y="2384"/>
                </a:lnTo>
                <a:lnTo>
                  <a:pt x="2608" y="2374"/>
                </a:lnTo>
                <a:lnTo>
                  <a:pt x="2622" y="2366"/>
                </a:lnTo>
                <a:lnTo>
                  <a:pt x="2638" y="2362"/>
                </a:lnTo>
                <a:lnTo>
                  <a:pt x="2654" y="2360"/>
                </a:lnTo>
                <a:lnTo>
                  <a:pt x="2670" y="2362"/>
                </a:lnTo>
                <a:lnTo>
                  <a:pt x="2684" y="2366"/>
                </a:lnTo>
                <a:lnTo>
                  <a:pt x="2698" y="2374"/>
                </a:lnTo>
                <a:lnTo>
                  <a:pt x="2710" y="2384"/>
                </a:lnTo>
                <a:lnTo>
                  <a:pt x="2720" y="2396"/>
                </a:lnTo>
                <a:lnTo>
                  <a:pt x="2726" y="2408"/>
                </a:lnTo>
                <a:lnTo>
                  <a:pt x="2732" y="2424"/>
                </a:lnTo>
                <a:lnTo>
                  <a:pt x="2734" y="2440"/>
                </a:lnTo>
                <a:lnTo>
                  <a:pt x="2732" y="2456"/>
                </a:lnTo>
                <a:lnTo>
                  <a:pt x="2726" y="2472"/>
                </a:lnTo>
                <a:lnTo>
                  <a:pt x="2720" y="2484"/>
                </a:lnTo>
                <a:lnTo>
                  <a:pt x="2710" y="2496"/>
                </a:lnTo>
                <a:lnTo>
                  <a:pt x="2698" y="2506"/>
                </a:lnTo>
                <a:lnTo>
                  <a:pt x="2684" y="2514"/>
                </a:lnTo>
                <a:lnTo>
                  <a:pt x="2670" y="2518"/>
                </a:lnTo>
                <a:lnTo>
                  <a:pt x="2654" y="2520"/>
                </a:lnTo>
                <a:close/>
                <a:moveTo>
                  <a:pt x="2654" y="2312"/>
                </a:moveTo>
                <a:lnTo>
                  <a:pt x="2654" y="2312"/>
                </a:lnTo>
                <a:lnTo>
                  <a:pt x="2638" y="2310"/>
                </a:lnTo>
                <a:lnTo>
                  <a:pt x="2622" y="2306"/>
                </a:lnTo>
                <a:lnTo>
                  <a:pt x="2608" y="2298"/>
                </a:lnTo>
                <a:lnTo>
                  <a:pt x="2596" y="2288"/>
                </a:lnTo>
                <a:lnTo>
                  <a:pt x="2586" y="2276"/>
                </a:lnTo>
                <a:lnTo>
                  <a:pt x="2580" y="2264"/>
                </a:lnTo>
                <a:lnTo>
                  <a:pt x="2574" y="2248"/>
                </a:lnTo>
                <a:lnTo>
                  <a:pt x="2574" y="2232"/>
                </a:lnTo>
                <a:lnTo>
                  <a:pt x="2574" y="2216"/>
                </a:lnTo>
                <a:lnTo>
                  <a:pt x="2580" y="2200"/>
                </a:lnTo>
                <a:lnTo>
                  <a:pt x="2586" y="2188"/>
                </a:lnTo>
                <a:lnTo>
                  <a:pt x="2596" y="2176"/>
                </a:lnTo>
                <a:lnTo>
                  <a:pt x="2608" y="2166"/>
                </a:lnTo>
                <a:lnTo>
                  <a:pt x="2622" y="2158"/>
                </a:lnTo>
                <a:lnTo>
                  <a:pt x="2638" y="2154"/>
                </a:lnTo>
                <a:lnTo>
                  <a:pt x="2654" y="2152"/>
                </a:lnTo>
                <a:lnTo>
                  <a:pt x="2670" y="2154"/>
                </a:lnTo>
                <a:lnTo>
                  <a:pt x="2684" y="2158"/>
                </a:lnTo>
                <a:lnTo>
                  <a:pt x="2698" y="2166"/>
                </a:lnTo>
                <a:lnTo>
                  <a:pt x="2710" y="2176"/>
                </a:lnTo>
                <a:lnTo>
                  <a:pt x="2720" y="2188"/>
                </a:lnTo>
                <a:lnTo>
                  <a:pt x="2726" y="2200"/>
                </a:lnTo>
                <a:lnTo>
                  <a:pt x="2732" y="2216"/>
                </a:lnTo>
                <a:lnTo>
                  <a:pt x="2734" y="2232"/>
                </a:lnTo>
                <a:lnTo>
                  <a:pt x="2732" y="2248"/>
                </a:lnTo>
                <a:lnTo>
                  <a:pt x="2726" y="2264"/>
                </a:lnTo>
                <a:lnTo>
                  <a:pt x="2720" y="2276"/>
                </a:lnTo>
                <a:lnTo>
                  <a:pt x="2710" y="2288"/>
                </a:lnTo>
                <a:lnTo>
                  <a:pt x="2698" y="2298"/>
                </a:lnTo>
                <a:lnTo>
                  <a:pt x="2684" y="2306"/>
                </a:lnTo>
                <a:lnTo>
                  <a:pt x="2670" y="2310"/>
                </a:lnTo>
                <a:lnTo>
                  <a:pt x="2654" y="2312"/>
                </a:lnTo>
                <a:close/>
                <a:moveTo>
                  <a:pt x="2654" y="2096"/>
                </a:moveTo>
                <a:lnTo>
                  <a:pt x="2654" y="2096"/>
                </a:lnTo>
                <a:lnTo>
                  <a:pt x="2638" y="2094"/>
                </a:lnTo>
                <a:lnTo>
                  <a:pt x="2622" y="2090"/>
                </a:lnTo>
                <a:lnTo>
                  <a:pt x="2608" y="2082"/>
                </a:lnTo>
                <a:lnTo>
                  <a:pt x="2596" y="2072"/>
                </a:lnTo>
                <a:lnTo>
                  <a:pt x="2586" y="2060"/>
                </a:lnTo>
                <a:lnTo>
                  <a:pt x="2580" y="2048"/>
                </a:lnTo>
                <a:lnTo>
                  <a:pt x="2574" y="2032"/>
                </a:lnTo>
                <a:lnTo>
                  <a:pt x="2574" y="2016"/>
                </a:lnTo>
                <a:lnTo>
                  <a:pt x="2574" y="2000"/>
                </a:lnTo>
                <a:lnTo>
                  <a:pt x="2580" y="1984"/>
                </a:lnTo>
                <a:lnTo>
                  <a:pt x="2586" y="1972"/>
                </a:lnTo>
                <a:lnTo>
                  <a:pt x="2596" y="1960"/>
                </a:lnTo>
                <a:lnTo>
                  <a:pt x="2608" y="1950"/>
                </a:lnTo>
                <a:lnTo>
                  <a:pt x="2622" y="1942"/>
                </a:lnTo>
                <a:lnTo>
                  <a:pt x="2638" y="1938"/>
                </a:lnTo>
                <a:lnTo>
                  <a:pt x="2654" y="1936"/>
                </a:lnTo>
                <a:lnTo>
                  <a:pt x="2670" y="1938"/>
                </a:lnTo>
                <a:lnTo>
                  <a:pt x="2684" y="1942"/>
                </a:lnTo>
                <a:lnTo>
                  <a:pt x="2698" y="1950"/>
                </a:lnTo>
                <a:lnTo>
                  <a:pt x="2710" y="1960"/>
                </a:lnTo>
                <a:lnTo>
                  <a:pt x="2720" y="1972"/>
                </a:lnTo>
                <a:lnTo>
                  <a:pt x="2726" y="1984"/>
                </a:lnTo>
                <a:lnTo>
                  <a:pt x="2732" y="2000"/>
                </a:lnTo>
                <a:lnTo>
                  <a:pt x="2734" y="2016"/>
                </a:lnTo>
                <a:lnTo>
                  <a:pt x="2732" y="2032"/>
                </a:lnTo>
                <a:lnTo>
                  <a:pt x="2726" y="2048"/>
                </a:lnTo>
                <a:lnTo>
                  <a:pt x="2720" y="2060"/>
                </a:lnTo>
                <a:lnTo>
                  <a:pt x="2710" y="2072"/>
                </a:lnTo>
                <a:lnTo>
                  <a:pt x="2698" y="2082"/>
                </a:lnTo>
                <a:lnTo>
                  <a:pt x="2684" y="2090"/>
                </a:lnTo>
                <a:lnTo>
                  <a:pt x="2670" y="2094"/>
                </a:lnTo>
                <a:lnTo>
                  <a:pt x="2654" y="2096"/>
                </a:lnTo>
                <a:close/>
                <a:moveTo>
                  <a:pt x="2654" y="1880"/>
                </a:moveTo>
                <a:lnTo>
                  <a:pt x="2654" y="1880"/>
                </a:lnTo>
                <a:lnTo>
                  <a:pt x="2638" y="1878"/>
                </a:lnTo>
                <a:lnTo>
                  <a:pt x="2622" y="1874"/>
                </a:lnTo>
                <a:lnTo>
                  <a:pt x="2608" y="1866"/>
                </a:lnTo>
                <a:lnTo>
                  <a:pt x="2596" y="1856"/>
                </a:lnTo>
                <a:lnTo>
                  <a:pt x="2586" y="1844"/>
                </a:lnTo>
                <a:lnTo>
                  <a:pt x="2580" y="1832"/>
                </a:lnTo>
                <a:lnTo>
                  <a:pt x="2574" y="1816"/>
                </a:lnTo>
                <a:lnTo>
                  <a:pt x="2574" y="1800"/>
                </a:lnTo>
                <a:lnTo>
                  <a:pt x="2574" y="1784"/>
                </a:lnTo>
                <a:lnTo>
                  <a:pt x="2580" y="1768"/>
                </a:lnTo>
                <a:lnTo>
                  <a:pt x="2586" y="1756"/>
                </a:lnTo>
                <a:lnTo>
                  <a:pt x="2596" y="1744"/>
                </a:lnTo>
                <a:lnTo>
                  <a:pt x="2608" y="1734"/>
                </a:lnTo>
                <a:lnTo>
                  <a:pt x="2622" y="1726"/>
                </a:lnTo>
                <a:lnTo>
                  <a:pt x="2638" y="1722"/>
                </a:lnTo>
                <a:lnTo>
                  <a:pt x="2654" y="1720"/>
                </a:lnTo>
                <a:lnTo>
                  <a:pt x="2670" y="1722"/>
                </a:lnTo>
                <a:lnTo>
                  <a:pt x="2684" y="1726"/>
                </a:lnTo>
                <a:lnTo>
                  <a:pt x="2698" y="1734"/>
                </a:lnTo>
                <a:lnTo>
                  <a:pt x="2710" y="1744"/>
                </a:lnTo>
                <a:lnTo>
                  <a:pt x="2720" y="1756"/>
                </a:lnTo>
                <a:lnTo>
                  <a:pt x="2726" y="1768"/>
                </a:lnTo>
                <a:lnTo>
                  <a:pt x="2732" y="1784"/>
                </a:lnTo>
                <a:lnTo>
                  <a:pt x="2734" y="1800"/>
                </a:lnTo>
                <a:lnTo>
                  <a:pt x="2732" y="1816"/>
                </a:lnTo>
                <a:lnTo>
                  <a:pt x="2726" y="1832"/>
                </a:lnTo>
                <a:lnTo>
                  <a:pt x="2720" y="1844"/>
                </a:lnTo>
                <a:lnTo>
                  <a:pt x="2710" y="1856"/>
                </a:lnTo>
                <a:lnTo>
                  <a:pt x="2698" y="1866"/>
                </a:lnTo>
                <a:lnTo>
                  <a:pt x="2684" y="1874"/>
                </a:lnTo>
                <a:lnTo>
                  <a:pt x="2670" y="1878"/>
                </a:lnTo>
                <a:lnTo>
                  <a:pt x="2654" y="1880"/>
                </a:lnTo>
                <a:close/>
                <a:moveTo>
                  <a:pt x="2654" y="1680"/>
                </a:moveTo>
                <a:lnTo>
                  <a:pt x="2654" y="1680"/>
                </a:lnTo>
                <a:lnTo>
                  <a:pt x="2638" y="1678"/>
                </a:lnTo>
                <a:lnTo>
                  <a:pt x="2622" y="1674"/>
                </a:lnTo>
                <a:lnTo>
                  <a:pt x="2608" y="1666"/>
                </a:lnTo>
                <a:lnTo>
                  <a:pt x="2596" y="1656"/>
                </a:lnTo>
                <a:lnTo>
                  <a:pt x="2586" y="1644"/>
                </a:lnTo>
                <a:lnTo>
                  <a:pt x="2580" y="1632"/>
                </a:lnTo>
                <a:lnTo>
                  <a:pt x="2574" y="1616"/>
                </a:lnTo>
                <a:lnTo>
                  <a:pt x="2574" y="1600"/>
                </a:lnTo>
                <a:lnTo>
                  <a:pt x="2574" y="1584"/>
                </a:lnTo>
                <a:lnTo>
                  <a:pt x="2580" y="1568"/>
                </a:lnTo>
                <a:lnTo>
                  <a:pt x="2586" y="1556"/>
                </a:lnTo>
                <a:lnTo>
                  <a:pt x="2596" y="1544"/>
                </a:lnTo>
                <a:lnTo>
                  <a:pt x="2608" y="1534"/>
                </a:lnTo>
                <a:lnTo>
                  <a:pt x="2622" y="1526"/>
                </a:lnTo>
                <a:lnTo>
                  <a:pt x="2638" y="1522"/>
                </a:lnTo>
                <a:lnTo>
                  <a:pt x="2654" y="1520"/>
                </a:lnTo>
                <a:lnTo>
                  <a:pt x="2670" y="1522"/>
                </a:lnTo>
                <a:lnTo>
                  <a:pt x="2684" y="1526"/>
                </a:lnTo>
                <a:lnTo>
                  <a:pt x="2698" y="1534"/>
                </a:lnTo>
                <a:lnTo>
                  <a:pt x="2710" y="1544"/>
                </a:lnTo>
                <a:lnTo>
                  <a:pt x="2720" y="1556"/>
                </a:lnTo>
                <a:lnTo>
                  <a:pt x="2726" y="1568"/>
                </a:lnTo>
                <a:lnTo>
                  <a:pt x="2732" y="1584"/>
                </a:lnTo>
                <a:lnTo>
                  <a:pt x="2734" y="1600"/>
                </a:lnTo>
                <a:lnTo>
                  <a:pt x="2732" y="1616"/>
                </a:lnTo>
                <a:lnTo>
                  <a:pt x="2726" y="1632"/>
                </a:lnTo>
                <a:lnTo>
                  <a:pt x="2720" y="1644"/>
                </a:lnTo>
                <a:lnTo>
                  <a:pt x="2710" y="1656"/>
                </a:lnTo>
                <a:lnTo>
                  <a:pt x="2698" y="1666"/>
                </a:lnTo>
                <a:lnTo>
                  <a:pt x="2684" y="1674"/>
                </a:lnTo>
                <a:lnTo>
                  <a:pt x="2670" y="1678"/>
                </a:lnTo>
                <a:lnTo>
                  <a:pt x="2654" y="1680"/>
                </a:lnTo>
                <a:close/>
                <a:moveTo>
                  <a:pt x="2654" y="1472"/>
                </a:moveTo>
                <a:lnTo>
                  <a:pt x="2654" y="1472"/>
                </a:lnTo>
                <a:lnTo>
                  <a:pt x="2638" y="1470"/>
                </a:lnTo>
                <a:lnTo>
                  <a:pt x="2622" y="1466"/>
                </a:lnTo>
                <a:lnTo>
                  <a:pt x="2608" y="1458"/>
                </a:lnTo>
                <a:lnTo>
                  <a:pt x="2596" y="1448"/>
                </a:lnTo>
                <a:lnTo>
                  <a:pt x="2586" y="1436"/>
                </a:lnTo>
                <a:lnTo>
                  <a:pt x="2580" y="1424"/>
                </a:lnTo>
                <a:lnTo>
                  <a:pt x="2574" y="1408"/>
                </a:lnTo>
                <a:lnTo>
                  <a:pt x="2574" y="1392"/>
                </a:lnTo>
                <a:lnTo>
                  <a:pt x="2574" y="1376"/>
                </a:lnTo>
                <a:lnTo>
                  <a:pt x="2580" y="1360"/>
                </a:lnTo>
                <a:lnTo>
                  <a:pt x="2586" y="1348"/>
                </a:lnTo>
                <a:lnTo>
                  <a:pt x="2596" y="1336"/>
                </a:lnTo>
                <a:lnTo>
                  <a:pt x="2608" y="1326"/>
                </a:lnTo>
                <a:lnTo>
                  <a:pt x="2622" y="1318"/>
                </a:lnTo>
                <a:lnTo>
                  <a:pt x="2638" y="1314"/>
                </a:lnTo>
                <a:lnTo>
                  <a:pt x="2654" y="1312"/>
                </a:lnTo>
                <a:lnTo>
                  <a:pt x="2670" y="1314"/>
                </a:lnTo>
                <a:lnTo>
                  <a:pt x="2684" y="1318"/>
                </a:lnTo>
                <a:lnTo>
                  <a:pt x="2698" y="1326"/>
                </a:lnTo>
                <a:lnTo>
                  <a:pt x="2710" y="1336"/>
                </a:lnTo>
                <a:lnTo>
                  <a:pt x="2720" y="1348"/>
                </a:lnTo>
                <a:lnTo>
                  <a:pt x="2726" y="1360"/>
                </a:lnTo>
                <a:lnTo>
                  <a:pt x="2732" y="1376"/>
                </a:lnTo>
                <a:lnTo>
                  <a:pt x="2734" y="1392"/>
                </a:lnTo>
                <a:lnTo>
                  <a:pt x="2732" y="1408"/>
                </a:lnTo>
                <a:lnTo>
                  <a:pt x="2726" y="1424"/>
                </a:lnTo>
                <a:lnTo>
                  <a:pt x="2720" y="1436"/>
                </a:lnTo>
                <a:lnTo>
                  <a:pt x="2710" y="1448"/>
                </a:lnTo>
                <a:lnTo>
                  <a:pt x="2698" y="1458"/>
                </a:lnTo>
                <a:lnTo>
                  <a:pt x="2684" y="1466"/>
                </a:lnTo>
                <a:lnTo>
                  <a:pt x="2670" y="1470"/>
                </a:lnTo>
                <a:lnTo>
                  <a:pt x="2654" y="1472"/>
                </a:lnTo>
                <a:close/>
                <a:moveTo>
                  <a:pt x="2654" y="1264"/>
                </a:moveTo>
                <a:lnTo>
                  <a:pt x="2654" y="1264"/>
                </a:lnTo>
                <a:lnTo>
                  <a:pt x="2638" y="1262"/>
                </a:lnTo>
                <a:lnTo>
                  <a:pt x="2622" y="1258"/>
                </a:lnTo>
                <a:lnTo>
                  <a:pt x="2608" y="1250"/>
                </a:lnTo>
                <a:lnTo>
                  <a:pt x="2596" y="1240"/>
                </a:lnTo>
                <a:lnTo>
                  <a:pt x="2586" y="1228"/>
                </a:lnTo>
                <a:lnTo>
                  <a:pt x="2580" y="1216"/>
                </a:lnTo>
                <a:lnTo>
                  <a:pt x="2574" y="1200"/>
                </a:lnTo>
                <a:lnTo>
                  <a:pt x="2574" y="1184"/>
                </a:lnTo>
                <a:lnTo>
                  <a:pt x="2574" y="1168"/>
                </a:lnTo>
                <a:lnTo>
                  <a:pt x="2580" y="1152"/>
                </a:lnTo>
                <a:lnTo>
                  <a:pt x="2586" y="1140"/>
                </a:lnTo>
                <a:lnTo>
                  <a:pt x="2596" y="1128"/>
                </a:lnTo>
                <a:lnTo>
                  <a:pt x="2608" y="1118"/>
                </a:lnTo>
                <a:lnTo>
                  <a:pt x="2622" y="1110"/>
                </a:lnTo>
                <a:lnTo>
                  <a:pt x="2638" y="1106"/>
                </a:lnTo>
                <a:lnTo>
                  <a:pt x="2654" y="1104"/>
                </a:lnTo>
                <a:lnTo>
                  <a:pt x="2670" y="1106"/>
                </a:lnTo>
                <a:lnTo>
                  <a:pt x="2684" y="1110"/>
                </a:lnTo>
                <a:lnTo>
                  <a:pt x="2698" y="1118"/>
                </a:lnTo>
                <a:lnTo>
                  <a:pt x="2710" y="1128"/>
                </a:lnTo>
                <a:lnTo>
                  <a:pt x="2720" y="1140"/>
                </a:lnTo>
                <a:lnTo>
                  <a:pt x="2726" y="1152"/>
                </a:lnTo>
                <a:lnTo>
                  <a:pt x="2732" y="1168"/>
                </a:lnTo>
                <a:lnTo>
                  <a:pt x="2734" y="1184"/>
                </a:lnTo>
                <a:lnTo>
                  <a:pt x="2732" y="1200"/>
                </a:lnTo>
                <a:lnTo>
                  <a:pt x="2726" y="1216"/>
                </a:lnTo>
                <a:lnTo>
                  <a:pt x="2720" y="1228"/>
                </a:lnTo>
                <a:lnTo>
                  <a:pt x="2710" y="1240"/>
                </a:lnTo>
                <a:lnTo>
                  <a:pt x="2698" y="1250"/>
                </a:lnTo>
                <a:lnTo>
                  <a:pt x="2684" y="1258"/>
                </a:lnTo>
                <a:lnTo>
                  <a:pt x="2670" y="1262"/>
                </a:lnTo>
                <a:lnTo>
                  <a:pt x="2654" y="1264"/>
                </a:lnTo>
                <a:close/>
                <a:moveTo>
                  <a:pt x="2654" y="1056"/>
                </a:moveTo>
                <a:lnTo>
                  <a:pt x="2654" y="1056"/>
                </a:lnTo>
                <a:lnTo>
                  <a:pt x="2638" y="1054"/>
                </a:lnTo>
                <a:lnTo>
                  <a:pt x="2622" y="1050"/>
                </a:lnTo>
                <a:lnTo>
                  <a:pt x="2608" y="1042"/>
                </a:lnTo>
                <a:lnTo>
                  <a:pt x="2596" y="1032"/>
                </a:lnTo>
                <a:lnTo>
                  <a:pt x="2586" y="1020"/>
                </a:lnTo>
                <a:lnTo>
                  <a:pt x="2580" y="1008"/>
                </a:lnTo>
                <a:lnTo>
                  <a:pt x="2574" y="992"/>
                </a:lnTo>
                <a:lnTo>
                  <a:pt x="2574" y="976"/>
                </a:lnTo>
                <a:lnTo>
                  <a:pt x="2574" y="960"/>
                </a:lnTo>
                <a:lnTo>
                  <a:pt x="2580" y="944"/>
                </a:lnTo>
                <a:lnTo>
                  <a:pt x="2586" y="932"/>
                </a:lnTo>
                <a:lnTo>
                  <a:pt x="2596" y="920"/>
                </a:lnTo>
                <a:lnTo>
                  <a:pt x="2608" y="910"/>
                </a:lnTo>
                <a:lnTo>
                  <a:pt x="2622" y="902"/>
                </a:lnTo>
                <a:lnTo>
                  <a:pt x="2638" y="898"/>
                </a:lnTo>
                <a:lnTo>
                  <a:pt x="2654" y="896"/>
                </a:lnTo>
                <a:lnTo>
                  <a:pt x="2670" y="898"/>
                </a:lnTo>
                <a:lnTo>
                  <a:pt x="2684" y="902"/>
                </a:lnTo>
                <a:lnTo>
                  <a:pt x="2698" y="910"/>
                </a:lnTo>
                <a:lnTo>
                  <a:pt x="2710" y="920"/>
                </a:lnTo>
                <a:lnTo>
                  <a:pt x="2720" y="932"/>
                </a:lnTo>
                <a:lnTo>
                  <a:pt x="2726" y="944"/>
                </a:lnTo>
                <a:lnTo>
                  <a:pt x="2732" y="960"/>
                </a:lnTo>
                <a:lnTo>
                  <a:pt x="2734" y="976"/>
                </a:lnTo>
                <a:lnTo>
                  <a:pt x="2732" y="992"/>
                </a:lnTo>
                <a:lnTo>
                  <a:pt x="2726" y="1008"/>
                </a:lnTo>
                <a:lnTo>
                  <a:pt x="2720" y="1020"/>
                </a:lnTo>
                <a:lnTo>
                  <a:pt x="2710" y="1032"/>
                </a:lnTo>
                <a:lnTo>
                  <a:pt x="2698" y="1042"/>
                </a:lnTo>
                <a:lnTo>
                  <a:pt x="2684" y="1050"/>
                </a:lnTo>
                <a:lnTo>
                  <a:pt x="2670" y="1054"/>
                </a:lnTo>
                <a:lnTo>
                  <a:pt x="2654" y="1056"/>
                </a:lnTo>
                <a:close/>
                <a:moveTo>
                  <a:pt x="2654" y="840"/>
                </a:moveTo>
                <a:lnTo>
                  <a:pt x="2654" y="840"/>
                </a:lnTo>
                <a:lnTo>
                  <a:pt x="2638" y="838"/>
                </a:lnTo>
                <a:lnTo>
                  <a:pt x="2622" y="834"/>
                </a:lnTo>
                <a:lnTo>
                  <a:pt x="2608" y="826"/>
                </a:lnTo>
                <a:lnTo>
                  <a:pt x="2596" y="816"/>
                </a:lnTo>
                <a:lnTo>
                  <a:pt x="2586" y="804"/>
                </a:lnTo>
                <a:lnTo>
                  <a:pt x="2580" y="792"/>
                </a:lnTo>
                <a:lnTo>
                  <a:pt x="2574" y="776"/>
                </a:lnTo>
                <a:lnTo>
                  <a:pt x="2574" y="760"/>
                </a:lnTo>
                <a:lnTo>
                  <a:pt x="2574" y="744"/>
                </a:lnTo>
                <a:lnTo>
                  <a:pt x="2580" y="728"/>
                </a:lnTo>
                <a:lnTo>
                  <a:pt x="2586" y="716"/>
                </a:lnTo>
                <a:lnTo>
                  <a:pt x="2596" y="704"/>
                </a:lnTo>
                <a:lnTo>
                  <a:pt x="2608" y="694"/>
                </a:lnTo>
                <a:lnTo>
                  <a:pt x="2622" y="686"/>
                </a:lnTo>
                <a:lnTo>
                  <a:pt x="2638" y="682"/>
                </a:lnTo>
                <a:lnTo>
                  <a:pt x="2654" y="680"/>
                </a:lnTo>
                <a:lnTo>
                  <a:pt x="2670" y="682"/>
                </a:lnTo>
                <a:lnTo>
                  <a:pt x="2684" y="686"/>
                </a:lnTo>
                <a:lnTo>
                  <a:pt x="2698" y="694"/>
                </a:lnTo>
                <a:lnTo>
                  <a:pt x="2710" y="704"/>
                </a:lnTo>
                <a:lnTo>
                  <a:pt x="2720" y="716"/>
                </a:lnTo>
                <a:lnTo>
                  <a:pt x="2726" y="728"/>
                </a:lnTo>
                <a:lnTo>
                  <a:pt x="2732" y="744"/>
                </a:lnTo>
                <a:lnTo>
                  <a:pt x="2734" y="760"/>
                </a:lnTo>
                <a:lnTo>
                  <a:pt x="2732" y="776"/>
                </a:lnTo>
                <a:lnTo>
                  <a:pt x="2726" y="792"/>
                </a:lnTo>
                <a:lnTo>
                  <a:pt x="2720" y="804"/>
                </a:lnTo>
                <a:lnTo>
                  <a:pt x="2710" y="816"/>
                </a:lnTo>
                <a:lnTo>
                  <a:pt x="2698" y="826"/>
                </a:lnTo>
                <a:lnTo>
                  <a:pt x="2684" y="834"/>
                </a:lnTo>
                <a:lnTo>
                  <a:pt x="2670" y="838"/>
                </a:lnTo>
                <a:lnTo>
                  <a:pt x="2654" y="840"/>
                </a:lnTo>
                <a:close/>
                <a:moveTo>
                  <a:pt x="2654" y="640"/>
                </a:moveTo>
                <a:lnTo>
                  <a:pt x="2654" y="640"/>
                </a:lnTo>
                <a:lnTo>
                  <a:pt x="2638" y="638"/>
                </a:lnTo>
                <a:lnTo>
                  <a:pt x="2622" y="634"/>
                </a:lnTo>
                <a:lnTo>
                  <a:pt x="2608" y="626"/>
                </a:lnTo>
                <a:lnTo>
                  <a:pt x="2596" y="616"/>
                </a:lnTo>
                <a:lnTo>
                  <a:pt x="2586" y="604"/>
                </a:lnTo>
                <a:lnTo>
                  <a:pt x="2580" y="592"/>
                </a:lnTo>
                <a:lnTo>
                  <a:pt x="2574" y="576"/>
                </a:lnTo>
                <a:lnTo>
                  <a:pt x="2574" y="560"/>
                </a:lnTo>
                <a:lnTo>
                  <a:pt x="2574" y="544"/>
                </a:lnTo>
                <a:lnTo>
                  <a:pt x="2580" y="528"/>
                </a:lnTo>
                <a:lnTo>
                  <a:pt x="2586" y="516"/>
                </a:lnTo>
                <a:lnTo>
                  <a:pt x="2596" y="504"/>
                </a:lnTo>
                <a:lnTo>
                  <a:pt x="2608" y="494"/>
                </a:lnTo>
                <a:lnTo>
                  <a:pt x="2622" y="486"/>
                </a:lnTo>
                <a:lnTo>
                  <a:pt x="2638" y="482"/>
                </a:lnTo>
                <a:lnTo>
                  <a:pt x="2654" y="480"/>
                </a:lnTo>
                <a:lnTo>
                  <a:pt x="2670" y="482"/>
                </a:lnTo>
                <a:lnTo>
                  <a:pt x="2684" y="486"/>
                </a:lnTo>
                <a:lnTo>
                  <a:pt x="2698" y="494"/>
                </a:lnTo>
                <a:lnTo>
                  <a:pt x="2710" y="504"/>
                </a:lnTo>
                <a:lnTo>
                  <a:pt x="2720" y="516"/>
                </a:lnTo>
                <a:lnTo>
                  <a:pt x="2726" y="528"/>
                </a:lnTo>
                <a:lnTo>
                  <a:pt x="2732" y="544"/>
                </a:lnTo>
                <a:lnTo>
                  <a:pt x="2734" y="560"/>
                </a:lnTo>
                <a:lnTo>
                  <a:pt x="2732" y="576"/>
                </a:lnTo>
                <a:lnTo>
                  <a:pt x="2726" y="592"/>
                </a:lnTo>
                <a:lnTo>
                  <a:pt x="2720" y="604"/>
                </a:lnTo>
                <a:lnTo>
                  <a:pt x="2710" y="616"/>
                </a:lnTo>
                <a:lnTo>
                  <a:pt x="2698" y="626"/>
                </a:lnTo>
                <a:lnTo>
                  <a:pt x="2684" y="634"/>
                </a:lnTo>
                <a:lnTo>
                  <a:pt x="2670" y="638"/>
                </a:lnTo>
                <a:lnTo>
                  <a:pt x="2654" y="640"/>
                </a:lnTo>
                <a:close/>
                <a:moveTo>
                  <a:pt x="2654" y="432"/>
                </a:moveTo>
                <a:lnTo>
                  <a:pt x="2654" y="432"/>
                </a:lnTo>
                <a:lnTo>
                  <a:pt x="2638" y="430"/>
                </a:lnTo>
                <a:lnTo>
                  <a:pt x="2622" y="426"/>
                </a:lnTo>
                <a:lnTo>
                  <a:pt x="2608" y="418"/>
                </a:lnTo>
                <a:lnTo>
                  <a:pt x="2596" y="408"/>
                </a:lnTo>
                <a:lnTo>
                  <a:pt x="2586" y="396"/>
                </a:lnTo>
                <a:lnTo>
                  <a:pt x="2580" y="384"/>
                </a:lnTo>
                <a:lnTo>
                  <a:pt x="2574" y="368"/>
                </a:lnTo>
                <a:lnTo>
                  <a:pt x="2574" y="352"/>
                </a:lnTo>
                <a:lnTo>
                  <a:pt x="2574" y="336"/>
                </a:lnTo>
                <a:lnTo>
                  <a:pt x="2580" y="320"/>
                </a:lnTo>
                <a:lnTo>
                  <a:pt x="2586" y="308"/>
                </a:lnTo>
                <a:lnTo>
                  <a:pt x="2596" y="296"/>
                </a:lnTo>
                <a:lnTo>
                  <a:pt x="2608" y="286"/>
                </a:lnTo>
                <a:lnTo>
                  <a:pt x="2622" y="278"/>
                </a:lnTo>
                <a:lnTo>
                  <a:pt x="2638" y="274"/>
                </a:lnTo>
                <a:lnTo>
                  <a:pt x="2654" y="272"/>
                </a:lnTo>
                <a:lnTo>
                  <a:pt x="2670" y="274"/>
                </a:lnTo>
                <a:lnTo>
                  <a:pt x="2684" y="278"/>
                </a:lnTo>
                <a:lnTo>
                  <a:pt x="2698" y="286"/>
                </a:lnTo>
                <a:lnTo>
                  <a:pt x="2710" y="296"/>
                </a:lnTo>
                <a:lnTo>
                  <a:pt x="2720" y="308"/>
                </a:lnTo>
                <a:lnTo>
                  <a:pt x="2726" y="320"/>
                </a:lnTo>
                <a:lnTo>
                  <a:pt x="2732" y="336"/>
                </a:lnTo>
                <a:lnTo>
                  <a:pt x="2734" y="352"/>
                </a:lnTo>
                <a:lnTo>
                  <a:pt x="2732" y="368"/>
                </a:lnTo>
                <a:lnTo>
                  <a:pt x="2726" y="384"/>
                </a:lnTo>
                <a:lnTo>
                  <a:pt x="2720" y="396"/>
                </a:lnTo>
                <a:lnTo>
                  <a:pt x="2710" y="408"/>
                </a:lnTo>
                <a:lnTo>
                  <a:pt x="2698" y="418"/>
                </a:lnTo>
                <a:lnTo>
                  <a:pt x="2684" y="426"/>
                </a:lnTo>
                <a:lnTo>
                  <a:pt x="2670" y="430"/>
                </a:lnTo>
                <a:lnTo>
                  <a:pt x="2654" y="432"/>
                </a:lnTo>
                <a:close/>
                <a:moveTo>
                  <a:pt x="2654" y="224"/>
                </a:moveTo>
                <a:lnTo>
                  <a:pt x="2654" y="224"/>
                </a:lnTo>
                <a:lnTo>
                  <a:pt x="2638" y="222"/>
                </a:lnTo>
                <a:lnTo>
                  <a:pt x="2622" y="218"/>
                </a:lnTo>
                <a:lnTo>
                  <a:pt x="2608" y="210"/>
                </a:lnTo>
                <a:lnTo>
                  <a:pt x="2596" y="200"/>
                </a:lnTo>
                <a:lnTo>
                  <a:pt x="2586" y="188"/>
                </a:lnTo>
                <a:lnTo>
                  <a:pt x="2580" y="176"/>
                </a:lnTo>
                <a:lnTo>
                  <a:pt x="2574" y="160"/>
                </a:lnTo>
                <a:lnTo>
                  <a:pt x="2574" y="144"/>
                </a:lnTo>
                <a:lnTo>
                  <a:pt x="2574" y="128"/>
                </a:lnTo>
                <a:lnTo>
                  <a:pt x="2580" y="112"/>
                </a:lnTo>
                <a:lnTo>
                  <a:pt x="2586" y="100"/>
                </a:lnTo>
                <a:lnTo>
                  <a:pt x="2596" y="88"/>
                </a:lnTo>
                <a:lnTo>
                  <a:pt x="2608" y="78"/>
                </a:lnTo>
                <a:lnTo>
                  <a:pt x="2622" y="70"/>
                </a:lnTo>
                <a:lnTo>
                  <a:pt x="2638" y="66"/>
                </a:lnTo>
                <a:lnTo>
                  <a:pt x="2654" y="64"/>
                </a:lnTo>
                <a:lnTo>
                  <a:pt x="2670" y="66"/>
                </a:lnTo>
                <a:lnTo>
                  <a:pt x="2684" y="70"/>
                </a:lnTo>
                <a:lnTo>
                  <a:pt x="2698" y="78"/>
                </a:lnTo>
                <a:lnTo>
                  <a:pt x="2710" y="88"/>
                </a:lnTo>
                <a:lnTo>
                  <a:pt x="2720" y="100"/>
                </a:lnTo>
                <a:lnTo>
                  <a:pt x="2726" y="112"/>
                </a:lnTo>
                <a:lnTo>
                  <a:pt x="2732" y="128"/>
                </a:lnTo>
                <a:lnTo>
                  <a:pt x="2734" y="144"/>
                </a:lnTo>
                <a:lnTo>
                  <a:pt x="2732" y="160"/>
                </a:lnTo>
                <a:lnTo>
                  <a:pt x="2726" y="176"/>
                </a:lnTo>
                <a:lnTo>
                  <a:pt x="2720" y="188"/>
                </a:lnTo>
                <a:lnTo>
                  <a:pt x="2710" y="200"/>
                </a:lnTo>
                <a:lnTo>
                  <a:pt x="2698" y="210"/>
                </a:lnTo>
                <a:lnTo>
                  <a:pt x="2684" y="218"/>
                </a:lnTo>
                <a:lnTo>
                  <a:pt x="2670" y="222"/>
                </a:lnTo>
                <a:lnTo>
                  <a:pt x="2654" y="224"/>
                </a:lnTo>
                <a:close/>
                <a:moveTo>
                  <a:pt x="2862" y="4824"/>
                </a:moveTo>
                <a:lnTo>
                  <a:pt x="2862" y="4824"/>
                </a:lnTo>
                <a:lnTo>
                  <a:pt x="2846" y="4822"/>
                </a:lnTo>
                <a:lnTo>
                  <a:pt x="2832" y="4818"/>
                </a:lnTo>
                <a:lnTo>
                  <a:pt x="2818" y="4810"/>
                </a:lnTo>
                <a:lnTo>
                  <a:pt x="2806" y="4800"/>
                </a:lnTo>
                <a:lnTo>
                  <a:pt x="2796" y="4788"/>
                </a:lnTo>
                <a:lnTo>
                  <a:pt x="2788" y="4776"/>
                </a:lnTo>
                <a:lnTo>
                  <a:pt x="2784" y="4760"/>
                </a:lnTo>
                <a:lnTo>
                  <a:pt x="2782" y="4744"/>
                </a:lnTo>
                <a:lnTo>
                  <a:pt x="2784" y="4728"/>
                </a:lnTo>
                <a:lnTo>
                  <a:pt x="2788" y="4712"/>
                </a:lnTo>
                <a:lnTo>
                  <a:pt x="2796" y="4700"/>
                </a:lnTo>
                <a:lnTo>
                  <a:pt x="2806" y="4688"/>
                </a:lnTo>
                <a:lnTo>
                  <a:pt x="2818" y="4678"/>
                </a:lnTo>
                <a:lnTo>
                  <a:pt x="2832" y="4670"/>
                </a:lnTo>
                <a:lnTo>
                  <a:pt x="2846" y="4666"/>
                </a:lnTo>
                <a:lnTo>
                  <a:pt x="2862" y="4664"/>
                </a:lnTo>
                <a:lnTo>
                  <a:pt x="2878" y="4666"/>
                </a:lnTo>
                <a:lnTo>
                  <a:pt x="2894" y="4670"/>
                </a:lnTo>
                <a:lnTo>
                  <a:pt x="2908" y="4678"/>
                </a:lnTo>
                <a:lnTo>
                  <a:pt x="2918" y="4688"/>
                </a:lnTo>
                <a:lnTo>
                  <a:pt x="2928" y="4700"/>
                </a:lnTo>
                <a:lnTo>
                  <a:pt x="2936" y="4712"/>
                </a:lnTo>
                <a:lnTo>
                  <a:pt x="2940" y="4728"/>
                </a:lnTo>
                <a:lnTo>
                  <a:pt x="2942" y="4744"/>
                </a:lnTo>
                <a:lnTo>
                  <a:pt x="2940" y="4760"/>
                </a:lnTo>
                <a:lnTo>
                  <a:pt x="2936" y="4776"/>
                </a:lnTo>
                <a:lnTo>
                  <a:pt x="2928" y="4788"/>
                </a:lnTo>
                <a:lnTo>
                  <a:pt x="2918" y="4800"/>
                </a:lnTo>
                <a:lnTo>
                  <a:pt x="2908" y="4810"/>
                </a:lnTo>
                <a:lnTo>
                  <a:pt x="2894" y="4818"/>
                </a:lnTo>
                <a:lnTo>
                  <a:pt x="2878" y="4822"/>
                </a:lnTo>
                <a:lnTo>
                  <a:pt x="2862" y="4824"/>
                </a:lnTo>
                <a:close/>
                <a:moveTo>
                  <a:pt x="2862" y="4608"/>
                </a:moveTo>
                <a:lnTo>
                  <a:pt x="2862" y="4608"/>
                </a:lnTo>
                <a:lnTo>
                  <a:pt x="2846" y="4606"/>
                </a:lnTo>
                <a:lnTo>
                  <a:pt x="2832" y="4602"/>
                </a:lnTo>
                <a:lnTo>
                  <a:pt x="2818" y="4594"/>
                </a:lnTo>
                <a:lnTo>
                  <a:pt x="2806" y="4584"/>
                </a:lnTo>
                <a:lnTo>
                  <a:pt x="2796" y="4572"/>
                </a:lnTo>
                <a:lnTo>
                  <a:pt x="2788" y="4560"/>
                </a:lnTo>
                <a:lnTo>
                  <a:pt x="2784" y="4544"/>
                </a:lnTo>
                <a:lnTo>
                  <a:pt x="2782" y="4528"/>
                </a:lnTo>
                <a:lnTo>
                  <a:pt x="2784" y="4512"/>
                </a:lnTo>
                <a:lnTo>
                  <a:pt x="2788" y="4496"/>
                </a:lnTo>
                <a:lnTo>
                  <a:pt x="2796" y="4484"/>
                </a:lnTo>
                <a:lnTo>
                  <a:pt x="2806" y="4472"/>
                </a:lnTo>
                <a:lnTo>
                  <a:pt x="2818" y="4462"/>
                </a:lnTo>
                <a:lnTo>
                  <a:pt x="2832" y="4454"/>
                </a:lnTo>
                <a:lnTo>
                  <a:pt x="2846" y="4450"/>
                </a:lnTo>
                <a:lnTo>
                  <a:pt x="2862" y="4448"/>
                </a:lnTo>
                <a:lnTo>
                  <a:pt x="2878" y="4450"/>
                </a:lnTo>
                <a:lnTo>
                  <a:pt x="2894" y="4454"/>
                </a:lnTo>
                <a:lnTo>
                  <a:pt x="2908" y="4462"/>
                </a:lnTo>
                <a:lnTo>
                  <a:pt x="2918" y="4472"/>
                </a:lnTo>
                <a:lnTo>
                  <a:pt x="2928" y="4484"/>
                </a:lnTo>
                <a:lnTo>
                  <a:pt x="2936" y="4496"/>
                </a:lnTo>
                <a:lnTo>
                  <a:pt x="2940" y="4512"/>
                </a:lnTo>
                <a:lnTo>
                  <a:pt x="2942" y="4528"/>
                </a:lnTo>
                <a:lnTo>
                  <a:pt x="2940" y="4544"/>
                </a:lnTo>
                <a:lnTo>
                  <a:pt x="2936" y="4560"/>
                </a:lnTo>
                <a:lnTo>
                  <a:pt x="2928" y="4572"/>
                </a:lnTo>
                <a:lnTo>
                  <a:pt x="2918" y="4584"/>
                </a:lnTo>
                <a:lnTo>
                  <a:pt x="2908" y="4594"/>
                </a:lnTo>
                <a:lnTo>
                  <a:pt x="2894" y="4602"/>
                </a:lnTo>
                <a:lnTo>
                  <a:pt x="2878" y="4606"/>
                </a:lnTo>
                <a:lnTo>
                  <a:pt x="2862" y="4608"/>
                </a:lnTo>
                <a:close/>
                <a:moveTo>
                  <a:pt x="2862" y="4406"/>
                </a:moveTo>
                <a:lnTo>
                  <a:pt x="2862" y="4406"/>
                </a:lnTo>
                <a:lnTo>
                  <a:pt x="2846" y="4404"/>
                </a:lnTo>
                <a:lnTo>
                  <a:pt x="2832" y="4400"/>
                </a:lnTo>
                <a:lnTo>
                  <a:pt x="2818" y="4392"/>
                </a:lnTo>
                <a:lnTo>
                  <a:pt x="2806" y="4382"/>
                </a:lnTo>
                <a:lnTo>
                  <a:pt x="2796" y="4370"/>
                </a:lnTo>
                <a:lnTo>
                  <a:pt x="2788" y="4356"/>
                </a:lnTo>
                <a:lnTo>
                  <a:pt x="2784" y="4342"/>
                </a:lnTo>
                <a:lnTo>
                  <a:pt x="2782" y="4326"/>
                </a:lnTo>
                <a:lnTo>
                  <a:pt x="2784" y="4310"/>
                </a:lnTo>
                <a:lnTo>
                  <a:pt x="2788" y="4294"/>
                </a:lnTo>
                <a:lnTo>
                  <a:pt x="2796" y="4282"/>
                </a:lnTo>
                <a:lnTo>
                  <a:pt x="2806" y="4270"/>
                </a:lnTo>
                <a:lnTo>
                  <a:pt x="2818" y="4260"/>
                </a:lnTo>
                <a:lnTo>
                  <a:pt x="2832" y="4252"/>
                </a:lnTo>
                <a:lnTo>
                  <a:pt x="2846" y="4248"/>
                </a:lnTo>
                <a:lnTo>
                  <a:pt x="2862" y="4246"/>
                </a:lnTo>
                <a:lnTo>
                  <a:pt x="2878" y="4248"/>
                </a:lnTo>
                <a:lnTo>
                  <a:pt x="2894" y="4252"/>
                </a:lnTo>
                <a:lnTo>
                  <a:pt x="2908" y="4260"/>
                </a:lnTo>
                <a:lnTo>
                  <a:pt x="2918" y="4270"/>
                </a:lnTo>
                <a:lnTo>
                  <a:pt x="2928" y="4282"/>
                </a:lnTo>
                <a:lnTo>
                  <a:pt x="2936" y="4294"/>
                </a:lnTo>
                <a:lnTo>
                  <a:pt x="2940" y="4310"/>
                </a:lnTo>
                <a:lnTo>
                  <a:pt x="2942" y="4326"/>
                </a:lnTo>
                <a:lnTo>
                  <a:pt x="2940" y="4342"/>
                </a:lnTo>
                <a:lnTo>
                  <a:pt x="2936" y="4356"/>
                </a:lnTo>
                <a:lnTo>
                  <a:pt x="2928" y="4370"/>
                </a:lnTo>
                <a:lnTo>
                  <a:pt x="2918" y="4382"/>
                </a:lnTo>
                <a:lnTo>
                  <a:pt x="2908" y="4392"/>
                </a:lnTo>
                <a:lnTo>
                  <a:pt x="2894" y="4400"/>
                </a:lnTo>
                <a:lnTo>
                  <a:pt x="2878" y="4404"/>
                </a:lnTo>
                <a:lnTo>
                  <a:pt x="2862" y="4406"/>
                </a:lnTo>
                <a:close/>
                <a:moveTo>
                  <a:pt x="2862" y="4196"/>
                </a:moveTo>
                <a:lnTo>
                  <a:pt x="2862" y="4196"/>
                </a:lnTo>
                <a:lnTo>
                  <a:pt x="2846" y="4196"/>
                </a:lnTo>
                <a:lnTo>
                  <a:pt x="2832" y="4190"/>
                </a:lnTo>
                <a:lnTo>
                  <a:pt x="2818" y="4184"/>
                </a:lnTo>
                <a:lnTo>
                  <a:pt x="2806" y="4174"/>
                </a:lnTo>
                <a:lnTo>
                  <a:pt x="2796" y="4162"/>
                </a:lnTo>
                <a:lnTo>
                  <a:pt x="2788" y="4148"/>
                </a:lnTo>
                <a:lnTo>
                  <a:pt x="2784" y="4132"/>
                </a:lnTo>
                <a:lnTo>
                  <a:pt x="2782" y="4116"/>
                </a:lnTo>
                <a:lnTo>
                  <a:pt x="2784" y="4100"/>
                </a:lnTo>
                <a:lnTo>
                  <a:pt x="2788" y="4086"/>
                </a:lnTo>
                <a:lnTo>
                  <a:pt x="2796" y="4072"/>
                </a:lnTo>
                <a:lnTo>
                  <a:pt x="2806" y="4060"/>
                </a:lnTo>
                <a:lnTo>
                  <a:pt x="2818" y="4050"/>
                </a:lnTo>
                <a:lnTo>
                  <a:pt x="2832" y="4044"/>
                </a:lnTo>
                <a:lnTo>
                  <a:pt x="2846" y="4038"/>
                </a:lnTo>
                <a:lnTo>
                  <a:pt x="2862" y="4036"/>
                </a:lnTo>
                <a:lnTo>
                  <a:pt x="2878" y="4038"/>
                </a:lnTo>
                <a:lnTo>
                  <a:pt x="2894" y="4044"/>
                </a:lnTo>
                <a:lnTo>
                  <a:pt x="2908" y="4050"/>
                </a:lnTo>
                <a:lnTo>
                  <a:pt x="2918" y="4060"/>
                </a:lnTo>
                <a:lnTo>
                  <a:pt x="2928" y="4072"/>
                </a:lnTo>
                <a:lnTo>
                  <a:pt x="2936" y="4086"/>
                </a:lnTo>
                <a:lnTo>
                  <a:pt x="2940" y="4100"/>
                </a:lnTo>
                <a:lnTo>
                  <a:pt x="2942" y="4116"/>
                </a:lnTo>
                <a:lnTo>
                  <a:pt x="2940" y="4132"/>
                </a:lnTo>
                <a:lnTo>
                  <a:pt x="2936" y="4148"/>
                </a:lnTo>
                <a:lnTo>
                  <a:pt x="2928" y="4162"/>
                </a:lnTo>
                <a:lnTo>
                  <a:pt x="2918" y="4174"/>
                </a:lnTo>
                <a:lnTo>
                  <a:pt x="2908" y="4184"/>
                </a:lnTo>
                <a:lnTo>
                  <a:pt x="2894" y="4190"/>
                </a:lnTo>
                <a:lnTo>
                  <a:pt x="2878" y="4196"/>
                </a:lnTo>
                <a:lnTo>
                  <a:pt x="2862" y="4196"/>
                </a:lnTo>
                <a:close/>
                <a:moveTo>
                  <a:pt x="2862" y="3988"/>
                </a:moveTo>
                <a:lnTo>
                  <a:pt x="2862" y="3988"/>
                </a:lnTo>
                <a:lnTo>
                  <a:pt x="2846" y="3986"/>
                </a:lnTo>
                <a:lnTo>
                  <a:pt x="2832" y="3982"/>
                </a:lnTo>
                <a:lnTo>
                  <a:pt x="2818" y="3974"/>
                </a:lnTo>
                <a:lnTo>
                  <a:pt x="2806" y="3964"/>
                </a:lnTo>
                <a:lnTo>
                  <a:pt x="2796" y="3952"/>
                </a:lnTo>
                <a:lnTo>
                  <a:pt x="2788" y="3940"/>
                </a:lnTo>
                <a:lnTo>
                  <a:pt x="2784" y="3924"/>
                </a:lnTo>
                <a:lnTo>
                  <a:pt x="2782" y="3908"/>
                </a:lnTo>
                <a:lnTo>
                  <a:pt x="2784" y="3892"/>
                </a:lnTo>
                <a:lnTo>
                  <a:pt x="2788" y="3878"/>
                </a:lnTo>
                <a:lnTo>
                  <a:pt x="2796" y="3864"/>
                </a:lnTo>
                <a:lnTo>
                  <a:pt x="2806" y="3852"/>
                </a:lnTo>
                <a:lnTo>
                  <a:pt x="2818" y="3842"/>
                </a:lnTo>
                <a:lnTo>
                  <a:pt x="2832" y="3834"/>
                </a:lnTo>
                <a:lnTo>
                  <a:pt x="2846" y="3830"/>
                </a:lnTo>
                <a:lnTo>
                  <a:pt x="2862" y="3828"/>
                </a:lnTo>
                <a:lnTo>
                  <a:pt x="2878" y="3830"/>
                </a:lnTo>
                <a:lnTo>
                  <a:pt x="2894" y="3834"/>
                </a:lnTo>
                <a:lnTo>
                  <a:pt x="2908" y="3842"/>
                </a:lnTo>
                <a:lnTo>
                  <a:pt x="2918" y="3852"/>
                </a:lnTo>
                <a:lnTo>
                  <a:pt x="2928" y="3864"/>
                </a:lnTo>
                <a:lnTo>
                  <a:pt x="2936" y="3878"/>
                </a:lnTo>
                <a:lnTo>
                  <a:pt x="2940" y="3892"/>
                </a:lnTo>
                <a:lnTo>
                  <a:pt x="2942" y="3908"/>
                </a:lnTo>
                <a:lnTo>
                  <a:pt x="2940" y="3924"/>
                </a:lnTo>
                <a:lnTo>
                  <a:pt x="2936" y="3940"/>
                </a:lnTo>
                <a:lnTo>
                  <a:pt x="2928" y="3952"/>
                </a:lnTo>
                <a:lnTo>
                  <a:pt x="2918" y="3964"/>
                </a:lnTo>
                <a:lnTo>
                  <a:pt x="2908" y="3974"/>
                </a:lnTo>
                <a:lnTo>
                  <a:pt x="2894" y="3982"/>
                </a:lnTo>
                <a:lnTo>
                  <a:pt x="2878" y="3986"/>
                </a:lnTo>
                <a:lnTo>
                  <a:pt x="2862" y="3988"/>
                </a:lnTo>
                <a:close/>
                <a:moveTo>
                  <a:pt x="2862" y="3776"/>
                </a:moveTo>
                <a:lnTo>
                  <a:pt x="2862" y="3776"/>
                </a:lnTo>
                <a:lnTo>
                  <a:pt x="2846" y="3774"/>
                </a:lnTo>
                <a:lnTo>
                  <a:pt x="2832" y="3770"/>
                </a:lnTo>
                <a:lnTo>
                  <a:pt x="2818" y="3762"/>
                </a:lnTo>
                <a:lnTo>
                  <a:pt x="2806" y="3752"/>
                </a:lnTo>
                <a:lnTo>
                  <a:pt x="2796" y="3740"/>
                </a:lnTo>
                <a:lnTo>
                  <a:pt x="2788" y="3728"/>
                </a:lnTo>
                <a:lnTo>
                  <a:pt x="2784" y="3712"/>
                </a:lnTo>
                <a:lnTo>
                  <a:pt x="2782" y="3696"/>
                </a:lnTo>
                <a:lnTo>
                  <a:pt x="2784" y="3680"/>
                </a:lnTo>
                <a:lnTo>
                  <a:pt x="2788" y="3664"/>
                </a:lnTo>
                <a:lnTo>
                  <a:pt x="2796" y="3652"/>
                </a:lnTo>
                <a:lnTo>
                  <a:pt x="2806" y="3640"/>
                </a:lnTo>
                <a:lnTo>
                  <a:pt x="2818" y="3630"/>
                </a:lnTo>
                <a:lnTo>
                  <a:pt x="2832" y="3622"/>
                </a:lnTo>
                <a:lnTo>
                  <a:pt x="2846" y="3618"/>
                </a:lnTo>
                <a:lnTo>
                  <a:pt x="2862" y="3616"/>
                </a:lnTo>
                <a:lnTo>
                  <a:pt x="2878" y="3618"/>
                </a:lnTo>
                <a:lnTo>
                  <a:pt x="2894" y="3622"/>
                </a:lnTo>
                <a:lnTo>
                  <a:pt x="2908" y="3630"/>
                </a:lnTo>
                <a:lnTo>
                  <a:pt x="2918" y="3640"/>
                </a:lnTo>
                <a:lnTo>
                  <a:pt x="2928" y="3652"/>
                </a:lnTo>
                <a:lnTo>
                  <a:pt x="2936" y="3664"/>
                </a:lnTo>
                <a:lnTo>
                  <a:pt x="2940" y="3680"/>
                </a:lnTo>
                <a:lnTo>
                  <a:pt x="2942" y="3696"/>
                </a:lnTo>
                <a:lnTo>
                  <a:pt x="2940" y="3712"/>
                </a:lnTo>
                <a:lnTo>
                  <a:pt x="2936" y="3728"/>
                </a:lnTo>
                <a:lnTo>
                  <a:pt x="2928" y="3740"/>
                </a:lnTo>
                <a:lnTo>
                  <a:pt x="2918" y="3752"/>
                </a:lnTo>
                <a:lnTo>
                  <a:pt x="2908" y="3762"/>
                </a:lnTo>
                <a:lnTo>
                  <a:pt x="2894" y="3770"/>
                </a:lnTo>
                <a:lnTo>
                  <a:pt x="2878" y="3774"/>
                </a:lnTo>
                <a:lnTo>
                  <a:pt x="2862" y="3776"/>
                </a:lnTo>
                <a:close/>
                <a:moveTo>
                  <a:pt x="2862" y="3560"/>
                </a:moveTo>
                <a:lnTo>
                  <a:pt x="2862" y="3560"/>
                </a:lnTo>
                <a:lnTo>
                  <a:pt x="2846" y="3558"/>
                </a:lnTo>
                <a:lnTo>
                  <a:pt x="2832" y="3554"/>
                </a:lnTo>
                <a:lnTo>
                  <a:pt x="2818" y="3546"/>
                </a:lnTo>
                <a:lnTo>
                  <a:pt x="2806" y="3536"/>
                </a:lnTo>
                <a:lnTo>
                  <a:pt x="2796" y="3524"/>
                </a:lnTo>
                <a:lnTo>
                  <a:pt x="2788" y="3512"/>
                </a:lnTo>
                <a:lnTo>
                  <a:pt x="2784" y="3496"/>
                </a:lnTo>
                <a:lnTo>
                  <a:pt x="2782" y="3480"/>
                </a:lnTo>
                <a:lnTo>
                  <a:pt x="2784" y="3464"/>
                </a:lnTo>
                <a:lnTo>
                  <a:pt x="2788" y="3448"/>
                </a:lnTo>
                <a:lnTo>
                  <a:pt x="2796" y="3436"/>
                </a:lnTo>
                <a:lnTo>
                  <a:pt x="2806" y="3424"/>
                </a:lnTo>
                <a:lnTo>
                  <a:pt x="2818" y="3414"/>
                </a:lnTo>
                <a:lnTo>
                  <a:pt x="2832" y="3406"/>
                </a:lnTo>
                <a:lnTo>
                  <a:pt x="2846" y="3402"/>
                </a:lnTo>
                <a:lnTo>
                  <a:pt x="2862" y="3400"/>
                </a:lnTo>
                <a:lnTo>
                  <a:pt x="2878" y="3402"/>
                </a:lnTo>
                <a:lnTo>
                  <a:pt x="2894" y="3406"/>
                </a:lnTo>
                <a:lnTo>
                  <a:pt x="2908" y="3414"/>
                </a:lnTo>
                <a:lnTo>
                  <a:pt x="2918" y="3424"/>
                </a:lnTo>
                <a:lnTo>
                  <a:pt x="2928" y="3436"/>
                </a:lnTo>
                <a:lnTo>
                  <a:pt x="2936" y="3448"/>
                </a:lnTo>
                <a:lnTo>
                  <a:pt x="2940" y="3464"/>
                </a:lnTo>
                <a:lnTo>
                  <a:pt x="2942" y="3480"/>
                </a:lnTo>
                <a:lnTo>
                  <a:pt x="2940" y="3496"/>
                </a:lnTo>
                <a:lnTo>
                  <a:pt x="2936" y="3512"/>
                </a:lnTo>
                <a:lnTo>
                  <a:pt x="2928" y="3524"/>
                </a:lnTo>
                <a:lnTo>
                  <a:pt x="2918" y="3536"/>
                </a:lnTo>
                <a:lnTo>
                  <a:pt x="2908" y="3546"/>
                </a:lnTo>
                <a:lnTo>
                  <a:pt x="2894" y="3554"/>
                </a:lnTo>
                <a:lnTo>
                  <a:pt x="2878" y="3558"/>
                </a:lnTo>
                <a:lnTo>
                  <a:pt x="2862" y="3560"/>
                </a:lnTo>
                <a:close/>
                <a:moveTo>
                  <a:pt x="2862" y="3352"/>
                </a:moveTo>
                <a:lnTo>
                  <a:pt x="2862" y="3352"/>
                </a:lnTo>
                <a:lnTo>
                  <a:pt x="2846" y="3350"/>
                </a:lnTo>
                <a:lnTo>
                  <a:pt x="2832" y="3346"/>
                </a:lnTo>
                <a:lnTo>
                  <a:pt x="2818" y="3338"/>
                </a:lnTo>
                <a:lnTo>
                  <a:pt x="2806" y="3328"/>
                </a:lnTo>
                <a:lnTo>
                  <a:pt x="2796" y="3316"/>
                </a:lnTo>
                <a:lnTo>
                  <a:pt x="2788" y="3304"/>
                </a:lnTo>
                <a:lnTo>
                  <a:pt x="2784" y="3288"/>
                </a:lnTo>
                <a:lnTo>
                  <a:pt x="2782" y="3272"/>
                </a:lnTo>
                <a:lnTo>
                  <a:pt x="2784" y="3256"/>
                </a:lnTo>
                <a:lnTo>
                  <a:pt x="2788" y="3240"/>
                </a:lnTo>
                <a:lnTo>
                  <a:pt x="2796" y="3228"/>
                </a:lnTo>
                <a:lnTo>
                  <a:pt x="2806" y="3216"/>
                </a:lnTo>
                <a:lnTo>
                  <a:pt x="2818" y="3206"/>
                </a:lnTo>
                <a:lnTo>
                  <a:pt x="2832" y="3198"/>
                </a:lnTo>
                <a:lnTo>
                  <a:pt x="2846" y="3194"/>
                </a:lnTo>
                <a:lnTo>
                  <a:pt x="2862" y="3192"/>
                </a:lnTo>
                <a:lnTo>
                  <a:pt x="2878" y="3194"/>
                </a:lnTo>
                <a:lnTo>
                  <a:pt x="2894" y="3198"/>
                </a:lnTo>
                <a:lnTo>
                  <a:pt x="2908" y="3206"/>
                </a:lnTo>
                <a:lnTo>
                  <a:pt x="2918" y="3216"/>
                </a:lnTo>
                <a:lnTo>
                  <a:pt x="2928" y="3228"/>
                </a:lnTo>
                <a:lnTo>
                  <a:pt x="2936" y="3240"/>
                </a:lnTo>
                <a:lnTo>
                  <a:pt x="2940" y="3256"/>
                </a:lnTo>
                <a:lnTo>
                  <a:pt x="2942" y="3272"/>
                </a:lnTo>
                <a:lnTo>
                  <a:pt x="2940" y="3288"/>
                </a:lnTo>
                <a:lnTo>
                  <a:pt x="2936" y="3304"/>
                </a:lnTo>
                <a:lnTo>
                  <a:pt x="2928" y="3316"/>
                </a:lnTo>
                <a:lnTo>
                  <a:pt x="2918" y="3328"/>
                </a:lnTo>
                <a:lnTo>
                  <a:pt x="2908" y="3338"/>
                </a:lnTo>
                <a:lnTo>
                  <a:pt x="2894" y="3346"/>
                </a:lnTo>
                <a:lnTo>
                  <a:pt x="2878" y="3350"/>
                </a:lnTo>
                <a:lnTo>
                  <a:pt x="2862" y="3352"/>
                </a:lnTo>
                <a:close/>
                <a:moveTo>
                  <a:pt x="2862" y="3144"/>
                </a:moveTo>
                <a:lnTo>
                  <a:pt x="2862" y="3144"/>
                </a:lnTo>
                <a:lnTo>
                  <a:pt x="2846" y="3142"/>
                </a:lnTo>
                <a:lnTo>
                  <a:pt x="2832" y="3138"/>
                </a:lnTo>
                <a:lnTo>
                  <a:pt x="2818" y="3130"/>
                </a:lnTo>
                <a:lnTo>
                  <a:pt x="2806" y="3120"/>
                </a:lnTo>
                <a:lnTo>
                  <a:pt x="2796" y="3108"/>
                </a:lnTo>
                <a:lnTo>
                  <a:pt x="2788" y="3096"/>
                </a:lnTo>
                <a:lnTo>
                  <a:pt x="2784" y="3080"/>
                </a:lnTo>
                <a:lnTo>
                  <a:pt x="2782" y="3064"/>
                </a:lnTo>
                <a:lnTo>
                  <a:pt x="2784" y="3048"/>
                </a:lnTo>
                <a:lnTo>
                  <a:pt x="2788" y="3032"/>
                </a:lnTo>
                <a:lnTo>
                  <a:pt x="2796" y="3020"/>
                </a:lnTo>
                <a:lnTo>
                  <a:pt x="2806" y="3008"/>
                </a:lnTo>
                <a:lnTo>
                  <a:pt x="2818" y="2998"/>
                </a:lnTo>
                <a:lnTo>
                  <a:pt x="2832" y="2990"/>
                </a:lnTo>
                <a:lnTo>
                  <a:pt x="2846" y="2986"/>
                </a:lnTo>
                <a:lnTo>
                  <a:pt x="2862" y="2984"/>
                </a:lnTo>
                <a:lnTo>
                  <a:pt x="2878" y="2986"/>
                </a:lnTo>
                <a:lnTo>
                  <a:pt x="2894" y="2990"/>
                </a:lnTo>
                <a:lnTo>
                  <a:pt x="2908" y="2998"/>
                </a:lnTo>
                <a:lnTo>
                  <a:pt x="2918" y="3008"/>
                </a:lnTo>
                <a:lnTo>
                  <a:pt x="2928" y="3020"/>
                </a:lnTo>
                <a:lnTo>
                  <a:pt x="2936" y="3032"/>
                </a:lnTo>
                <a:lnTo>
                  <a:pt x="2940" y="3048"/>
                </a:lnTo>
                <a:lnTo>
                  <a:pt x="2942" y="3064"/>
                </a:lnTo>
                <a:lnTo>
                  <a:pt x="2940" y="3080"/>
                </a:lnTo>
                <a:lnTo>
                  <a:pt x="2936" y="3096"/>
                </a:lnTo>
                <a:lnTo>
                  <a:pt x="2928" y="3108"/>
                </a:lnTo>
                <a:lnTo>
                  <a:pt x="2918" y="3120"/>
                </a:lnTo>
                <a:lnTo>
                  <a:pt x="2908" y="3130"/>
                </a:lnTo>
                <a:lnTo>
                  <a:pt x="2894" y="3138"/>
                </a:lnTo>
                <a:lnTo>
                  <a:pt x="2878" y="3142"/>
                </a:lnTo>
                <a:lnTo>
                  <a:pt x="2862" y="3144"/>
                </a:lnTo>
                <a:close/>
                <a:moveTo>
                  <a:pt x="2862" y="2928"/>
                </a:moveTo>
                <a:lnTo>
                  <a:pt x="2862" y="2928"/>
                </a:lnTo>
                <a:lnTo>
                  <a:pt x="2846" y="2926"/>
                </a:lnTo>
                <a:lnTo>
                  <a:pt x="2832" y="2922"/>
                </a:lnTo>
                <a:lnTo>
                  <a:pt x="2818" y="2914"/>
                </a:lnTo>
                <a:lnTo>
                  <a:pt x="2806" y="2904"/>
                </a:lnTo>
                <a:lnTo>
                  <a:pt x="2796" y="2892"/>
                </a:lnTo>
                <a:lnTo>
                  <a:pt x="2788" y="2880"/>
                </a:lnTo>
                <a:lnTo>
                  <a:pt x="2784" y="2864"/>
                </a:lnTo>
                <a:lnTo>
                  <a:pt x="2782" y="2848"/>
                </a:lnTo>
                <a:lnTo>
                  <a:pt x="2784" y="2832"/>
                </a:lnTo>
                <a:lnTo>
                  <a:pt x="2788" y="2816"/>
                </a:lnTo>
                <a:lnTo>
                  <a:pt x="2796" y="2804"/>
                </a:lnTo>
                <a:lnTo>
                  <a:pt x="2806" y="2792"/>
                </a:lnTo>
                <a:lnTo>
                  <a:pt x="2818" y="2782"/>
                </a:lnTo>
                <a:lnTo>
                  <a:pt x="2832" y="2774"/>
                </a:lnTo>
                <a:lnTo>
                  <a:pt x="2846" y="2770"/>
                </a:lnTo>
                <a:lnTo>
                  <a:pt x="2862" y="2768"/>
                </a:lnTo>
                <a:lnTo>
                  <a:pt x="2878" y="2770"/>
                </a:lnTo>
                <a:lnTo>
                  <a:pt x="2894" y="2774"/>
                </a:lnTo>
                <a:lnTo>
                  <a:pt x="2908" y="2782"/>
                </a:lnTo>
                <a:lnTo>
                  <a:pt x="2918" y="2792"/>
                </a:lnTo>
                <a:lnTo>
                  <a:pt x="2928" y="2804"/>
                </a:lnTo>
                <a:lnTo>
                  <a:pt x="2936" y="2816"/>
                </a:lnTo>
                <a:lnTo>
                  <a:pt x="2940" y="2832"/>
                </a:lnTo>
                <a:lnTo>
                  <a:pt x="2942" y="2848"/>
                </a:lnTo>
                <a:lnTo>
                  <a:pt x="2940" y="2864"/>
                </a:lnTo>
                <a:lnTo>
                  <a:pt x="2936" y="2880"/>
                </a:lnTo>
                <a:lnTo>
                  <a:pt x="2928" y="2892"/>
                </a:lnTo>
                <a:lnTo>
                  <a:pt x="2918" y="2904"/>
                </a:lnTo>
                <a:lnTo>
                  <a:pt x="2908" y="2914"/>
                </a:lnTo>
                <a:lnTo>
                  <a:pt x="2894" y="2922"/>
                </a:lnTo>
                <a:lnTo>
                  <a:pt x="2878" y="2926"/>
                </a:lnTo>
                <a:lnTo>
                  <a:pt x="2862" y="2928"/>
                </a:lnTo>
                <a:close/>
                <a:moveTo>
                  <a:pt x="2862" y="2728"/>
                </a:moveTo>
                <a:lnTo>
                  <a:pt x="2862" y="2728"/>
                </a:lnTo>
                <a:lnTo>
                  <a:pt x="2846" y="2726"/>
                </a:lnTo>
                <a:lnTo>
                  <a:pt x="2832" y="2722"/>
                </a:lnTo>
                <a:lnTo>
                  <a:pt x="2818" y="2714"/>
                </a:lnTo>
                <a:lnTo>
                  <a:pt x="2806" y="2704"/>
                </a:lnTo>
                <a:lnTo>
                  <a:pt x="2796" y="2692"/>
                </a:lnTo>
                <a:lnTo>
                  <a:pt x="2788" y="2680"/>
                </a:lnTo>
                <a:lnTo>
                  <a:pt x="2784" y="2664"/>
                </a:lnTo>
                <a:lnTo>
                  <a:pt x="2782" y="2648"/>
                </a:lnTo>
                <a:lnTo>
                  <a:pt x="2784" y="2632"/>
                </a:lnTo>
                <a:lnTo>
                  <a:pt x="2788" y="2616"/>
                </a:lnTo>
                <a:lnTo>
                  <a:pt x="2796" y="2604"/>
                </a:lnTo>
                <a:lnTo>
                  <a:pt x="2806" y="2592"/>
                </a:lnTo>
                <a:lnTo>
                  <a:pt x="2818" y="2582"/>
                </a:lnTo>
                <a:lnTo>
                  <a:pt x="2832" y="2574"/>
                </a:lnTo>
                <a:lnTo>
                  <a:pt x="2846" y="2570"/>
                </a:lnTo>
                <a:lnTo>
                  <a:pt x="2862" y="2568"/>
                </a:lnTo>
                <a:lnTo>
                  <a:pt x="2878" y="2570"/>
                </a:lnTo>
                <a:lnTo>
                  <a:pt x="2894" y="2574"/>
                </a:lnTo>
                <a:lnTo>
                  <a:pt x="2908" y="2582"/>
                </a:lnTo>
                <a:lnTo>
                  <a:pt x="2918" y="2592"/>
                </a:lnTo>
                <a:lnTo>
                  <a:pt x="2928" y="2604"/>
                </a:lnTo>
                <a:lnTo>
                  <a:pt x="2936" y="2616"/>
                </a:lnTo>
                <a:lnTo>
                  <a:pt x="2940" y="2632"/>
                </a:lnTo>
                <a:lnTo>
                  <a:pt x="2942" y="2648"/>
                </a:lnTo>
                <a:lnTo>
                  <a:pt x="2940" y="2664"/>
                </a:lnTo>
                <a:lnTo>
                  <a:pt x="2936" y="2680"/>
                </a:lnTo>
                <a:lnTo>
                  <a:pt x="2928" y="2692"/>
                </a:lnTo>
                <a:lnTo>
                  <a:pt x="2918" y="2704"/>
                </a:lnTo>
                <a:lnTo>
                  <a:pt x="2908" y="2714"/>
                </a:lnTo>
                <a:lnTo>
                  <a:pt x="2894" y="2722"/>
                </a:lnTo>
                <a:lnTo>
                  <a:pt x="2878" y="2726"/>
                </a:lnTo>
                <a:lnTo>
                  <a:pt x="2862" y="2728"/>
                </a:lnTo>
                <a:close/>
                <a:moveTo>
                  <a:pt x="2862" y="2520"/>
                </a:moveTo>
                <a:lnTo>
                  <a:pt x="2862" y="2520"/>
                </a:lnTo>
                <a:lnTo>
                  <a:pt x="2846" y="2518"/>
                </a:lnTo>
                <a:lnTo>
                  <a:pt x="2832" y="2514"/>
                </a:lnTo>
                <a:lnTo>
                  <a:pt x="2818" y="2506"/>
                </a:lnTo>
                <a:lnTo>
                  <a:pt x="2806" y="2496"/>
                </a:lnTo>
                <a:lnTo>
                  <a:pt x="2796" y="2484"/>
                </a:lnTo>
                <a:lnTo>
                  <a:pt x="2788" y="2472"/>
                </a:lnTo>
                <a:lnTo>
                  <a:pt x="2784" y="2456"/>
                </a:lnTo>
                <a:lnTo>
                  <a:pt x="2782" y="2440"/>
                </a:lnTo>
                <a:lnTo>
                  <a:pt x="2784" y="2424"/>
                </a:lnTo>
                <a:lnTo>
                  <a:pt x="2788" y="2408"/>
                </a:lnTo>
                <a:lnTo>
                  <a:pt x="2796" y="2396"/>
                </a:lnTo>
                <a:lnTo>
                  <a:pt x="2806" y="2384"/>
                </a:lnTo>
                <a:lnTo>
                  <a:pt x="2818" y="2374"/>
                </a:lnTo>
                <a:lnTo>
                  <a:pt x="2832" y="2366"/>
                </a:lnTo>
                <a:lnTo>
                  <a:pt x="2846" y="2362"/>
                </a:lnTo>
                <a:lnTo>
                  <a:pt x="2862" y="2360"/>
                </a:lnTo>
                <a:lnTo>
                  <a:pt x="2878" y="2362"/>
                </a:lnTo>
                <a:lnTo>
                  <a:pt x="2894" y="2366"/>
                </a:lnTo>
                <a:lnTo>
                  <a:pt x="2908" y="2374"/>
                </a:lnTo>
                <a:lnTo>
                  <a:pt x="2918" y="2384"/>
                </a:lnTo>
                <a:lnTo>
                  <a:pt x="2928" y="2396"/>
                </a:lnTo>
                <a:lnTo>
                  <a:pt x="2936" y="2408"/>
                </a:lnTo>
                <a:lnTo>
                  <a:pt x="2940" y="2424"/>
                </a:lnTo>
                <a:lnTo>
                  <a:pt x="2942" y="2440"/>
                </a:lnTo>
                <a:lnTo>
                  <a:pt x="2940" y="2456"/>
                </a:lnTo>
                <a:lnTo>
                  <a:pt x="2936" y="2472"/>
                </a:lnTo>
                <a:lnTo>
                  <a:pt x="2928" y="2484"/>
                </a:lnTo>
                <a:lnTo>
                  <a:pt x="2918" y="2496"/>
                </a:lnTo>
                <a:lnTo>
                  <a:pt x="2908" y="2506"/>
                </a:lnTo>
                <a:lnTo>
                  <a:pt x="2894" y="2514"/>
                </a:lnTo>
                <a:lnTo>
                  <a:pt x="2878" y="2518"/>
                </a:lnTo>
                <a:lnTo>
                  <a:pt x="2862" y="2520"/>
                </a:lnTo>
                <a:close/>
                <a:moveTo>
                  <a:pt x="2862" y="2312"/>
                </a:moveTo>
                <a:lnTo>
                  <a:pt x="2862" y="2312"/>
                </a:lnTo>
                <a:lnTo>
                  <a:pt x="2846" y="2310"/>
                </a:lnTo>
                <a:lnTo>
                  <a:pt x="2832" y="2306"/>
                </a:lnTo>
                <a:lnTo>
                  <a:pt x="2818" y="2298"/>
                </a:lnTo>
                <a:lnTo>
                  <a:pt x="2806" y="2288"/>
                </a:lnTo>
                <a:lnTo>
                  <a:pt x="2796" y="2276"/>
                </a:lnTo>
                <a:lnTo>
                  <a:pt x="2788" y="2264"/>
                </a:lnTo>
                <a:lnTo>
                  <a:pt x="2784" y="2248"/>
                </a:lnTo>
                <a:lnTo>
                  <a:pt x="2782" y="2232"/>
                </a:lnTo>
                <a:lnTo>
                  <a:pt x="2784" y="2216"/>
                </a:lnTo>
                <a:lnTo>
                  <a:pt x="2788" y="2200"/>
                </a:lnTo>
                <a:lnTo>
                  <a:pt x="2796" y="2188"/>
                </a:lnTo>
                <a:lnTo>
                  <a:pt x="2806" y="2176"/>
                </a:lnTo>
                <a:lnTo>
                  <a:pt x="2818" y="2166"/>
                </a:lnTo>
                <a:lnTo>
                  <a:pt x="2832" y="2158"/>
                </a:lnTo>
                <a:lnTo>
                  <a:pt x="2846" y="2154"/>
                </a:lnTo>
                <a:lnTo>
                  <a:pt x="2862" y="2152"/>
                </a:lnTo>
                <a:lnTo>
                  <a:pt x="2878" y="2154"/>
                </a:lnTo>
                <a:lnTo>
                  <a:pt x="2894" y="2158"/>
                </a:lnTo>
                <a:lnTo>
                  <a:pt x="2908" y="2166"/>
                </a:lnTo>
                <a:lnTo>
                  <a:pt x="2918" y="2176"/>
                </a:lnTo>
                <a:lnTo>
                  <a:pt x="2928" y="2188"/>
                </a:lnTo>
                <a:lnTo>
                  <a:pt x="2936" y="2200"/>
                </a:lnTo>
                <a:lnTo>
                  <a:pt x="2940" y="2216"/>
                </a:lnTo>
                <a:lnTo>
                  <a:pt x="2942" y="2232"/>
                </a:lnTo>
                <a:lnTo>
                  <a:pt x="2940" y="2248"/>
                </a:lnTo>
                <a:lnTo>
                  <a:pt x="2936" y="2264"/>
                </a:lnTo>
                <a:lnTo>
                  <a:pt x="2928" y="2276"/>
                </a:lnTo>
                <a:lnTo>
                  <a:pt x="2918" y="2288"/>
                </a:lnTo>
                <a:lnTo>
                  <a:pt x="2908" y="2298"/>
                </a:lnTo>
                <a:lnTo>
                  <a:pt x="2894" y="2306"/>
                </a:lnTo>
                <a:lnTo>
                  <a:pt x="2878" y="2310"/>
                </a:lnTo>
                <a:lnTo>
                  <a:pt x="2862" y="2312"/>
                </a:lnTo>
                <a:close/>
                <a:moveTo>
                  <a:pt x="2862" y="2096"/>
                </a:moveTo>
                <a:lnTo>
                  <a:pt x="2862" y="2096"/>
                </a:lnTo>
                <a:lnTo>
                  <a:pt x="2846" y="2094"/>
                </a:lnTo>
                <a:lnTo>
                  <a:pt x="2832" y="2090"/>
                </a:lnTo>
                <a:lnTo>
                  <a:pt x="2818" y="2082"/>
                </a:lnTo>
                <a:lnTo>
                  <a:pt x="2806" y="2072"/>
                </a:lnTo>
                <a:lnTo>
                  <a:pt x="2796" y="2060"/>
                </a:lnTo>
                <a:lnTo>
                  <a:pt x="2788" y="2048"/>
                </a:lnTo>
                <a:lnTo>
                  <a:pt x="2784" y="2032"/>
                </a:lnTo>
                <a:lnTo>
                  <a:pt x="2782" y="2016"/>
                </a:lnTo>
                <a:lnTo>
                  <a:pt x="2784" y="2000"/>
                </a:lnTo>
                <a:lnTo>
                  <a:pt x="2788" y="1984"/>
                </a:lnTo>
                <a:lnTo>
                  <a:pt x="2796" y="1972"/>
                </a:lnTo>
                <a:lnTo>
                  <a:pt x="2806" y="1960"/>
                </a:lnTo>
                <a:lnTo>
                  <a:pt x="2818" y="1950"/>
                </a:lnTo>
                <a:lnTo>
                  <a:pt x="2832" y="1942"/>
                </a:lnTo>
                <a:lnTo>
                  <a:pt x="2846" y="1938"/>
                </a:lnTo>
                <a:lnTo>
                  <a:pt x="2862" y="1936"/>
                </a:lnTo>
                <a:lnTo>
                  <a:pt x="2878" y="1938"/>
                </a:lnTo>
                <a:lnTo>
                  <a:pt x="2894" y="1942"/>
                </a:lnTo>
                <a:lnTo>
                  <a:pt x="2908" y="1950"/>
                </a:lnTo>
                <a:lnTo>
                  <a:pt x="2918" y="1960"/>
                </a:lnTo>
                <a:lnTo>
                  <a:pt x="2928" y="1972"/>
                </a:lnTo>
                <a:lnTo>
                  <a:pt x="2936" y="1984"/>
                </a:lnTo>
                <a:lnTo>
                  <a:pt x="2940" y="2000"/>
                </a:lnTo>
                <a:lnTo>
                  <a:pt x="2942" y="2016"/>
                </a:lnTo>
                <a:lnTo>
                  <a:pt x="2940" y="2032"/>
                </a:lnTo>
                <a:lnTo>
                  <a:pt x="2936" y="2048"/>
                </a:lnTo>
                <a:lnTo>
                  <a:pt x="2928" y="2060"/>
                </a:lnTo>
                <a:lnTo>
                  <a:pt x="2918" y="2072"/>
                </a:lnTo>
                <a:lnTo>
                  <a:pt x="2908" y="2082"/>
                </a:lnTo>
                <a:lnTo>
                  <a:pt x="2894" y="2090"/>
                </a:lnTo>
                <a:lnTo>
                  <a:pt x="2878" y="2094"/>
                </a:lnTo>
                <a:lnTo>
                  <a:pt x="2862" y="2096"/>
                </a:lnTo>
                <a:close/>
                <a:moveTo>
                  <a:pt x="2862" y="1880"/>
                </a:moveTo>
                <a:lnTo>
                  <a:pt x="2862" y="1880"/>
                </a:lnTo>
                <a:lnTo>
                  <a:pt x="2846" y="1878"/>
                </a:lnTo>
                <a:lnTo>
                  <a:pt x="2832" y="1874"/>
                </a:lnTo>
                <a:lnTo>
                  <a:pt x="2818" y="1866"/>
                </a:lnTo>
                <a:lnTo>
                  <a:pt x="2806" y="1856"/>
                </a:lnTo>
                <a:lnTo>
                  <a:pt x="2796" y="1844"/>
                </a:lnTo>
                <a:lnTo>
                  <a:pt x="2788" y="1832"/>
                </a:lnTo>
                <a:lnTo>
                  <a:pt x="2784" y="1816"/>
                </a:lnTo>
                <a:lnTo>
                  <a:pt x="2782" y="1800"/>
                </a:lnTo>
                <a:lnTo>
                  <a:pt x="2784" y="1784"/>
                </a:lnTo>
                <a:lnTo>
                  <a:pt x="2788" y="1768"/>
                </a:lnTo>
                <a:lnTo>
                  <a:pt x="2796" y="1756"/>
                </a:lnTo>
                <a:lnTo>
                  <a:pt x="2806" y="1744"/>
                </a:lnTo>
                <a:lnTo>
                  <a:pt x="2818" y="1734"/>
                </a:lnTo>
                <a:lnTo>
                  <a:pt x="2832" y="1726"/>
                </a:lnTo>
                <a:lnTo>
                  <a:pt x="2846" y="1722"/>
                </a:lnTo>
                <a:lnTo>
                  <a:pt x="2862" y="1720"/>
                </a:lnTo>
                <a:lnTo>
                  <a:pt x="2878" y="1722"/>
                </a:lnTo>
                <a:lnTo>
                  <a:pt x="2894" y="1726"/>
                </a:lnTo>
                <a:lnTo>
                  <a:pt x="2908" y="1734"/>
                </a:lnTo>
                <a:lnTo>
                  <a:pt x="2918" y="1744"/>
                </a:lnTo>
                <a:lnTo>
                  <a:pt x="2928" y="1756"/>
                </a:lnTo>
                <a:lnTo>
                  <a:pt x="2936" y="1768"/>
                </a:lnTo>
                <a:lnTo>
                  <a:pt x="2940" y="1784"/>
                </a:lnTo>
                <a:lnTo>
                  <a:pt x="2942" y="1800"/>
                </a:lnTo>
                <a:lnTo>
                  <a:pt x="2940" y="1816"/>
                </a:lnTo>
                <a:lnTo>
                  <a:pt x="2936" y="1832"/>
                </a:lnTo>
                <a:lnTo>
                  <a:pt x="2928" y="1844"/>
                </a:lnTo>
                <a:lnTo>
                  <a:pt x="2918" y="1856"/>
                </a:lnTo>
                <a:lnTo>
                  <a:pt x="2908" y="1866"/>
                </a:lnTo>
                <a:lnTo>
                  <a:pt x="2894" y="1874"/>
                </a:lnTo>
                <a:lnTo>
                  <a:pt x="2878" y="1878"/>
                </a:lnTo>
                <a:lnTo>
                  <a:pt x="2862" y="1880"/>
                </a:lnTo>
                <a:close/>
                <a:moveTo>
                  <a:pt x="2862" y="1680"/>
                </a:moveTo>
                <a:lnTo>
                  <a:pt x="2862" y="1680"/>
                </a:lnTo>
                <a:lnTo>
                  <a:pt x="2846" y="1678"/>
                </a:lnTo>
                <a:lnTo>
                  <a:pt x="2832" y="1674"/>
                </a:lnTo>
                <a:lnTo>
                  <a:pt x="2818" y="1666"/>
                </a:lnTo>
                <a:lnTo>
                  <a:pt x="2806" y="1656"/>
                </a:lnTo>
                <a:lnTo>
                  <a:pt x="2796" y="1644"/>
                </a:lnTo>
                <a:lnTo>
                  <a:pt x="2788" y="1632"/>
                </a:lnTo>
                <a:lnTo>
                  <a:pt x="2784" y="1616"/>
                </a:lnTo>
                <a:lnTo>
                  <a:pt x="2782" y="1600"/>
                </a:lnTo>
                <a:lnTo>
                  <a:pt x="2784" y="1584"/>
                </a:lnTo>
                <a:lnTo>
                  <a:pt x="2788" y="1568"/>
                </a:lnTo>
                <a:lnTo>
                  <a:pt x="2796" y="1556"/>
                </a:lnTo>
                <a:lnTo>
                  <a:pt x="2806" y="1544"/>
                </a:lnTo>
                <a:lnTo>
                  <a:pt x="2818" y="1534"/>
                </a:lnTo>
                <a:lnTo>
                  <a:pt x="2832" y="1526"/>
                </a:lnTo>
                <a:lnTo>
                  <a:pt x="2846" y="1522"/>
                </a:lnTo>
                <a:lnTo>
                  <a:pt x="2862" y="1520"/>
                </a:lnTo>
                <a:lnTo>
                  <a:pt x="2878" y="1522"/>
                </a:lnTo>
                <a:lnTo>
                  <a:pt x="2894" y="1526"/>
                </a:lnTo>
                <a:lnTo>
                  <a:pt x="2908" y="1534"/>
                </a:lnTo>
                <a:lnTo>
                  <a:pt x="2918" y="1544"/>
                </a:lnTo>
                <a:lnTo>
                  <a:pt x="2928" y="1556"/>
                </a:lnTo>
                <a:lnTo>
                  <a:pt x="2936" y="1568"/>
                </a:lnTo>
                <a:lnTo>
                  <a:pt x="2940" y="1584"/>
                </a:lnTo>
                <a:lnTo>
                  <a:pt x="2942" y="1600"/>
                </a:lnTo>
                <a:lnTo>
                  <a:pt x="2940" y="1616"/>
                </a:lnTo>
                <a:lnTo>
                  <a:pt x="2936" y="1632"/>
                </a:lnTo>
                <a:lnTo>
                  <a:pt x="2928" y="1644"/>
                </a:lnTo>
                <a:lnTo>
                  <a:pt x="2918" y="1656"/>
                </a:lnTo>
                <a:lnTo>
                  <a:pt x="2908" y="1666"/>
                </a:lnTo>
                <a:lnTo>
                  <a:pt x="2894" y="1674"/>
                </a:lnTo>
                <a:lnTo>
                  <a:pt x="2878" y="1678"/>
                </a:lnTo>
                <a:lnTo>
                  <a:pt x="2862" y="1680"/>
                </a:lnTo>
                <a:close/>
                <a:moveTo>
                  <a:pt x="2862" y="1472"/>
                </a:moveTo>
                <a:lnTo>
                  <a:pt x="2862" y="1472"/>
                </a:lnTo>
                <a:lnTo>
                  <a:pt x="2846" y="1470"/>
                </a:lnTo>
                <a:lnTo>
                  <a:pt x="2832" y="1466"/>
                </a:lnTo>
                <a:lnTo>
                  <a:pt x="2818" y="1458"/>
                </a:lnTo>
                <a:lnTo>
                  <a:pt x="2806" y="1448"/>
                </a:lnTo>
                <a:lnTo>
                  <a:pt x="2796" y="1436"/>
                </a:lnTo>
                <a:lnTo>
                  <a:pt x="2788" y="1424"/>
                </a:lnTo>
                <a:lnTo>
                  <a:pt x="2784" y="1408"/>
                </a:lnTo>
                <a:lnTo>
                  <a:pt x="2782" y="1392"/>
                </a:lnTo>
                <a:lnTo>
                  <a:pt x="2784" y="1376"/>
                </a:lnTo>
                <a:lnTo>
                  <a:pt x="2788" y="1360"/>
                </a:lnTo>
                <a:lnTo>
                  <a:pt x="2796" y="1348"/>
                </a:lnTo>
                <a:lnTo>
                  <a:pt x="2806" y="1336"/>
                </a:lnTo>
                <a:lnTo>
                  <a:pt x="2818" y="1326"/>
                </a:lnTo>
                <a:lnTo>
                  <a:pt x="2832" y="1318"/>
                </a:lnTo>
                <a:lnTo>
                  <a:pt x="2846" y="1314"/>
                </a:lnTo>
                <a:lnTo>
                  <a:pt x="2862" y="1312"/>
                </a:lnTo>
                <a:lnTo>
                  <a:pt x="2878" y="1314"/>
                </a:lnTo>
                <a:lnTo>
                  <a:pt x="2894" y="1318"/>
                </a:lnTo>
                <a:lnTo>
                  <a:pt x="2908" y="1326"/>
                </a:lnTo>
                <a:lnTo>
                  <a:pt x="2918" y="1336"/>
                </a:lnTo>
                <a:lnTo>
                  <a:pt x="2928" y="1348"/>
                </a:lnTo>
                <a:lnTo>
                  <a:pt x="2936" y="1360"/>
                </a:lnTo>
                <a:lnTo>
                  <a:pt x="2940" y="1376"/>
                </a:lnTo>
                <a:lnTo>
                  <a:pt x="2942" y="1392"/>
                </a:lnTo>
                <a:lnTo>
                  <a:pt x="2940" y="1408"/>
                </a:lnTo>
                <a:lnTo>
                  <a:pt x="2936" y="1424"/>
                </a:lnTo>
                <a:lnTo>
                  <a:pt x="2928" y="1436"/>
                </a:lnTo>
                <a:lnTo>
                  <a:pt x="2918" y="1448"/>
                </a:lnTo>
                <a:lnTo>
                  <a:pt x="2908" y="1458"/>
                </a:lnTo>
                <a:lnTo>
                  <a:pt x="2894" y="1466"/>
                </a:lnTo>
                <a:lnTo>
                  <a:pt x="2878" y="1470"/>
                </a:lnTo>
                <a:lnTo>
                  <a:pt x="2862" y="1472"/>
                </a:lnTo>
                <a:close/>
                <a:moveTo>
                  <a:pt x="2862" y="1264"/>
                </a:moveTo>
                <a:lnTo>
                  <a:pt x="2862" y="1264"/>
                </a:lnTo>
                <a:lnTo>
                  <a:pt x="2846" y="1262"/>
                </a:lnTo>
                <a:lnTo>
                  <a:pt x="2832" y="1258"/>
                </a:lnTo>
                <a:lnTo>
                  <a:pt x="2818" y="1250"/>
                </a:lnTo>
                <a:lnTo>
                  <a:pt x="2806" y="1240"/>
                </a:lnTo>
                <a:lnTo>
                  <a:pt x="2796" y="1228"/>
                </a:lnTo>
                <a:lnTo>
                  <a:pt x="2788" y="1216"/>
                </a:lnTo>
                <a:lnTo>
                  <a:pt x="2784" y="1200"/>
                </a:lnTo>
                <a:lnTo>
                  <a:pt x="2782" y="1184"/>
                </a:lnTo>
                <a:lnTo>
                  <a:pt x="2784" y="1168"/>
                </a:lnTo>
                <a:lnTo>
                  <a:pt x="2788" y="1152"/>
                </a:lnTo>
                <a:lnTo>
                  <a:pt x="2796" y="1140"/>
                </a:lnTo>
                <a:lnTo>
                  <a:pt x="2806" y="1128"/>
                </a:lnTo>
                <a:lnTo>
                  <a:pt x="2818" y="1118"/>
                </a:lnTo>
                <a:lnTo>
                  <a:pt x="2832" y="1110"/>
                </a:lnTo>
                <a:lnTo>
                  <a:pt x="2846" y="1106"/>
                </a:lnTo>
                <a:lnTo>
                  <a:pt x="2862" y="1104"/>
                </a:lnTo>
                <a:lnTo>
                  <a:pt x="2878" y="1106"/>
                </a:lnTo>
                <a:lnTo>
                  <a:pt x="2894" y="1110"/>
                </a:lnTo>
                <a:lnTo>
                  <a:pt x="2908" y="1118"/>
                </a:lnTo>
                <a:lnTo>
                  <a:pt x="2918" y="1128"/>
                </a:lnTo>
                <a:lnTo>
                  <a:pt x="2928" y="1140"/>
                </a:lnTo>
                <a:lnTo>
                  <a:pt x="2936" y="1152"/>
                </a:lnTo>
                <a:lnTo>
                  <a:pt x="2940" y="1168"/>
                </a:lnTo>
                <a:lnTo>
                  <a:pt x="2942" y="1184"/>
                </a:lnTo>
                <a:lnTo>
                  <a:pt x="2940" y="1200"/>
                </a:lnTo>
                <a:lnTo>
                  <a:pt x="2936" y="1216"/>
                </a:lnTo>
                <a:lnTo>
                  <a:pt x="2928" y="1228"/>
                </a:lnTo>
                <a:lnTo>
                  <a:pt x="2918" y="1240"/>
                </a:lnTo>
                <a:lnTo>
                  <a:pt x="2908" y="1250"/>
                </a:lnTo>
                <a:lnTo>
                  <a:pt x="2894" y="1258"/>
                </a:lnTo>
                <a:lnTo>
                  <a:pt x="2878" y="1262"/>
                </a:lnTo>
                <a:lnTo>
                  <a:pt x="2862" y="1264"/>
                </a:lnTo>
                <a:close/>
                <a:moveTo>
                  <a:pt x="2862" y="1056"/>
                </a:moveTo>
                <a:lnTo>
                  <a:pt x="2862" y="1056"/>
                </a:lnTo>
                <a:lnTo>
                  <a:pt x="2846" y="1054"/>
                </a:lnTo>
                <a:lnTo>
                  <a:pt x="2832" y="1050"/>
                </a:lnTo>
                <a:lnTo>
                  <a:pt x="2818" y="1042"/>
                </a:lnTo>
                <a:lnTo>
                  <a:pt x="2806" y="1032"/>
                </a:lnTo>
                <a:lnTo>
                  <a:pt x="2796" y="1020"/>
                </a:lnTo>
                <a:lnTo>
                  <a:pt x="2788" y="1008"/>
                </a:lnTo>
                <a:lnTo>
                  <a:pt x="2784" y="992"/>
                </a:lnTo>
                <a:lnTo>
                  <a:pt x="2782" y="976"/>
                </a:lnTo>
                <a:lnTo>
                  <a:pt x="2784" y="960"/>
                </a:lnTo>
                <a:lnTo>
                  <a:pt x="2788" y="944"/>
                </a:lnTo>
                <a:lnTo>
                  <a:pt x="2796" y="932"/>
                </a:lnTo>
                <a:lnTo>
                  <a:pt x="2806" y="920"/>
                </a:lnTo>
                <a:lnTo>
                  <a:pt x="2818" y="910"/>
                </a:lnTo>
                <a:lnTo>
                  <a:pt x="2832" y="902"/>
                </a:lnTo>
                <a:lnTo>
                  <a:pt x="2846" y="898"/>
                </a:lnTo>
                <a:lnTo>
                  <a:pt x="2862" y="896"/>
                </a:lnTo>
                <a:lnTo>
                  <a:pt x="2878" y="898"/>
                </a:lnTo>
                <a:lnTo>
                  <a:pt x="2894" y="902"/>
                </a:lnTo>
                <a:lnTo>
                  <a:pt x="2908" y="910"/>
                </a:lnTo>
                <a:lnTo>
                  <a:pt x="2918" y="920"/>
                </a:lnTo>
                <a:lnTo>
                  <a:pt x="2928" y="932"/>
                </a:lnTo>
                <a:lnTo>
                  <a:pt x="2936" y="944"/>
                </a:lnTo>
                <a:lnTo>
                  <a:pt x="2940" y="960"/>
                </a:lnTo>
                <a:lnTo>
                  <a:pt x="2942" y="976"/>
                </a:lnTo>
                <a:lnTo>
                  <a:pt x="2940" y="992"/>
                </a:lnTo>
                <a:lnTo>
                  <a:pt x="2936" y="1008"/>
                </a:lnTo>
                <a:lnTo>
                  <a:pt x="2928" y="1020"/>
                </a:lnTo>
                <a:lnTo>
                  <a:pt x="2918" y="1032"/>
                </a:lnTo>
                <a:lnTo>
                  <a:pt x="2908" y="1042"/>
                </a:lnTo>
                <a:lnTo>
                  <a:pt x="2894" y="1050"/>
                </a:lnTo>
                <a:lnTo>
                  <a:pt x="2878" y="1054"/>
                </a:lnTo>
                <a:lnTo>
                  <a:pt x="2862" y="1056"/>
                </a:lnTo>
                <a:close/>
                <a:moveTo>
                  <a:pt x="2862" y="840"/>
                </a:moveTo>
                <a:lnTo>
                  <a:pt x="2862" y="840"/>
                </a:lnTo>
                <a:lnTo>
                  <a:pt x="2846" y="838"/>
                </a:lnTo>
                <a:lnTo>
                  <a:pt x="2832" y="834"/>
                </a:lnTo>
                <a:lnTo>
                  <a:pt x="2818" y="826"/>
                </a:lnTo>
                <a:lnTo>
                  <a:pt x="2806" y="816"/>
                </a:lnTo>
                <a:lnTo>
                  <a:pt x="2796" y="804"/>
                </a:lnTo>
                <a:lnTo>
                  <a:pt x="2788" y="792"/>
                </a:lnTo>
                <a:lnTo>
                  <a:pt x="2784" y="776"/>
                </a:lnTo>
                <a:lnTo>
                  <a:pt x="2782" y="760"/>
                </a:lnTo>
                <a:lnTo>
                  <a:pt x="2784" y="744"/>
                </a:lnTo>
                <a:lnTo>
                  <a:pt x="2788" y="728"/>
                </a:lnTo>
                <a:lnTo>
                  <a:pt x="2796" y="716"/>
                </a:lnTo>
                <a:lnTo>
                  <a:pt x="2806" y="704"/>
                </a:lnTo>
                <a:lnTo>
                  <a:pt x="2818" y="694"/>
                </a:lnTo>
                <a:lnTo>
                  <a:pt x="2832" y="686"/>
                </a:lnTo>
                <a:lnTo>
                  <a:pt x="2846" y="682"/>
                </a:lnTo>
                <a:lnTo>
                  <a:pt x="2862" y="680"/>
                </a:lnTo>
                <a:lnTo>
                  <a:pt x="2878" y="682"/>
                </a:lnTo>
                <a:lnTo>
                  <a:pt x="2894" y="686"/>
                </a:lnTo>
                <a:lnTo>
                  <a:pt x="2908" y="694"/>
                </a:lnTo>
                <a:lnTo>
                  <a:pt x="2918" y="704"/>
                </a:lnTo>
                <a:lnTo>
                  <a:pt x="2928" y="716"/>
                </a:lnTo>
                <a:lnTo>
                  <a:pt x="2936" y="728"/>
                </a:lnTo>
                <a:lnTo>
                  <a:pt x="2940" y="744"/>
                </a:lnTo>
                <a:lnTo>
                  <a:pt x="2942" y="760"/>
                </a:lnTo>
                <a:lnTo>
                  <a:pt x="2940" y="776"/>
                </a:lnTo>
                <a:lnTo>
                  <a:pt x="2936" y="792"/>
                </a:lnTo>
                <a:lnTo>
                  <a:pt x="2928" y="804"/>
                </a:lnTo>
                <a:lnTo>
                  <a:pt x="2918" y="816"/>
                </a:lnTo>
                <a:lnTo>
                  <a:pt x="2908" y="826"/>
                </a:lnTo>
                <a:lnTo>
                  <a:pt x="2894" y="834"/>
                </a:lnTo>
                <a:lnTo>
                  <a:pt x="2878" y="838"/>
                </a:lnTo>
                <a:lnTo>
                  <a:pt x="2862" y="840"/>
                </a:lnTo>
                <a:close/>
                <a:moveTo>
                  <a:pt x="2862" y="640"/>
                </a:moveTo>
                <a:lnTo>
                  <a:pt x="2862" y="640"/>
                </a:lnTo>
                <a:lnTo>
                  <a:pt x="2846" y="638"/>
                </a:lnTo>
                <a:lnTo>
                  <a:pt x="2832" y="634"/>
                </a:lnTo>
                <a:lnTo>
                  <a:pt x="2818" y="626"/>
                </a:lnTo>
                <a:lnTo>
                  <a:pt x="2806" y="616"/>
                </a:lnTo>
                <a:lnTo>
                  <a:pt x="2796" y="604"/>
                </a:lnTo>
                <a:lnTo>
                  <a:pt x="2788" y="592"/>
                </a:lnTo>
                <a:lnTo>
                  <a:pt x="2784" y="576"/>
                </a:lnTo>
                <a:lnTo>
                  <a:pt x="2782" y="560"/>
                </a:lnTo>
                <a:lnTo>
                  <a:pt x="2784" y="544"/>
                </a:lnTo>
                <a:lnTo>
                  <a:pt x="2788" y="528"/>
                </a:lnTo>
                <a:lnTo>
                  <a:pt x="2796" y="516"/>
                </a:lnTo>
                <a:lnTo>
                  <a:pt x="2806" y="504"/>
                </a:lnTo>
                <a:lnTo>
                  <a:pt x="2818" y="494"/>
                </a:lnTo>
                <a:lnTo>
                  <a:pt x="2832" y="486"/>
                </a:lnTo>
                <a:lnTo>
                  <a:pt x="2846" y="482"/>
                </a:lnTo>
                <a:lnTo>
                  <a:pt x="2862" y="480"/>
                </a:lnTo>
                <a:lnTo>
                  <a:pt x="2878" y="482"/>
                </a:lnTo>
                <a:lnTo>
                  <a:pt x="2894" y="486"/>
                </a:lnTo>
                <a:lnTo>
                  <a:pt x="2908" y="494"/>
                </a:lnTo>
                <a:lnTo>
                  <a:pt x="2918" y="504"/>
                </a:lnTo>
                <a:lnTo>
                  <a:pt x="2928" y="516"/>
                </a:lnTo>
                <a:lnTo>
                  <a:pt x="2936" y="528"/>
                </a:lnTo>
                <a:lnTo>
                  <a:pt x="2940" y="544"/>
                </a:lnTo>
                <a:lnTo>
                  <a:pt x="2942" y="560"/>
                </a:lnTo>
                <a:lnTo>
                  <a:pt x="2940" y="576"/>
                </a:lnTo>
                <a:lnTo>
                  <a:pt x="2936" y="592"/>
                </a:lnTo>
                <a:lnTo>
                  <a:pt x="2928" y="604"/>
                </a:lnTo>
                <a:lnTo>
                  <a:pt x="2918" y="616"/>
                </a:lnTo>
                <a:lnTo>
                  <a:pt x="2908" y="626"/>
                </a:lnTo>
                <a:lnTo>
                  <a:pt x="2894" y="634"/>
                </a:lnTo>
                <a:lnTo>
                  <a:pt x="2878" y="638"/>
                </a:lnTo>
                <a:lnTo>
                  <a:pt x="2862" y="640"/>
                </a:lnTo>
                <a:close/>
                <a:moveTo>
                  <a:pt x="2862" y="432"/>
                </a:moveTo>
                <a:lnTo>
                  <a:pt x="2862" y="432"/>
                </a:lnTo>
                <a:lnTo>
                  <a:pt x="2846" y="430"/>
                </a:lnTo>
                <a:lnTo>
                  <a:pt x="2832" y="426"/>
                </a:lnTo>
                <a:lnTo>
                  <a:pt x="2818" y="418"/>
                </a:lnTo>
                <a:lnTo>
                  <a:pt x="2806" y="408"/>
                </a:lnTo>
                <a:lnTo>
                  <a:pt x="2796" y="396"/>
                </a:lnTo>
                <a:lnTo>
                  <a:pt x="2788" y="384"/>
                </a:lnTo>
                <a:lnTo>
                  <a:pt x="2784" y="368"/>
                </a:lnTo>
                <a:lnTo>
                  <a:pt x="2782" y="352"/>
                </a:lnTo>
                <a:lnTo>
                  <a:pt x="2784" y="336"/>
                </a:lnTo>
                <a:lnTo>
                  <a:pt x="2788" y="320"/>
                </a:lnTo>
                <a:lnTo>
                  <a:pt x="2796" y="308"/>
                </a:lnTo>
                <a:lnTo>
                  <a:pt x="2806" y="296"/>
                </a:lnTo>
                <a:lnTo>
                  <a:pt x="2818" y="286"/>
                </a:lnTo>
                <a:lnTo>
                  <a:pt x="2832" y="278"/>
                </a:lnTo>
                <a:lnTo>
                  <a:pt x="2846" y="274"/>
                </a:lnTo>
                <a:lnTo>
                  <a:pt x="2862" y="272"/>
                </a:lnTo>
                <a:lnTo>
                  <a:pt x="2878" y="274"/>
                </a:lnTo>
                <a:lnTo>
                  <a:pt x="2894" y="278"/>
                </a:lnTo>
                <a:lnTo>
                  <a:pt x="2908" y="286"/>
                </a:lnTo>
                <a:lnTo>
                  <a:pt x="2918" y="296"/>
                </a:lnTo>
                <a:lnTo>
                  <a:pt x="2928" y="308"/>
                </a:lnTo>
                <a:lnTo>
                  <a:pt x="2936" y="320"/>
                </a:lnTo>
                <a:lnTo>
                  <a:pt x="2940" y="336"/>
                </a:lnTo>
                <a:lnTo>
                  <a:pt x="2942" y="352"/>
                </a:lnTo>
                <a:lnTo>
                  <a:pt x="2940" y="368"/>
                </a:lnTo>
                <a:lnTo>
                  <a:pt x="2936" y="384"/>
                </a:lnTo>
                <a:lnTo>
                  <a:pt x="2928" y="396"/>
                </a:lnTo>
                <a:lnTo>
                  <a:pt x="2918" y="408"/>
                </a:lnTo>
                <a:lnTo>
                  <a:pt x="2908" y="418"/>
                </a:lnTo>
                <a:lnTo>
                  <a:pt x="2894" y="426"/>
                </a:lnTo>
                <a:lnTo>
                  <a:pt x="2878" y="430"/>
                </a:lnTo>
                <a:lnTo>
                  <a:pt x="2862" y="432"/>
                </a:lnTo>
                <a:close/>
                <a:moveTo>
                  <a:pt x="2862" y="224"/>
                </a:moveTo>
                <a:lnTo>
                  <a:pt x="2862" y="224"/>
                </a:lnTo>
                <a:lnTo>
                  <a:pt x="2846" y="222"/>
                </a:lnTo>
                <a:lnTo>
                  <a:pt x="2832" y="218"/>
                </a:lnTo>
                <a:lnTo>
                  <a:pt x="2818" y="210"/>
                </a:lnTo>
                <a:lnTo>
                  <a:pt x="2806" y="200"/>
                </a:lnTo>
                <a:lnTo>
                  <a:pt x="2796" y="188"/>
                </a:lnTo>
                <a:lnTo>
                  <a:pt x="2788" y="176"/>
                </a:lnTo>
                <a:lnTo>
                  <a:pt x="2784" y="160"/>
                </a:lnTo>
                <a:lnTo>
                  <a:pt x="2782" y="144"/>
                </a:lnTo>
                <a:lnTo>
                  <a:pt x="2784" y="128"/>
                </a:lnTo>
                <a:lnTo>
                  <a:pt x="2788" y="112"/>
                </a:lnTo>
                <a:lnTo>
                  <a:pt x="2796" y="100"/>
                </a:lnTo>
                <a:lnTo>
                  <a:pt x="2806" y="88"/>
                </a:lnTo>
                <a:lnTo>
                  <a:pt x="2818" y="78"/>
                </a:lnTo>
                <a:lnTo>
                  <a:pt x="2832" y="70"/>
                </a:lnTo>
                <a:lnTo>
                  <a:pt x="2846" y="66"/>
                </a:lnTo>
                <a:lnTo>
                  <a:pt x="2862" y="64"/>
                </a:lnTo>
                <a:lnTo>
                  <a:pt x="2878" y="66"/>
                </a:lnTo>
                <a:lnTo>
                  <a:pt x="2894" y="70"/>
                </a:lnTo>
                <a:lnTo>
                  <a:pt x="2908" y="78"/>
                </a:lnTo>
                <a:lnTo>
                  <a:pt x="2918" y="88"/>
                </a:lnTo>
                <a:lnTo>
                  <a:pt x="2928" y="100"/>
                </a:lnTo>
                <a:lnTo>
                  <a:pt x="2936" y="112"/>
                </a:lnTo>
                <a:lnTo>
                  <a:pt x="2940" y="128"/>
                </a:lnTo>
                <a:lnTo>
                  <a:pt x="2942" y="144"/>
                </a:lnTo>
                <a:lnTo>
                  <a:pt x="2940" y="160"/>
                </a:lnTo>
                <a:lnTo>
                  <a:pt x="2936" y="176"/>
                </a:lnTo>
                <a:lnTo>
                  <a:pt x="2928" y="188"/>
                </a:lnTo>
                <a:lnTo>
                  <a:pt x="2918" y="200"/>
                </a:lnTo>
                <a:lnTo>
                  <a:pt x="2908" y="210"/>
                </a:lnTo>
                <a:lnTo>
                  <a:pt x="2894" y="218"/>
                </a:lnTo>
                <a:lnTo>
                  <a:pt x="2878" y="222"/>
                </a:lnTo>
                <a:lnTo>
                  <a:pt x="2862" y="224"/>
                </a:lnTo>
                <a:close/>
                <a:moveTo>
                  <a:pt x="3072" y="4824"/>
                </a:moveTo>
                <a:lnTo>
                  <a:pt x="3072" y="4824"/>
                </a:lnTo>
                <a:lnTo>
                  <a:pt x="3056" y="4822"/>
                </a:lnTo>
                <a:lnTo>
                  <a:pt x="3040" y="4818"/>
                </a:lnTo>
                <a:lnTo>
                  <a:pt x="3026" y="4810"/>
                </a:lnTo>
                <a:lnTo>
                  <a:pt x="3014" y="4800"/>
                </a:lnTo>
                <a:lnTo>
                  <a:pt x="3006" y="4788"/>
                </a:lnTo>
                <a:lnTo>
                  <a:pt x="2998" y="4776"/>
                </a:lnTo>
                <a:lnTo>
                  <a:pt x="2994" y="4760"/>
                </a:lnTo>
                <a:lnTo>
                  <a:pt x="2992" y="4744"/>
                </a:lnTo>
                <a:lnTo>
                  <a:pt x="2994" y="4728"/>
                </a:lnTo>
                <a:lnTo>
                  <a:pt x="2998" y="4712"/>
                </a:lnTo>
                <a:lnTo>
                  <a:pt x="3006" y="4700"/>
                </a:lnTo>
                <a:lnTo>
                  <a:pt x="3014" y="4688"/>
                </a:lnTo>
                <a:lnTo>
                  <a:pt x="3026" y="4678"/>
                </a:lnTo>
                <a:lnTo>
                  <a:pt x="3040" y="4670"/>
                </a:lnTo>
                <a:lnTo>
                  <a:pt x="3056" y="4666"/>
                </a:lnTo>
                <a:lnTo>
                  <a:pt x="3072" y="4664"/>
                </a:lnTo>
                <a:lnTo>
                  <a:pt x="3088" y="4666"/>
                </a:lnTo>
                <a:lnTo>
                  <a:pt x="3102" y="4670"/>
                </a:lnTo>
                <a:lnTo>
                  <a:pt x="3116" y="4678"/>
                </a:lnTo>
                <a:lnTo>
                  <a:pt x="3128" y="4688"/>
                </a:lnTo>
                <a:lnTo>
                  <a:pt x="3138" y="4700"/>
                </a:lnTo>
                <a:lnTo>
                  <a:pt x="3146" y="4712"/>
                </a:lnTo>
                <a:lnTo>
                  <a:pt x="3150" y="4728"/>
                </a:lnTo>
                <a:lnTo>
                  <a:pt x="3152" y="4744"/>
                </a:lnTo>
                <a:lnTo>
                  <a:pt x="3150" y="4760"/>
                </a:lnTo>
                <a:lnTo>
                  <a:pt x="3146" y="4776"/>
                </a:lnTo>
                <a:lnTo>
                  <a:pt x="3138" y="4788"/>
                </a:lnTo>
                <a:lnTo>
                  <a:pt x="3128" y="4800"/>
                </a:lnTo>
                <a:lnTo>
                  <a:pt x="3116" y="4810"/>
                </a:lnTo>
                <a:lnTo>
                  <a:pt x="3102" y="4818"/>
                </a:lnTo>
                <a:lnTo>
                  <a:pt x="3088" y="4822"/>
                </a:lnTo>
                <a:lnTo>
                  <a:pt x="3072" y="4824"/>
                </a:lnTo>
                <a:close/>
                <a:moveTo>
                  <a:pt x="3072" y="4608"/>
                </a:moveTo>
                <a:lnTo>
                  <a:pt x="3072" y="4608"/>
                </a:lnTo>
                <a:lnTo>
                  <a:pt x="3056" y="4606"/>
                </a:lnTo>
                <a:lnTo>
                  <a:pt x="3040" y="4602"/>
                </a:lnTo>
                <a:lnTo>
                  <a:pt x="3026" y="4594"/>
                </a:lnTo>
                <a:lnTo>
                  <a:pt x="3014" y="4584"/>
                </a:lnTo>
                <a:lnTo>
                  <a:pt x="3006" y="4572"/>
                </a:lnTo>
                <a:lnTo>
                  <a:pt x="2998" y="4560"/>
                </a:lnTo>
                <a:lnTo>
                  <a:pt x="2994" y="4544"/>
                </a:lnTo>
                <a:lnTo>
                  <a:pt x="2992" y="4528"/>
                </a:lnTo>
                <a:lnTo>
                  <a:pt x="2994" y="4512"/>
                </a:lnTo>
                <a:lnTo>
                  <a:pt x="2998" y="4496"/>
                </a:lnTo>
                <a:lnTo>
                  <a:pt x="3006" y="4484"/>
                </a:lnTo>
                <a:lnTo>
                  <a:pt x="3014" y="4472"/>
                </a:lnTo>
                <a:lnTo>
                  <a:pt x="3026" y="4462"/>
                </a:lnTo>
                <a:lnTo>
                  <a:pt x="3040" y="4454"/>
                </a:lnTo>
                <a:lnTo>
                  <a:pt x="3056" y="4450"/>
                </a:lnTo>
                <a:lnTo>
                  <a:pt x="3072" y="4448"/>
                </a:lnTo>
                <a:lnTo>
                  <a:pt x="3088" y="4450"/>
                </a:lnTo>
                <a:lnTo>
                  <a:pt x="3102" y="4454"/>
                </a:lnTo>
                <a:lnTo>
                  <a:pt x="3116" y="4462"/>
                </a:lnTo>
                <a:lnTo>
                  <a:pt x="3128" y="4472"/>
                </a:lnTo>
                <a:lnTo>
                  <a:pt x="3138" y="4484"/>
                </a:lnTo>
                <a:lnTo>
                  <a:pt x="3146" y="4496"/>
                </a:lnTo>
                <a:lnTo>
                  <a:pt x="3150" y="4512"/>
                </a:lnTo>
                <a:lnTo>
                  <a:pt x="3152" y="4528"/>
                </a:lnTo>
                <a:lnTo>
                  <a:pt x="3150" y="4544"/>
                </a:lnTo>
                <a:lnTo>
                  <a:pt x="3146" y="4560"/>
                </a:lnTo>
                <a:lnTo>
                  <a:pt x="3138" y="4572"/>
                </a:lnTo>
                <a:lnTo>
                  <a:pt x="3128" y="4584"/>
                </a:lnTo>
                <a:lnTo>
                  <a:pt x="3116" y="4594"/>
                </a:lnTo>
                <a:lnTo>
                  <a:pt x="3102" y="4602"/>
                </a:lnTo>
                <a:lnTo>
                  <a:pt x="3088" y="4606"/>
                </a:lnTo>
                <a:lnTo>
                  <a:pt x="3072" y="4608"/>
                </a:lnTo>
                <a:close/>
                <a:moveTo>
                  <a:pt x="3072" y="4406"/>
                </a:moveTo>
                <a:lnTo>
                  <a:pt x="3072" y="4406"/>
                </a:lnTo>
                <a:lnTo>
                  <a:pt x="3056" y="4404"/>
                </a:lnTo>
                <a:lnTo>
                  <a:pt x="3040" y="4400"/>
                </a:lnTo>
                <a:lnTo>
                  <a:pt x="3026" y="4392"/>
                </a:lnTo>
                <a:lnTo>
                  <a:pt x="3014" y="4382"/>
                </a:lnTo>
                <a:lnTo>
                  <a:pt x="3006" y="4370"/>
                </a:lnTo>
                <a:lnTo>
                  <a:pt x="2998" y="4356"/>
                </a:lnTo>
                <a:lnTo>
                  <a:pt x="2994" y="4342"/>
                </a:lnTo>
                <a:lnTo>
                  <a:pt x="2992" y="4326"/>
                </a:lnTo>
                <a:lnTo>
                  <a:pt x="2994" y="4310"/>
                </a:lnTo>
                <a:lnTo>
                  <a:pt x="2998" y="4294"/>
                </a:lnTo>
                <a:lnTo>
                  <a:pt x="3006" y="4282"/>
                </a:lnTo>
                <a:lnTo>
                  <a:pt x="3014" y="4270"/>
                </a:lnTo>
                <a:lnTo>
                  <a:pt x="3026" y="4260"/>
                </a:lnTo>
                <a:lnTo>
                  <a:pt x="3040" y="4252"/>
                </a:lnTo>
                <a:lnTo>
                  <a:pt x="3056" y="4248"/>
                </a:lnTo>
                <a:lnTo>
                  <a:pt x="3072" y="4246"/>
                </a:lnTo>
                <a:lnTo>
                  <a:pt x="3088" y="4248"/>
                </a:lnTo>
                <a:lnTo>
                  <a:pt x="3102" y="4252"/>
                </a:lnTo>
                <a:lnTo>
                  <a:pt x="3116" y="4260"/>
                </a:lnTo>
                <a:lnTo>
                  <a:pt x="3128" y="4270"/>
                </a:lnTo>
                <a:lnTo>
                  <a:pt x="3138" y="4282"/>
                </a:lnTo>
                <a:lnTo>
                  <a:pt x="3146" y="4294"/>
                </a:lnTo>
                <a:lnTo>
                  <a:pt x="3150" y="4310"/>
                </a:lnTo>
                <a:lnTo>
                  <a:pt x="3152" y="4326"/>
                </a:lnTo>
                <a:lnTo>
                  <a:pt x="3150" y="4342"/>
                </a:lnTo>
                <a:lnTo>
                  <a:pt x="3146" y="4356"/>
                </a:lnTo>
                <a:lnTo>
                  <a:pt x="3138" y="4370"/>
                </a:lnTo>
                <a:lnTo>
                  <a:pt x="3128" y="4382"/>
                </a:lnTo>
                <a:lnTo>
                  <a:pt x="3116" y="4392"/>
                </a:lnTo>
                <a:lnTo>
                  <a:pt x="3102" y="4400"/>
                </a:lnTo>
                <a:lnTo>
                  <a:pt x="3088" y="4404"/>
                </a:lnTo>
                <a:lnTo>
                  <a:pt x="3072" y="4406"/>
                </a:lnTo>
                <a:close/>
                <a:moveTo>
                  <a:pt x="3072" y="4196"/>
                </a:moveTo>
                <a:lnTo>
                  <a:pt x="3072" y="4196"/>
                </a:lnTo>
                <a:lnTo>
                  <a:pt x="3056" y="4196"/>
                </a:lnTo>
                <a:lnTo>
                  <a:pt x="3040" y="4190"/>
                </a:lnTo>
                <a:lnTo>
                  <a:pt x="3026" y="4184"/>
                </a:lnTo>
                <a:lnTo>
                  <a:pt x="3014" y="4174"/>
                </a:lnTo>
                <a:lnTo>
                  <a:pt x="3006" y="4162"/>
                </a:lnTo>
                <a:lnTo>
                  <a:pt x="2998" y="4148"/>
                </a:lnTo>
                <a:lnTo>
                  <a:pt x="2994" y="4132"/>
                </a:lnTo>
                <a:lnTo>
                  <a:pt x="2992" y="4116"/>
                </a:lnTo>
                <a:lnTo>
                  <a:pt x="2994" y="4100"/>
                </a:lnTo>
                <a:lnTo>
                  <a:pt x="2998" y="4086"/>
                </a:lnTo>
                <a:lnTo>
                  <a:pt x="3006" y="4072"/>
                </a:lnTo>
                <a:lnTo>
                  <a:pt x="3014" y="4060"/>
                </a:lnTo>
                <a:lnTo>
                  <a:pt x="3026" y="4050"/>
                </a:lnTo>
                <a:lnTo>
                  <a:pt x="3040" y="4044"/>
                </a:lnTo>
                <a:lnTo>
                  <a:pt x="3056" y="4038"/>
                </a:lnTo>
                <a:lnTo>
                  <a:pt x="3072" y="4036"/>
                </a:lnTo>
                <a:lnTo>
                  <a:pt x="3088" y="4038"/>
                </a:lnTo>
                <a:lnTo>
                  <a:pt x="3102" y="4044"/>
                </a:lnTo>
                <a:lnTo>
                  <a:pt x="3116" y="4050"/>
                </a:lnTo>
                <a:lnTo>
                  <a:pt x="3128" y="4060"/>
                </a:lnTo>
                <a:lnTo>
                  <a:pt x="3138" y="4072"/>
                </a:lnTo>
                <a:lnTo>
                  <a:pt x="3146" y="4086"/>
                </a:lnTo>
                <a:lnTo>
                  <a:pt x="3150" y="4100"/>
                </a:lnTo>
                <a:lnTo>
                  <a:pt x="3152" y="4116"/>
                </a:lnTo>
                <a:lnTo>
                  <a:pt x="3150" y="4132"/>
                </a:lnTo>
                <a:lnTo>
                  <a:pt x="3146" y="4148"/>
                </a:lnTo>
                <a:lnTo>
                  <a:pt x="3138" y="4162"/>
                </a:lnTo>
                <a:lnTo>
                  <a:pt x="3128" y="4174"/>
                </a:lnTo>
                <a:lnTo>
                  <a:pt x="3116" y="4184"/>
                </a:lnTo>
                <a:lnTo>
                  <a:pt x="3102" y="4190"/>
                </a:lnTo>
                <a:lnTo>
                  <a:pt x="3088" y="4196"/>
                </a:lnTo>
                <a:lnTo>
                  <a:pt x="3072" y="4196"/>
                </a:lnTo>
                <a:close/>
                <a:moveTo>
                  <a:pt x="3072" y="3988"/>
                </a:moveTo>
                <a:lnTo>
                  <a:pt x="3072" y="3988"/>
                </a:lnTo>
                <a:lnTo>
                  <a:pt x="3056" y="3986"/>
                </a:lnTo>
                <a:lnTo>
                  <a:pt x="3040" y="3982"/>
                </a:lnTo>
                <a:lnTo>
                  <a:pt x="3026" y="3974"/>
                </a:lnTo>
                <a:lnTo>
                  <a:pt x="3014" y="3964"/>
                </a:lnTo>
                <a:lnTo>
                  <a:pt x="3006" y="3952"/>
                </a:lnTo>
                <a:lnTo>
                  <a:pt x="2998" y="3940"/>
                </a:lnTo>
                <a:lnTo>
                  <a:pt x="2994" y="3924"/>
                </a:lnTo>
                <a:lnTo>
                  <a:pt x="2992" y="3908"/>
                </a:lnTo>
                <a:lnTo>
                  <a:pt x="2994" y="3892"/>
                </a:lnTo>
                <a:lnTo>
                  <a:pt x="2998" y="3878"/>
                </a:lnTo>
                <a:lnTo>
                  <a:pt x="3006" y="3864"/>
                </a:lnTo>
                <a:lnTo>
                  <a:pt x="3014" y="3852"/>
                </a:lnTo>
                <a:lnTo>
                  <a:pt x="3026" y="3842"/>
                </a:lnTo>
                <a:lnTo>
                  <a:pt x="3040" y="3834"/>
                </a:lnTo>
                <a:lnTo>
                  <a:pt x="3056" y="3830"/>
                </a:lnTo>
                <a:lnTo>
                  <a:pt x="3072" y="3828"/>
                </a:lnTo>
                <a:lnTo>
                  <a:pt x="3088" y="3830"/>
                </a:lnTo>
                <a:lnTo>
                  <a:pt x="3102" y="3834"/>
                </a:lnTo>
                <a:lnTo>
                  <a:pt x="3116" y="3842"/>
                </a:lnTo>
                <a:lnTo>
                  <a:pt x="3128" y="3852"/>
                </a:lnTo>
                <a:lnTo>
                  <a:pt x="3138" y="3864"/>
                </a:lnTo>
                <a:lnTo>
                  <a:pt x="3146" y="3878"/>
                </a:lnTo>
                <a:lnTo>
                  <a:pt x="3150" y="3892"/>
                </a:lnTo>
                <a:lnTo>
                  <a:pt x="3152" y="3908"/>
                </a:lnTo>
                <a:lnTo>
                  <a:pt x="3150" y="3924"/>
                </a:lnTo>
                <a:lnTo>
                  <a:pt x="3146" y="3940"/>
                </a:lnTo>
                <a:lnTo>
                  <a:pt x="3138" y="3952"/>
                </a:lnTo>
                <a:lnTo>
                  <a:pt x="3128" y="3964"/>
                </a:lnTo>
                <a:lnTo>
                  <a:pt x="3116" y="3974"/>
                </a:lnTo>
                <a:lnTo>
                  <a:pt x="3102" y="3982"/>
                </a:lnTo>
                <a:lnTo>
                  <a:pt x="3088" y="3986"/>
                </a:lnTo>
                <a:lnTo>
                  <a:pt x="3072" y="3988"/>
                </a:lnTo>
                <a:close/>
                <a:moveTo>
                  <a:pt x="3072" y="3776"/>
                </a:moveTo>
                <a:lnTo>
                  <a:pt x="3072" y="3776"/>
                </a:lnTo>
                <a:lnTo>
                  <a:pt x="3056" y="3774"/>
                </a:lnTo>
                <a:lnTo>
                  <a:pt x="3040" y="3770"/>
                </a:lnTo>
                <a:lnTo>
                  <a:pt x="3026" y="3762"/>
                </a:lnTo>
                <a:lnTo>
                  <a:pt x="3014" y="3752"/>
                </a:lnTo>
                <a:lnTo>
                  <a:pt x="3006" y="3740"/>
                </a:lnTo>
                <a:lnTo>
                  <a:pt x="2998" y="3728"/>
                </a:lnTo>
                <a:lnTo>
                  <a:pt x="2994" y="3712"/>
                </a:lnTo>
                <a:lnTo>
                  <a:pt x="2992" y="3696"/>
                </a:lnTo>
                <a:lnTo>
                  <a:pt x="2994" y="3680"/>
                </a:lnTo>
                <a:lnTo>
                  <a:pt x="2998" y="3664"/>
                </a:lnTo>
                <a:lnTo>
                  <a:pt x="3006" y="3652"/>
                </a:lnTo>
                <a:lnTo>
                  <a:pt x="3014" y="3640"/>
                </a:lnTo>
                <a:lnTo>
                  <a:pt x="3026" y="3630"/>
                </a:lnTo>
                <a:lnTo>
                  <a:pt x="3040" y="3622"/>
                </a:lnTo>
                <a:lnTo>
                  <a:pt x="3056" y="3618"/>
                </a:lnTo>
                <a:lnTo>
                  <a:pt x="3072" y="3616"/>
                </a:lnTo>
                <a:lnTo>
                  <a:pt x="3088" y="3618"/>
                </a:lnTo>
                <a:lnTo>
                  <a:pt x="3102" y="3622"/>
                </a:lnTo>
                <a:lnTo>
                  <a:pt x="3116" y="3630"/>
                </a:lnTo>
                <a:lnTo>
                  <a:pt x="3128" y="3640"/>
                </a:lnTo>
                <a:lnTo>
                  <a:pt x="3138" y="3652"/>
                </a:lnTo>
                <a:lnTo>
                  <a:pt x="3146" y="3664"/>
                </a:lnTo>
                <a:lnTo>
                  <a:pt x="3150" y="3680"/>
                </a:lnTo>
                <a:lnTo>
                  <a:pt x="3152" y="3696"/>
                </a:lnTo>
                <a:lnTo>
                  <a:pt x="3150" y="3712"/>
                </a:lnTo>
                <a:lnTo>
                  <a:pt x="3146" y="3728"/>
                </a:lnTo>
                <a:lnTo>
                  <a:pt x="3138" y="3740"/>
                </a:lnTo>
                <a:lnTo>
                  <a:pt x="3128" y="3752"/>
                </a:lnTo>
                <a:lnTo>
                  <a:pt x="3116" y="3762"/>
                </a:lnTo>
                <a:lnTo>
                  <a:pt x="3102" y="3770"/>
                </a:lnTo>
                <a:lnTo>
                  <a:pt x="3088" y="3774"/>
                </a:lnTo>
                <a:lnTo>
                  <a:pt x="3072" y="3776"/>
                </a:lnTo>
                <a:close/>
                <a:moveTo>
                  <a:pt x="3072" y="3560"/>
                </a:moveTo>
                <a:lnTo>
                  <a:pt x="3072" y="3560"/>
                </a:lnTo>
                <a:lnTo>
                  <a:pt x="3056" y="3558"/>
                </a:lnTo>
                <a:lnTo>
                  <a:pt x="3040" y="3554"/>
                </a:lnTo>
                <a:lnTo>
                  <a:pt x="3026" y="3546"/>
                </a:lnTo>
                <a:lnTo>
                  <a:pt x="3014" y="3536"/>
                </a:lnTo>
                <a:lnTo>
                  <a:pt x="3006" y="3524"/>
                </a:lnTo>
                <a:lnTo>
                  <a:pt x="2998" y="3512"/>
                </a:lnTo>
                <a:lnTo>
                  <a:pt x="2994" y="3496"/>
                </a:lnTo>
                <a:lnTo>
                  <a:pt x="2992" y="3480"/>
                </a:lnTo>
                <a:lnTo>
                  <a:pt x="2994" y="3464"/>
                </a:lnTo>
                <a:lnTo>
                  <a:pt x="2998" y="3448"/>
                </a:lnTo>
                <a:lnTo>
                  <a:pt x="3006" y="3436"/>
                </a:lnTo>
                <a:lnTo>
                  <a:pt x="3014" y="3424"/>
                </a:lnTo>
                <a:lnTo>
                  <a:pt x="3026" y="3414"/>
                </a:lnTo>
                <a:lnTo>
                  <a:pt x="3040" y="3406"/>
                </a:lnTo>
                <a:lnTo>
                  <a:pt x="3056" y="3402"/>
                </a:lnTo>
                <a:lnTo>
                  <a:pt x="3072" y="3400"/>
                </a:lnTo>
                <a:lnTo>
                  <a:pt x="3088" y="3402"/>
                </a:lnTo>
                <a:lnTo>
                  <a:pt x="3102" y="3406"/>
                </a:lnTo>
                <a:lnTo>
                  <a:pt x="3116" y="3414"/>
                </a:lnTo>
                <a:lnTo>
                  <a:pt x="3128" y="3424"/>
                </a:lnTo>
                <a:lnTo>
                  <a:pt x="3138" y="3436"/>
                </a:lnTo>
                <a:lnTo>
                  <a:pt x="3146" y="3448"/>
                </a:lnTo>
                <a:lnTo>
                  <a:pt x="3150" y="3464"/>
                </a:lnTo>
                <a:lnTo>
                  <a:pt x="3152" y="3480"/>
                </a:lnTo>
                <a:lnTo>
                  <a:pt x="3150" y="3496"/>
                </a:lnTo>
                <a:lnTo>
                  <a:pt x="3146" y="3512"/>
                </a:lnTo>
                <a:lnTo>
                  <a:pt x="3138" y="3524"/>
                </a:lnTo>
                <a:lnTo>
                  <a:pt x="3128" y="3536"/>
                </a:lnTo>
                <a:lnTo>
                  <a:pt x="3116" y="3546"/>
                </a:lnTo>
                <a:lnTo>
                  <a:pt x="3102" y="3554"/>
                </a:lnTo>
                <a:lnTo>
                  <a:pt x="3088" y="3558"/>
                </a:lnTo>
                <a:lnTo>
                  <a:pt x="3072" y="3560"/>
                </a:lnTo>
                <a:close/>
                <a:moveTo>
                  <a:pt x="3072" y="3352"/>
                </a:moveTo>
                <a:lnTo>
                  <a:pt x="3072" y="3352"/>
                </a:lnTo>
                <a:lnTo>
                  <a:pt x="3056" y="3350"/>
                </a:lnTo>
                <a:lnTo>
                  <a:pt x="3040" y="3346"/>
                </a:lnTo>
                <a:lnTo>
                  <a:pt x="3026" y="3338"/>
                </a:lnTo>
                <a:lnTo>
                  <a:pt x="3014" y="3328"/>
                </a:lnTo>
                <a:lnTo>
                  <a:pt x="3006" y="3316"/>
                </a:lnTo>
                <a:lnTo>
                  <a:pt x="2998" y="3304"/>
                </a:lnTo>
                <a:lnTo>
                  <a:pt x="2994" y="3288"/>
                </a:lnTo>
                <a:lnTo>
                  <a:pt x="2992" y="3272"/>
                </a:lnTo>
                <a:lnTo>
                  <a:pt x="2994" y="3256"/>
                </a:lnTo>
                <a:lnTo>
                  <a:pt x="2998" y="3240"/>
                </a:lnTo>
                <a:lnTo>
                  <a:pt x="3006" y="3228"/>
                </a:lnTo>
                <a:lnTo>
                  <a:pt x="3014" y="3216"/>
                </a:lnTo>
                <a:lnTo>
                  <a:pt x="3026" y="3206"/>
                </a:lnTo>
                <a:lnTo>
                  <a:pt x="3040" y="3198"/>
                </a:lnTo>
                <a:lnTo>
                  <a:pt x="3056" y="3194"/>
                </a:lnTo>
                <a:lnTo>
                  <a:pt x="3072" y="3192"/>
                </a:lnTo>
                <a:lnTo>
                  <a:pt x="3088" y="3194"/>
                </a:lnTo>
                <a:lnTo>
                  <a:pt x="3102" y="3198"/>
                </a:lnTo>
                <a:lnTo>
                  <a:pt x="3116" y="3206"/>
                </a:lnTo>
                <a:lnTo>
                  <a:pt x="3128" y="3216"/>
                </a:lnTo>
                <a:lnTo>
                  <a:pt x="3138" y="3228"/>
                </a:lnTo>
                <a:lnTo>
                  <a:pt x="3146" y="3240"/>
                </a:lnTo>
                <a:lnTo>
                  <a:pt x="3150" y="3256"/>
                </a:lnTo>
                <a:lnTo>
                  <a:pt x="3152" y="3272"/>
                </a:lnTo>
                <a:lnTo>
                  <a:pt x="3150" y="3288"/>
                </a:lnTo>
                <a:lnTo>
                  <a:pt x="3146" y="3304"/>
                </a:lnTo>
                <a:lnTo>
                  <a:pt x="3138" y="3316"/>
                </a:lnTo>
                <a:lnTo>
                  <a:pt x="3128" y="3328"/>
                </a:lnTo>
                <a:lnTo>
                  <a:pt x="3116" y="3338"/>
                </a:lnTo>
                <a:lnTo>
                  <a:pt x="3102" y="3346"/>
                </a:lnTo>
                <a:lnTo>
                  <a:pt x="3088" y="3350"/>
                </a:lnTo>
                <a:lnTo>
                  <a:pt x="3072" y="3352"/>
                </a:lnTo>
                <a:close/>
                <a:moveTo>
                  <a:pt x="3072" y="3144"/>
                </a:moveTo>
                <a:lnTo>
                  <a:pt x="3072" y="3144"/>
                </a:lnTo>
                <a:lnTo>
                  <a:pt x="3056" y="3142"/>
                </a:lnTo>
                <a:lnTo>
                  <a:pt x="3040" y="3138"/>
                </a:lnTo>
                <a:lnTo>
                  <a:pt x="3026" y="3130"/>
                </a:lnTo>
                <a:lnTo>
                  <a:pt x="3014" y="3120"/>
                </a:lnTo>
                <a:lnTo>
                  <a:pt x="3006" y="3108"/>
                </a:lnTo>
                <a:lnTo>
                  <a:pt x="2998" y="3096"/>
                </a:lnTo>
                <a:lnTo>
                  <a:pt x="2994" y="3080"/>
                </a:lnTo>
                <a:lnTo>
                  <a:pt x="2992" y="3064"/>
                </a:lnTo>
                <a:lnTo>
                  <a:pt x="2994" y="3048"/>
                </a:lnTo>
                <a:lnTo>
                  <a:pt x="2998" y="3032"/>
                </a:lnTo>
                <a:lnTo>
                  <a:pt x="3006" y="3020"/>
                </a:lnTo>
                <a:lnTo>
                  <a:pt x="3014" y="3008"/>
                </a:lnTo>
                <a:lnTo>
                  <a:pt x="3026" y="2998"/>
                </a:lnTo>
                <a:lnTo>
                  <a:pt x="3040" y="2990"/>
                </a:lnTo>
                <a:lnTo>
                  <a:pt x="3056" y="2986"/>
                </a:lnTo>
                <a:lnTo>
                  <a:pt x="3072" y="2984"/>
                </a:lnTo>
                <a:lnTo>
                  <a:pt x="3088" y="2986"/>
                </a:lnTo>
                <a:lnTo>
                  <a:pt x="3102" y="2990"/>
                </a:lnTo>
                <a:lnTo>
                  <a:pt x="3116" y="2998"/>
                </a:lnTo>
                <a:lnTo>
                  <a:pt x="3128" y="3008"/>
                </a:lnTo>
                <a:lnTo>
                  <a:pt x="3138" y="3020"/>
                </a:lnTo>
                <a:lnTo>
                  <a:pt x="3146" y="3032"/>
                </a:lnTo>
                <a:lnTo>
                  <a:pt x="3150" y="3048"/>
                </a:lnTo>
                <a:lnTo>
                  <a:pt x="3152" y="3064"/>
                </a:lnTo>
                <a:lnTo>
                  <a:pt x="3150" y="3080"/>
                </a:lnTo>
                <a:lnTo>
                  <a:pt x="3146" y="3096"/>
                </a:lnTo>
                <a:lnTo>
                  <a:pt x="3138" y="3108"/>
                </a:lnTo>
                <a:lnTo>
                  <a:pt x="3128" y="3120"/>
                </a:lnTo>
                <a:lnTo>
                  <a:pt x="3116" y="3130"/>
                </a:lnTo>
                <a:lnTo>
                  <a:pt x="3102" y="3138"/>
                </a:lnTo>
                <a:lnTo>
                  <a:pt x="3088" y="3142"/>
                </a:lnTo>
                <a:lnTo>
                  <a:pt x="3072" y="3144"/>
                </a:lnTo>
                <a:close/>
                <a:moveTo>
                  <a:pt x="3072" y="2928"/>
                </a:moveTo>
                <a:lnTo>
                  <a:pt x="3072" y="2928"/>
                </a:lnTo>
                <a:lnTo>
                  <a:pt x="3056" y="2926"/>
                </a:lnTo>
                <a:lnTo>
                  <a:pt x="3040" y="2922"/>
                </a:lnTo>
                <a:lnTo>
                  <a:pt x="3026" y="2914"/>
                </a:lnTo>
                <a:lnTo>
                  <a:pt x="3014" y="2904"/>
                </a:lnTo>
                <a:lnTo>
                  <a:pt x="3006" y="2892"/>
                </a:lnTo>
                <a:lnTo>
                  <a:pt x="2998" y="2880"/>
                </a:lnTo>
                <a:lnTo>
                  <a:pt x="2994" y="2864"/>
                </a:lnTo>
                <a:lnTo>
                  <a:pt x="2992" y="2848"/>
                </a:lnTo>
                <a:lnTo>
                  <a:pt x="2994" y="2832"/>
                </a:lnTo>
                <a:lnTo>
                  <a:pt x="2998" y="2816"/>
                </a:lnTo>
                <a:lnTo>
                  <a:pt x="3006" y="2804"/>
                </a:lnTo>
                <a:lnTo>
                  <a:pt x="3014" y="2792"/>
                </a:lnTo>
                <a:lnTo>
                  <a:pt x="3026" y="2782"/>
                </a:lnTo>
                <a:lnTo>
                  <a:pt x="3040" y="2774"/>
                </a:lnTo>
                <a:lnTo>
                  <a:pt x="3056" y="2770"/>
                </a:lnTo>
                <a:lnTo>
                  <a:pt x="3072" y="2768"/>
                </a:lnTo>
                <a:lnTo>
                  <a:pt x="3088" y="2770"/>
                </a:lnTo>
                <a:lnTo>
                  <a:pt x="3102" y="2774"/>
                </a:lnTo>
                <a:lnTo>
                  <a:pt x="3116" y="2782"/>
                </a:lnTo>
                <a:lnTo>
                  <a:pt x="3128" y="2792"/>
                </a:lnTo>
                <a:lnTo>
                  <a:pt x="3138" y="2804"/>
                </a:lnTo>
                <a:lnTo>
                  <a:pt x="3146" y="2816"/>
                </a:lnTo>
                <a:lnTo>
                  <a:pt x="3150" y="2832"/>
                </a:lnTo>
                <a:lnTo>
                  <a:pt x="3152" y="2848"/>
                </a:lnTo>
                <a:lnTo>
                  <a:pt x="3150" y="2864"/>
                </a:lnTo>
                <a:lnTo>
                  <a:pt x="3146" y="2880"/>
                </a:lnTo>
                <a:lnTo>
                  <a:pt x="3138" y="2892"/>
                </a:lnTo>
                <a:lnTo>
                  <a:pt x="3128" y="2904"/>
                </a:lnTo>
                <a:lnTo>
                  <a:pt x="3116" y="2914"/>
                </a:lnTo>
                <a:lnTo>
                  <a:pt x="3102" y="2922"/>
                </a:lnTo>
                <a:lnTo>
                  <a:pt x="3088" y="2926"/>
                </a:lnTo>
                <a:lnTo>
                  <a:pt x="3072" y="2928"/>
                </a:lnTo>
                <a:close/>
                <a:moveTo>
                  <a:pt x="3072" y="2728"/>
                </a:moveTo>
                <a:lnTo>
                  <a:pt x="3072" y="2728"/>
                </a:lnTo>
                <a:lnTo>
                  <a:pt x="3056" y="2726"/>
                </a:lnTo>
                <a:lnTo>
                  <a:pt x="3040" y="2722"/>
                </a:lnTo>
                <a:lnTo>
                  <a:pt x="3026" y="2714"/>
                </a:lnTo>
                <a:lnTo>
                  <a:pt x="3014" y="2704"/>
                </a:lnTo>
                <a:lnTo>
                  <a:pt x="3006" y="2692"/>
                </a:lnTo>
                <a:lnTo>
                  <a:pt x="2998" y="2680"/>
                </a:lnTo>
                <a:lnTo>
                  <a:pt x="2994" y="2664"/>
                </a:lnTo>
                <a:lnTo>
                  <a:pt x="2992" y="2648"/>
                </a:lnTo>
                <a:lnTo>
                  <a:pt x="2994" y="2632"/>
                </a:lnTo>
                <a:lnTo>
                  <a:pt x="2998" y="2616"/>
                </a:lnTo>
                <a:lnTo>
                  <a:pt x="3006" y="2604"/>
                </a:lnTo>
                <a:lnTo>
                  <a:pt x="3014" y="2592"/>
                </a:lnTo>
                <a:lnTo>
                  <a:pt x="3026" y="2582"/>
                </a:lnTo>
                <a:lnTo>
                  <a:pt x="3040" y="2574"/>
                </a:lnTo>
                <a:lnTo>
                  <a:pt x="3056" y="2570"/>
                </a:lnTo>
                <a:lnTo>
                  <a:pt x="3072" y="2568"/>
                </a:lnTo>
                <a:lnTo>
                  <a:pt x="3088" y="2570"/>
                </a:lnTo>
                <a:lnTo>
                  <a:pt x="3102" y="2574"/>
                </a:lnTo>
                <a:lnTo>
                  <a:pt x="3116" y="2582"/>
                </a:lnTo>
                <a:lnTo>
                  <a:pt x="3128" y="2592"/>
                </a:lnTo>
                <a:lnTo>
                  <a:pt x="3138" y="2604"/>
                </a:lnTo>
                <a:lnTo>
                  <a:pt x="3146" y="2616"/>
                </a:lnTo>
                <a:lnTo>
                  <a:pt x="3150" y="2632"/>
                </a:lnTo>
                <a:lnTo>
                  <a:pt x="3152" y="2648"/>
                </a:lnTo>
                <a:lnTo>
                  <a:pt x="3150" y="2664"/>
                </a:lnTo>
                <a:lnTo>
                  <a:pt x="3146" y="2680"/>
                </a:lnTo>
                <a:lnTo>
                  <a:pt x="3138" y="2692"/>
                </a:lnTo>
                <a:lnTo>
                  <a:pt x="3128" y="2704"/>
                </a:lnTo>
                <a:lnTo>
                  <a:pt x="3116" y="2714"/>
                </a:lnTo>
                <a:lnTo>
                  <a:pt x="3102" y="2722"/>
                </a:lnTo>
                <a:lnTo>
                  <a:pt x="3088" y="2726"/>
                </a:lnTo>
                <a:lnTo>
                  <a:pt x="3072" y="2728"/>
                </a:lnTo>
                <a:close/>
                <a:moveTo>
                  <a:pt x="3072" y="2520"/>
                </a:moveTo>
                <a:lnTo>
                  <a:pt x="3072" y="2520"/>
                </a:lnTo>
                <a:lnTo>
                  <a:pt x="3056" y="2518"/>
                </a:lnTo>
                <a:lnTo>
                  <a:pt x="3040" y="2514"/>
                </a:lnTo>
                <a:lnTo>
                  <a:pt x="3026" y="2506"/>
                </a:lnTo>
                <a:lnTo>
                  <a:pt x="3014" y="2496"/>
                </a:lnTo>
                <a:lnTo>
                  <a:pt x="3006" y="2484"/>
                </a:lnTo>
                <a:lnTo>
                  <a:pt x="2998" y="2472"/>
                </a:lnTo>
                <a:lnTo>
                  <a:pt x="2994" y="2456"/>
                </a:lnTo>
                <a:lnTo>
                  <a:pt x="2992" y="2440"/>
                </a:lnTo>
                <a:lnTo>
                  <a:pt x="2994" y="2424"/>
                </a:lnTo>
                <a:lnTo>
                  <a:pt x="2998" y="2408"/>
                </a:lnTo>
                <a:lnTo>
                  <a:pt x="3006" y="2396"/>
                </a:lnTo>
                <a:lnTo>
                  <a:pt x="3014" y="2384"/>
                </a:lnTo>
                <a:lnTo>
                  <a:pt x="3026" y="2374"/>
                </a:lnTo>
                <a:lnTo>
                  <a:pt x="3040" y="2366"/>
                </a:lnTo>
                <a:lnTo>
                  <a:pt x="3056" y="2362"/>
                </a:lnTo>
                <a:lnTo>
                  <a:pt x="3072" y="2360"/>
                </a:lnTo>
                <a:lnTo>
                  <a:pt x="3088" y="2362"/>
                </a:lnTo>
                <a:lnTo>
                  <a:pt x="3102" y="2366"/>
                </a:lnTo>
                <a:lnTo>
                  <a:pt x="3116" y="2374"/>
                </a:lnTo>
                <a:lnTo>
                  <a:pt x="3128" y="2384"/>
                </a:lnTo>
                <a:lnTo>
                  <a:pt x="3138" y="2396"/>
                </a:lnTo>
                <a:lnTo>
                  <a:pt x="3146" y="2408"/>
                </a:lnTo>
                <a:lnTo>
                  <a:pt x="3150" y="2424"/>
                </a:lnTo>
                <a:lnTo>
                  <a:pt x="3152" y="2440"/>
                </a:lnTo>
                <a:lnTo>
                  <a:pt x="3150" y="2456"/>
                </a:lnTo>
                <a:lnTo>
                  <a:pt x="3146" y="2472"/>
                </a:lnTo>
                <a:lnTo>
                  <a:pt x="3138" y="2484"/>
                </a:lnTo>
                <a:lnTo>
                  <a:pt x="3128" y="2496"/>
                </a:lnTo>
                <a:lnTo>
                  <a:pt x="3116" y="2506"/>
                </a:lnTo>
                <a:lnTo>
                  <a:pt x="3102" y="2514"/>
                </a:lnTo>
                <a:lnTo>
                  <a:pt x="3088" y="2518"/>
                </a:lnTo>
                <a:lnTo>
                  <a:pt x="3072" y="2520"/>
                </a:lnTo>
                <a:close/>
                <a:moveTo>
                  <a:pt x="3072" y="2312"/>
                </a:moveTo>
                <a:lnTo>
                  <a:pt x="3072" y="2312"/>
                </a:lnTo>
                <a:lnTo>
                  <a:pt x="3056" y="2310"/>
                </a:lnTo>
                <a:lnTo>
                  <a:pt x="3040" y="2306"/>
                </a:lnTo>
                <a:lnTo>
                  <a:pt x="3026" y="2298"/>
                </a:lnTo>
                <a:lnTo>
                  <a:pt x="3014" y="2288"/>
                </a:lnTo>
                <a:lnTo>
                  <a:pt x="3006" y="2276"/>
                </a:lnTo>
                <a:lnTo>
                  <a:pt x="2998" y="2264"/>
                </a:lnTo>
                <a:lnTo>
                  <a:pt x="2994" y="2248"/>
                </a:lnTo>
                <a:lnTo>
                  <a:pt x="2992" y="2232"/>
                </a:lnTo>
                <a:lnTo>
                  <a:pt x="2994" y="2216"/>
                </a:lnTo>
                <a:lnTo>
                  <a:pt x="2998" y="2200"/>
                </a:lnTo>
                <a:lnTo>
                  <a:pt x="3006" y="2188"/>
                </a:lnTo>
                <a:lnTo>
                  <a:pt x="3014" y="2176"/>
                </a:lnTo>
                <a:lnTo>
                  <a:pt x="3026" y="2166"/>
                </a:lnTo>
                <a:lnTo>
                  <a:pt x="3040" y="2158"/>
                </a:lnTo>
                <a:lnTo>
                  <a:pt x="3056" y="2154"/>
                </a:lnTo>
                <a:lnTo>
                  <a:pt x="3072" y="2152"/>
                </a:lnTo>
                <a:lnTo>
                  <a:pt x="3088" y="2154"/>
                </a:lnTo>
                <a:lnTo>
                  <a:pt x="3102" y="2158"/>
                </a:lnTo>
                <a:lnTo>
                  <a:pt x="3116" y="2166"/>
                </a:lnTo>
                <a:lnTo>
                  <a:pt x="3128" y="2176"/>
                </a:lnTo>
                <a:lnTo>
                  <a:pt x="3138" y="2188"/>
                </a:lnTo>
                <a:lnTo>
                  <a:pt x="3146" y="2200"/>
                </a:lnTo>
                <a:lnTo>
                  <a:pt x="3150" y="2216"/>
                </a:lnTo>
                <a:lnTo>
                  <a:pt x="3152" y="2232"/>
                </a:lnTo>
                <a:lnTo>
                  <a:pt x="3150" y="2248"/>
                </a:lnTo>
                <a:lnTo>
                  <a:pt x="3146" y="2264"/>
                </a:lnTo>
                <a:lnTo>
                  <a:pt x="3138" y="2276"/>
                </a:lnTo>
                <a:lnTo>
                  <a:pt x="3128" y="2288"/>
                </a:lnTo>
                <a:lnTo>
                  <a:pt x="3116" y="2298"/>
                </a:lnTo>
                <a:lnTo>
                  <a:pt x="3102" y="2306"/>
                </a:lnTo>
                <a:lnTo>
                  <a:pt x="3088" y="2310"/>
                </a:lnTo>
                <a:lnTo>
                  <a:pt x="3072" y="2312"/>
                </a:lnTo>
                <a:close/>
                <a:moveTo>
                  <a:pt x="3072" y="2096"/>
                </a:moveTo>
                <a:lnTo>
                  <a:pt x="3072" y="2096"/>
                </a:lnTo>
                <a:lnTo>
                  <a:pt x="3056" y="2094"/>
                </a:lnTo>
                <a:lnTo>
                  <a:pt x="3040" y="2090"/>
                </a:lnTo>
                <a:lnTo>
                  <a:pt x="3026" y="2082"/>
                </a:lnTo>
                <a:lnTo>
                  <a:pt x="3014" y="2072"/>
                </a:lnTo>
                <a:lnTo>
                  <a:pt x="3006" y="2060"/>
                </a:lnTo>
                <a:lnTo>
                  <a:pt x="2998" y="2048"/>
                </a:lnTo>
                <a:lnTo>
                  <a:pt x="2994" y="2032"/>
                </a:lnTo>
                <a:lnTo>
                  <a:pt x="2992" y="2016"/>
                </a:lnTo>
                <a:lnTo>
                  <a:pt x="2994" y="2000"/>
                </a:lnTo>
                <a:lnTo>
                  <a:pt x="2998" y="1984"/>
                </a:lnTo>
                <a:lnTo>
                  <a:pt x="3006" y="1972"/>
                </a:lnTo>
                <a:lnTo>
                  <a:pt x="3014" y="1960"/>
                </a:lnTo>
                <a:lnTo>
                  <a:pt x="3026" y="1950"/>
                </a:lnTo>
                <a:lnTo>
                  <a:pt x="3040" y="1942"/>
                </a:lnTo>
                <a:lnTo>
                  <a:pt x="3056" y="1938"/>
                </a:lnTo>
                <a:lnTo>
                  <a:pt x="3072" y="1936"/>
                </a:lnTo>
                <a:lnTo>
                  <a:pt x="3088" y="1938"/>
                </a:lnTo>
                <a:lnTo>
                  <a:pt x="3102" y="1942"/>
                </a:lnTo>
                <a:lnTo>
                  <a:pt x="3116" y="1950"/>
                </a:lnTo>
                <a:lnTo>
                  <a:pt x="3128" y="1960"/>
                </a:lnTo>
                <a:lnTo>
                  <a:pt x="3138" y="1972"/>
                </a:lnTo>
                <a:lnTo>
                  <a:pt x="3146" y="1984"/>
                </a:lnTo>
                <a:lnTo>
                  <a:pt x="3150" y="2000"/>
                </a:lnTo>
                <a:lnTo>
                  <a:pt x="3152" y="2016"/>
                </a:lnTo>
                <a:lnTo>
                  <a:pt x="3150" y="2032"/>
                </a:lnTo>
                <a:lnTo>
                  <a:pt x="3146" y="2048"/>
                </a:lnTo>
                <a:lnTo>
                  <a:pt x="3138" y="2060"/>
                </a:lnTo>
                <a:lnTo>
                  <a:pt x="3128" y="2072"/>
                </a:lnTo>
                <a:lnTo>
                  <a:pt x="3116" y="2082"/>
                </a:lnTo>
                <a:lnTo>
                  <a:pt x="3102" y="2090"/>
                </a:lnTo>
                <a:lnTo>
                  <a:pt x="3088" y="2094"/>
                </a:lnTo>
                <a:lnTo>
                  <a:pt x="3072" y="2096"/>
                </a:lnTo>
                <a:close/>
                <a:moveTo>
                  <a:pt x="3072" y="1880"/>
                </a:moveTo>
                <a:lnTo>
                  <a:pt x="3072" y="1880"/>
                </a:lnTo>
                <a:lnTo>
                  <a:pt x="3056" y="1878"/>
                </a:lnTo>
                <a:lnTo>
                  <a:pt x="3040" y="1874"/>
                </a:lnTo>
                <a:lnTo>
                  <a:pt x="3026" y="1866"/>
                </a:lnTo>
                <a:lnTo>
                  <a:pt x="3014" y="1856"/>
                </a:lnTo>
                <a:lnTo>
                  <a:pt x="3006" y="1844"/>
                </a:lnTo>
                <a:lnTo>
                  <a:pt x="2998" y="1832"/>
                </a:lnTo>
                <a:lnTo>
                  <a:pt x="2994" y="1816"/>
                </a:lnTo>
                <a:lnTo>
                  <a:pt x="2992" y="1800"/>
                </a:lnTo>
                <a:lnTo>
                  <a:pt x="2994" y="1784"/>
                </a:lnTo>
                <a:lnTo>
                  <a:pt x="2998" y="1768"/>
                </a:lnTo>
                <a:lnTo>
                  <a:pt x="3006" y="1756"/>
                </a:lnTo>
                <a:lnTo>
                  <a:pt x="3014" y="1744"/>
                </a:lnTo>
                <a:lnTo>
                  <a:pt x="3026" y="1734"/>
                </a:lnTo>
                <a:lnTo>
                  <a:pt x="3040" y="1726"/>
                </a:lnTo>
                <a:lnTo>
                  <a:pt x="3056" y="1722"/>
                </a:lnTo>
                <a:lnTo>
                  <a:pt x="3072" y="1720"/>
                </a:lnTo>
                <a:lnTo>
                  <a:pt x="3088" y="1722"/>
                </a:lnTo>
                <a:lnTo>
                  <a:pt x="3102" y="1726"/>
                </a:lnTo>
                <a:lnTo>
                  <a:pt x="3116" y="1734"/>
                </a:lnTo>
                <a:lnTo>
                  <a:pt x="3128" y="1744"/>
                </a:lnTo>
                <a:lnTo>
                  <a:pt x="3138" y="1756"/>
                </a:lnTo>
                <a:lnTo>
                  <a:pt x="3146" y="1768"/>
                </a:lnTo>
                <a:lnTo>
                  <a:pt x="3150" y="1784"/>
                </a:lnTo>
                <a:lnTo>
                  <a:pt x="3152" y="1800"/>
                </a:lnTo>
                <a:lnTo>
                  <a:pt x="3150" y="1816"/>
                </a:lnTo>
                <a:lnTo>
                  <a:pt x="3146" y="1832"/>
                </a:lnTo>
                <a:lnTo>
                  <a:pt x="3138" y="1844"/>
                </a:lnTo>
                <a:lnTo>
                  <a:pt x="3128" y="1856"/>
                </a:lnTo>
                <a:lnTo>
                  <a:pt x="3116" y="1866"/>
                </a:lnTo>
                <a:lnTo>
                  <a:pt x="3102" y="1874"/>
                </a:lnTo>
                <a:lnTo>
                  <a:pt x="3088" y="1878"/>
                </a:lnTo>
                <a:lnTo>
                  <a:pt x="3072" y="1880"/>
                </a:lnTo>
                <a:close/>
                <a:moveTo>
                  <a:pt x="3072" y="1680"/>
                </a:moveTo>
                <a:lnTo>
                  <a:pt x="3072" y="1680"/>
                </a:lnTo>
                <a:lnTo>
                  <a:pt x="3056" y="1678"/>
                </a:lnTo>
                <a:lnTo>
                  <a:pt x="3040" y="1674"/>
                </a:lnTo>
                <a:lnTo>
                  <a:pt x="3026" y="1666"/>
                </a:lnTo>
                <a:lnTo>
                  <a:pt x="3014" y="1656"/>
                </a:lnTo>
                <a:lnTo>
                  <a:pt x="3006" y="1644"/>
                </a:lnTo>
                <a:lnTo>
                  <a:pt x="2998" y="1632"/>
                </a:lnTo>
                <a:lnTo>
                  <a:pt x="2994" y="1616"/>
                </a:lnTo>
                <a:lnTo>
                  <a:pt x="2992" y="1600"/>
                </a:lnTo>
                <a:lnTo>
                  <a:pt x="2994" y="1584"/>
                </a:lnTo>
                <a:lnTo>
                  <a:pt x="2998" y="1568"/>
                </a:lnTo>
                <a:lnTo>
                  <a:pt x="3006" y="1556"/>
                </a:lnTo>
                <a:lnTo>
                  <a:pt x="3014" y="1544"/>
                </a:lnTo>
                <a:lnTo>
                  <a:pt x="3026" y="1534"/>
                </a:lnTo>
                <a:lnTo>
                  <a:pt x="3040" y="1526"/>
                </a:lnTo>
                <a:lnTo>
                  <a:pt x="3056" y="1522"/>
                </a:lnTo>
                <a:lnTo>
                  <a:pt x="3072" y="1520"/>
                </a:lnTo>
                <a:lnTo>
                  <a:pt x="3088" y="1522"/>
                </a:lnTo>
                <a:lnTo>
                  <a:pt x="3102" y="1526"/>
                </a:lnTo>
                <a:lnTo>
                  <a:pt x="3116" y="1534"/>
                </a:lnTo>
                <a:lnTo>
                  <a:pt x="3128" y="1544"/>
                </a:lnTo>
                <a:lnTo>
                  <a:pt x="3138" y="1556"/>
                </a:lnTo>
                <a:lnTo>
                  <a:pt x="3146" y="1568"/>
                </a:lnTo>
                <a:lnTo>
                  <a:pt x="3150" y="1584"/>
                </a:lnTo>
                <a:lnTo>
                  <a:pt x="3152" y="1600"/>
                </a:lnTo>
                <a:lnTo>
                  <a:pt x="3150" y="1616"/>
                </a:lnTo>
                <a:lnTo>
                  <a:pt x="3146" y="1632"/>
                </a:lnTo>
                <a:lnTo>
                  <a:pt x="3138" y="1644"/>
                </a:lnTo>
                <a:lnTo>
                  <a:pt x="3128" y="1656"/>
                </a:lnTo>
                <a:lnTo>
                  <a:pt x="3116" y="1666"/>
                </a:lnTo>
                <a:lnTo>
                  <a:pt x="3102" y="1674"/>
                </a:lnTo>
                <a:lnTo>
                  <a:pt x="3088" y="1678"/>
                </a:lnTo>
                <a:lnTo>
                  <a:pt x="3072" y="1680"/>
                </a:lnTo>
                <a:close/>
                <a:moveTo>
                  <a:pt x="3072" y="1472"/>
                </a:moveTo>
                <a:lnTo>
                  <a:pt x="3072" y="1472"/>
                </a:lnTo>
                <a:lnTo>
                  <a:pt x="3056" y="1470"/>
                </a:lnTo>
                <a:lnTo>
                  <a:pt x="3040" y="1466"/>
                </a:lnTo>
                <a:lnTo>
                  <a:pt x="3026" y="1458"/>
                </a:lnTo>
                <a:lnTo>
                  <a:pt x="3014" y="1448"/>
                </a:lnTo>
                <a:lnTo>
                  <a:pt x="3006" y="1436"/>
                </a:lnTo>
                <a:lnTo>
                  <a:pt x="2998" y="1424"/>
                </a:lnTo>
                <a:lnTo>
                  <a:pt x="2994" y="1408"/>
                </a:lnTo>
                <a:lnTo>
                  <a:pt x="2992" y="1392"/>
                </a:lnTo>
                <a:lnTo>
                  <a:pt x="2994" y="1376"/>
                </a:lnTo>
                <a:lnTo>
                  <a:pt x="2998" y="1360"/>
                </a:lnTo>
                <a:lnTo>
                  <a:pt x="3006" y="1348"/>
                </a:lnTo>
                <a:lnTo>
                  <a:pt x="3014" y="1336"/>
                </a:lnTo>
                <a:lnTo>
                  <a:pt x="3026" y="1326"/>
                </a:lnTo>
                <a:lnTo>
                  <a:pt x="3040" y="1318"/>
                </a:lnTo>
                <a:lnTo>
                  <a:pt x="3056" y="1314"/>
                </a:lnTo>
                <a:lnTo>
                  <a:pt x="3072" y="1312"/>
                </a:lnTo>
                <a:lnTo>
                  <a:pt x="3088" y="1314"/>
                </a:lnTo>
                <a:lnTo>
                  <a:pt x="3102" y="1318"/>
                </a:lnTo>
                <a:lnTo>
                  <a:pt x="3116" y="1326"/>
                </a:lnTo>
                <a:lnTo>
                  <a:pt x="3128" y="1336"/>
                </a:lnTo>
                <a:lnTo>
                  <a:pt x="3138" y="1348"/>
                </a:lnTo>
                <a:lnTo>
                  <a:pt x="3146" y="1360"/>
                </a:lnTo>
                <a:lnTo>
                  <a:pt x="3150" y="1376"/>
                </a:lnTo>
                <a:lnTo>
                  <a:pt x="3152" y="1392"/>
                </a:lnTo>
                <a:lnTo>
                  <a:pt x="3150" y="1408"/>
                </a:lnTo>
                <a:lnTo>
                  <a:pt x="3146" y="1424"/>
                </a:lnTo>
                <a:lnTo>
                  <a:pt x="3138" y="1436"/>
                </a:lnTo>
                <a:lnTo>
                  <a:pt x="3128" y="1448"/>
                </a:lnTo>
                <a:lnTo>
                  <a:pt x="3116" y="1458"/>
                </a:lnTo>
                <a:lnTo>
                  <a:pt x="3102" y="1466"/>
                </a:lnTo>
                <a:lnTo>
                  <a:pt x="3088" y="1470"/>
                </a:lnTo>
                <a:lnTo>
                  <a:pt x="3072" y="1472"/>
                </a:lnTo>
                <a:close/>
                <a:moveTo>
                  <a:pt x="3072" y="1264"/>
                </a:moveTo>
                <a:lnTo>
                  <a:pt x="3072" y="1264"/>
                </a:lnTo>
                <a:lnTo>
                  <a:pt x="3056" y="1262"/>
                </a:lnTo>
                <a:lnTo>
                  <a:pt x="3040" y="1258"/>
                </a:lnTo>
                <a:lnTo>
                  <a:pt x="3026" y="1250"/>
                </a:lnTo>
                <a:lnTo>
                  <a:pt x="3014" y="1240"/>
                </a:lnTo>
                <a:lnTo>
                  <a:pt x="3006" y="1228"/>
                </a:lnTo>
                <a:lnTo>
                  <a:pt x="2998" y="1216"/>
                </a:lnTo>
                <a:lnTo>
                  <a:pt x="2994" y="1200"/>
                </a:lnTo>
                <a:lnTo>
                  <a:pt x="2992" y="1184"/>
                </a:lnTo>
                <a:lnTo>
                  <a:pt x="2994" y="1168"/>
                </a:lnTo>
                <a:lnTo>
                  <a:pt x="2998" y="1152"/>
                </a:lnTo>
                <a:lnTo>
                  <a:pt x="3006" y="1140"/>
                </a:lnTo>
                <a:lnTo>
                  <a:pt x="3014" y="1128"/>
                </a:lnTo>
                <a:lnTo>
                  <a:pt x="3026" y="1118"/>
                </a:lnTo>
                <a:lnTo>
                  <a:pt x="3040" y="1110"/>
                </a:lnTo>
                <a:lnTo>
                  <a:pt x="3056" y="1106"/>
                </a:lnTo>
                <a:lnTo>
                  <a:pt x="3072" y="1104"/>
                </a:lnTo>
                <a:lnTo>
                  <a:pt x="3088" y="1106"/>
                </a:lnTo>
                <a:lnTo>
                  <a:pt x="3102" y="1110"/>
                </a:lnTo>
                <a:lnTo>
                  <a:pt x="3116" y="1118"/>
                </a:lnTo>
                <a:lnTo>
                  <a:pt x="3128" y="1128"/>
                </a:lnTo>
                <a:lnTo>
                  <a:pt x="3138" y="1140"/>
                </a:lnTo>
                <a:lnTo>
                  <a:pt x="3146" y="1152"/>
                </a:lnTo>
                <a:lnTo>
                  <a:pt x="3150" y="1168"/>
                </a:lnTo>
                <a:lnTo>
                  <a:pt x="3152" y="1184"/>
                </a:lnTo>
                <a:lnTo>
                  <a:pt x="3150" y="1200"/>
                </a:lnTo>
                <a:lnTo>
                  <a:pt x="3146" y="1216"/>
                </a:lnTo>
                <a:lnTo>
                  <a:pt x="3138" y="1228"/>
                </a:lnTo>
                <a:lnTo>
                  <a:pt x="3128" y="1240"/>
                </a:lnTo>
                <a:lnTo>
                  <a:pt x="3116" y="1250"/>
                </a:lnTo>
                <a:lnTo>
                  <a:pt x="3102" y="1258"/>
                </a:lnTo>
                <a:lnTo>
                  <a:pt x="3088" y="1262"/>
                </a:lnTo>
                <a:lnTo>
                  <a:pt x="3072" y="1264"/>
                </a:lnTo>
                <a:close/>
                <a:moveTo>
                  <a:pt x="3072" y="1056"/>
                </a:moveTo>
                <a:lnTo>
                  <a:pt x="3072" y="1056"/>
                </a:lnTo>
                <a:lnTo>
                  <a:pt x="3056" y="1054"/>
                </a:lnTo>
                <a:lnTo>
                  <a:pt x="3040" y="1050"/>
                </a:lnTo>
                <a:lnTo>
                  <a:pt x="3026" y="1042"/>
                </a:lnTo>
                <a:lnTo>
                  <a:pt x="3014" y="1032"/>
                </a:lnTo>
                <a:lnTo>
                  <a:pt x="3006" y="1020"/>
                </a:lnTo>
                <a:lnTo>
                  <a:pt x="2998" y="1008"/>
                </a:lnTo>
                <a:lnTo>
                  <a:pt x="2994" y="992"/>
                </a:lnTo>
                <a:lnTo>
                  <a:pt x="2992" y="976"/>
                </a:lnTo>
                <a:lnTo>
                  <a:pt x="2994" y="960"/>
                </a:lnTo>
                <a:lnTo>
                  <a:pt x="2998" y="944"/>
                </a:lnTo>
                <a:lnTo>
                  <a:pt x="3006" y="932"/>
                </a:lnTo>
                <a:lnTo>
                  <a:pt x="3014" y="920"/>
                </a:lnTo>
                <a:lnTo>
                  <a:pt x="3026" y="910"/>
                </a:lnTo>
                <a:lnTo>
                  <a:pt x="3040" y="902"/>
                </a:lnTo>
                <a:lnTo>
                  <a:pt x="3056" y="898"/>
                </a:lnTo>
                <a:lnTo>
                  <a:pt x="3072" y="896"/>
                </a:lnTo>
                <a:lnTo>
                  <a:pt x="3088" y="898"/>
                </a:lnTo>
                <a:lnTo>
                  <a:pt x="3102" y="902"/>
                </a:lnTo>
                <a:lnTo>
                  <a:pt x="3116" y="910"/>
                </a:lnTo>
                <a:lnTo>
                  <a:pt x="3128" y="920"/>
                </a:lnTo>
                <a:lnTo>
                  <a:pt x="3138" y="932"/>
                </a:lnTo>
                <a:lnTo>
                  <a:pt x="3146" y="944"/>
                </a:lnTo>
                <a:lnTo>
                  <a:pt x="3150" y="960"/>
                </a:lnTo>
                <a:lnTo>
                  <a:pt x="3152" y="976"/>
                </a:lnTo>
                <a:lnTo>
                  <a:pt x="3150" y="992"/>
                </a:lnTo>
                <a:lnTo>
                  <a:pt x="3146" y="1008"/>
                </a:lnTo>
                <a:lnTo>
                  <a:pt x="3138" y="1020"/>
                </a:lnTo>
                <a:lnTo>
                  <a:pt x="3128" y="1032"/>
                </a:lnTo>
                <a:lnTo>
                  <a:pt x="3116" y="1042"/>
                </a:lnTo>
                <a:lnTo>
                  <a:pt x="3102" y="1050"/>
                </a:lnTo>
                <a:lnTo>
                  <a:pt x="3088" y="1054"/>
                </a:lnTo>
                <a:lnTo>
                  <a:pt x="3072" y="1056"/>
                </a:lnTo>
                <a:close/>
                <a:moveTo>
                  <a:pt x="3072" y="840"/>
                </a:moveTo>
                <a:lnTo>
                  <a:pt x="3072" y="840"/>
                </a:lnTo>
                <a:lnTo>
                  <a:pt x="3056" y="838"/>
                </a:lnTo>
                <a:lnTo>
                  <a:pt x="3040" y="834"/>
                </a:lnTo>
                <a:lnTo>
                  <a:pt x="3026" y="826"/>
                </a:lnTo>
                <a:lnTo>
                  <a:pt x="3014" y="816"/>
                </a:lnTo>
                <a:lnTo>
                  <a:pt x="3006" y="804"/>
                </a:lnTo>
                <a:lnTo>
                  <a:pt x="2998" y="792"/>
                </a:lnTo>
                <a:lnTo>
                  <a:pt x="2994" y="776"/>
                </a:lnTo>
                <a:lnTo>
                  <a:pt x="2992" y="760"/>
                </a:lnTo>
                <a:lnTo>
                  <a:pt x="2994" y="744"/>
                </a:lnTo>
                <a:lnTo>
                  <a:pt x="2998" y="728"/>
                </a:lnTo>
                <a:lnTo>
                  <a:pt x="3006" y="716"/>
                </a:lnTo>
                <a:lnTo>
                  <a:pt x="3014" y="704"/>
                </a:lnTo>
                <a:lnTo>
                  <a:pt x="3026" y="694"/>
                </a:lnTo>
                <a:lnTo>
                  <a:pt x="3040" y="686"/>
                </a:lnTo>
                <a:lnTo>
                  <a:pt x="3056" y="682"/>
                </a:lnTo>
                <a:lnTo>
                  <a:pt x="3072" y="680"/>
                </a:lnTo>
                <a:lnTo>
                  <a:pt x="3088" y="682"/>
                </a:lnTo>
                <a:lnTo>
                  <a:pt x="3102" y="686"/>
                </a:lnTo>
                <a:lnTo>
                  <a:pt x="3116" y="694"/>
                </a:lnTo>
                <a:lnTo>
                  <a:pt x="3128" y="704"/>
                </a:lnTo>
                <a:lnTo>
                  <a:pt x="3138" y="716"/>
                </a:lnTo>
                <a:lnTo>
                  <a:pt x="3146" y="728"/>
                </a:lnTo>
                <a:lnTo>
                  <a:pt x="3150" y="744"/>
                </a:lnTo>
                <a:lnTo>
                  <a:pt x="3152" y="760"/>
                </a:lnTo>
                <a:lnTo>
                  <a:pt x="3150" y="776"/>
                </a:lnTo>
                <a:lnTo>
                  <a:pt x="3146" y="792"/>
                </a:lnTo>
                <a:lnTo>
                  <a:pt x="3138" y="804"/>
                </a:lnTo>
                <a:lnTo>
                  <a:pt x="3128" y="816"/>
                </a:lnTo>
                <a:lnTo>
                  <a:pt x="3116" y="826"/>
                </a:lnTo>
                <a:lnTo>
                  <a:pt x="3102" y="834"/>
                </a:lnTo>
                <a:lnTo>
                  <a:pt x="3088" y="838"/>
                </a:lnTo>
                <a:lnTo>
                  <a:pt x="3072" y="840"/>
                </a:lnTo>
                <a:close/>
                <a:moveTo>
                  <a:pt x="3072" y="640"/>
                </a:moveTo>
                <a:lnTo>
                  <a:pt x="3072" y="640"/>
                </a:lnTo>
                <a:lnTo>
                  <a:pt x="3056" y="638"/>
                </a:lnTo>
                <a:lnTo>
                  <a:pt x="3040" y="634"/>
                </a:lnTo>
                <a:lnTo>
                  <a:pt x="3026" y="626"/>
                </a:lnTo>
                <a:lnTo>
                  <a:pt x="3014" y="616"/>
                </a:lnTo>
                <a:lnTo>
                  <a:pt x="3006" y="604"/>
                </a:lnTo>
                <a:lnTo>
                  <a:pt x="2998" y="592"/>
                </a:lnTo>
                <a:lnTo>
                  <a:pt x="2994" y="576"/>
                </a:lnTo>
                <a:lnTo>
                  <a:pt x="2992" y="560"/>
                </a:lnTo>
                <a:lnTo>
                  <a:pt x="2994" y="544"/>
                </a:lnTo>
                <a:lnTo>
                  <a:pt x="2998" y="528"/>
                </a:lnTo>
                <a:lnTo>
                  <a:pt x="3006" y="516"/>
                </a:lnTo>
                <a:lnTo>
                  <a:pt x="3014" y="504"/>
                </a:lnTo>
                <a:lnTo>
                  <a:pt x="3026" y="494"/>
                </a:lnTo>
                <a:lnTo>
                  <a:pt x="3040" y="486"/>
                </a:lnTo>
                <a:lnTo>
                  <a:pt x="3056" y="482"/>
                </a:lnTo>
                <a:lnTo>
                  <a:pt x="3072" y="480"/>
                </a:lnTo>
                <a:lnTo>
                  <a:pt x="3088" y="482"/>
                </a:lnTo>
                <a:lnTo>
                  <a:pt x="3102" y="486"/>
                </a:lnTo>
                <a:lnTo>
                  <a:pt x="3116" y="494"/>
                </a:lnTo>
                <a:lnTo>
                  <a:pt x="3128" y="504"/>
                </a:lnTo>
                <a:lnTo>
                  <a:pt x="3138" y="516"/>
                </a:lnTo>
                <a:lnTo>
                  <a:pt x="3146" y="528"/>
                </a:lnTo>
                <a:lnTo>
                  <a:pt x="3150" y="544"/>
                </a:lnTo>
                <a:lnTo>
                  <a:pt x="3152" y="560"/>
                </a:lnTo>
                <a:lnTo>
                  <a:pt x="3150" y="576"/>
                </a:lnTo>
                <a:lnTo>
                  <a:pt x="3146" y="592"/>
                </a:lnTo>
                <a:lnTo>
                  <a:pt x="3138" y="604"/>
                </a:lnTo>
                <a:lnTo>
                  <a:pt x="3128" y="616"/>
                </a:lnTo>
                <a:lnTo>
                  <a:pt x="3116" y="626"/>
                </a:lnTo>
                <a:lnTo>
                  <a:pt x="3102" y="634"/>
                </a:lnTo>
                <a:lnTo>
                  <a:pt x="3088" y="638"/>
                </a:lnTo>
                <a:lnTo>
                  <a:pt x="3072" y="640"/>
                </a:lnTo>
                <a:close/>
                <a:moveTo>
                  <a:pt x="3072" y="432"/>
                </a:moveTo>
                <a:lnTo>
                  <a:pt x="3072" y="432"/>
                </a:lnTo>
                <a:lnTo>
                  <a:pt x="3056" y="430"/>
                </a:lnTo>
                <a:lnTo>
                  <a:pt x="3040" y="426"/>
                </a:lnTo>
                <a:lnTo>
                  <a:pt x="3026" y="418"/>
                </a:lnTo>
                <a:lnTo>
                  <a:pt x="3014" y="408"/>
                </a:lnTo>
                <a:lnTo>
                  <a:pt x="3006" y="396"/>
                </a:lnTo>
                <a:lnTo>
                  <a:pt x="2998" y="384"/>
                </a:lnTo>
                <a:lnTo>
                  <a:pt x="2994" y="368"/>
                </a:lnTo>
                <a:lnTo>
                  <a:pt x="2992" y="352"/>
                </a:lnTo>
                <a:lnTo>
                  <a:pt x="2994" y="336"/>
                </a:lnTo>
                <a:lnTo>
                  <a:pt x="2998" y="320"/>
                </a:lnTo>
                <a:lnTo>
                  <a:pt x="3006" y="308"/>
                </a:lnTo>
                <a:lnTo>
                  <a:pt x="3014" y="296"/>
                </a:lnTo>
                <a:lnTo>
                  <a:pt x="3026" y="286"/>
                </a:lnTo>
                <a:lnTo>
                  <a:pt x="3040" y="278"/>
                </a:lnTo>
                <a:lnTo>
                  <a:pt x="3056" y="274"/>
                </a:lnTo>
                <a:lnTo>
                  <a:pt x="3072" y="272"/>
                </a:lnTo>
                <a:lnTo>
                  <a:pt x="3088" y="274"/>
                </a:lnTo>
                <a:lnTo>
                  <a:pt x="3102" y="278"/>
                </a:lnTo>
                <a:lnTo>
                  <a:pt x="3116" y="286"/>
                </a:lnTo>
                <a:lnTo>
                  <a:pt x="3128" y="296"/>
                </a:lnTo>
                <a:lnTo>
                  <a:pt x="3138" y="308"/>
                </a:lnTo>
                <a:lnTo>
                  <a:pt x="3146" y="320"/>
                </a:lnTo>
                <a:lnTo>
                  <a:pt x="3150" y="336"/>
                </a:lnTo>
                <a:lnTo>
                  <a:pt x="3152" y="352"/>
                </a:lnTo>
                <a:lnTo>
                  <a:pt x="3150" y="368"/>
                </a:lnTo>
                <a:lnTo>
                  <a:pt x="3146" y="384"/>
                </a:lnTo>
                <a:lnTo>
                  <a:pt x="3138" y="396"/>
                </a:lnTo>
                <a:lnTo>
                  <a:pt x="3128" y="408"/>
                </a:lnTo>
                <a:lnTo>
                  <a:pt x="3116" y="418"/>
                </a:lnTo>
                <a:lnTo>
                  <a:pt x="3102" y="426"/>
                </a:lnTo>
                <a:lnTo>
                  <a:pt x="3088" y="430"/>
                </a:lnTo>
                <a:lnTo>
                  <a:pt x="3072" y="432"/>
                </a:lnTo>
                <a:close/>
                <a:moveTo>
                  <a:pt x="3072" y="224"/>
                </a:moveTo>
                <a:lnTo>
                  <a:pt x="3072" y="224"/>
                </a:lnTo>
                <a:lnTo>
                  <a:pt x="3056" y="222"/>
                </a:lnTo>
                <a:lnTo>
                  <a:pt x="3040" y="218"/>
                </a:lnTo>
                <a:lnTo>
                  <a:pt x="3026" y="210"/>
                </a:lnTo>
                <a:lnTo>
                  <a:pt x="3014" y="200"/>
                </a:lnTo>
                <a:lnTo>
                  <a:pt x="3006" y="188"/>
                </a:lnTo>
                <a:lnTo>
                  <a:pt x="2998" y="176"/>
                </a:lnTo>
                <a:lnTo>
                  <a:pt x="2994" y="160"/>
                </a:lnTo>
                <a:lnTo>
                  <a:pt x="2992" y="144"/>
                </a:lnTo>
                <a:lnTo>
                  <a:pt x="2994" y="128"/>
                </a:lnTo>
                <a:lnTo>
                  <a:pt x="2998" y="112"/>
                </a:lnTo>
                <a:lnTo>
                  <a:pt x="3006" y="100"/>
                </a:lnTo>
                <a:lnTo>
                  <a:pt x="3014" y="88"/>
                </a:lnTo>
                <a:lnTo>
                  <a:pt x="3026" y="78"/>
                </a:lnTo>
                <a:lnTo>
                  <a:pt x="3040" y="70"/>
                </a:lnTo>
                <a:lnTo>
                  <a:pt x="3056" y="66"/>
                </a:lnTo>
                <a:lnTo>
                  <a:pt x="3072" y="64"/>
                </a:lnTo>
                <a:lnTo>
                  <a:pt x="3088" y="66"/>
                </a:lnTo>
                <a:lnTo>
                  <a:pt x="3102" y="70"/>
                </a:lnTo>
                <a:lnTo>
                  <a:pt x="3116" y="78"/>
                </a:lnTo>
                <a:lnTo>
                  <a:pt x="3128" y="88"/>
                </a:lnTo>
                <a:lnTo>
                  <a:pt x="3138" y="100"/>
                </a:lnTo>
                <a:lnTo>
                  <a:pt x="3146" y="112"/>
                </a:lnTo>
                <a:lnTo>
                  <a:pt x="3150" y="128"/>
                </a:lnTo>
                <a:lnTo>
                  <a:pt x="3152" y="144"/>
                </a:lnTo>
                <a:lnTo>
                  <a:pt x="3150" y="160"/>
                </a:lnTo>
                <a:lnTo>
                  <a:pt x="3146" y="176"/>
                </a:lnTo>
                <a:lnTo>
                  <a:pt x="3138" y="188"/>
                </a:lnTo>
                <a:lnTo>
                  <a:pt x="3128" y="200"/>
                </a:lnTo>
                <a:lnTo>
                  <a:pt x="3116" y="210"/>
                </a:lnTo>
                <a:lnTo>
                  <a:pt x="3102" y="218"/>
                </a:lnTo>
                <a:lnTo>
                  <a:pt x="3088" y="222"/>
                </a:lnTo>
                <a:lnTo>
                  <a:pt x="3072" y="224"/>
                </a:lnTo>
                <a:close/>
                <a:moveTo>
                  <a:pt x="3280" y="4824"/>
                </a:moveTo>
                <a:lnTo>
                  <a:pt x="3280" y="4824"/>
                </a:lnTo>
                <a:lnTo>
                  <a:pt x="3264" y="4822"/>
                </a:lnTo>
                <a:lnTo>
                  <a:pt x="3250" y="4818"/>
                </a:lnTo>
                <a:lnTo>
                  <a:pt x="3236" y="4810"/>
                </a:lnTo>
                <a:lnTo>
                  <a:pt x="3224" y="4800"/>
                </a:lnTo>
                <a:lnTo>
                  <a:pt x="3214" y="4788"/>
                </a:lnTo>
                <a:lnTo>
                  <a:pt x="3206" y="4776"/>
                </a:lnTo>
                <a:lnTo>
                  <a:pt x="3202" y="4760"/>
                </a:lnTo>
                <a:lnTo>
                  <a:pt x="3200" y="4744"/>
                </a:lnTo>
                <a:lnTo>
                  <a:pt x="3202" y="4728"/>
                </a:lnTo>
                <a:lnTo>
                  <a:pt x="3206" y="4712"/>
                </a:lnTo>
                <a:lnTo>
                  <a:pt x="3214" y="4700"/>
                </a:lnTo>
                <a:lnTo>
                  <a:pt x="3224" y="4688"/>
                </a:lnTo>
                <a:lnTo>
                  <a:pt x="3236" y="4678"/>
                </a:lnTo>
                <a:lnTo>
                  <a:pt x="3250" y="4670"/>
                </a:lnTo>
                <a:lnTo>
                  <a:pt x="3264" y="4666"/>
                </a:lnTo>
                <a:lnTo>
                  <a:pt x="3280" y="4664"/>
                </a:lnTo>
                <a:lnTo>
                  <a:pt x="3296" y="4666"/>
                </a:lnTo>
                <a:lnTo>
                  <a:pt x="3312" y="4670"/>
                </a:lnTo>
                <a:lnTo>
                  <a:pt x="3326" y="4678"/>
                </a:lnTo>
                <a:lnTo>
                  <a:pt x="3338" y="4688"/>
                </a:lnTo>
                <a:lnTo>
                  <a:pt x="3346" y="4700"/>
                </a:lnTo>
                <a:lnTo>
                  <a:pt x="3354" y="4712"/>
                </a:lnTo>
                <a:lnTo>
                  <a:pt x="3358" y="4728"/>
                </a:lnTo>
                <a:lnTo>
                  <a:pt x="3360" y="4744"/>
                </a:lnTo>
                <a:lnTo>
                  <a:pt x="3358" y="4760"/>
                </a:lnTo>
                <a:lnTo>
                  <a:pt x="3354" y="4776"/>
                </a:lnTo>
                <a:lnTo>
                  <a:pt x="3346" y="4788"/>
                </a:lnTo>
                <a:lnTo>
                  <a:pt x="3338" y="4800"/>
                </a:lnTo>
                <a:lnTo>
                  <a:pt x="3326" y="4810"/>
                </a:lnTo>
                <a:lnTo>
                  <a:pt x="3312" y="4818"/>
                </a:lnTo>
                <a:lnTo>
                  <a:pt x="3296" y="4822"/>
                </a:lnTo>
                <a:lnTo>
                  <a:pt x="3280" y="4824"/>
                </a:lnTo>
                <a:close/>
                <a:moveTo>
                  <a:pt x="3280" y="4608"/>
                </a:moveTo>
                <a:lnTo>
                  <a:pt x="3280" y="4608"/>
                </a:lnTo>
                <a:lnTo>
                  <a:pt x="3264" y="4606"/>
                </a:lnTo>
                <a:lnTo>
                  <a:pt x="3250" y="4602"/>
                </a:lnTo>
                <a:lnTo>
                  <a:pt x="3236" y="4594"/>
                </a:lnTo>
                <a:lnTo>
                  <a:pt x="3224" y="4584"/>
                </a:lnTo>
                <a:lnTo>
                  <a:pt x="3214" y="4572"/>
                </a:lnTo>
                <a:lnTo>
                  <a:pt x="3206" y="4560"/>
                </a:lnTo>
                <a:lnTo>
                  <a:pt x="3202" y="4544"/>
                </a:lnTo>
                <a:lnTo>
                  <a:pt x="3200" y="4528"/>
                </a:lnTo>
                <a:lnTo>
                  <a:pt x="3202" y="4512"/>
                </a:lnTo>
                <a:lnTo>
                  <a:pt x="3206" y="4496"/>
                </a:lnTo>
                <a:lnTo>
                  <a:pt x="3214" y="4484"/>
                </a:lnTo>
                <a:lnTo>
                  <a:pt x="3224" y="4472"/>
                </a:lnTo>
                <a:lnTo>
                  <a:pt x="3236" y="4462"/>
                </a:lnTo>
                <a:lnTo>
                  <a:pt x="3250" y="4454"/>
                </a:lnTo>
                <a:lnTo>
                  <a:pt x="3264" y="4450"/>
                </a:lnTo>
                <a:lnTo>
                  <a:pt x="3280" y="4448"/>
                </a:lnTo>
                <a:lnTo>
                  <a:pt x="3296" y="4450"/>
                </a:lnTo>
                <a:lnTo>
                  <a:pt x="3312" y="4454"/>
                </a:lnTo>
                <a:lnTo>
                  <a:pt x="3326" y="4462"/>
                </a:lnTo>
                <a:lnTo>
                  <a:pt x="3338" y="4472"/>
                </a:lnTo>
                <a:lnTo>
                  <a:pt x="3346" y="4484"/>
                </a:lnTo>
                <a:lnTo>
                  <a:pt x="3354" y="4496"/>
                </a:lnTo>
                <a:lnTo>
                  <a:pt x="3358" y="4512"/>
                </a:lnTo>
                <a:lnTo>
                  <a:pt x="3360" y="4528"/>
                </a:lnTo>
                <a:lnTo>
                  <a:pt x="3358" y="4544"/>
                </a:lnTo>
                <a:lnTo>
                  <a:pt x="3354" y="4560"/>
                </a:lnTo>
                <a:lnTo>
                  <a:pt x="3346" y="4572"/>
                </a:lnTo>
                <a:lnTo>
                  <a:pt x="3338" y="4584"/>
                </a:lnTo>
                <a:lnTo>
                  <a:pt x="3326" y="4594"/>
                </a:lnTo>
                <a:lnTo>
                  <a:pt x="3312" y="4602"/>
                </a:lnTo>
                <a:lnTo>
                  <a:pt x="3296" y="4606"/>
                </a:lnTo>
                <a:lnTo>
                  <a:pt x="3280" y="4608"/>
                </a:lnTo>
                <a:close/>
                <a:moveTo>
                  <a:pt x="3280" y="4406"/>
                </a:moveTo>
                <a:lnTo>
                  <a:pt x="3280" y="4406"/>
                </a:lnTo>
                <a:lnTo>
                  <a:pt x="3264" y="4404"/>
                </a:lnTo>
                <a:lnTo>
                  <a:pt x="3250" y="4400"/>
                </a:lnTo>
                <a:lnTo>
                  <a:pt x="3236" y="4392"/>
                </a:lnTo>
                <a:lnTo>
                  <a:pt x="3224" y="4382"/>
                </a:lnTo>
                <a:lnTo>
                  <a:pt x="3214" y="4370"/>
                </a:lnTo>
                <a:lnTo>
                  <a:pt x="3206" y="4356"/>
                </a:lnTo>
                <a:lnTo>
                  <a:pt x="3202" y="4342"/>
                </a:lnTo>
                <a:lnTo>
                  <a:pt x="3200" y="4326"/>
                </a:lnTo>
                <a:lnTo>
                  <a:pt x="3202" y="4310"/>
                </a:lnTo>
                <a:lnTo>
                  <a:pt x="3206" y="4294"/>
                </a:lnTo>
                <a:lnTo>
                  <a:pt x="3214" y="4282"/>
                </a:lnTo>
                <a:lnTo>
                  <a:pt x="3224" y="4270"/>
                </a:lnTo>
                <a:lnTo>
                  <a:pt x="3236" y="4260"/>
                </a:lnTo>
                <a:lnTo>
                  <a:pt x="3250" y="4252"/>
                </a:lnTo>
                <a:lnTo>
                  <a:pt x="3264" y="4248"/>
                </a:lnTo>
                <a:lnTo>
                  <a:pt x="3280" y="4246"/>
                </a:lnTo>
                <a:lnTo>
                  <a:pt x="3296" y="4248"/>
                </a:lnTo>
                <a:lnTo>
                  <a:pt x="3312" y="4252"/>
                </a:lnTo>
                <a:lnTo>
                  <a:pt x="3326" y="4260"/>
                </a:lnTo>
                <a:lnTo>
                  <a:pt x="3338" y="4270"/>
                </a:lnTo>
                <a:lnTo>
                  <a:pt x="3346" y="4282"/>
                </a:lnTo>
                <a:lnTo>
                  <a:pt x="3354" y="4294"/>
                </a:lnTo>
                <a:lnTo>
                  <a:pt x="3358" y="4310"/>
                </a:lnTo>
                <a:lnTo>
                  <a:pt x="3360" y="4326"/>
                </a:lnTo>
                <a:lnTo>
                  <a:pt x="3358" y="4342"/>
                </a:lnTo>
                <a:lnTo>
                  <a:pt x="3354" y="4356"/>
                </a:lnTo>
                <a:lnTo>
                  <a:pt x="3346" y="4370"/>
                </a:lnTo>
                <a:lnTo>
                  <a:pt x="3338" y="4382"/>
                </a:lnTo>
                <a:lnTo>
                  <a:pt x="3326" y="4392"/>
                </a:lnTo>
                <a:lnTo>
                  <a:pt x="3312" y="4400"/>
                </a:lnTo>
                <a:lnTo>
                  <a:pt x="3296" y="4404"/>
                </a:lnTo>
                <a:lnTo>
                  <a:pt x="3280" y="4406"/>
                </a:lnTo>
                <a:close/>
                <a:moveTo>
                  <a:pt x="3280" y="4196"/>
                </a:moveTo>
                <a:lnTo>
                  <a:pt x="3280" y="4196"/>
                </a:lnTo>
                <a:lnTo>
                  <a:pt x="3264" y="4196"/>
                </a:lnTo>
                <a:lnTo>
                  <a:pt x="3250" y="4190"/>
                </a:lnTo>
                <a:lnTo>
                  <a:pt x="3236" y="4184"/>
                </a:lnTo>
                <a:lnTo>
                  <a:pt x="3224" y="4174"/>
                </a:lnTo>
                <a:lnTo>
                  <a:pt x="3214" y="4162"/>
                </a:lnTo>
                <a:lnTo>
                  <a:pt x="3206" y="4148"/>
                </a:lnTo>
                <a:lnTo>
                  <a:pt x="3202" y="4132"/>
                </a:lnTo>
                <a:lnTo>
                  <a:pt x="3200" y="4116"/>
                </a:lnTo>
                <a:lnTo>
                  <a:pt x="3202" y="4100"/>
                </a:lnTo>
                <a:lnTo>
                  <a:pt x="3206" y="4086"/>
                </a:lnTo>
                <a:lnTo>
                  <a:pt x="3214" y="4072"/>
                </a:lnTo>
                <a:lnTo>
                  <a:pt x="3224" y="4060"/>
                </a:lnTo>
                <a:lnTo>
                  <a:pt x="3236" y="4050"/>
                </a:lnTo>
                <a:lnTo>
                  <a:pt x="3250" y="4044"/>
                </a:lnTo>
                <a:lnTo>
                  <a:pt x="3264" y="4038"/>
                </a:lnTo>
                <a:lnTo>
                  <a:pt x="3280" y="4036"/>
                </a:lnTo>
                <a:lnTo>
                  <a:pt x="3296" y="4038"/>
                </a:lnTo>
                <a:lnTo>
                  <a:pt x="3312" y="4044"/>
                </a:lnTo>
                <a:lnTo>
                  <a:pt x="3326" y="4050"/>
                </a:lnTo>
                <a:lnTo>
                  <a:pt x="3338" y="4060"/>
                </a:lnTo>
                <a:lnTo>
                  <a:pt x="3346" y="4072"/>
                </a:lnTo>
                <a:lnTo>
                  <a:pt x="3354" y="4086"/>
                </a:lnTo>
                <a:lnTo>
                  <a:pt x="3358" y="4100"/>
                </a:lnTo>
                <a:lnTo>
                  <a:pt x="3360" y="4116"/>
                </a:lnTo>
                <a:lnTo>
                  <a:pt x="3358" y="4132"/>
                </a:lnTo>
                <a:lnTo>
                  <a:pt x="3354" y="4148"/>
                </a:lnTo>
                <a:lnTo>
                  <a:pt x="3346" y="4162"/>
                </a:lnTo>
                <a:lnTo>
                  <a:pt x="3338" y="4174"/>
                </a:lnTo>
                <a:lnTo>
                  <a:pt x="3326" y="4184"/>
                </a:lnTo>
                <a:lnTo>
                  <a:pt x="3312" y="4190"/>
                </a:lnTo>
                <a:lnTo>
                  <a:pt x="3296" y="4196"/>
                </a:lnTo>
                <a:lnTo>
                  <a:pt x="3280" y="4196"/>
                </a:lnTo>
                <a:close/>
                <a:moveTo>
                  <a:pt x="3280" y="3988"/>
                </a:moveTo>
                <a:lnTo>
                  <a:pt x="3280" y="3988"/>
                </a:lnTo>
                <a:lnTo>
                  <a:pt x="3264" y="3986"/>
                </a:lnTo>
                <a:lnTo>
                  <a:pt x="3250" y="3982"/>
                </a:lnTo>
                <a:lnTo>
                  <a:pt x="3236" y="3974"/>
                </a:lnTo>
                <a:lnTo>
                  <a:pt x="3224" y="3964"/>
                </a:lnTo>
                <a:lnTo>
                  <a:pt x="3214" y="3952"/>
                </a:lnTo>
                <a:lnTo>
                  <a:pt x="3206" y="3940"/>
                </a:lnTo>
                <a:lnTo>
                  <a:pt x="3202" y="3924"/>
                </a:lnTo>
                <a:lnTo>
                  <a:pt x="3200" y="3908"/>
                </a:lnTo>
                <a:lnTo>
                  <a:pt x="3202" y="3892"/>
                </a:lnTo>
                <a:lnTo>
                  <a:pt x="3206" y="3878"/>
                </a:lnTo>
                <a:lnTo>
                  <a:pt x="3214" y="3864"/>
                </a:lnTo>
                <a:lnTo>
                  <a:pt x="3224" y="3852"/>
                </a:lnTo>
                <a:lnTo>
                  <a:pt x="3236" y="3842"/>
                </a:lnTo>
                <a:lnTo>
                  <a:pt x="3250" y="3834"/>
                </a:lnTo>
                <a:lnTo>
                  <a:pt x="3264" y="3830"/>
                </a:lnTo>
                <a:lnTo>
                  <a:pt x="3280" y="3828"/>
                </a:lnTo>
                <a:lnTo>
                  <a:pt x="3296" y="3830"/>
                </a:lnTo>
                <a:lnTo>
                  <a:pt x="3312" y="3834"/>
                </a:lnTo>
                <a:lnTo>
                  <a:pt x="3326" y="3842"/>
                </a:lnTo>
                <a:lnTo>
                  <a:pt x="3338" y="3852"/>
                </a:lnTo>
                <a:lnTo>
                  <a:pt x="3346" y="3864"/>
                </a:lnTo>
                <a:lnTo>
                  <a:pt x="3354" y="3878"/>
                </a:lnTo>
                <a:lnTo>
                  <a:pt x="3358" y="3892"/>
                </a:lnTo>
                <a:lnTo>
                  <a:pt x="3360" y="3908"/>
                </a:lnTo>
                <a:lnTo>
                  <a:pt x="3358" y="3924"/>
                </a:lnTo>
                <a:lnTo>
                  <a:pt x="3354" y="3940"/>
                </a:lnTo>
                <a:lnTo>
                  <a:pt x="3346" y="3952"/>
                </a:lnTo>
                <a:lnTo>
                  <a:pt x="3338" y="3964"/>
                </a:lnTo>
                <a:lnTo>
                  <a:pt x="3326" y="3974"/>
                </a:lnTo>
                <a:lnTo>
                  <a:pt x="3312" y="3982"/>
                </a:lnTo>
                <a:lnTo>
                  <a:pt x="3296" y="3986"/>
                </a:lnTo>
                <a:lnTo>
                  <a:pt x="3280" y="3988"/>
                </a:lnTo>
                <a:close/>
                <a:moveTo>
                  <a:pt x="3280" y="3776"/>
                </a:moveTo>
                <a:lnTo>
                  <a:pt x="3280" y="3776"/>
                </a:lnTo>
                <a:lnTo>
                  <a:pt x="3264" y="3774"/>
                </a:lnTo>
                <a:lnTo>
                  <a:pt x="3250" y="3770"/>
                </a:lnTo>
                <a:lnTo>
                  <a:pt x="3236" y="3762"/>
                </a:lnTo>
                <a:lnTo>
                  <a:pt x="3224" y="3752"/>
                </a:lnTo>
                <a:lnTo>
                  <a:pt x="3214" y="3740"/>
                </a:lnTo>
                <a:lnTo>
                  <a:pt x="3206" y="3728"/>
                </a:lnTo>
                <a:lnTo>
                  <a:pt x="3202" y="3712"/>
                </a:lnTo>
                <a:lnTo>
                  <a:pt x="3200" y="3696"/>
                </a:lnTo>
                <a:lnTo>
                  <a:pt x="3202" y="3680"/>
                </a:lnTo>
                <a:lnTo>
                  <a:pt x="3206" y="3664"/>
                </a:lnTo>
                <a:lnTo>
                  <a:pt x="3214" y="3652"/>
                </a:lnTo>
                <a:lnTo>
                  <a:pt x="3224" y="3640"/>
                </a:lnTo>
                <a:lnTo>
                  <a:pt x="3236" y="3630"/>
                </a:lnTo>
                <a:lnTo>
                  <a:pt x="3250" y="3622"/>
                </a:lnTo>
                <a:lnTo>
                  <a:pt x="3264" y="3618"/>
                </a:lnTo>
                <a:lnTo>
                  <a:pt x="3280" y="3616"/>
                </a:lnTo>
                <a:lnTo>
                  <a:pt x="3296" y="3618"/>
                </a:lnTo>
                <a:lnTo>
                  <a:pt x="3312" y="3622"/>
                </a:lnTo>
                <a:lnTo>
                  <a:pt x="3326" y="3630"/>
                </a:lnTo>
                <a:lnTo>
                  <a:pt x="3338" y="3640"/>
                </a:lnTo>
                <a:lnTo>
                  <a:pt x="3346" y="3652"/>
                </a:lnTo>
                <a:lnTo>
                  <a:pt x="3354" y="3664"/>
                </a:lnTo>
                <a:lnTo>
                  <a:pt x="3358" y="3680"/>
                </a:lnTo>
                <a:lnTo>
                  <a:pt x="3360" y="3696"/>
                </a:lnTo>
                <a:lnTo>
                  <a:pt x="3358" y="3712"/>
                </a:lnTo>
                <a:lnTo>
                  <a:pt x="3354" y="3728"/>
                </a:lnTo>
                <a:lnTo>
                  <a:pt x="3346" y="3740"/>
                </a:lnTo>
                <a:lnTo>
                  <a:pt x="3338" y="3752"/>
                </a:lnTo>
                <a:lnTo>
                  <a:pt x="3326" y="3762"/>
                </a:lnTo>
                <a:lnTo>
                  <a:pt x="3312" y="3770"/>
                </a:lnTo>
                <a:lnTo>
                  <a:pt x="3296" y="3774"/>
                </a:lnTo>
                <a:lnTo>
                  <a:pt x="3280" y="3776"/>
                </a:lnTo>
                <a:close/>
                <a:moveTo>
                  <a:pt x="3280" y="3560"/>
                </a:moveTo>
                <a:lnTo>
                  <a:pt x="3280" y="3560"/>
                </a:lnTo>
                <a:lnTo>
                  <a:pt x="3264" y="3558"/>
                </a:lnTo>
                <a:lnTo>
                  <a:pt x="3250" y="3554"/>
                </a:lnTo>
                <a:lnTo>
                  <a:pt x="3236" y="3546"/>
                </a:lnTo>
                <a:lnTo>
                  <a:pt x="3224" y="3536"/>
                </a:lnTo>
                <a:lnTo>
                  <a:pt x="3214" y="3524"/>
                </a:lnTo>
                <a:lnTo>
                  <a:pt x="3206" y="3512"/>
                </a:lnTo>
                <a:lnTo>
                  <a:pt x="3202" y="3496"/>
                </a:lnTo>
                <a:lnTo>
                  <a:pt x="3200" y="3480"/>
                </a:lnTo>
                <a:lnTo>
                  <a:pt x="3202" y="3464"/>
                </a:lnTo>
                <a:lnTo>
                  <a:pt x="3206" y="3448"/>
                </a:lnTo>
                <a:lnTo>
                  <a:pt x="3214" y="3436"/>
                </a:lnTo>
                <a:lnTo>
                  <a:pt x="3224" y="3424"/>
                </a:lnTo>
                <a:lnTo>
                  <a:pt x="3236" y="3414"/>
                </a:lnTo>
                <a:lnTo>
                  <a:pt x="3250" y="3406"/>
                </a:lnTo>
                <a:lnTo>
                  <a:pt x="3264" y="3402"/>
                </a:lnTo>
                <a:lnTo>
                  <a:pt x="3280" y="3400"/>
                </a:lnTo>
                <a:lnTo>
                  <a:pt x="3296" y="3402"/>
                </a:lnTo>
                <a:lnTo>
                  <a:pt x="3312" y="3406"/>
                </a:lnTo>
                <a:lnTo>
                  <a:pt x="3326" y="3414"/>
                </a:lnTo>
                <a:lnTo>
                  <a:pt x="3338" y="3424"/>
                </a:lnTo>
                <a:lnTo>
                  <a:pt x="3346" y="3436"/>
                </a:lnTo>
                <a:lnTo>
                  <a:pt x="3354" y="3448"/>
                </a:lnTo>
                <a:lnTo>
                  <a:pt x="3358" y="3464"/>
                </a:lnTo>
                <a:lnTo>
                  <a:pt x="3360" y="3480"/>
                </a:lnTo>
                <a:lnTo>
                  <a:pt x="3358" y="3496"/>
                </a:lnTo>
                <a:lnTo>
                  <a:pt x="3354" y="3512"/>
                </a:lnTo>
                <a:lnTo>
                  <a:pt x="3346" y="3524"/>
                </a:lnTo>
                <a:lnTo>
                  <a:pt x="3338" y="3536"/>
                </a:lnTo>
                <a:lnTo>
                  <a:pt x="3326" y="3546"/>
                </a:lnTo>
                <a:lnTo>
                  <a:pt x="3312" y="3554"/>
                </a:lnTo>
                <a:lnTo>
                  <a:pt x="3296" y="3558"/>
                </a:lnTo>
                <a:lnTo>
                  <a:pt x="3280" y="3560"/>
                </a:lnTo>
                <a:close/>
                <a:moveTo>
                  <a:pt x="3280" y="3352"/>
                </a:moveTo>
                <a:lnTo>
                  <a:pt x="3280" y="3352"/>
                </a:lnTo>
                <a:lnTo>
                  <a:pt x="3264" y="3350"/>
                </a:lnTo>
                <a:lnTo>
                  <a:pt x="3250" y="3346"/>
                </a:lnTo>
                <a:lnTo>
                  <a:pt x="3236" y="3338"/>
                </a:lnTo>
                <a:lnTo>
                  <a:pt x="3224" y="3328"/>
                </a:lnTo>
                <a:lnTo>
                  <a:pt x="3214" y="3316"/>
                </a:lnTo>
                <a:lnTo>
                  <a:pt x="3206" y="3304"/>
                </a:lnTo>
                <a:lnTo>
                  <a:pt x="3202" y="3288"/>
                </a:lnTo>
                <a:lnTo>
                  <a:pt x="3200" y="3272"/>
                </a:lnTo>
                <a:lnTo>
                  <a:pt x="3202" y="3256"/>
                </a:lnTo>
                <a:lnTo>
                  <a:pt x="3206" y="3240"/>
                </a:lnTo>
                <a:lnTo>
                  <a:pt x="3214" y="3228"/>
                </a:lnTo>
                <a:lnTo>
                  <a:pt x="3224" y="3216"/>
                </a:lnTo>
                <a:lnTo>
                  <a:pt x="3236" y="3206"/>
                </a:lnTo>
                <a:lnTo>
                  <a:pt x="3250" y="3198"/>
                </a:lnTo>
                <a:lnTo>
                  <a:pt x="3264" y="3194"/>
                </a:lnTo>
                <a:lnTo>
                  <a:pt x="3280" y="3192"/>
                </a:lnTo>
                <a:lnTo>
                  <a:pt x="3296" y="3194"/>
                </a:lnTo>
                <a:lnTo>
                  <a:pt x="3312" y="3198"/>
                </a:lnTo>
                <a:lnTo>
                  <a:pt x="3326" y="3206"/>
                </a:lnTo>
                <a:lnTo>
                  <a:pt x="3338" y="3216"/>
                </a:lnTo>
                <a:lnTo>
                  <a:pt x="3346" y="3228"/>
                </a:lnTo>
                <a:lnTo>
                  <a:pt x="3354" y="3240"/>
                </a:lnTo>
                <a:lnTo>
                  <a:pt x="3358" y="3256"/>
                </a:lnTo>
                <a:lnTo>
                  <a:pt x="3360" y="3272"/>
                </a:lnTo>
                <a:lnTo>
                  <a:pt x="3358" y="3288"/>
                </a:lnTo>
                <a:lnTo>
                  <a:pt x="3354" y="3304"/>
                </a:lnTo>
                <a:lnTo>
                  <a:pt x="3346" y="3316"/>
                </a:lnTo>
                <a:lnTo>
                  <a:pt x="3338" y="3328"/>
                </a:lnTo>
                <a:lnTo>
                  <a:pt x="3326" y="3338"/>
                </a:lnTo>
                <a:lnTo>
                  <a:pt x="3312" y="3346"/>
                </a:lnTo>
                <a:lnTo>
                  <a:pt x="3296" y="3350"/>
                </a:lnTo>
                <a:lnTo>
                  <a:pt x="3280" y="3352"/>
                </a:lnTo>
                <a:close/>
                <a:moveTo>
                  <a:pt x="3280" y="3144"/>
                </a:moveTo>
                <a:lnTo>
                  <a:pt x="3280" y="3144"/>
                </a:lnTo>
                <a:lnTo>
                  <a:pt x="3264" y="3142"/>
                </a:lnTo>
                <a:lnTo>
                  <a:pt x="3250" y="3138"/>
                </a:lnTo>
                <a:lnTo>
                  <a:pt x="3236" y="3130"/>
                </a:lnTo>
                <a:lnTo>
                  <a:pt x="3224" y="3120"/>
                </a:lnTo>
                <a:lnTo>
                  <a:pt x="3214" y="3108"/>
                </a:lnTo>
                <a:lnTo>
                  <a:pt x="3206" y="3096"/>
                </a:lnTo>
                <a:lnTo>
                  <a:pt x="3202" y="3080"/>
                </a:lnTo>
                <a:lnTo>
                  <a:pt x="3200" y="3064"/>
                </a:lnTo>
                <a:lnTo>
                  <a:pt x="3202" y="3048"/>
                </a:lnTo>
                <a:lnTo>
                  <a:pt x="3206" y="3032"/>
                </a:lnTo>
                <a:lnTo>
                  <a:pt x="3214" y="3020"/>
                </a:lnTo>
                <a:lnTo>
                  <a:pt x="3224" y="3008"/>
                </a:lnTo>
                <a:lnTo>
                  <a:pt x="3236" y="2998"/>
                </a:lnTo>
                <a:lnTo>
                  <a:pt x="3250" y="2990"/>
                </a:lnTo>
                <a:lnTo>
                  <a:pt x="3264" y="2986"/>
                </a:lnTo>
                <a:lnTo>
                  <a:pt x="3280" y="2984"/>
                </a:lnTo>
                <a:lnTo>
                  <a:pt x="3296" y="2986"/>
                </a:lnTo>
                <a:lnTo>
                  <a:pt x="3312" y="2990"/>
                </a:lnTo>
                <a:lnTo>
                  <a:pt x="3326" y="2998"/>
                </a:lnTo>
                <a:lnTo>
                  <a:pt x="3338" y="3008"/>
                </a:lnTo>
                <a:lnTo>
                  <a:pt x="3346" y="3020"/>
                </a:lnTo>
                <a:lnTo>
                  <a:pt x="3354" y="3032"/>
                </a:lnTo>
                <a:lnTo>
                  <a:pt x="3358" y="3048"/>
                </a:lnTo>
                <a:lnTo>
                  <a:pt x="3360" y="3064"/>
                </a:lnTo>
                <a:lnTo>
                  <a:pt x="3358" y="3080"/>
                </a:lnTo>
                <a:lnTo>
                  <a:pt x="3354" y="3096"/>
                </a:lnTo>
                <a:lnTo>
                  <a:pt x="3346" y="3108"/>
                </a:lnTo>
                <a:lnTo>
                  <a:pt x="3338" y="3120"/>
                </a:lnTo>
                <a:lnTo>
                  <a:pt x="3326" y="3130"/>
                </a:lnTo>
                <a:lnTo>
                  <a:pt x="3312" y="3138"/>
                </a:lnTo>
                <a:lnTo>
                  <a:pt x="3296" y="3142"/>
                </a:lnTo>
                <a:lnTo>
                  <a:pt x="3280" y="3144"/>
                </a:lnTo>
                <a:close/>
                <a:moveTo>
                  <a:pt x="3280" y="2928"/>
                </a:moveTo>
                <a:lnTo>
                  <a:pt x="3280" y="2928"/>
                </a:lnTo>
                <a:lnTo>
                  <a:pt x="3264" y="2926"/>
                </a:lnTo>
                <a:lnTo>
                  <a:pt x="3250" y="2922"/>
                </a:lnTo>
                <a:lnTo>
                  <a:pt x="3236" y="2914"/>
                </a:lnTo>
                <a:lnTo>
                  <a:pt x="3224" y="2904"/>
                </a:lnTo>
                <a:lnTo>
                  <a:pt x="3214" y="2892"/>
                </a:lnTo>
                <a:lnTo>
                  <a:pt x="3206" y="2880"/>
                </a:lnTo>
                <a:lnTo>
                  <a:pt x="3202" y="2864"/>
                </a:lnTo>
                <a:lnTo>
                  <a:pt x="3200" y="2848"/>
                </a:lnTo>
                <a:lnTo>
                  <a:pt x="3202" y="2832"/>
                </a:lnTo>
                <a:lnTo>
                  <a:pt x="3206" y="2816"/>
                </a:lnTo>
                <a:lnTo>
                  <a:pt x="3214" y="2804"/>
                </a:lnTo>
                <a:lnTo>
                  <a:pt x="3224" y="2792"/>
                </a:lnTo>
                <a:lnTo>
                  <a:pt x="3236" y="2782"/>
                </a:lnTo>
                <a:lnTo>
                  <a:pt x="3250" y="2774"/>
                </a:lnTo>
                <a:lnTo>
                  <a:pt x="3264" y="2770"/>
                </a:lnTo>
                <a:lnTo>
                  <a:pt x="3280" y="2768"/>
                </a:lnTo>
                <a:lnTo>
                  <a:pt x="3296" y="2770"/>
                </a:lnTo>
                <a:lnTo>
                  <a:pt x="3312" y="2774"/>
                </a:lnTo>
                <a:lnTo>
                  <a:pt x="3326" y="2782"/>
                </a:lnTo>
                <a:lnTo>
                  <a:pt x="3338" y="2792"/>
                </a:lnTo>
                <a:lnTo>
                  <a:pt x="3346" y="2804"/>
                </a:lnTo>
                <a:lnTo>
                  <a:pt x="3354" y="2816"/>
                </a:lnTo>
                <a:lnTo>
                  <a:pt x="3358" y="2832"/>
                </a:lnTo>
                <a:lnTo>
                  <a:pt x="3360" y="2848"/>
                </a:lnTo>
                <a:lnTo>
                  <a:pt x="3358" y="2864"/>
                </a:lnTo>
                <a:lnTo>
                  <a:pt x="3354" y="2880"/>
                </a:lnTo>
                <a:lnTo>
                  <a:pt x="3346" y="2892"/>
                </a:lnTo>
                <a:lnTo>
                  <a:pt x="3338" y="2904"/>
                </a:lnTo>
                <a:lnTo>
                  <a:pt x="3326" y="2914"/>
                </a:lnTo>
                <a:lnTo>
                  <a:pt x="3312" y="2922"/>
                </a:lnTo>
                <a:lnTo>
                  <a:pt x="3296" y="2926"/>
                </a:lnTo>
                <a:lnTo>
                  <a:pt x="3280" y="2928"/>
                </a:lnTo>
                <a:close/>
                <a:moveTo>
                  <a:pt x="3280" y="2728"/>
                </a:moveTo>
                <a:lnTo>
                  <a:pt x="3280" y="2728"/>
                </a:lnTo>
                <a:lnTo>
                  <a:pt x="3264" y="2726"/>
                </a:lnTo>
                <a:lnTo>
                  <a:pt x="3250" y="2722"/>
                </a:lnTo>
                <a:lnTo>
                  <a:pt x="3236" y="2714"/>
                </a:lnTo>
                <a:lnTo>
                  <a:pt x="3224" y="2704"/>
                </a:lnTo>
                <a:lnTo>
                  <a:pt x="3214" y="2692"/>
                </a:lnTo>
                <a:lnTo>
                  <a:pt x="3206" y="2680"/>
                </a:lnTo>
                <a:lnTo>
                  <a:pt x="3202" y="2664"/>
                </a:lnTo>
                <a:lnTo>
                  <a:pt x="3200" y="2648"/>
                </a:lnTo>
                <a:lnTo>
                  <a:pt x="3202" y="2632"/>
                </a:lnTo>
                <a:lnTo>
                  <a:pt x="3206" y="2616"/>
                </a:lnTo>
                <a:lnTo>
                  <a:pt x="3214" y="2604"/>
                </a:lnTo>
                <a:lnTo>
                  <a:pt x="3224" y="2592"/>
                </a:lnTo>
                <a:lnTo>
                  <a:pt x="3236" y="2582"/>
                </a:lnTo>
                <a:lnTo>
                  <a:pt x="3250" y="2574"/>
                </a:lnTo>
                <a:lnTo>
                  <a:pt x="3264" y="2570"/>
                </a:lnTo>
                <a:lnTo>
                  <a:pt x="3280" y="2568"/>
                </a:lnTo>
                <a:lnTo>
                  <a:pt x="3296" y="2570"/>
                </a:lnTo>
                <a:lnTo>
                  <a:pt x="3312" y="2574"/>
                </a:lnTo>
                <a:lnTo>
                  <a:pt x="3326" y="2582"/>
                </a:lnTo>
                <a:lnTo>
                  <a:pt x="3338" y="2592"/>
                </a:lnTo>
                <a:lnTo>
                  <a:pt x="3346" y="2604"/>
                </a:lnTo>
                <a:lnTo>
                  <a:pt x="3354" y="2616"/>
                </a:lnTo>
                <a:lnTo>
                  <a:pt x="3358" y="2632"/>
                </a:lnTo>
                <a:lnTo>
                  <a:pt x="3360" y="2648"/>
                </a:lnTo>
                <a:lnTo>
                  <a:pt x="3358" y="2664"/>
                </a:lnTo>
                <a:lnTo>
                  <a:pt x="3354" y="2680"/>
                </a:lnTo>
                <a:lnTo>
                  <a:pt x="3346" y="2692"/>
                </a:lnTo>
                <a:lnTo>
                  <a:pt x="3338" y="2704"/>
                </a:lnTo>
                <a:lnTo>
                  <a:pt x="3326" y="2714"/>
                </a:lnTo>
                <a:lnTo>
                  <a:pt x="3312" y="2722"/>
                </a:lnTo>
                <a:lnTo>
                  <a:pt x="3296" y="2726"/>
                </a:lnTo>
                <a:lnTo>
                  <a:pt x="3280" y="2728"/>
                </a:lnTo>
                <a:close/>
                <a:moveTo>
                  <a:pt x="3280" y="2520"/>
                </a:moveTo>
                <a:lnTo>
                  <a:pt x="3280" y="2520"/>
                </a:lnTo>
                <a:lnTo>
                  <a:pt x="3264" y="2518"/>
                </a:lnTo>
                <a:lnTo>
                  <a:pt x="3250" y="2514"/>
                </a:lnTo>
                <a:lnTo>
                  <a:pt x="3236" y="2506"/>
                </a:lnTo>
                <a:lnTo>
                  <a:pt x="3224" y="2496"/>
                </a:lnTo>
                <a:lnTo>
                  <a:pt x="3214" y="2484"/>
                </a:lnTo>
                <a:lnTo>
                  <a:pt x="3206" y="2472"/>
                </a:lnTo>
                <a:lnTo>
                  <a:pt x="3202" y="2456"/>
                </a:lnTo>
                <a:lnTo>
                  <a:pt x="3200" y="2440"/>
                </a:lnTo>
                <a:lnTo>
                  <a:pt x="3202" y="2424"/>
                </a:lnTo>
                <a:lnTo>
                  <a:pt x="3206" y="2408"/>
                </a:lnTo>
                <a:lnTo>
                  <a:pt x="3214" y="2396"/>
                </a:lnTo>
                <a:lnTo>
                  <a:pt x="3224" y="2384"/>
                </a:lnTo>
                <a:lnTo>
                  <a:pt x="3236" y="2374"/>
                </a:lnTo>
                <a:lnTo>
                  <a:pt x="3250" y="2366"/>
                </a:lnTo>
                <a:lnTo>
                  <a:pt x="3264" y="2362"/>
                </a:lnTo>
                <a:lnTo>
                  <a:pt x="3280" y="2360"/>
                </a:lnTo>
                <a:lnTo>
                  <a:pt x="3296" y="2362"/>
                </a:lnTo>
                <a:lnTo>
                  <a:pt x="3312" y="2366"/>
                </a:lnTo>
                <a:lnTo>
                  <a:pt x="3326" y="2374"/>
                </a:lnTo>
                <a:lnTo>
                  <a:pt x="3338" y="2384"/>
                </a:lnTo>
                <a:lnTo>
                  <a:pt x="3346" y="2396"/>
                </a:lnTo>
                <a:lnTo>
                  <a:pt x="3354" y="2408"/>
                </a:lnTo>
                <a:lnTo>
                  <a:pt x="3358" y="2424"/>
                </a:lnTo>
                <a:lnTo>
                  <a:pt x="3360" y="2440"/>
                </a:lnTo>
                <a:lnTo>
                  <a:pt x="3358" y="2456"/>
                </a:lnTo>
                <a:lnTo>
                  <a:pt x="3354" y="2472"/>
                </a:lnTo>
                <a:lnTo>
                  <a:pt x="3346" y="2484"/>
                </a:lnTo>
                <a:lnTo>
                  <a:pt x="3338" y="2496"/>
                </a:lnTo>
                <a:lnTo>
                  <a:pt x="3326" y="2506"/>
                </a:lnTo>
                <a:lnTo>
                  <a:pt x="3312" y="2514"/>
                </a:lnTo>
                <a:lnTo>
                  <a:pt x="3296" y="2518"/>
                </a:lnTo>
                <a:lnTo>
                  <a:pt x="3280" y="2520"/>
                </a:lnTo>
                <a:close/>
                <a:moveTo>
                  <a:pt x="3280" y="2312"/>
                </a:moveTo>
                <a:lnTo>
                  <a:pt x="3280" y="2312"/>
                </a:lnTo>
                <a:lnTo>
                  <a:pt x="3264" y="2310"/>
                </a:lnTo>
                <a:lnTo>
                  <a:pt x="3250" y="2306"/>
                </a:lnTo>
                <a:lnTo>
                  <a:pt x="3236" y="2298"/>
                </a:lnTo>
                <a:lnTo>
                  <a:pt x="3224" y="2288"/>
                </a:lnTo>
                <a:lnTo>
                  <a:pt x="3214" y="2276"/>
                </a:lnTo>
                <a:lnTo>
                  <a:pt x="3206" y="2264"/>
                </a:lnTo>
                <a:lnTo>
                  <a:pt x="3202" y="2248"/>
                </a:lnTo>
                <a:lnTo>
                  <a:pt x="3200" y="2232"/>
                </a:lnTo>
                <a:lnTo>
                  <a:pt x="3202" y="2216"/>
                </a:lnTo>
                <a:lnTo>
                  <a:pt x="3206" y="2200"/>
                </a:lnTo>
                <a:lnTo>
                  <a:pt x="3214" y="2188"/>
                </a:lnTo>
                <a:lnTo>
                  <a:pt x="3224" y="2176"/>
                </a:lnTo>
                <a:lnTo>
                  <a:pt x="3236" y="2166"/>
                </a:lnTo>
                <a:lnTo>
                  <a:pt x="3250" y="2158"/>
                </a:lnTo>
                <a:lnTo>
                  <a:pt x="3264" y="2154"/>
                </a:lnTo>
                <a:lnTo>
                  <a:pt x="3280" y="2152"/>
                </a:lnTo>
                <a:lnTo>
                  <a:pt x="3296" y="2154"/>
                </a:lnTo>
                <a:lnTo>
                  <a:pt x="3312" y="2158"/>
                </a:lnTo>
                <a:lnTo>
                  <a:pt x="3326" y="2166"/>
                </a:lnTo>
                <a:lnTo>
                  <a:pt x="3338" y="2176"/>
                </a:lnTo>
                <a:lnTo>
                  <a:pt x="3346" y="2188"/>
                </a:lnTo>
                <a:lnTo>
                  <a:pt x="3354" y="2200"/>
                </a:lnTo>
                <a:lnTo>
                  <a:pt x="3358" y="2216"/>
                </a:lnTo>
                <a:lnTo>
                  <a:pt x="3360" y="2232"/>
                </a:lnTo>
                <a:lnTo>
                  <a:pt x="3358" y="2248"/>
                </a:lnTo>
                <a:lnTo>
                  <a:pt x="3354" y="2264"/>
                </a:lnTo>
                <a:lnTo>
                  <a:pt x="3346" y="2276"/>
                </a:lnTo>
                <a:lnTo>
                  <a:pt x="3338" y="2288"/>
                </a:lnTo>
                <a:lnTo>
                  <a:pt x="3326" y="2298"/>
                </a:lnTo>
                <a:lnTo>
                  <a:pt x="3312" y="2306"/>
                </a:lnTo>
                <a:lnTo>
                  <a:pt x="3296" y="2310"/>
                </a:lnTo>
                <a:lnTo>
                  <a:pt x="3280" y="2312"/>
                </a:lnTo>
                <a:close/>
                <a:moveTo>
                  <a:pt x="3280" y="2096"/>
                </a:moveTo>
                <a:lnTo>
                  <a:pt x="3280" y="2096"/>
                </a:lnTo>
                <a:lnTo>
                  <a:pt x="3264" y="2094"/>
                </a:lnTo>
                <a:lnTo>
                  <a:pt x="3250" y="2090"/>
                </a:lnTo>
                <a:lnTo>
                  <a:pt x="3236" y="2082"/>
                </a:lnTo>
                <a:lnTo>
                  <a:pt x="3224" y="2072"/>
                </a:lnTo>
                <a:lnTo>
                  <a:pt x="3214" y="2060"/>
                </a:lnTo>
                <a:lnTo>
                  <a:pt x="3206" y="2048"/>
                </a:lnTo>
                <a:lnTo>
                  <a:pt x="3202" y="2032"/>
                </a:lnTo>
                <a:lnTo>
                  <a:pt x="3200" y="2016"/>
                </a:lnTo>
                <a:lnTo>
                  <a:pt x="3202" y="2000"/>
                </a:lnTo>
                <a:lnTo>
                  <a:pt x="3206" y="1984"/>
                </a:lnTo>
                <a:lnTo>
                  <a:pt x="3214" y="1972"/>
                </a:lnTo>
                <a:lnTo>
                  <a:pt x="3224" y="1960"/>
                </a:lnTo>
                <a:lnTo>
                  <a:pt x="3236" y="1950"/>
                </a:lnTo>
                <a:lnTo>
                  <a:pt x="3250" y="1942"/>
                </a:lnTo>
                <a:lnTo>
                  <a:pt x="3264" y="1938"/>
                </a:lnTo>
                <a:lnTo>
                  <a:pt x="3280" y="1936"/>
                </a:lnTo>
                <a:lnTo>
                  <a:pt x="3296" y="1938"/>
                </a:lnTo>
                <a:lnTo>
                  <a:pt x="3312" y="1942"/>
                </a:lnTo>
                <a:lnTo>
                  <a:pt x="3326" y="1950"/>
                </a:lnTo>
                <a:lnTo>
                  <a:pt x="3338" y="1960"/>
                </a:lnTo>
                <a:lnTo>
                  <a:pt x="3346" y="1972"/>
                </a:lnTo>
                <a:lnTo>
                  <a:pt x="3354" y="1984"/>
                </a:lnTo>
                <a:lnTo>
                  <a:pt x="3358" y="2000"/>
                </a:lnTo>
                <a:lnTo>
                  <a:pt x="3360" y="2016"/>
                </a:lnTo>
                <a:lnTo>
                  <a:pt x="3358" y="2032"/>
                </a:lnTo>
                <a:lnTo>
                  <a:pt x="3354" y="2048"/>
                </a:lnTo>
                <a:lnTo>
                  <a:pt x="3346" y="2060"/>
                </a:lnTo>
                <a:lnTo>
                  <a:pt x="3338" y="2072"/>
                </a:lnTo>
                <a:lnTo>
                  <a:pt x="3326" y="2082"/>
                </a:lnTo>
                <a:lnTo>
                  <a:pt x="3312" y="2090"/>
                </a:lnTo>
                <a:lnTo>
                  <a:pt x="3296" y="2094"/>
                </a:lnTo>
                <a:lnTo>
                  <a:pt x="3280" y="2096"/>
                </a:lnTo>
                <a:close/>
                <a:moveTo>
                  <a:pt x="3280" y="1880"/>
                </a:moveTo>
                <a:lnTo>
                  <a:pt x="3280" y="1880"/>
                </a:lnTo>
                <a:lnTo>
                  <a:pt x="3264" y="1878"/>
                </a:lnTo>
                <a:lnTo>
                  <a:pt x="3250" y="1874"/>
                </a:lnTo>
                <a:lnTo>
                  <a:pt x="3236" y="1866"/>
                </a:lnTo>
                <a:lnTo>
                  <a:pt x="3224" y="1856"/>
                </a:lnTo>
                <a:lnTo>
                  <a:pt x="3214" y="1844"/>
                </a:lnTo>
                <a:lnTo>
                  <a:pt x="3206" y="1832"/>
                </a:lnTo>
                <a:lnTo>
                  <a:pt x="3202" y="1816"/>
                </a:lnTo>
                <a:lnTo>
                  <a:pt x="3200" y="1800"/>
                </a:lnTo>
                <a:lnTo>
                  <a:pt x="3202" y="1784"/>
                </a:lnTo>
                <a:lnTo>
                  <a:pt x="3206" y="1768"/>
                </a:lnTo>
                <a:lnTo>
                  <a:pt x="3214" y="1756"/>
                </a:lnTo>
                <a:lnTo>
                  <a:pt x="3224" y="1744"/>
                </a:lnTo>
                <a:lnTo>
                  <a:pt x="3236" y="1734"/>
                </a:lnTo>
                <a:lnTo>
                  <a:pt x="3250" y="1726"/>
                </a:lnTo>
                <a:lnTo>
                  <a:pt x="3264" y="1722"/>
                </a:lnTo>
                <a:lnTo>
                  <a:pt x="3280" y="1720"/>
                </a:lnTo>
                <a:lnTo>
                  <a:pt x="3296" y="1722"/>
                </a:lnTo>
                <a:lnTo>
                  <a:pt x="3312" y="1726"/>
                </a:lnTo>
                <a:lnTo>
                  <a:pt x="3326" y="1734"/>
                </a:lnTo>
                <a:lnTo>
                  <a:pt x="3338" y="1744"/>
                </a:lnTo>
                <a:lnTo>
                  <a:pt x="3346" y="1756"/>
                </a:lnTo>
                <a:lnTo>
                  <a:pt x="3354" y="1768"/>
                </a:lnTo>
                <a:lnTo>
                  <a:pt x="3358" y="1784"/>
                </a:lnTo>
                <a:lnTo>
                  <a:pt x="3360" y="1800"/>
                </a:lnTo>
                <a:lnTo>
                  <a:pt x="3358" y="1816"/>
                </a:lnTo>
                <a:lnTo>
                  <a:pt x="3354" y="1832"/>
                </a:lnTo>
                <a:lnTo>
                  <a:pt x="3346" y="1844"/>
                </a:lnTo>
                <a:lnTo>
                  <a:pt x="3338" y="1856"/>
                </a:lnTo>
                <a:lnTo>
                  <a:pt x="3326" y="1866"/>
                </a:lnTo>
                <a:lnTo>
                  <a:pt x="3312" y="1874"/>
                </a:lnTo>
                <a:lnTo>
                  <a:pt x="3296" y="1878"/>
                </a:lnTo>
                <a:lnTo>
                  <a:pt x="3280" y="1880"/>
                </a:lnTo>
                <a:close/>
                <a:moveTo>
                  <a:pt x="3280" y="1680"/>
                </a:moveTo>
                <a:lnTo>
                  <a:pt x="3280" y="1680"/>
                </a:lnTo>
                <a:lnTo>
                  <a:pt x="3264" y="1678"/>
                </a:lnTo>
                <a:lnTo>
                  <a:pt x="3250" y="1674"/>
                </a:lnTo>
                <a:lnTo>
                  <a:pt x="3236" y="1666"/>
                </a:lnTo>
                <a:lnTo>
                  <a:pt x="3224" y="1656"/>
                </a:lnTo>
                <a:lnTo>
                  <a:pt x="3214" y="1644"/>
                </a:lnTo>
                <a:lnTo>
                  <a:pt x="3206" y="1632"/>
                </a:lnTo>
                <a:lnTo>
                  <a:pt x="3202" y="1616"/>
                </a:lnTo>
                <a:lnTo>
                  <a:pt x="3200" y="1600"/>
                </a:lnTo>
                <a:lnTo>
                  <a:pt x="3202" y="1584"/>
                </a:lnTo>
                <a:lnTo>
                  <a:pt x="3206" y="1568"/>
                </a:lnTo>
                <a:lnTo>
                  <a:pt x="3214" y="1556"/>
                </a:lnTo>
                <a:lnTo>
                  <a:pt x="3224" y="1544"/>
                </a:lnTo>
                <a:lnTo>
                  <a:pt x="3236" y="1534"/>
                </a:lnTo>
                <a:lnTo>
                  <a:pt x="3250" y="1526"/>
                </a:lnTo>
                <a:lnTo>
                  <a:pt x="3264" y="1522"/>
                </a:lnTo>
                <a:lnTo>
                  <a:pt x="3280" y="1520"/>
                </a:lnTo>
                <a:lnTo>
                  <a:pt x="3296" y="1522"/>
                </a:lnTo>
                <a:lnTo>
                  <a:pt x="3312" y="1526"/>
                </a:lnTo>
                <a:lnTo>
                  <a:pt x="3326" y="1534"/>
                </a:lnTo>
                <a:lnTo>
                  <a:pt x="3338" y="1544"/>
                </a:lnTo>
                <a:lnTo>
                  <a:pt x="3346" y="1556"/>
                </a:lnTo>
                <a:lnTo>
                  <a:pt x="3354" y="1568"/>
                </a:lnTo>
                <a:lnTo>
                  <a:pt x="3358" y="1584"/>
                </a:lnTo>
                <a:lnTo>
                  <a:pt x="3360" y="1600"/>
                </a:lnTo>
                <a:lnTo>
                  <a:pt x="3358" y="1616"/>
                </a:lnTo>
                <a:lnTo>
                  <a:pt x="3354" y="1632"/>
                </a:lnTo>
                <a:lnTo>
                  <a:pt x="3346" y="1644"/>
                </a:lnTo>
                <a:lnTo>
                  <a:pt x="3338" y="1656"/>
                </a:lnTo>
                <a:lnTo>
                  <a:pt x="3326" y="1666"/>
                </a:lnTo>
                <a:lnTo>
                  <a:pt x="3312" y="1674"/>
                </a:lnTo>
                <a:lnTo>
                  <a:pt x="3296" y="1678"/>
                </a:lnTo>
                <a:lnTo>
                  <a:pt x="3280" y="1680"/>
                </a:lnTo>
                <a:close/>
                <a:moveTo>
                  <a:pt x="3280" y="1472"/>
                </a:moveTo>
                <a:lnTo>
                  <a:pt x="3280" y="1472"/>
                </a:lnTo>
                <a:lnTo>
                  <a:pt x="3264" y="1470"/>
                </a:lnTo>
                <a:lnTo>
                  <a:pt x="3250" y="1466"/>
                </a:lnTo>
                <a:lnTo>
                  <a:pt x="3236" y="1458"/>
                </a:lnTo>
                <a:lnTo>
                  <a:pt x="3224" y="1448"/>
                </a:lnTo>
                <a:lnTo>
                  <a:pt x="3214" y="1436"/>
                </a:lnTo>
                <a:lnTo>
                  <a:pt x="3206" y="1424"/>
                </a:lnTo>
                <a:lnTo>
                  <a:pt x="3202" y="1408"/>
                </a:lnTo>
                <a:lnTo>
                  <a:pt x="3200" y="1392"/>
                </a:lnTo>
                <a:lnTo>
                  <a:pt x="3202" y="1376"/>
                </a:lnTo>
                <a:lnTo>
                  <a:pt x="3206" y="1360"/>
                </a:lnTo>
                <a:lnTo>
                  <a:pt x="3214" y="1348"/>
                </a:lnTo>
                <a:lnTo>
                  <a:pt x="3224" y="1336"/>
                </a:lnTo>
                <a:lnTo>
                  <a:pt x="3236" y="1326"/>
                </a:lnTo>
                <a:lnTo>
                  <a:pt x="3250" y="1318"/>
                </a:lnTo>
                <a:lnTo>
                  <a:pt x="3264" y="1314"/>
                </a:lnTo>
                <a:lnTo>
                  <a:pt x="3280" y="1312"/>
                </a:lnTo>
                <a:lnTo>
                  <a:pt x="3296" y="1314"/>
                </a:lnTo>
                <a:lnTo>
                  <a:pt x="3312" y="1318"/>
                </a:lnTo>
                <a:lnTo>
                  <a:pt x="3326" y="1326"/>
                </a:lnTo>
                <a:lnTo>
                  <a:pt x="3338" y="1336"/>
                </a:lnTo>
                <a:lnTo>
                  <a:pt x="3346" y="1348"/>
                </a:lnTo>
                <a:lnTo>
                  <a:pt x="3354" y="1360"/>
                </a:lnTo>
                <a:lnTo>
                  <a:pt x="3358" y="1376"/>
                </a:lnTo>
                <a:lnTo>
                  <a:pt x="3360" y="1392"/>
                </a:lnTo>
                <a:lnTo>
                  <a:pt x="3358" y="1408"/>
                </a:lnTo>
                <a:lnTo>
                  <a:pt x="3354" y="1424"/>
                </a:lnTo>
                <a:lnTo>
                  <a:pt x="3346" y="1436"/>
                </a:lnTo>
                <a:lnTo>
                  <a:pt x="3338" y="1448"/>
                </a:lnTo>
                <a:lnTo>
                  <a:pt x="3326" y="1458"/>
                </a:lnTo>
                <a:lnTo>
                  <a:pt x="3312" y="1466"/>
                </a:lnTo>
                <a:lnTo>
                  <a:pt x="3296" y="1470"/>
                </a:lnTo>
                <a:lnTo>
                  <a:pt x="3280" y="1472"/>
                </a:lnTo>
                <a:close/>
                <a:moveTo>
                  <a:pt x="3280" y="1264"/>
                </a:moveTo>
                <a:lnTo>
                  <a:pt x="3280" y="1264"/>
                </a:lnTo>
                <a:lnTo>
                  <a:pt x="3264" y="1262"/>
                </a:lnTo>
                <a:lnTo>
                  <a:pt x="3250" y="1258"/>
                </a:lnTo>
                <a:lnTo>
                  <a:pt x="3236" y="1250"/>
                </a:lnTo>
                <a:lnTo>
                  <a:pt x="3224" y="1240"/>
                </a:lnTo>
                <a:lnTo>
                  <a:pt x="3214" y="1228"/>
                </a:lnTo>
                <a:lnTo>
                  <a:pt x="3206" y="1216"/>
                </a:lnTo>
                <a:lnTo>
                  <a:pt x="3202" y="1200"/>
                </a:lnTo>
                <a:lnTo>
                  <a:pt x="3200" y="1184"/>
                </a:lnTo>
                <a:lnTo>
                  <a:pt x="3202" y="1168"/>
                </a:lnTo>
                <a:lnTo>
                  <a:pt x="3206" y="1152"/>
                </a:lnTo>
                <a:lnTo>
                  <a:pt x="3214" y="1140"/>
                </a:lnTo>
                <a:lnTo>
                  <a:pt x="3224" y="1128"/>
                </a:lnTo>
                <a:lnTo>
                  <a:pt x="3236" y="1118"/>
                </a:lnTo>
                <a:lnTo>
                  <a:pt x="3250" y="1110"/>
                </a:lnTo>
                <a:lnTo>
                  <a:pt x="3264" y="1106"/>
                </a:lnTo>
                <a:lnTo>
                  <a:pt x="3280" y="1104"/>
                </a:lnTo>
                <a:lnTo>
                  <a:pt x="3296" y="1106"/>
                </a:lnTo>
                <a:lnTo>
                  <a:pt x="3312" y="1110"/>
                </a:lnTo>
                <a:lnTo>
                  <a:pt x="3326" y="1118"/>
                </a:lnTo>
                <a:lnTo>
                  <a:pt x="3338" y="1128"/>
                </a:lnTo>
                <a:lnTo>
                  <a:pt x="3346" y="1140"/>
                </a:lnTo>
                <a:lnTo>
                  <a:pt x="3354" y="1152"/>
                </a:lnTo>
                <a:lnTo>
                  <a:pt x="3358" y="1168"/>
                </a:lnTo>
                <a:lnTo>
                  <a:pt x="3360" y="1184"/>
                </a:lnTo>
                <a:lnTo>
                  <a:pt x="3358" y="1200"/>
                </a:lnTo>
                <a:lnTo>
                  <a:pt x="3354" y="1216"/>
                </a:lnTo>
                <a:lnTo>
                  <a:pt x="3346" y="1228"/>
                </a:lnTo>
                <a:lnTo>
                  <a:pt x="3338" y="1240"/>
                </a:lnTo>
                <a:lnTo>
                  <a:pt x="3326" y="1250"/>
                </a:lnTo>
                <a:lnTo>
                  <a:pt x="3312" y="1258"/>
                </a:lnTo>
                <a:lnTo>
                  <a:pt x="3296" y="1262"/>
                </a:lnTo>
                <a:lnTo>
                  <a:pt x="3280" y="1264"/>
                </a:lnTo>
                <a:close/>
                <a:moveTo>
                  <a:pt x="3280" y="1056"/>
                </a:moveTo>
                <a:lnTo>
                  <a:pt x="3280" y="1056"/>
                </a:lnTo>
                <a:lnTo>
                  <a:pt x="3264" y="1054"/>
                </a:lnTo>
                <a:lnTo>
                  <a:pt x="3250" y="1050"/>
                </a:lnTo>
                <a:lnTo>
                  <a:pt x="3236" y="1042"/>
                </a:lnTo>
                <a:lnTo>
                  <a:pt x="3224" y="1032"/>
                </a:lnTo>
                <a:lnTo>
                  <a:pt x="3214" y="1020"/>
                </a:lnTo>
                <a:lnTo>
                  <a:pt x="3206" y="1008"/>
                </a:lnTo>
                <a:lnTo>
                  <a:pt x="3202" y="992"/>
                </a:lnTo>
                <a:lnTo>
                  <a:pt x="3200" y="976"/>
                </a:lnTo>
                <a:lnTo>
                  <a:pt x="3202" y="960"/>
                </a:lnTo>
                <a:lnTo>
                  <a:pt x="3206" y="944"/>
                </a:lnTo>
                <a:lnTo>
                  <a:pt x="3214" y="932"/>
                </a:lnTo>
                <a:lnTo>
                  <a:pt x="3224" y="920"/>
                </a:lnTo>
                <a:lnTo>
                  <a:pt x="3236" y="910"/>
                </a:lnTo>
                <a:lnTo>
                  <a:pt x="3250" y="902"/>
                </a:lnTo>
                <a:lnTo>
                  <a:pt x="3264" y="898"/>
                </a:lnTo>
                <a:lnTo>
                  <a:pt x="3280" y="896"/>
                </a:lnTo>
                <a:lnTo>
                  <a:pt x="3296" y="898"/>
                </a:lnTo>
                <a:lnTo>
                  <a:pt x="3312" y="902"/>
                </a:lnTo>
                <a:lnTo>
                  <a:pt x="3326" y="910"/>
                </a:lnTo>
                <a:lnTo>
                  <a:pt x="3338" y="920"/>
                </a:lnTo>
                <a:lnTo>
                  <a:pt x="3346" y="932"/>
                </a:lnTo>
                <a:lnTo>
                  <a:pt x="3354" y="944"/>
                </a:lnTo>
                <a:lnTo>
                  <a:pt x="3358" y="960"/>
                </a:lnTo>
                <a:lnTo>
                  <a:pt x="3360" y="976"/>
                </a:lnTo>
                <a:lnTo>
                  <a:pt x="3358" y="992"/>
                </a:lnTo>
                <a:lnTo>
                  <a:pt x="3354" y="1008"/>
                </a:lnTo>
                <a:lnTo>
                  <a:pt x="3346" y="1020"/>
                </a:lnTo>
                <a:lnTo>
                  <a:pt x="3338" y="1032"/>
                </a:lnTo>
                <a:lnTo>
                  <a:pt x="3326" y="1042"/>
                </a:lnTo>
                <a:lnTo>
                  <a:pt x="3312" y="1050"/>
                </a:lnTo>
                <a:lnTo>
                  <a:pt x="3296" y="1054"/>
                </a:lnTo>
                <a:lnTo>
                  <a:pt x="3280" y="1056"/>
                </a:lnTo>
                <a:close/>
                <a:moveTo>
                  <a:pt x="3280" y="840"/>
                </a:moveTo>
                <a:lnTo>
                  <a:pt x="3280" y="840"/>
                </a:lnTo>
                <a:lnTo>
                  <a:pt x="3264" y="838"/>
                </a:lnTo>
                <a:lnTo>
                  <a:pt x="3250" y="834"/>
                </a:lnTo>
                <a:lnTo>
                  <a:pt x="3236" y="826"/>
                </a:lnTo>
                <a:lnTo>
                  <a:pt x="3224" y="816"/>
                </a:lnTo>
                <a:lnTo>
                  <a:pt x="3214" y="804"/>
                </a:lnTo>
                <a:lnTo>
                  <a:pt x="3206" y="792"/>
                </a:lnTo>
                <a:lnTo>
                  <a:pt x="3202" y="776"/>
                </a:lnTo>
                <a:lnTo>
                  <a:pt x="3200" y="760"/>
                </a:lnTo>
                <a:lnTo>
                  <a:pt x="3202" y="744"/>
                </a:lnTo>
                <a:lnTo>
                  <a:pt x="3206" y="728"/>
                </a:lnTo>
                <a:lnTo>
                  <a:pt x="3214" y="716"/>
                </a:lnTo>
                <a:lnTo>
                  <a:pt x="3224" y="704"/>
                </a:lnTo>
                <a:lnTo>
                  <a:pt x="3236" y="694"/>
                </a:lnTo>
                <a:lnTo>
                  <a:pt x="3250" y="686"/>
                </a:lnTo>
                <a:lnTo>
                  <a:pt x="3264" y="682"/>
                </a:lnTo>
                <a:lnTo>
                  <a:pt x="3280" y="680"/>
                </a:lnTo>
                <a:lnTo>
                  <a:pt x="3296" y="682"/>
                </a:lnTo>
                <a:lnTo>
                  <a:pt x="3312" y="686"/>
                </a:lnTo>
                <a:lnTo>
                  <a:pt x="3326" y="694"/>
                </a:lnTo>
                <a:lnTo>
                  <a:pt x="3338" y="704"/>
                </a:lnTo>
                <a:lnTo>
                  <a:pt x="3346" y="716"/>
                </a:lnTo>
                <a:lnTo>
                  <a:pt x="3354" y="728"/>
                </a:lnTo>
                <a:lnTo>
                  <a:pt x="3358" y="744"/>
                </a:lnTo>
                <a:lnTo>
                  <a:pt x="3360" y="760"/>
                </a:lnTo>
                <a:lnTo>
                  <a:pt x="3358" y="776"/>
                </a:lnTo>
                <a:lnTo>
                  <a:pt x="3354" y="792"/>
                </a:lnTo>
                <a:lnTo>
                  <a:pt x="3346" y="804"/>
                </a:lnTo>
                <a:lnTo>
                  <a:pt x="3338" y="816"/>
                </a:lnTo>
                <a:lnTo>
                  <a:pt x="3326" y="826"/>
                </a:lnTo>
                <a:lnTo>
                  <a:pt x="3312" y="834"/>
                </a:lnTo>
                <a:lnTo>
                  <a:pt x="3296" y="838"/>
                </a:lnTo>
                <a:lnTo>
                  <a:pt x="3280" y="840"/>
                </a:lnTo>
                <a:close/>
                <a:moveTo>
                  <a:pt x="3280" y="640"/>
                </a:moveTo>
                <a:lnTo>
                  <a:pt x="3280" y="640"/>
                </a:lnTo>
                <a:lnTo>
                  <a:pt x="3264" y="638"/>
                </a:lnTo>
                <a:lnTo>
                  <a:pt x="3250" y="634"/>
                </a:lnTo>
                <a:lnTo>
                  <a:pt x="3236" y="626"/>
                </a:lnTo>
                <a:lnTo>
                  <a:pt x="3224" y="616"/>
                </a:lnTo>
                <a:lnTo>
                  <a:pt x="3214" y="604"/>
                </a:lnTo>
                <a:lnTo>
                  <a:pt x="3206" y="592"/>
                </a:lnTo>
                <a:lnTo>
                  <a:pt x="3202" y="576"/>
                </a:lnTo>
                <a:lnTo>
                  <a:pt x="3200" y="560"/>
                </a:lnTo>
                <a:lnTo>
                  <a:pt x="3202" y="544"/>
                </a:lnTo>
                <a:lnTo>
                  <a:pt x="3206" y="528"/>
                </a:lnTo>
                <a:lnTo>
                  <a:pt x="3214" y="516"/>
                </a:lnTo>
                <a:lnTo>
                  <a:pt x="3224" y="504"/>
                </a:lnTo>
                <a:lnTo>
                  <a:pt x="3236" y="494"/>
                </a:lnTo>
                <a:lnTo>
                  <a:pt x="3250" y="486"/>
                </a:lnTo>
                <a:lnTo>
                  <a:pt x="3264" y="482"/>
                </a:lnTo>
                <a:lnTo>
                  <a:pt x="3280" y="480"/>
                </a:lnTo>
                <a:lnTo>
                  <a:pt x="3296" y="482"/>
                </a:lnTo>
                <a:lnTo>
                  <a:pt x="3312" y="486"/>
                </a:lnTo>
                <a:lnTo>
                  <a:pt x="3326" y="494"/>
                </a:lnTo>
                <a:lnTo>
                  <a:pt x="3338" y="504"/>
                </a:lnTo>
                <a:lnTo>
                  <a:pt x="3346" y="516"/>
                </a:lnTo>
                <a:lnTo>
                  <a:pt x="3354" y="528"/>
                </a:lnTo>
                <a:lnTo>
                  <a:pt x="3358" y="544"/>
                </a:lnTo>
                <a:lnTo>
                  <a:pt x="3360" y="560"/>
                </a:lnTo>
                <a:lnTo>
                  <a:pt x="3358" y="576"/>
                </a:lnTo>
                <a:lnTo>
                  <a:pt x="3354" y="592"/>
                </a:lnTo>
                <a:lnTo>
                  <a:pt x="3346" y="604"/>
                </a:lnTo>
                <a:lnTo>
                  <a:pt x="3338" y="616"/>
                </a:lnTo>
                <a:lnTo>
                  <a:pt x="3326" y="626"/>
                </a:lnTo>
                <a:lnTo>
                  <a:pt x="3312" y="634"/>
                </a:lnTo>
                <a:lnTo>
                  <a:pt x="3296" y="638"/>
                </a:lnTo>
                <a:lnTo>
                  <a:pt x="3280" y="640"/>
                </a:lnTo>
                <a:close/>
                <a:moveTo>
                  <a:pt x="3280" y="432"/>
                </a:moveTo>
                <a:lnTo>
                  <a:pt x="3280" y="432"/>
                </a:lnTo>
                <a:lnTo>
                  <a:pt x="3264" y="430"/>
                </a:lnTo>
                <a:lnTo>
                  <a:pt x="3250" y="426"/>
                </a:lnTo>
                <a:lnTo>
                  <a:pt x="3236" y="418"/>
                </a:lnTo>
                <a:lnTo>
                  <a:pt x="3224" y="408"/>
                </a:lnTo>
                <a:lnTo>
                  <a:pt x="3214" y="396"/>
                </a:lnTo>
                <a:lnTo>
                  <a:pt x="3206" y="384"/>
                </a:lnTo>
                <a:lnTo>
                  <a:pt x="3202" y="368"/>
                </a:lnTo>
                <a:lnTo>
                  <a:pt x="3200" y="352"/>
                </a:lnTo>
                <a:lnTo>
                  <a:pt x="3202" y="336"/>
                </a:lnTo>
                <a:lnTo>
                  <a:pt x="3206" y="320"/>
                </a:lnTo>
                <a:lnTo>
                  <a:pt x="3214" y="308"/>
                </a:lnTo>
                <a:lnTo>
                  <a:pt x="3224" y="296"/>
                </a:lnTo>
                <a:lnTo>
                  <a:pt x="3236" y="286"/>
                </a:lnTo>
                <a:lnTo>
                  <a:pt x="3250" y="278"/>
                </a:lnTo>
                <a:lnTo>
                  <a:pt x="3264" y="274"/>
                </a:lnTo>
                <a:lnTo>
                  <a:pt x="3280" y="272"/>
                </a:lnTo>
                <a:lnTo>
                  <a:pt x="3296" y="274"/>
                </a:lnTo>
                <a:lnTo>
                  <a:pt x="3312" y="278"/>
                </a:lnTo>
                <a:lnTo>
                  <a:pt x="3326" y="286"/>
                </a:lnTo>
                <a:lnTo>
                  <a:pt x="3338" y="296"/>
                </a:lnTo>
                <a:lnTo>
                  <a:pt x="3346" y="308"/>
                </a:lnTo>
                <a:lnTo>
                  <a:pt x="3354" y="320"/>
                </a:lnTo>
                <a:lnTo>
                  <a:pt x="3358" y="336"/>
                </a:lnTo>
                <a:lnTo>
                  <a:pt x="3360" y="352"/>
                </a:lnTo>
                <a:lnTo>
                  <a:pt x="3358" y="368"/>
                </a:lnTo>
                <a:lnTo>
                  <a:pt x="3354" y="384"/>
                </a:lnTo>
                <a:lnTo>
                  <a:pt x="3346" y="396"/>
                </a:lnTo>
                <a:lnTo>
                  <a:pt x="3338" y="408"/>
                </a:lnTo>
                <a:lnTo>
                  <a:pt x="3326" y="418"/>
                </a:lnTo>
                <a:lnTo>
                  <a:pt x="3312" y="426"/>
                </a:lnTo>
                <a:lnTo>
                  <a:pt x="3296" y="430"/>
                </a:lnTo>
                <a:lnTo>
                  <a:pt x="3280" y="432"/>
                </a:lnTo>
                <a:close/>
                <a:moveTo>
                  <a:pt x="3280" y="224"/>
                </a:moveTo>
                <a:lnTo>
                  <a:pt x="3280" y="224"/>
                </a:lnTo>
                <a:lnTo>
                  <a:pt x="3264" y="222"/>
                </a:lnTo>
                <a:lnTo>
                  <a:pt x="3250" y="218"/>
                </a:lnTo>
                <a:lnTo>
                  <a:pt x="3236" y="210"/>
                </a:lnTo>
                <a:lnTo>
                  <a:pt x="3224" y="200"/>
                </a:lnTo>
                <a:lnTo>
                  <a:pt x="3214" y="188"/>
                </a:lnTo>
                <a:lnTo>
                  <a:pt x="3206" y="176"/>
                </a:lnTo>
                <a:lnTo>
                  <a:pt x="3202" y="160"/>
                </a:lnTo>
                <a:lnTo>
                  <a:pt x="3200" y="144"/>
                </a:lnTo>
                <a:lnTo>
                  <a:pt x="3202" y="128"/>
                </a:lnTo>
                <a:lnTo>
                  <a:pt x="3206" y="112"/>
                </a:lnTo>
                <a:lnTo>
                  <a:pt x="3214" y="100"/>
                </a:lnTo>
                <a:lnTo>
                  <a:pt x="3224" y="88"/>
                </a:lnTo>
                <a:lnTo>
                  <a:pt x="3236" y="78"/>
                </a:lnTo>
                <a:lnTo>
                  <a:pt x="3250" y="70"/>
                </a:lnTo>
                <a:lnTo>
                  <a:pt x="3264" y="66"/>
                </a:lnTo>
                <a:lnTo>
                  <a:pt x="3280" y="64"/>
                </a:lnTo>
                <a:lnTo>
                  <a:pt x="3296" y="66"/>
                </a:lnTo>
                <a:lnTo>
                  <a:pt x="3312" y="70"/>
                </a:lnTo>
                <a:lnTo>
                  <a:pt x="3326" y="78"/>
                </a:lnTo>
                <a:lnTo>
                  <a:pt x="3338" y="88"/>
                </a:lnTo>
                <a:lnTo>
                  <a:pt x="3346" y="100"/>
                </a:lnTo>
                <a:lnTo>
                  <a:pt x="3354" y="112"/>
                </a:lnTo>
                <a:lnTo>
                  <a:pt x="3358" y="128"/>
                </a:lnTo>
                <a:lnTo>
                  <a:pt x="3360" y="144"/>
                </a:lnTo>
                <a:lnTo>
                  <a:pt x="3358" y="160"/>
                </a:lnTo>
                <a:lnTo>
                  <a:pt x="3354" y="176"/>
                </a:lnTo>
                <a:lnTo>
                  <a:pt x="3346" y="188"/>
                </a:lnTo>
                <a:lnTo>
                  <a:pt x="3338" y="200"/>
                </a:lnTo>
                <a:lnTo>
                  <a:pt x="3326" y="210"/>
                </a:lnTo>
                <a:lnTo>
                  <a:pt x="3312" y="218"/>
                </a:lnTo>
                <a:lnTo>
                  <a:pt x="3296" y="222"/>
                </a:lnTo>
                <a:lnTo>
                  <a:pt x="3280" y="224"/>
                </a:lnTo>
                <a:close/>
                <a:moveTo>
                  <a:pt x="3490" y="4824"/>
                </a:moveTo>
                <a:lnTo>
                  <a:pt x="3490" y="4824"/>
                </a:lnTo>
                <a:lnTo>
                  <a:pt x="3474" y="4822"/>
                </a:lnTo>
                <a:lnTo>
                  <a:pt x="3458" y="4818"/>
                </a:lnTo>
                <a:lnTo>
                  <a:pt x="3444" y="4810"/>
                </a:lnTo>
                <a:lnTo>
                  <a:pt x="3434" y="4800"/>
                </a:lnTo>
                <a:lnTo>
                  <a:pt x="3424" y="4788"/>
                </a:lnTo>
                <a:lnTo>
                  <a:pt x="3416" y="4776"/>
                </a:lnTo>
                <a:lnTo>
                  <a:pt x="3412" y="4760"/>
                </a:lnTo>
                <a:lnTo>
                  <a:pt x="3410" y="4744"/>
                </a:lnTo>
                <a:lnTo>
                  <a:pt x="3412" y="4728"/>
                </a:lnTo>
                <a:lnTo>
                  <a:pt x="3416" y="4712"/>
                </a:lnTo>
                <a:lnTo>
                  <a:pt x="3424" y="4700"/>
                </a:lnTo>
                <a:lnTo>
                  <a:pt x="3434" y="4688"/>
                </a:lnTo>
                <a:lnTo>
                  <a:pt x="3444" y="4678"/>
                </a:lnTo>
                <a:lnTo>
                  <a:pt x="3458" y="4670"/>
                </a:lnTo>
                <a:lnTo>
                  <a:pt x="3474" y="4666"/>
                </a:lnTo>
                <a:lnTo>
                  <a:pt x="3490" y="4664"/>
                </a:lnTo>
                <a:lnTo>
                  <a:pt x="3506" y="4666"/>
                </a:lnTo>
                <a:lnTo>
                  <a:pt x="3520" y="4670"/>
                </a:lnTo>
                <a:lnTo>
                  <a:pt x="3534" y="4678"/>
                </a:lnTo>
                <a:lnTo>
                  <a:pt x="3546" y="4688"/>
                </a:lnTo>
                <a:lnTo>
                  <a:pt x="3556" y="4700"/>
                </a:lnTo>
                <a:lnTo>
                  <a:pt x="3564" y="4712"/>
                </a:lnTo>
                <a:lnTo>
                  <a:pt x="3568" y="4728"/>
                </a:lnTo>
                <a:lnTo>
                  <a:pt x="3570" y="4744"/>
                </a:lnTo>
                <a:lnTo>
                  <a:pt x="3568" y="4760"/>
                </a:lnTo>
                <a:lnTo>
                  <a:pt x="3564" y="4776"/>
                </a:lnTo>
                <a:lnTo>
                  <a:pt x="3556" y="4788"/>
                </a:lnTo>
                <a:lnTo>
                  <a:pt x="3546" y="4800"/>
                </a:lnTo>
                <a:lnTo>
                  <a:pt x="3534" y="4810"/>
                </a:lnTo>
                <a:lnTo>
                  <a:pt x="3520" y="4818"/>
                </a:lnTo>
                <a:lnTo>
                  <a:pt x="3506" y="4822"/>
                </a:lnTo>
                <a:lnTo>
                  <a:pt x="3490" y="4824"/>
                </a:lnTo>
                <a:close/>
                <a:moveTo>
                  <a:pt x="3490" y="4608"/>
                </a:moveTo>
                <a:lnTo>
                  <a:pt x="3490" y="4608"/>
                </a:lnTo>
                <a:lnTo>
                  <a:pt x="3474" y="4606"/>
                </a:lnTo>
                <a:lnTo>
                  <a:pt x="3458" y="4602"/>
                </a:lnTo>
                <a:lnTo>
                  <a:pt x="3444" y="4594"/>
                </a:lnTo>
                <a:lnTo>
                  <a:pt x="3434" y="4584"/>
                </a:lnTo>
                <a:lnTo>
                  <a:pt x="3424" y="4572"/>
                </a:lnTo>
                <a:lnTo>
                  <a:pt x="3416" y="4560"/>
                </a:lnTo>
                <a:lnTo>
                  <a:pt x="3412" y="4544"/>
                </a:lnTo>
                <a:lnTo>
                  <a:pt x="3410" y="4528"/>
                </a:lnTo>
                <a:lnTo>
                  <a:pt x="3412" y="4512"/>
                </a:lnTo>
                <a:lnTo>
                  <a:pt x="3416" y="4496"/>
                </a:lnTo>
                <a:lnTo>
                  <a:pt x="3424" y="4484"/>
                </a:lnTo>
                <a:lnTo>
                  <a:pt x="3434" y="4472"/>
                </a:lnTo>
                <a:lnTo>
                  <a:pt x="3444" y="4462"/>
                </a:lnTo>
                <a:lnTo>
                  <a:pt x="3458" y="4454"/>
                </a:lnTo>
                <a:lnTo>
                  <a:pt x="3474" y="4450"/>
                </a:lnTo>
                <a:lnTo>
                  <a:pt x="3490" y="4448"/>
                </a:lnTo>
                <a:lnTo>
                  <a:pt x="3506" y="4450"/>
                </a:lnTo>
                <a:lnTo>
                  <a:pt x="3520" y="4454"/>
                </a:lnTo>
                <a:lnTo>
                  <a:pt x="3534" y="4462"/>
                </a:lnTo>
                <a:lnTo>
                  <a:pt x="3546" y="4472"/>
                </a:lnTo>
                <a:lnTo>
                  <a:pt x="3556" y="4484"/>
                </a:lnTo>
                <a:lnTo>
                  <a:pt x="3564" y="4496"/>
                </a:lnTo>
                <a:lnTo>
                  <a:pt x="3568" y="4512"/>
                </a:lnTo>
                <a:lnTo>
                  <a:pt x="3570" y="4528"/>
                </a:lnTo>
                <a:lnTo>
                  <a:pt x="3568" y="4544"/>
                </a:lnTo>
                <a:lnTo>
                  <a:pt x="3564" y="4560"/>
                </a:lnTo>
                <a:lnTo>
                  <a:pt x="3556" y="4572"/>
                </a:lnTo>
                <a:lnTo>
                  <a:pt x="3546" y="4584"/>
                </a:lnTo>
                <a:lnTo>
                  <a:pt x="3534" y="4594"/>
                </a:lnTo>
                <a:lnTo>
                  <a:pt x="3520" y="4602"/>
                </a:lnTo>
                <a:lnTo>
                  <a:pt x="3506" y="4606"/>
                </a:lnTo>
                <a:lnTo>
                  <a:pt x="3490" y="4608"/>
                </a:lnTo>
                <a:close/>
                <a:moveTo>
                  <a:pt x="3490" y="4406"/>
                </a:moveTo>
                <a:lnTo>
                  <a:pt x="3490" y="4406"/>
                </a:lnTo>
                <a:lnTo>
                  <a:pt x="3474" y="4404"/>
                </a:lnTo>
                <a:lnTo>
                  <a:pt x="3458" y="4400"/>
                </a:lnTo>
                <a:lnTo>
                  <a:pt x="3444" y="4392"/>
                </a:lnTo>
                <a:lnTo>
                  <a:pt x="3434" y="4382"/>
                </a:lnTo>
                <a:lnTo>
                  <a:pt x="3424" y="4370"/>
                </a:lnTo>
                <a:lnTo>
                  <a:pt x="3416" y="4356"/>
                </a:lnTo>
                <a:lnTo>
                  <a:pt x="3412" y="4342"/>
                </a:lnTo>
                <a:lnTo>
                  <a:pt x="3410" y="4326"/>
                </a:lnTo>
                <a:lnTo>
                  <a:pt x="3412" y="4310"/>
                </a:lnTo>
                <a:lnTo>
                  <a:pt x="3416" y="4294"/>
                </a:lnTo>
                <a:lnTo>
                  <a:pt x="3424" y="4282"/>
                </a:lnTo>
                <a:lnTo>
                  <a:pt x="3434" y="4270"/>
                </a:lnTo>
                <a:lnTo>
                  <a:pt x="3444" y="4260"/>
                </a:lnTo>
                <a:lnTo>
                  <a:pt x="3458" y="4252"/>
                </a:lnTo>
                <a:lnTo>
                  <a:pt x="3474" y="4248"/>
                </a:lnTo>
                <a:lnTo>
                  <a:pt x="3490" y="4246"/>
                </a:lnTo>
                <a:lnTo>
                  <a:pt x="3506" y="4248"/>
                </a:lnTo>
                <a:lnTo>
                  <a:pt x="3520" y="4252"/>
                </a:lnTo>
                <a:lnTo>
                  <a:pt x="3534" y="4260"/>
                </a:lnTo>
                <a:lnTo>
                  <a:pt x="3546" y="4270"/>
                </a:lnTo>
                <a:lnTo>
                  <a:pt x="3556" y="4282"/>
                </a:lnTo>
                <a:lnTo>
                  <a:pt x="3564" y="4294"/>
                </a:lnTo>
                <a:lnTo>
                  <a:pt x="3568" y="4310"/>
                </a:lnTo>
                <a:lnTo>
                  <a:pt x="3570" y="4326"/>
                </a:lnTo>
                <a:lnTo>
                  <a:pt x="3568" y="4342"/>
                </a:lnTo>
                <a:lnTo>
                  <a:pt x="3564" y="4356"/>
                </a:lnTo>
                <a:lnTo>
                  <a:pt x="3556" y="4370"/>
                </a:lnTo>
                <a:lnTo>
                  <a:pt x="3546" y="4382"/>
                </a:lnTo>
                <a:lnTo>
                  <a:pt x="3534" y="4392"/>
                </a:lnTo>
                <a:lnTo>
                  <a:pt x="3520" y="4400"/>
                </a:lnTo>
                <a:lnTo>
                  <a:pt x="3506" y="4404"/>
                </a:lnTo>
                <a:lnTo>
                  <a:pt x="3490" y="4406"/>
                </a:lnTo>
                <a:close/>
                <a:moveTo>
                  <a:pt x="3490" y="4196"/>
                </a:moveTo>
                <a:lnTo>
                  <a:pt x="3490" y="4196"/>
                </a:lnTo>
                <a:lnTo>
                  <a:pt x="3474" y="4196"/>
                </a:lnTo>
                <a:lnTo>
                  <a:pt x="3458" y="4190"/>
                </a:lnTo>
                <a:lnTo>
                  <a:pt x="3444" y="4184"/>
                </a:lnTo>
                <a:lnTo>
                  <a:pt x="3434" y="4174"/>
                </a:lnTo>
                <a:lnTo>
                  <a:pt x="3424" y="4162"/>
                </a:lnTo>
                <a:lnTo>
                  <a:pt x="3416" y="4148"/>
                </a:lnTo>
                <a:lnTo>
                  <a:pt x="3412" y="4132"/>
                </a:lnTo>
                <a:lnTo>
                  <a:pt x="3410" y="4116"/>
                </a:lnTo>
                <a:lnTo>
                  <a:pt x="3412" y="4100"/>
                </a:lnTo>
                <a:lnTo>
                  <a:pt x="3416" y="4086"/>
                </a:lnTo>
                <a:lnTo>
                  <a:pt x="3424" y="4072"/>
                </a:lnTo>
                <a:lnTo>
                  <a:pt x="3434" y="4060"/>
                </a:lnTo>
                <a:lnTo>
                  <a:pt x="3444" y="4050"/>
                </a:lnTo>
                <a:lnTo>
                  <a:pt x="3458" y="4044"/>
                </a:lnTo>
                <a:lnTo>
                  <a:pt x="3474" y="4038"/>
                </a:lnTo>
                <a:lnTo>
                  <a:pt x="3490" y="4036"/>
                </a:lnTo>
                <a:lnTo>
                  <a:pt x="3506" y="4038"/>
                </a:lnTo>
                <a:lnTo>
                  <a:pt x="3520" y="4044"/>
                </a:lnTo>
                <a:lnTo>
                  <a:pt x="3534" y="4050"/>
                </a:lnTo>
                <a:lnTo>
                  <a:pt x="3546" y="4060"/>
                </a:lnTo>
                <a:lnTo>
                  <a:pt x="3556" y="4072"/>
                </a:lnTo>
                <a:lnTo>
                  <a:pt x="3564" y="4086"/>
                </a:lnTo>
                <a:lnTo>
                  <a:pt x="3568" y="4100"/>
                </a:lnTo>
                <a:lnTo>
                  <a:pt x="3570" y="4116"/>
                </a:lnTo>
                <a:lnTo>
                  <a:pt x="3568" y="4132"/>
                </a:lnTo>
                <a:lnTo>
                  <a:pt x="3564" y="4148"/>
                </a:lnTo>
                <a:lnTo>
                  <a:pt x="3556" y="4162"/>
                </a:lnTo>
                <a:lnTo>
                  <a:pt x="3546" y="4174"/>
                </a:lnTo>
                <a:lnTo>
                  <a:pt x="3534" y="4184"/>
                </a:lnTo>
                <a:lnTo>
                  <a:pt x="3520" y="4190"/>
                </a:lnTo>
                <a:lnTo>
                  <a:pt x="3506" y="4196"/>
                </a:lnTo>
                <a:lnTo>
                  <a:pt x="3490" y="4196"/>
                </a:lnTo>
                <a:close/>
                <a:moveTo>
                  <a:pt x="3490" y="3988"/>
                </a:moveTo>
                <a:lnTo>
                  <a:pt x="3490" y="3988"/>
                </a:lnTo>
                <a:lnTo>
                  <a:pt x="3474" y="3986"/>
                </a:lnTo>
                <a:lnTo>
                  <a:pt x="3458" y="3982"/>
                </a:lnTo>
                <a:lnTo>
                  <a:pt x="3444" y="3974"/>
                </a:lnTo>
                <a:lnTo>
                  <a:pt x="3434" y="3964"/>
                </a:lnTo>
                <a:lnTo>
                  <a:pt x="3424" y="3952"/>
                </a:lnTo>
                <a:lnTo>
                  <a:pt x="3416" y="3940"/>
                </a:lnTo>
                <a:lnTo>
                  <a:pt x="3412" y="3924"/>
                </a:lnTo>
                <a:lnTo>
                  <a:pt x="3410" y="3908"/>
                </a:lnTo>
                <a:lnTo>
                  <a:pt x="3412" y="3892"/>
                </a:lnTo>
                <a:lnTo>
                  <a:pt x="3416" y="3878"/>
                </a:lnTo>
                <a:lnTo>
                  <a:pt x="3424" y="3864"/>
                </a:lnTo>
                <a:lnTo>
                  <a:pt x="3434" y="3852"/>
                </a:lnTo>
                <a:lnTo>
                  <a:pt x="3444" y="3842"/>
                </a:lnTo>
                <a:lnTo>
                  <a:pt x="3458" y="3834"/>
                </a:lnTo>
                <a:lnTo>
                  <a:pt x="3474" y="3830"/>
                </a:lnTo>
                <a:lnTo>
                  <a:pt x="3490" y="3828"/>
                </a:lnTo>
                <a:lnTo>
                  <a:pt x="3506" y="3830"/>
                </a:lnTo>
                <a:lnTo>
                  <a:pt x="3520" y="3834"/>
                </a:lnTo>
                <a:lnTo>
                  <a:pt x="3534" y="3842"/>
                </a:lnTo>
                <a:lnTo>
                  <a:pt x="3546" y="3852"/>
                </a:lnTo>
                <a:lnTo>
                  <a:pt x="3556" y="3864"/>
                </a:lnTo>
                <a:lnTo>
                  <a:pt x="3564" y="3878"/>
                </a:lnTo>
                <a:lnTo>
                  <a:pt x="3568" y="3892"/>
                </a:lnTo>
                <a:lnTo>
                  <a:pt x="3570" y="3908"/>
                </a:lnTo>
                <a:lnTo>
                  <a:pt x="3568" y="3924"/>
                </a:lnTo>
                <a:lnTo>
                  <a:pt x="3564" y="3940"/>
                </a:lnTo>
                <a:lnTo>
                  <a:pt x="3556" y="3952"/>
                </a:lnTo>
                <a:lnTo>
                  <a:pt x="3546" y="3964"/>
                </a:lnTo>
                <a:lnTo>
                  <a:pt x="3534" y="3974"/>
                </a:lnTo>
                <a:lnTo>
                  <a:pt x="3520" y="3982"/>
                </a:lnTo>
                <a:lnTo>
                  <a:pt x="3506" y="3986"/>
                </a:lnTo>
                <a:lnTo>
                  <a:pt x="3490" y="3988"/>
                </a:lnTo>
                <a:close/>
                <a:moveTo>
                  <a:pt x="3490" y="3776"/>
                </a:moveTo>
                <a:lnTo>
                  <a:pt x="3490" y="3776"/>
                </a:lnTo>
                <a:lnTo>
                  <a:pt x="3474" y="3774"/>
                </a:lnTo>
                <a:lnTo>
                  <a:pt x="3458" y="3770"/>
                </a:lnTo>
                <a:lnTo>
                  <a:pt x="3444" y="3762"/>
                </a:lnTo>
                <a:lnTo>
                  <a:pt x="3434" y="3752"/>
                </a:lnTo>
                <a:lnTo>
                  <a:pt x="3424" y="3740"/>
                </a:lnTo>
                <a:lnTo>
                  <a:pt x="3416" y="3728"/>
                </a:lnTo>
                <a:lnTo>
                  <a:pt x="3412" y="3712"/>
                </a:lnTo>
                <a:lnTo>
                  <a:pt x="3410" y="3696"/>
                </a:lnTo>
                <a:lnTo>
                  <a:pt x="3412" y="3680"/>
                </a:lnTo>
                <a:lnTo>
                  <a:pt x="3416" y="3664"/>
                </a:lnTo>
                <a:lnTo>
                  <a:pt x="3424" y="3652"/>
                </a:lnTo>
                <a:lnTo>
                  <a:pt x="3434" y="3640"/>
                </a:lnTo>
                <a:lnTo>
                  <a:pt x="3444" y="3630"/>
                </a:lnTo>
                <a:lnTo>
                  <a:pt x="3458" y="3622"/>
                </a:lnTo>
                <a:lnTo>
                  <a:pt x="3474" y="3618"/>
                </a:lnTo>
                <a:lnTo>
                  <a:pt x="3490" y="3616"/>
                </a:lnTo>
                <a:lnTo>
                  <a:pt x="3506" y="3618"/>
                </a:lnTo>
                <a:lnTo>
                  <a:pt x="3520" y="3622"/>
                </a:lnTo>
                <a:lnTo>
                  <a:pt x="3534" y="3630"/>
                </a:lnTo>
                <a:lnTo>
                  <a:pt x="3546" y="3640"/>
                </a:lnTo>
                <a:lnTo>
                  <a:pt x="3556" y="3652"/>
                </a:lnTo>
                <a:lnTo>
                  <a:pt x="3564" y="3664"/>
                </a:lnTo>
                <a:lnTo>
                  <a:pt x="3568" y="3680"/>
                </a:lnTo>
                <a:lnTo>
                  <a:pt x="3570" y="3696"/>
                </a:lnTo>
                <a:lnTo>
                  <a:pt x="3568" y="3712"/>
                </a:lnTo>
                <a:lnTo>
                  <a:pt x="3564" y="3728"/>
                </a:lnTo>
                <a:lnTo>
                  <a:pt x="3556" y="3740"/>
                </a:lnTo>
                <a:lnTo>
                  <a:pt x="3546" y="3752"/>
                </a:lnTo>
                <a:lnTo>
                  <a:pt x="3534" y="3762"/>
                </a:lnTo>
                <a:lnTo>
                  <a:pt x="3520" y="3770"/>
                </a:lnTo>
                <a:lnTo>
                  <a:pt x="3506" y="3774"/>
                </a:lnTo>
                <a:lnTo>
                  <a:pt x="3490" y="3776"/>
                </a:lnTo>
                <a:close/>
                <a:moveTo>
                  <a:pt x="3490" y="3560"/>
                </a:moveTo>
                <a:lnTo>
                  <a:pt x="3490" y="3560"/>
                </a:lnTo>
                <a:lnTo>
                  <a:pt x="3474" y="3558"/>
                </a:lnTo>
                <a:lnTo>
                  <a:pt x="3458" y="3554"/>
                </a:lnTo>
                <a:lnTo>
                  <a:pt x="3444" y="3546"/>
                </a:lnTo>
                <a:lnTo>
                  <a:pt x="3434" y="3536"/>
                </a:lnTo>
                <a:lnTo>
                  <a:pt x="3424" y="3524"/>
                </a:lnTo>
                <a:lnTo>
                  <a:pt x="3416" y="3512"/>
                </a:lnTo>
                <a:lnTo>
                  <a:pt x="3412" y="3496"/>
                </a:lnTo>
                <a:lnTo>
                  <a:pt x="3410" y="3480"/>
                </a:lnTo>
                <a:lnTo>
                  <a:pt x="3412" y="3464"/>
                </a:lnTo>
                <a:lnTo>
                  <a:pt x="3416" y="3448"/>
                </a:lnTo>
                <a:lnTo>
                  <a:pt x="3424" y="3436"/>
                </a:lnTo>
                <a:lnTo>
                  <a:pt x="3434" y="3424"/>
                </a:lnTo>
                <a:lnTo>
                  <a:pt x="3444" y="3414"/>
                </a:lnTo>
                <a:lnTo>
                  <a:pt x="3458" y="3406"/>
                </a:lnTo>
                <a:lnTo>
                  <a:pt x="3474" y="3402"/>
                </a:lnTo>
                <a:lnTo>
                  <a:pt x="3490" y="3400"/>
                </a:lnTo>
                <a:lnTo>
                  <a:pt x="3506" y="3402"/>
                </a:lnTo>
                <a:lnTo>
                  <a:pt x="3520" y="3406"/>
                </a:lnTo>
                <a:lnTo>
                  <a:pt x="3534" y="3414"/>
                </a:lnTo>
                <a:lnTo>
                  <a:pt x="3546" y="3424"/>
                </a:lnTo>
                <a:lnTo>
                  <a:pt x="3556" y="3436"/>
                </a:lnTo>
                <a:lnTo>
                  <a:pt x="3564" y="3448"/>
                </a:lnTo>
                <a:lnTo>
                  <a:pt x="3568" y="3464"/>
                </a:lnTo>
                <a:lnTo>
                  <a:pt x="3570" y="3480"/>
                </a:lnTo>
                <a:lnTo>
                  <a:pt x="3568" y="3496"/>
                </a:lnTo>
                <a:lnTo>
                  <a:pt x="3564" y="3512"/>
                </a:lnTo>
                <a:lnTo>
                  <a:pt x="3556" y="3524"/>
                </a:lnTo>
                <a:lnTo>
                  <a:pt x="3546" y="3536"/>
                </a:lnTo>
                <a:lnTo>
                  <a:pt x="3534" y="3546"/>
                </a:lnTo>
                <a:lnTo>
                  <a:pt x="3520" y="3554"/>
                </a:lnTo>
                <a:lnTo>
                  <a:pt x="3506" y="3558"/>
                </a:lnTo>
                <a:lnTo>
                  <a:pt x="3490" y="3560"/>
                </a:lnTo>
                <a:close/>
                <a:moveTo>
                  <a:pt x="3490" y="3352"/>
                </a:moveTo>
                <a:lnTo>
                  <a:pt x="3490" y="3352"/>
                </a:lnTo>
                <a:lnTo>
                  <a:pt x="3474" y="3350"/>
                </a:lnTo>
                <a:lnTo>
                  <a:pt x="3458" y="3346"/>
                </a:lnTo>
                <a:lnTo>
                  <a:pt x="3444" y="3338"/>
                </a:lnTo>
                <a:lnTo>
                  <a:pt x="3434" y="3328"/>
                </a:lnTo>
                <a:lnTo>
                  <a:pt x="3424" y="3316"/>
                </a:lnTo>
                <a:lnTo>
                  <a:pt x="3416" y="3304"/>
                </a:lnTo>
                <a:lnTo>
                  <a:pt x="3412" y="3288"/>
                </a:lnTo>
                <a:lnTo>
                  <a:pt x="3410" y="3272"/>
                </a:lnTo>
                <a:lnTo>
                  <a:pt x="3412" y="3256"/>
                </a:lnTo>
                <a:lnTo>
                  <a:pt x="3416" y="3240"/>
                </a:lnTo>
                <a:lnTo>
                  <a:pt x="3424" y="3228"/>
                </a:lnTo>
                <a:lnTo>
                  <a:pt x="3434" y="3216"/>
                </a:lnTo>
                <a:lnTo>
                  <a:pt x="3444" y="3206"/>
                </a:lnTo>
                <a:lnTo>
                  <a:pt x="3458" y="3198"/>
                </a:lnTo>
                <a:lnTo>
                  <a:pt x="3474" y="3194"/>
                </a:lnTo>
                <a:lnTo>
                  <a:pt x="3490" y="3192"/>
                </a:lnTo>
                <a:lnTo>
                  <a:pt x="3506" y="3194"/>
                </a:lnTo>
                <a:lnTo>
                  <a:pt x="3520" y="3198"/>
                </a:lnTo>
                <a:lnTo>
                  <a:pt x="3534" y="3206"/>
                </a:lnTo>
                <a:lnTo>
                  <a:pt x="3546" y="3216"/>
                </a:lnTo>
                <a:lnTo>
                  <a:pt x="3556" y="3228"/>
                </a:lnTo>
                <a:lnTo>
                  <a:pt x="3564" y="3240"/>
                </a:lnTo>
                <a:lnTo>
                  <a:pt x="3568" y="3256"/>
                </a:lnTo>
                <a:lnTo>
                  <a:pt x="3570" y="3272"/>
                </a:lnTo>
                <a:lnTo>
                  <a:pt x="3568" y="3288"/>
                </a:lnTo>
                <a:lnTo>
                  <a:pt x="3564" y="3304"/>
                </a:lnTo>
                <a:lnTo>
                  <a:pt x="3556" y="3316"/>
                </a:lnTo>
                <a:lnTo>
                  <a:pt x="3546" y="3328"/>
                </a:lnTo>
                <a:lnTo>
                  <a:pt x="3534" y="3338"/>
                </a:lnTo>
                <a:lnTo>
                  <a:pt x="3520" y="3346"/>
                </a:lnTo>
                <a:lnTo>
                  <a:pt x="3506" y="3350"/>
                </a:lnTo>
                <a:lnTo>
                  <a:pt x="3490" y="3352"/>
                </a:lnTo>
                <a:close/>
                <a:moveTo>
                  <a:pt x="3490" y="3144"/>
                </a:moveTo>
                <a:lnTo>
                  <a:pt x="3490" y="3144"/>
                </a:lnTo>
                <a:lnTo>
                  <a:pt x="3474" y="3142"/>
                </a:lnTo>
                <a:lnTo>
                  <a:pt x="3458" y="3138"/>
                </a:lnTo>
                <a:lnTo>
                  <a:pt x="3444" y="3130"/>
                </a:lnTo>
                <a:lnTo>
                  <a:pt x="3434" y="3120"/>
                </a:lnTo>
                <a:lnTo>
                  <a:pt x="3424" y="3108"/>
                </a:lnTo>
                <a:lnTo>
                  <a:pt x="3416" y="3096"/>
                </a:lnTo>
                <a:lnTo>
                  <a:pt x="3412" y="3080"/>
                </a:lnTo>
                <a:lnTo>
                  <a:pt x="3410" y="3064"/>
                </a:lnTo>
                <a:lnTo>
                  <a:pt x="3412" y="3048"/>
                </a:lnTo>
                <a:lnTo>
                  <a:pt x="3416" y="3032"/>
                </a:lnTo>
                <a:lnTo>
                  <a:pt x="3424" y="3020"/>
                </a:lnTo>
                <a:lnTo>
                  <a:pt x="3434" y="3008"/>
                </a:lnTo>
                <a:lnTo>
                  <a:pt x="3444" y="2998"/>
                </a:lnTo>
                <a:lnTo>
                  <a:pt x="3458" y="2990"/>
                </a:lnTo>
                <a:lnTo>
                  <a:pt x="3474" y="2986"/>
                </a:lnTo>
                <a:lnTo>
                  <a:pt x="3490" y="2984"/>
                </a:lnTo>
                <a:lnTo>
                  <a:pt x="3506" y="2986"/>
                </a:lnTo>
                <a:lnTo>
                  <a:pt x="3520" y="2990"/>
                </a:lnTo>
                <a:lnTo>
                  <a:pt x="3534" y="2998"/>
                </a:lnTo>
                <a:lnTo>
                  <a:pt x="3546" y="3008"/>
                </a:lnTo>
                <a:lnTo>
                  <a:pt x="3556" y="3020"/>
                </a:lnTo>
                <a:lnTo>
                  <a:pt x="3564" y="3032"/>
                </a:lnTo>
                <a:lnTo>
                  <a:pt x="3568" y="3048"/>
                </a:lnTo>
                <a:lnTo>
                  <a:pt x="3570" y="3064"/>
                </a:lnTo>
                <a:lnTo>
                  <a:pt x="3568" y="3080"/>
                </a:lnTo>
                <a:lnTo>
                  <a:pt x="3564" y="3096"/>
                </a:lnTo>
                <a:lnTo>
                  <a:pt x="3556" y="3108"/>
                </a:lnTo>
                <a:lnTo>
                  <a:pt x="3546" y="3120"/>
                </a:lnTo>
                <a:lnTo>
                  <a:pt x="3534" y="3130"/>
                </a:lnTo>
                <a:lnTo>
                  <a:pt x="3520" y="3138"/>
                </a:lnTo>
                <a:lnTo>
                  <a:pt x="3506" y="3142"/>
                </a:lnTo>
                <a:lnTo>
                  <a:pt x="3490" y="3144"/>
                </a:lnTo>
                <a:close/>
                <a:moveTo>
                  <a:pt x="3490" y="2928"/>
                </a:moveTo>
                <a:lnTo>
                  <a:pt x="3490" y="2928"/>
                </a:lnTo>
                <a:lnTo>
                  <a:pt x="3474" y="2926"/>
                </a:lnTo>
                <a:lnTo>
                  <a:pt x="3458" y="2922"/>
                </a:lnTo>
                <a:lnTo>
                  <a:pt x="3444" y="2914"/>
                </a:lnTo>
                <a:lnTo>
                  <a:pt x="3434" y="2904"/>
                </a:lnTo>
                <a:lnTo>
                  <a:pt x="3424" y="2892"/>
                </a:lnTo>
                <a:lnTo>
                  <a:pt x="3416" y="2880"/>
                </a:lnTo>
                <a:lnTo>
                  <a:pt x="3412" y="2864"/>
                </a:lnTo>
                <a:lnTo>
                  <a:pt x="3410" y="2848"/>
                </a:lnTo>
                <a:lnTo>
                  <a:pt x="3412" y="2832"/>
                </a:lnTo>
                <a:lnTo>
                  <a:pt x="3416" y="2816"/>
                </a:lnTo>
                <a:lnTo>
                  <a:pt x="3424" y="2804"/>
                </a:lnTo>
                <a:lnTo>
                  <a:pt x="3434" y="2792"/>
                </a:lnTo>
                <a:lnTo>
                  <a:pt x="3444" y="2782"/>
                </a:lnTo>
                <a:lnTo>
                  <a:pt x="3458" y="2774"/>
                </a:lnTo>
                <a:lnTo>
                  <a:pt x="3474" y="2770"/>
                </a:lnTo>
                <a:lnTo>
                  <a:pt x="3490" y="2768"/>
                </a:lnTo>
                <a:lnTo>
                  <a:pt x="3506" y="2770"/>
                </a:lnTo>
                <a:lnTo>
                  <a:pt x="3520" y="2774"/>
                </a:lnTo>
                <a:lnTo>
                  <a:pt x="3534" y="2782"/>
                </a:lnTo>
                <a:lnTo>
                  <a:pt x="3546" y="2792"/>
                </a:lnTo>
                <a:lnTo>
                  <a:pt x="3556" y="2804"/>
                </a:lnTo>
                <a:lnTo>
                  <a:pt x="3564" y="2816"/>
                </a:lnTo>
                <a:lnTo>
                  <a:pt x="3568" y="2832"/>
                </a:lnTo>
                <a:lnTo>
                  <a:pt x="3570" y="2848"/>
                </a:lnTo>
                <a:lnTo>
                  <a:pt x="3568" y="2864"/>
                </a:lnTo>
                <a:lnTo>
                  <a:pt x="3564" y="2880"/>
                </a:lnTo>
                <a:lnTo>
                  <a:pt x="3556" y="2892"/>
                </a:lnTo>
                <a:lnTo>
                  <a:pt x="3546" y="2904"/>
                </a:lnTo>
                <a:lnTo>
                  <a:pt x="3534" y="2914"/>
                </a:lnTo>
                <a:lnTo>
                  <a:pt x="3520" y="2922"/>
                </a:lnTo>
                <a:lnTo>
                  <a:pt x="3506" y="2926"/>
                </a:lnTo>
                <a:lnTo>
                  <a:pt x="3490" y="2928"/>
                </a:lnTo>
                <a:close/>
                <a:moveTo>
                  <a:pt x="3490" y="2728"/>
                </a:moveTo>
                <a:lnTo>
                  <a:pt x="3490" y="2728"/>
                </a:lnTo>
                <a:lnTo>
                  <a:pt x="3474" y="2726"/>
                </a:lnTo>
                <a:lnTo>
                  <a:pt x="3458" y="2722"/>
                </a:lnTo>
                <a:lnTo>
                  <a:pt x="3444" y="2714"/>
                </a:lnTo>
                <a:lnTo>
                  <a:pt x="3434" y="2704"/>
                </a:lnTo>
                <a:lnTo>
                  <a:pt x="3424" y="2692"/>
                </a:lnTo>
                <a:lnTo>
                  <a:pt x="3416" y="2680"/>
                </a:lnTo>
                <a:lnTo>
                  <a:pt x="3412" y="2664"/>
                </a:lnTo>
                <a:lnTo>
                  <a:pt x="3410" y="2648"/>
                </a:lnTo>
                <a:lnTo>
                  <a:pt x="3412" y="2632"/>
                </a:lnTo>
                <a:lnTo>
                  <a:pt x="3416" y="2616"/>
                </a:lnTo>
                <a:lnTo>
                  <a:pt x="3424" y="2604"/>
                </a:lnTo>
                <a:lnTo>
                  <a:pt x="3434" y="2592"/>
                </a:lnTo>
                <a:lnTo>
                  <a:pt x="3444" y="2582"/>
                </a:lnTo>
                <a:lnTo>
                  <a:pt x="3458" y="2574"/>
                </a:lnTo>
                <a:lnTo>
                  <a:pt x="3474" y="2570"/>
                </a:lnTo>
                <a:lnTo>
                  <a:pt x="3490" y="2568"/>
                </a:lnTo>
                <a:lnTo>
                  <a:pt x="3506" y="2570"/>
                </a:lnTo>
                <a:lnTo>
                  <a:pt x="3520" y="2574"/>
                </a:lnTo>
                <a:lnTo>
                  <a:pt x="3534" y="2582"/>
                </a:lnTo>
                <a:lnTo>
                  <a:pt x="3546" y="2592"/>
                </a:lnTo>
                <a:lnTo>
                  <a:pt x="3556" y="2604"/>
                </a:lnTo>
                <a:lnTo>
                  <a:pt x="3564" y="2616"/>
                </a:lnTo>
                <a:lnTo>
                  <a:pt x="3568" y="2632"/>
                </a:lnTo>
                <a:lnTo>
                  <a:pt x="3570" y="2648"/>
                </a:lnTo>
                <a:lnTo>
                  <a:pt x="3568" y="2664"/>
                </a:lnTo>
                <a:lnTo>
                  <a:pt x="3564" y="2680"/>
                </a:lnTo>
                <a:lnTo>
                  <a:pt x="3556" y="2692"/>
                </a:lnTo>
                <a:lnTo>
                  <a:pt x="3546" y="2704"/>
                </a:lnTo>
                <a:lnTo>
                  <a:pt x="3534" y="2714"/>
                </a:lnTo>
                <a:lnTo>
                  <a:pt x="3520" y="2722"/>
                </a:lnTo>
                <a:lnTo>
                  <a:pt x="3506" y="2726"/>
                </a:lnTo>
                <a:lnTo>
                  <a:pt x="3490" y="2728"/>
                </a:lnTo>
                <a:close/>
                <a:moveTo>
                  <a:pt x="3490" y="2520"/>
                </a:moveTo>
                <a:lnTo>
                  <a:pt x="3490" y="2520"/>
                </a:lnTo>
                <a:lnTo>
                  <a:pt x="3474" y="2518"/>
                </a:lnTo>
                <a:lnTo>
                  <a:pt x="3458" y="2514"/>
                </a:lnTo>
                <a:lnTo>
                  <a:pt x="3444" y="2506"/>
                </a:lnTo>
                <a:lnTo>
                  <a:pt x="3434" y="2496"/>
                </a:lnTo>
                <a:lnTo>
                  <a:pt x="3424" y="2484"/>
                </a:lnTo>
                <a:lnTo>
                  <a:pt x="3416" y="2472"/>
                </a:lnTo>
                <a:lnTo>
                  <a:pt x="3412" y="2456"/>
                </a:lnTo>
                <a:lnTo>
                  <a:pt x="3410" y="2440"/>
                </a:lnTo>
                <a:lnTo>
                  <a:pt x="3412" y="2424"/>
                </a:lnTo>
                <a:lnTo>
                  <a:pt x="3416" y="2408"/>
                </a:lnTo>
                <a:lnTo>
                  <a:pt x="3424" y="2396"/>
                </a:lnTo>
                <a:lnTo>
                  <a:pt x="3434" y="2384"/>
                </a:lnTo>
                <a:lnTo>
                  <a:pt x="3444" y="2374"/>
                </a:lnTo>
                <a:lnTo>
                  <a:pt x="3458" y="2366"/>
                </a:lnTo>
                <a:lnTo>
                  <a:pt x="3474" y="2362"/>
                </a:lnTo>
                <a:lnTo>
                  <a:pt x="3490" y="2360"/>
                </a:lnTo>
                <a:lnTo>
                  <a:pt x="3506" y="2362"/>
                </a:lnTo>
                <a:lnTo>
                  <a:pt x="3520" y="2366"/>
                </a:lnTo>
                <a:lnTo>
                  <a:pt x="3534" y="2374"/>
                </a:lnTo>
                <a:lnTo>
                  <a:pt x="3546" y="2384"/>
                </a:lnTo>
                <a:lnTo>
                  <a:pt x="3556" y="2396"/>
                </a:lnTo>
                <a:lnTo>
                  <a:pt x="3564" y="2408"/>
                </a:lnTo>
                <a:lnTo>
                  <a:pt x="3568" y="2424"/>
                </a:lnTo>
                <a:lnTo>
                  <a:pt x="3570" y="2440"/>
                </a:lnTo>
                <a:lnTo>
                  <a:pt x="3568" y="2456"/>
                </a:lnTo>
                <a:lnTo>
                  <a:pt x="3564" y="2472"/>
                </a:lnTo>
                <a:lnTo>
                  <a:pt x="3556" y="2484"/>
                </a:lnTo>
                <a:lnTo>
                  <a:pt x="3546" y="2496"/>
                </a:lnTo>
                <a:lnTo>
                  <a:pt x="3534" y="2506"/>
                </a:lnTo>
                <a:lnTo>
                  <a:pt x="3520" y="2514"/>
                </a:lnTo>
                <a:lnTo>
                  <a:pt x="3506" y="2518"/>
                </a:lnTo>
                <a:lnTo>
                  <a:pt x="3490" y="2520"/>
                </a:lnTo>
                <a:close/>
                <a:moveTo>
                  <a:pt x="3490" y="2312"/>
                </a:moveTo>
                <a:lnTo>
                  <a:pt x="3490" y="2312"/>
                </a:lnTo>
                <a:lnTo>
                  <a:pt x="3474" y="2310"/>
                </a:lnTo>
                <a:lnTo>
                  <a:pt x="3458" y="2306"/>
                </a:lnTo>
                <a:lnTo>
                  <a:pt x="3444" y="2298"/>
                </a:lnTo>
                <a:lnTo>
                  <a:pt x="3434" y="2288"/>
                </a:lnTo>
                <a:lnTo>
                  <a:pt x="3424" y="2276"/>
                </a:lnTo>
                <a:lnTo>
                  <a:pt x="3416" y="2264"/>
                </a:lnTo>
                <a:lnTo>
                  <a:pt x="3412" y="2248"/>
                </a:lnTo>
                <a:lnTo>
                  <a:pt x="3410" y="2232"/>
                </a:lnTo>
                <a:lnTo>
                  <a:pt x="3412" y="2216"/>
                </a:lnTo>
                <a:lnTo>
                  <a:pt x="3416" y="2200"/>
                </a:lnTo>
                <a:lnTo>
                  <a:pt x="3424" y="2188"/>
                </a:lnTo>
                <a:lnTo>
                  <a:pt x="3434" y="2176"/>
                </a:lnTo>
                <a:lnTo>
                  <a:pt x="3444" y="2166"/>
                </a:lnTo>
                <a:lnTo>
                  <a:pt x="3458" y="2158"/>
                </a:lnTo>
                <a:lnTo>
                  <a:pt x="3474" y="2154"/>
                </a:lnTo>
                <a:lnTo>
                  <a:pt x="3490" y="2152"/>
                </a:lnTo>
                <a:lnTo>
                  <a:pt x="3506" y="2154"/>
                </a:lnTo>
                <a:lnTo>
                  <a:pt x="3520" y="2158"/>
                </a:lnTo>
                <a:lnTo>
                  <a:pt x="3534" y="2166"/>
                </a:lnTo>
                <a:lnTo>
                  <a:pt x="3546" y="2176"/>
                </a:lnTo>
                <a:lnTo>
                  <a:pt x="3556" y="2188"/>
                </a:lnTo>
                <a:lnTo>
                  <a:pt x="3564" y="2200"/>
                </a:lnTo>
                <a:lnTo>
                  <a:pt x="3568" y="2216"/>
                </a:lnTo>
                <a:lnTo>
                  <a:pt x="3570" y="2232"/>
                </a:lnTo>
                <a:lnTo>
                  <a:pt x="3568" y="2248"/>
                </a:lnTo>
                <a:lnTo>
                  <a:pt x="3564" y="2264"/>
                </a:lnTo>
                <a:lnTo>
                  <a:pt x="3556" y="2276"/>
                </a:lnTo>
                <a:lnTo>
                  <a:pt x="3546" y="2288"/>
                </a:lnTo>
                <a:lnTo>
                  <a:pt x="3534" y="2298"/>
                </a:lnTo>
                <a:lnTo>
                  <a:pt x="3520" y="2306"/>
                </a:lnTo>
                <a:lnTo>
                  <a:pt x="3506" y="2310"/>
                </a:lnTo>
                <a:lnTo>
                  <a:pt x="3490" y="2312"/>
                </a:lnTo>
                <a:close/>
                <a:moveTo>
                  <a:pt x="3490" y="2096"/>
                </a:moveTo>
                <a:lnTo>
                  <a:pt x="3490" y="2096"/>
                </a:lnTo>
                <a:lnTo>
                  <a:pt x="3474" y="2094"/>
                </a:lnTo>
                <a:lnTo>
                  <a:pt x="3458" y="2090"/>
                </a:lnTo>
                <a:lnTo>
                  <a:pt x="3444" y="2082"/>
                </a:lnTo>
                <a:lnTo>
                  <a:pt x="3434" y="2072"/>
                </a:lnTo>
                <a:lnTo>
                  <a:pt x="3424" y="2060"/>
                </a:lnTo>
                <a:lnTo>
                  <a:pt x="3416" y="2048"/>
                </a:lnTo>
                <a:lnTo>
                  <a:pt x="3412" y="2032"/>
                </a:lnTo>
                <a:lnTo>
                  <a:pt x="3410" y="2016"/>
                </a:lnTo>
                <a:lnTo>
                  <a:pt x="3412" y="2000"/>
                </a:lnTo>
                <a:lnTo>
                  <a:pt x="3416" y="1984"/>
                </a:lnTo>
                <a:lnTo>
                  <a:pt x="3424" y="1972"/>
                </a:lnTo>
                <a:lnTo>
                  <a:pt x="3434" y="1960"/>
                </a:lnTo>
                <a:lnTo>
                  <a:pt x="3444" y="1950"/>
                </a:lnTo>
                <a:lnTo>
                  <a:pt x="3458" y="1942"/>
                </a:lnTo>
                <a:lnTo>
                  <a:pt x="3474" y="1938"/>
                </a:lnTo>
                <a:lnTo>
                  <a:pt x="3490" y="1936"/>
                </a:lnTo>
                <a:lnTo>
                  <a:pt x="3506" y="1938"/>
                </a:lnTo>
                <a:lnTo>
                  <a:pt x="3520" y="1942"/>
                </a:lnTo>
                <a:lnTo>
                  <a:pt x="3534" y="1950"/>
                </a:lnTo>
                <a:lnTo>
                  <a:pt x="3546" y="1960"/>
                </a:lnTo>
                <a:lnTo>
                  <a:pt x="3556" y="1972"/>
                </a:lnTo>
                <a:lnTo>
                  <a:pt x="3564" y="1984"/>
                </a:lnTo>
                <a:lnTo>
                  <a:pt x="3568" y="2000"/>
                </a:lnTo>
                <a:lnTo>
                  <a:pt x="3570" y="2016"/>
                </a:lnTo>
                <a:lnTo>
                  <a:pt x="3568" y="2032"/>
                </a:lnTo>
                <a:lnTo>
                  <a:pt x="3564" y="2048"/>
                </a:lnTo>
                <a:lnTo>
                  <a:pt x="3556" y="2060"/>
                </a:lnTo>
                <a:lnTo>
                  <a:pt x="3546" y="2072"/>
                </a:lnTo>
                <a:lnTo>
                  <a:pt x="3534" y="2082"/>
                </a:lnTo>
                <a:lnTo>
                  <a:pt x="3520" y="2090"/>
                </a:lnTo>
                <a:lnTo>
                  <a:pt x="3506" y="2094"/>
                </a:lnTo>
                <a:lnTo>
                  <a:pt x="3490" y="2096"/>
                </a:lnTo>
                <a:close/>
                <a:moveTo>
                  <a:pt x="3490" y="1880"/>
                </a:moveTo>
                <a:lnTo>
                  <a:pt x="3490" y="1880"/>
                </a:lnTo>
                <a:lnTo>
                  <a:pt x="3474" y="1878"/>
                </a:lnTo>
                <a:lnTo>
                  <a:pt x="3458" y="1874"/>
                </a:lnTo>
                <a:lnTo>
                  <a:pt x="3444" y="1866"/>
                </a:lnTo>
                <a:lnTo>
                  <a:pt x="3434" y="1856"/>
                </a:lnTo>
                <a:lnTo>
                  <a:pt x="3424" y="1844"/>
                </a:lnTo>
                <a:lnTo>
                  <a:pt x="3416" y="1832"/>
                </a:lnTo>
                <a:lnTo>
                  <a:pt x="3412" y="1816"/>
                </a:lnTo>
                <a:lnTo>
                  <a:pt x="3410" y="1800"/>
                </a:lnTo>
                <a:lnTo>
                  <a:pt x="3412" y="1784"/>
                </a:lnTo>
                <a:lnTo>
                  <a:pt x="3416" y="1768"/>
                </a:lnTo>
                <a:lnTo>
                  <a:pt x="3424" y="1756"/>
                </a:lnTo>
                <a:lnTo>
                  <a:pt x="3434" y="1744"/>
                </a:lnTo>
                <a:lnTo>
                  <a:pt x="3444" y="1734"/>
                </a:lnTo>
                <a:lnTo>
                  <a:pt x="3458" y="1726"/>
                </a:lnTo>
                <a:lnTo>
                  <a:pt x="3474" y="1722"/>
                </a:lnTo>
                <a:lnTo>
                  <a:pt x="3490" y="1720"/>
                </a:lnTo>
                <a:lnTo>
                  <a:pt x="3506" y="1722"/>
                </a:lnTo>
                <a:lnTo>
                  <a:pt x="3520" y="1726"/>
                </a:lnTo>
                <a:lnTo>
                  <a:pt x="3534" y="1734"/>
                </a:lnTo>
                <a:lnTo>
                  <a:pt x="3546" y="1744"/>
                </a:lnTo>
                <a:lnTo>
                  <a:pt x="3556" y="1756"/>
                </a:lnTo>
                <a:lnTo>
                  <a:pt x="3564" y="1768"/>
                </a:lnTo>
                <a:lnTo>
                  <a:pt x="3568" y="1784"/>
                </a:lnTo>
                <a:lnTo>
                  <a:pt x="3570" y="1800"/>
                </a:lnTo>
                <a:lnTo>
                  <a:pt x="3568" y="1816"/>
                </a:lnTo>
                <a:lnTo>
                  <a:pt x="3564" y="1832"/>
                </a:lnTo>
                <a:lnTo>
                  <a:pt x="3556" y="1844"/>
                </a:lnTo>
                <a:lnTo>
                  <a:pt x="3546" y="1856"/>
                </a:lnTo>
                <a:lnTo>
                  <a:pt x="3534" y="1866"/>
                </a:lnTo>
                <a:lnTo>
                  <a:pt x="3520" y="1874"/>
                </a:lnTo>
                <a:lnTo>
                  <a:pt x="3506" y="1878"/>
                </a:lnTo>
                <a:lnTo>
                  <a:pt x="3490" y="1880"/>
                </a:lnTo>
                <a:close/>
                <a:moveTo>
                  <a:pt x="3490" y="1680"/>
                </a:moveTo>
                <a:lnTo>
                  <a:pt x="3490" y="1680"/>
                </a:lnTo>
                <a:lnTo>
                  <a:pt x="3474" y="1678"/>
                </a:lnTo>
                <a:lnTo>
                  <a:pt x="3458" y="1674"/>
                </a:lnTo>
                <a:lnTo>
                  <a:pt x="3444" y="1666"/>
                </a:lnTo>
                <a:lnTo>
                  <a:pt x="3434" y="1656"/>
                </a:lnTo>
                <a:lnTo>
                  <a:pt x="3424" y="1644"/>
                </a:lnTo>
                <a:lnTo>
                  <a:pt x="3416" y="1632"/>
                </a:lnTo>
                <a:lnTo>
                  <a:pt x="3412" y="1616"/>
                </a:lnTo>
                <a:lnTo>
                  <a:pt x="3410" y="1600"/>
                </a:lnTo>
                <a:lnTo>
                  <a:pt x="3412" y="1584"/>
                </a:lnTo>
                <a:lnTo>
                  <a:pt x="3416" y="1568"/>
                </a:lnTo>
                <a:lnTo>
                  <a:pt x="3424" y="1556"/>
                </a:lnTo>
                <a:lnTo>
                  <a:pt x="3434" y="1544"/>
                </a:lnTo>
                <a:lnTo>
                  <a:pt x="3444" y="1534"/>
                </a:lnTo>
                <a:lnTo>
                  <a:pt x="3458" y="1526"/>
                </a:lnTo>
                <a:lnTo>
                  <a:pt x="3474" y="1522"/>
                </a:lnTo>
                <a:lnTo>
                  <a:pt x="3490" y="1520"/>
                </a:lnTo>
                <a:lnTo>
                  <a:pt x="3506" y="1522"/>
                </a:lnTo>
                <a:lnTo>
                  <a:pt x="3520" y="1526"/>
                </a:lnTo>
                <a:lnTo>
                  <a:pt x="3534" y="1534"/>
                </a:lnTo>
                <a:lnTo>
                  <a:pt x="3546" y="1544"/>
                </a:lnTo>
                <a:lnTo>
                  <a:pt x="3556" y="1556"/>
                </a:lnTo>
                <a:lnTo>
                  <a:pt x="3564" y="1568"/>
                </a:lnTo>
                <a:lnTo>
                  <a:pt x="3568" y="1584"/>
                </a:lnTo>
                <a:lnTo>
                  <a:pt x="3570" y="1600"/>
                </a:lnTo>
                <a:lnTo>
                  <a:pt x="3568" y="1616"/>
                </a:lnTo>
                <a:lnTo>
                  <a:pt x="3564" y="1632"/>
                </a:lnTo>
                <a:lnTo>
                  <a:pt x="3556" y="1644"/>
                </a:lnTo>
                <a:lnTo>
                  <a:pt x="3546" y="1656"/>
                </a:lnTo>
                <a:lnTo>
                  <a:pt x="3534" y="1666"/>
                </a:lnTo>
                <a:lnTo>
                  <a:pt x="3520" y="1674"/>
                </a:lnTo>
                <a:lnTo>
                  <a:pt x="3506" y="1678"/>
                </a:lnTo>
                <a:lnTo>
                  <a:pt x="3490" y="1680"/>
                </a:lnTo>
                <a:close/>
                <a:moveTo>
                  <a:pt x="3490" y="1472"/>
                </a:moveTo>
                <a:lnTo>
                  <a:pt x="3490" y="1472"/>
                </a:lnTo>
                <a:lnTo>
                  <a:pt x="3474" y="1470"/>
                </a:lnTo>
                <a:lnTo>
                  <a:pt x="3458" y="1466"/>
                </a:lnTo>
                <a:lnTo>
                  <a:pt x="3444" y="1458"/>
                </a:lnTo>
                <a:lnTo>
                  <a:pt x="3434" y="1448"/>
                </a:lnTo>
                <a:lnTo>
                  <a:pt x="3424" y="1436"/>
                </a:lnTo>
                <a:lnTo>
                  <a:pt x="3416" y="1424"/>
                </a:lnTo>
                <a:lnTo>
                  <a:pt x="3412" y="1408"/>
                </a:lnTo>
                <a:lnTo>
                  <a:pt x="3410" y="1392"/>
                </a:lnTo>
                <a:lnTo>
                  <a:pt x="3412" y="1376"/>
                </a:lnTo>
                <a:lnTo>
                  <a:pt x="3416" y="1360"/>
                </a:lnTo>
                <a:lnTo>
                  <a:pt x="3424" y="1348"/>
                </a:lnTo>
                <a:lnTo>
                  <a:pt x="3434" y="1336"/>
                </a:lnTo>
                <a:lnTo>
                  <a:pt x="3444" y="1326"/>
                </a:lnTo>
                <a:lnTo>
                  <a:pt x="3458" y="1318"/>
                </a:lnTo>
                <a:lnTo>
                  <a:pt x="3474" y="1314"/>
                </a:lnTo>
                <a:lnTo>
                  <a:pt x="3490" y="1312"/>
                </a:lnTo>
                <a:lnTo>
                  <a:pt x="3506" y="1314"/>
                </a:lnTo>
                <a:lnTo>
                  <a:pt x="3520" y="1318"/>
                </a:lnTo>
                <a:lnTo>
                  <a:pt x="3534" y="1326"/>
                </a:lnTo>
                <a:lnTo>
                  <a:pt x="3546" y="1336"/>
                </a:lnTo>
                <a:lnTo>
                  <a:pt x="3556" y="1348"/>
                </a:lnTo>
                <a:lnTo>
                  <a:pt x="3564" y="1360"/>
                </a:lnTo>
                <a:lnTo>
                  <a:pt x="3568" y="1376"/>
                </a:lnTo>
                <a:lnTo>
                  <a:pt x="3570" y="1392"/>
                </a:lnTo>
                <a:lnTo>
                  <a:pt x="3568" y="1408"/>
                </a:lnTo>
                <a:lnTo>
                  <a:pt x="3564" y="1424"/>
                </a:lnTo>
                <a:lnTo>
                  <a:pt x="3556" y="1436"/>
                </a:lnTo>
                <a:lnTo>
                  <a:pt x="3546" y="1448"/>
                </a:lnTo>
                <a:lnTo>
                  <a:pt x="3534" y="1458"/>
                </a:lnTo>
                <a:lnTo>
                  <a:pt x="3520" y="1466"/>
                </a:lnTo>
                <a:lnTo>
                  <a:pt x="3506" y="1470"/>
                </a:lnTo>
                <a:lnTo>
                  <a:pt x="3490" y="1472"/>
                </a:lnTo>
                <a:close/>
                <a:moveTo>
                  <a:pt x="3490" y="1264"/>
                </a:moveTo>
                <a:lnTo>
                  <a:pt x="3490" y="1264"/>
                </a:lnTo>
                <a:lnTo>
                  <a:pt x="3474" y="1262"/>
                </a:lnTo>
                <a:lnTo>
                  <a:pt x="3458" y="1258"/>
                </a:lnTo>
                <a:lnTo>
                  <a:pt x="3444" y="1250"/>
                </a:lnTo>
                <a:lnTo>
                  <a:pt x="3434" y="1240"/>
                </a:lnTo>
                <a:lnTo>
                  <a:pt x="3424" y="1228"/>
                </a:lnTo>
                <a:lnTo>
                  <a:pt x="3416" y="1216"/>
                </a:lnTo>
                <a:lnTo>
                  <a:pt x="3412" y="1200"/>
                </a:lnTo>
                <a:lnTo>
                  <a:pt x="3410" y="1184"/>
                </a:lnTo>
                <a:lnTo>
                  <a:pt x="3412" y="1168"/>
                </a:lnTo>
                <a:lnTo>
                  <a:pt x="3416" y="1152"/>
                </a:lnTo>
                <a:lnTo>
                  <a:pt x="3424" y="1140"/>
                </a:lnTo>
                <a:lnTo>
                  <a:pt x="3434" y="1128"/>
                </a:lnTo>
                <a:lnTo>
                  <a:pt x="3444" y="1118"/>
                </a:lnTo>
                <a:lnTo>
                  <a:pt x="3458" y="1110"/>
                </a:lnTo>
                <a:lnTo>
                  <a:pt x="3474" y="1106"/>
                </a:lnTo>
                <a:lnTo>
                  <a:pt x="3490" y="1104"/>
                </a:lnTo>
                <a:lnTo>
                  <a:pt x="3506" y="1106"/>
                </a:lnTo>
                <a:lnTo>
                  <a:pt x="3520" y="1110"/>
                </a:lnTo>
                <a:lnTo>
                  <a:pt x="3534" y="1118"/>
                </a:lnTo>
                <a:lnTo>
                  <a:pt x="3546" y="1128"/>
                </a:lnTo>
                <a:lnTo>
                  <a:pt x="3556" y="1140"/>
                </a:lnTo>
                <a:lnTo>
                  <a:pt x="3564" y="1152"/>
                </a:lnTo>
                <a:lnTo>
                  <a:pt x="3568" y="1168"/>
                </a:lnTo>
                <a:lnTo>
                  <a:pt x="3570" y="1184"/>
                </a:lnTo>
                <a:lnTo>
                  <a:pt x="3568" y="1200"/>
                </a:lnTo>
                <a:lnTo>
                  <a:pt x="3564" y="1216"/>
                </a:lnTo>
                <a:lnTo>
                  <a:pt x="3556" y="1228"/>
                </a:lnTo>
                <a:lnTo>
                  <a:pt x="3546" y="1240"/>
                </a:lnTo>
                <a:lnTo>
                  <a:pt x="3534" y="1250"/>
                </a:lnTo>
                <a:lnTo>
                  <a:pt x="3520" y="1258"/>
                </a:lnTo>
                <a:lnTo>
                  <a:pt x="3506" y="1262"/>
                </a:lnTo>
                <a:lnTo>
                  <a:pt x="3490" y="1264"/>
                </a:lnTo>
                <a:close/>
                <a:moveTo>
                  <a:pt x="3490" y="1056"/>
                </a:moveTo>
                <a:lnTo>
                  <a:pt x="3490" y="1056"/>
                </a:lnTo>
                <a:lnTo>
                  <a:pt x="3474" y="1054"/>
                </a:lnTo>
                <a:lnTo>
                  <a:pt x="3458" y="1050"/>
                </a:lnTo>
                <a:lnTo>
                  <a:pt x="3444" y="1042"/>
                </a:lnTo>
                <a:lnTo>
                  <a:pt x="3434" y="1032"/>
                </a:lnTo>
                <a:lnTo>
                  <a:pt x="3424" y="1020"/>
                </a:lnTo>
                <a:lnTo>
                  <a:pt x="3416" y="1008"/>
                </a:lnTo>
                <a:lnTo>
                  <a:pt x="3412" y="992"/>
                </a:lnTo>
                <a:lnTo>
                  <a:pt x="3410" y="976"/>
                </a:lnTo>
                <a:lnTo>
                  <a:pt x="3412" y="960"/>
                </a:lnTo>
                <a:lnTo>
                  <a:pt x="3416" y="944"/>
                </a:lnTo>
                <a:lnTo>
                  <a:pt x="3424" y="932"/>
                </a:lnTo>
                <a:lnTo>
                  <a:pt x="3434" y="920"/>
                </a:lnTo>
                <a:lnTo>
                  <a:pt x="3444" y="910"/>
                </a:lnTo>
                <a:lnTo>
                  <a:pt x="3458" y="902"/>
                </a:lnTo>
                <a:lnTo>
                  <a:pt x="3474" y="898"/>
                </a:lnTo>
                <a:lnTo>
                  <a:pt x="3490" y="896"/>
                </a:lnTo>
                <a:lnTo>
                  <a:pt x="3506" y="898"/>
                </a:lnTo>
                <a:lnTo>
                  <a:pt x="3520" y="902"/>
                </a:lnTo>
                <a:lnTo>
                  <a:pt x="3534" y="910"/>
                </a:lnTo>
                <a:lnTo>
                  <a:pt x="3546" y="920"/>
                </a:lnTo>
                <a:lnTo>
                  <a:pt x="3556" y="932"/>
                </a:lnTo>
                <a:lnTo>
                  <a:pt x="3564" y="944"/>
                </a:lnTo>
                <a:lnTo>
                  <a:pt x="3568" y="960"/>
                </a:lnTo>
                <a:lnTo>
                  <a:pt x="3570" y="976"/>
                </a:lnTo>
                <a:lnTo>
                  <a:pt x="3568" y="992"/>
                </a:lnTo>
                <a:lnTo>
                  <a:pt x="3564" y="1008"/>
                </a:lnTo>
                <a:lnTo>
                  <a:pt x="3556" y="1020"/>
                </a:lnTo>
                <a:lnTo>
                  <a:pt x="3546" y="1032"/>
                </a:lnTo>
                <a:lnTo>
                  <a:pt x="3534" y="1042"/>
                </a:lnTo>
                <a:lnTo>
                  <a:pt x="3520" y="1050"/>
                </a:lnTo>
                <a:lnTo>
                  <a:pt x="3506" y="1054"/>
                </a:lnTo>
                <a:lnTo>
                  <a:pt x="3490" y="1056"/>
                </a:lnTo>
                <a:close/>
                <a:moveTo>
                  <a:pt x="3490" y="840"/>
                </a:moveTo>
                <a:lnTo>
                  <a:pt x="3490" y="840"/>
                </a:lnTo>
                <a:lnTo>
                  <a:pt x="3474" y="838"/>
                </a:lnTo>
                <a:lnTo>
                  <a:pt x="3458" y="834"/>
                </a:lnTo>
                <a:lnTo>
                  <a:pt x="3444" y="826"/>
                </a:lnTo>
                <a:lnTo>
                  <a:pt x="3434" y="816"/>
                </a:lnTo>
                <a:lnTo>
                  <a:pt x="3424" y="804"/>
                </a:lnTo>
                <a:lnTo>
                  <a:pt x="3416" y="792"/>
                </a:lnTo>
                <a:lnTo>
                  <a:pt x="3412" y="776"/>
                </a:lnTo>
                <a:lnTo>
                  <a:pt x="3410" y="760"/>
                </a:lnTo>
                <a:lnTo>
                  <a:pt x="3412" y="744"/>
                </a:lnTo>
                <a:lnTo>
                  <a:pt x="3416" y="728"/>
                </a:lnTo>
                <a:lnTo>
                  <a:pt x="3424" y="716"/>
                </a:lnTo>
                <a:lnTo>
                  <a:pt x="3434" y="704"/>
                </a:lnTo>
                <a:lnTo>
                  <a:pt x="3444" y="694"/>
                </a:lnTo>
                <a:lnTo>
                  <a:pt x="3458" y="686"/>
                </a:lnTo>
                <a:lnTo>
                  <a:pt x="3474" y="682"/>
                </a:lnTo>
                <a:lnTo>
                  <a:pt x="3490" y="680"/>
                </a:lnTo>
                <a:lnTo>
                  <a:pt x="3506" y="682"/>
                </a:lnTo>
                <a:lnTo>
                  <a:pt x="3520" y="686"/>
                </a:lnTo>
                <a:lnTo>
                  <a:pt x="3534" y="694"/>
                </a:lnTo>
                <a:lnTo>
                  <a:pt x="3546" y="704"/>
                </a:lnTo>
                <a:lnTo>
                  <a:pt x="3556" y="716"/>
                </a:lnTo>
                <a:lnTo>
                  <a:pt x="3564" y="728"/>
                </a:lnTo>
                <a:lnTo>
                  <a:pt x="3568" y="744"/>
                </a:lnTo>
                <a:lnTo>
                  <a:pt x="3570" y="760"/>
                </a:lnTo>
                <a:lnTo>
                  <a:pt x="3568" y="776"/>
                </a:lnTo>
                <a:lnTo>
                  <a:pt x="3564" y="792"/>
                </a:lnTo>
                <a:lnTo>
                  <a:pt x="3556" y="804"/>
                </a:lnTo>
                <a:lnTo>
                  <a:pt x="3546" y="816"/>
                </a:lnTo>
                <a:lnTo>
                  <a:pt x="3534" y="826"/>
                </a:lnTo>
                <a:lnTo>
                  <a:pt x="3520" y="834"/>
                </a:lnTo>
                <a:lnTo>
                  <a:pt x="3506" y="838"/>
                </a:lnTo>
                <a:lnTo>
                  <a:pt x="3490" y="840"/>
                </a:lnTo>
                <a:close/>
                <a:moveTo>
                  <a:pt x="3490" y="640"/>
                </a:moveTo>
                <a:lnTo>
                  <a:pt x="3490" y="640"/>
                </a:lnTo>
                <a:lnTo>
                  <a:pt x="3474" y="638"/>
                </a:lnTo>
                <a:lnTo>
                  <a:pt x="3458" y="634"/>
                </a:lnTo>
                <a:lnTo>
                  <a:pt x="3444" y="626"/>
                </a:lnTo>
                <a:lnTo>
                  <a:pt x="3434" y="616"/>
                </a:lnTo>
                <a:lnTo>
                  <a:pt x="3424" y="604"/>
                </a:lnTo>
                <a:lnTo>
                  <a:pt x="3416" y="592"/>
                </a:lnTo>
                <a:lnTo>
                  <a:pt x="3412" y="576"/>
                </a:lnTo>
                <a:lnTo>
                  <a:pt x="3410" y="560"/>
                </a:lnTo>
                <a:lnTo>
                  <a:pt x="3412" y="544"/>
                </a:lnTo>
                <a:lnTo>
                  <a:pt x="3416" y="528"/>
                </a:lnTo>
                <a:lnTo>
                  <a:pt x="3424" y="516"/>
                </a:lnTo>
                <a:lnTo>
                  <a:pt x="3434" y="504"/>
                </a:lnTo>
                <a:lnTo>
                  <a:pt x="3444" y="494"/>
                </a:lnTo>
                <a:lnTo>
                  <a:pt x="3458" y="486"/>
                </a:lnTo>
                <a:lnTo>
                  <a:pt x="3474" y="482"/>
                </a:lnTo>
                <a:lnTo>
                  <a:pt x="3490" y="480"/>
                </a:lnTo>
                <a:lnTo>
                  <a:pt x="3506" y="482"/>
                </a:lnTo>
                <a:lnTo>
                  <a:pt x="3520" y="486"/>
                </a:lnTo>
                <a:lnTo>
                  <a:pt x="3534" y="494"/>
                </a:lnTo>
                <a:lnTo>
                  <a:pt x="3546" y="504"/>
                </a:lnTo>
                <a:lnTo>
                  <a:pt x="3556" y="516"/>
                </a:lnTo>
                <a:lnTo>
                  <a:pt x="3564" y="528"/>
                </a:lnTo>
                <a:lnTo>
                  <a:pt x="3568" y="544"/>
                </a:lnTo>
                <a:lnTo>
                  <a:pt x="3570" y="560"/>
                </a:lnTo>
                <a:lnTo>
                  <a:pt x="3568" y="576"/>
                </a:lnTo>
                <a:lnTo>
                  <a:pt x="3564" y="592"/>
                </a:lnTo>
                <a:lnTo>
                  <a:pt x="3556" y="604"/>
                </a:lnTo>
                <a:lnTo>
                  <a:pt x="3546" y="616"/>
                </a:lnTo>
                <a:lnTo>
                  <a:pt x="3534" y="626"/>
                </a:lnTo>
                <a:lnTo>
                  <a:pt x="3520" y="634"/>
                </a:lnTo>
                <a:lnTo>
                  <a:pt x="3506" y="638"/>
                </a:lnTo>
                <a:lnTo>
                  <a:pt x="3490" y="640"/>
                </a:lnTo>
                <a:close/>
                <a:moveTo>
                  <a:pt x="3490" y="432"/>
                </a:moveTo>
                <a:lnTo>
                  <a:pt x="3490" y="432"/>
                </a:lnTo>
                <a:lnTo>
                  <a:pt x="3474" y="430"/>
                </a:lnTo>
                <a:lnTo>
                  <a:pt x="3458" y="426"/>
                </a:lnTo>
                <a:lnTo>
                  <a:pt x="3444" y="418"/>
                </a:lnTo>
                <a:lnTo>
                  <a:pt x="3434" y="408"/>
                </a:lnTo>
                <a:lnTo>
                  <a:pt x="3424" y="396"/>
                </a:lnTo>
                <a:lnTo>
                  <a:pt x="3416" y="384"/>
                </a:lnTo>
                <a:lnTo>
                  <a:pt x="3412" y="368"/>
                </a:lnTo>
                <a:lnTo>
                  <a:pt x="3410" y="352"/>
                </a:lnTo>
                <a:lnTo>
                  <a:pt x="3412" y="336"/>
                </a:lnTo>
                <a:lnTo>
                  <a:pt x="3416" y="320"/>
                </a:lnTo>
                <a:lnTo>
                  <a:pt x="3424" y="308"/>
                </a:lnTo>
                <a:lnTo>
                  <a:pt x="3434" y="296"/>
                </a:lnTo>
                <a:lnTo>
                  <a:pt x="3444" y="286"/>
                </a:lnTo>
                <a:lnTo>
                  <a:pt x="3458" y="278"/>
                </a:lnTo>
                <a:lnTo>
                  <a:pt x="3474" y="274"/>
                </a:lnTo>
                <a:lnTo>
                  <a:pt x="3490" y="272"/>
                </a:lnTo>
                <a:lnTo>
                  <a:pt x="3506" y="274"/>
                </a:lnTo>
                <a:lnTo>
                  <a:pt x="3520" y="278"/>
                </a:lnTo>
                <a:lnTo>
                  <a:pt x="3534" y="286"/>
                </a:lnTo>
                <a:lnTo>
                  <a:pt x="3546" y="296"/>
                </a:lnTo>
                <a:lnTo>
                  <a:pt x="3556" y="308"/>
                </a:lnTo>
                <a:lnTo>
                  <a:pt x="3564" y="320"/>
                </a:lnTo>
                <a:lnTo>
                  <a:pt x="3568" y="336"/>
                </a:lnTo>
                <a:lnTo>
                  <a:pt x="3570" y="352"/>
                </a:lnTo>
                <a:lnTo>
                  <a:pt x="3568" y="368"/>
                </a:lnTo>
                <a:lnTo>
                  <a:pt x="3564" y="384"/>
                </a:lnTo>
                <a:lnTo>
                  <a:pt x="3556" y="396"/>
                </a:lnTo>
                <a:lnTo>
                  <a:pt x="3546" y="408"/>
                </a:lnTo>
                <a:lnTo>
                  <a:pt x="3534" y="418"/>
                </a:lnTo>
                <a:lnTo>
                  <a:pt x="3520" y="426"/>
                </a:lnTo>
                <a:lnTo>
                  <a:pt x="3506" y="430"/>
                </a:lnTo>
                <a:lnTo>
                  <a:pt x="3490" y="432"/>
                </a:lnTo>
                <a:close/>
                <a:moveTo>
                  <a:pt x="3490" y="224"/>
                </a:moveTo>
                <a:lnTo>
                  <a:pt x="3490" y="224"/>
                </a:lnTo>
                <a:lnTo>
                  <a:pt x="3474" y="222"/>
                </a:lnTo>
                <a:lnTo>
                  <a:pt x="3458" y="218"/>
                </a:lnTo>
                <a:lnTo>
                  <a:pt x="3444" y="210"/>
                </a:lnTo>
                <a:lnTo>
                  <a:pt x="3434" y="200"/>
                </a:lnTo>
                <a:lnTo>
                  <a:pt x="3424" y="188"/>
                </a:lnTo>
                <a:lnTo>
                  <a:pt x="3416" y="176"/>
                </a:lnTo>
                <a:lnTo>
                  <a:pt x="3412" y="160"/>
                </a:lnTo>
                <a:lnTo>
                  <a:pt x="3410" y="144"/>
                </a:lnTo>
                <a:lnTo>
                  <a:pt x="3412" y="128"/>
                </a:lnTo>
                <a:lnTo>
                  <a:pt x="3416" y="112"/>
                </a:lnTo>
                <a:lnTo>
                  <a:pt x="3424" y="100"/>
                </a:lnTo>
                <a:lnTo>
                  <a:pt x="3434" y="88"/>
                </a:lnTo>
                <a:lnTo>
                  <a:pt x="3444" y="78"/>
                </a:lnTo>
                <a:lnTo>
                  <a:pt x="3458" y="70"/>
                </a:lnTo>
                <a:lnTo>
                  <a:pt x="3474" y="66"/>
                </a:lnTo>
                <a:lnTo>
                  <a:pt x="3490" y="64"/>
                </a:lnTo>
                <a:lnTo>
                  <a:pt x="3506" y="66"/>
                </a:lnTo>
                <a:lnTo>
                  <a:pt x="3520" y="70"/>
                </a:lnTo>
                <a:lnTo>
                  <a:pt x="3534" y="78"/>
                </a:lnTo>
                <a:lnTo>
                  <a:pt x="3546" y="88"/>
                </a:lnTo>
                <a:lnTo>
                  <a:pt x="3556" y="100"/>
                </a:lnTo>
                <a:lnTo>
                  <a:pt x="3564" y="112"/>
                </a:lnTo>
                <a:lnTo>
                  <a:pt x="3568" y="128"/>
                </a:lnTo>
                <a:lnTo>
                  <a:pt x="3570" y="144"/>
                </a:lnTo>
                <a:lnTo>
                  <a:pt x="3568" y="160"/>
                </a:lnTo>
                <a:lnTo>
                  <a:pt x="3564" y="176"/>
                </a:lnTo>
                <a:lnTo>
                  <a:pt x="3556" y="188"/>
                </a:lnTo>
                <a:lnTo>
                  <a:pt x="3546" y="200"/>
                </a:lnTo>
                <a:lnTo>
                  <a:pt x="3534" y="210"/>
                </a:lnTo>
                <a:lnTo>
                  <a:pt x="3520" y="218"/>
                </a:lnTo>
                <a:lnTo>
                  <a:pt x="3506" y="222"/>
                </a:lnTo>
                <a:lnTo>
                  <a:pt x="3490" y="224"/>
                </a:lnTo>
                <a:close/>
                <a:moveTo>
                  <a:pt x="3698" y="4824"/>
                </a:moveTo>
                <a:lnTo>
                  <a:pt x="3698" y="4824"/>
                </a:lnTo>
                <a:lnTo>
                  <a:pt x="3682" y="4822"/>
                </a:lnTo>
                <a:lnTo>
                  <a:pt x="3668" y="4818"/>
                </a:lnTo>
                <a:lnTo>
                  <a:pt x="3654" y="4810"/>
                </a:lnTo>
                <a:lnTo>
                  <a:pt x="3642" y="4800"/>
                </a:lnTo>
                <a:lnTo>
                  <a:pt x="3632" y="4788"/>
                </a:lnTo>
                <a:lnTo>
                  <a:pt x="3626" y="4776"/>
                </a:lnTo>
                <a:lnTo>
                  <a:pt x="3620" y="4760"/>
                </a:lnTo>
                <a:lnTo>
                  <a:pt x="3618" y="4744"/>
                </a:lnTo>
                <a:lnTo>
                  <a:pt x="3620" y="4728"/>
                </a:lnTo>
                <a:lnTo>
                  <a:pt x="3626" y="4712"/>
                </a:lnTo>
                <a:lnTo>
                  <a:pt x="3632" y="4700"/>
                </a:lnTo>
                <a:lnTo>
                  <a:pt x="3642" y="4688"/>
                </a:lnTo>
                <a:lnTo>
                  <a:pt x="3654" y="4678"/>
                </a:lnTo>
                <a:lnTo>
                  <a:pt x="3668" y="4670"/>
                </a:lnTo>
                <a:lnTo>
                  <a:pt x="3682" y="4666"/>
                </a:lnTo>
                <a:lnTo>
                  <a:pt x="3698" y="4664"/>
                </a:lnTo>
                <a:lnTo>
                  <a:pt x="3714" y="4666"/>
                </a:lnTo>
                <a:lnTo>
                  <a:pt x="3730" y="4670"/>
                </a:lnTo>
                <a:lnTo>
                  <a:pt x="3744" y="4678"/>
                </a:lnTo>
                <a:lnTo>
                  <a:pt x="3756" y="4688"/>
                </a:lnTo>
                <a:lnTo>
                  <a:pt x="3766" y="4700"/>
                </a:lnTo>
                <a:lnTo>
                  <a:pt x="3772" y="4712"/>
                </a:lnTo>
                <a:lnTo>
                  <a:pt x="3778" y="4728"/>
                </a:lnTo>
                <a:lnTo>
                  <a:pt x="3778" y="4744"/>
                </a:lnTo>
                <a:lnTo>
                  <a:pt x="3778" y="4760"/>
                </a:lnTo>
                <a:lnTo>
                  <a:pt x="3772" y="4776"/>
                </a:lnTo>
                <a:lnTo>
                  <a:pt x="3766" y="4788"/>
                </a:lnTo>
                <a:lnTo>
                  <a:pt x="3756" y="4800"/>
                </a:lnTo>
                <a:lnTo>
                  <a:pt x="3744" y="4810"/>
                </a:lnTo>
                <a:lnTo>
                  <a:pt x="3730" y="4818"/>
                </a:lnTo>
                <a:lnTo>
                  <a:pt x="3714" y="4822"/>
                </a:lnTo>
                <a:lnTo>
                  <a:pt x="3698" y="4824"/>
                </a:lnTo>
                <a:close/>
                <a:moveTo>
                  <a:pt x="3698" y="4608"/>
                </a:moveTo>
                <a:lnTo>
                  <a:pt x="3698" y="4608"/>
                </a:lnTo>
                <a:lnTo>
                  <a:pt x="3682" y="4606"/>
                </a:lnTo>
                <a:lnTo>
                  <a:pt x="3668" y="4602"/>
                </a:lnTo>
                <a:lnTo>
                  <a:pt x="3654" y="4594"/>
                </a:lnTo>
                <a:lnTo>
                  <a:pt x="3642" y="4584"/>
                </a:lnTo>
                <a:lnTo>
                  <a:pt x="3632" y="4572"/>
                </a:lnTo>
                <a:lnTo>
                  <a:pt x="3626" y="4560"/>
                </a:lnTo>
                <a:lnTo>
                  <a:pt x="3620" y="4544"/>
                </a:lnTo>
                <a:lnTo>
                  <a:pt x="3618" y="4528"/>
                </a:lnTo>
                <a:lnTo>
                  <a:pt x="3620" y="4512"/>
                </a:lnTo>
                <a:lnTo>
                  <a:pt x="3626" y="4496"/>
                </a:lnTo>
                <a:lnTo>
                  <a:pt x="3632" y="4484"/>
                </a:lnTo>
                <a:lnTo>
                  <a:pt x="3642" y="4472"/>
                </a:lnTo>
                <a:lnTo>
                  <a:pt x="3654" y="4462"/>
                </a:lnTo>
                <a:lnTo>
                  <a:pt x="3668" y="4454"/>
                </a:lnTo>
                <a:lnTo>
                  <a:pt x="3682" y="4450"/>
                </a:lnTo>
                <a:lnTo>
                  <a:pt x="3698" y="4448"/>
                </a:lnTo>
                <a:lnTo>
                  <a:pt x="3714" y="4450"/>
                </a:lnTo>
                <a:lnTo>
                  <a:pt x="3730" y="4454"/>
                </a:lnTo>
                <a:lnTo>
                  <a:pt x="3744" y="4462"/>
                </a:lnTo>
                <a:lnTo>
                  <a:pt x="3756" y="4472"/>
                </a:lnTo>
                <a:lnTo>
                  <a:pt x="3766" y="4484"/>
                </a:lnTo>
                <a:lnTo>
                  <a:pt x="3772" y="4496"/>
                </a:lnTo>
                <a:lnTo>
                  <a:pt x="3778" y="4512"/>
                </a:lnTo>
                <a:lnTo>
                  <a:pt x="3778" y="4528"/>
                </a:lnTo>
                <a:lnTo>
                  <a:pt x="3778" y="4544"/>
                </a:lnTo>
                <a:lnTo>
                  <a:pt x="3772" y="4560"/>
                </a:lnTo>
                <a:lnTo>
                  <a:pt x="3766" y="4572"/>
                </a:lnTo>
                <a:lnTo>
                  <a:pt x="3756" y="4584"/>
                </a:lnTo>
                <a:lnTo>
                  <a:pt x="3744" y="4594"/>
                </a:lnTo>
                <a:lnTo>
                  <a:pt x="3730" y="4602"/>
                </a:lnTo>
                <a:lnTo>
                  <a:pt x="3714" y="4606"/>
                </a:lnTo>
                <a:lnTo>
                  <a:pt x="3698" y="4608"/>
                </a:lnTo>
                <a:close/>
                <a:moveTo>
                  <a:pt x="3698" y="4406"/>
                </a:moveTo>
                <a:lnTo>
                  <a:pt x="3698" y="4406"/>
                </a:lnTo>
                <a:lnTo>
                  <a:pt x="3682" y="4404"/>
                </a:lnTo>
                <a:lnTo>
                  <a:pt x="3668" y="4400"/>
                </a:lnTo>
                <a:lnTo>
                  <a:pt x="3654" y="4392"/>
                </a:lnTo>
                <a:lnTo>
                  <a:pt x="3642" y="4382"/>
                </a:lnTo>
                <a:lnTo>
                  <a:pt x="3632" y="4370"/>
                </a:lnTo>
                <a:lnTo>
                  <a:pt x="3626" y="4356"/>
                </a:lnTo>
                <a:lnTo>
                  <a:pt x="3620" y="4342"/>
                </a:lnTo>
                <a:lnTo>
                  <a:pt x="3618" y="4326"/>
                </a:lnTo>
                <a:lnTo>
                  <a:pt x="3620" y="4310"/>
                </a:lnTo>
                <a:lnTo>
                  <a:pt x="3626" y="4294"/>
                </a:lnTo>
                <a:lnTo>
                  <a:pt x="3632" y="4282"/>
                </a:lnTo>
                <a:lnTo>
                  <a:pt x="3642" y="4270"/>
                </a:lnTo>
                <a:lnTo>
                  <a:pt x="3654" y="4260"/>
                </a:lnTo>
                <a:lnTo>
                  <a:pt x="3668" y="4252"/>
                </a:lnTo>
                <a:lnTo>
                  <a:pt x="3682" y="4248"/>
                </a:lnTo>
                <a:lnTo>
                  <a:pt x="3698" y="4246"/>
                </a:lnTo>
                <a:lnTo>
                  <a:pt x="3714" y="4248"/>
                </a:lnTo>
                <a:lnTo>
                  <a:pt x="3730" y="4252"/>
                </a:lnTo>
                <a:lnTo>
                  <a:pt x="3744" y="4260"/>
                </a:lnTo>
                <a:lnTo>
                  <a:pt x="3756" y="4270"/>
                </a:lnTo>
                <a:lnTo>
                  <a:pt x="3766" y="4282"/>
                </a:lnTo>
                <a:lnTo>
                  <a:pt x="3772" y="4294"/>
                </a:lnTo>
                <a:lnTo>
                  <a:pt x="3778" y="4310"/>
                </a:lnTo>
                <a:lnTo>
                  <a:pt x="3778" y="4326"/>
                </a:lnTo>
                <a:lnTo>
                  <a:pt x="3778" y="4342"/>
                </a:lnTo>
                <a:lnTo>
                  <a:pt x="3772" y="4356"/>
                </a:lnTo>
                <a:lnTo>
                  <a:pt x="3766" y="4370"/>
                </a:lnTo>
                <a:lnTo>
                  <a:pt x="3756" y="4382"/>
                </a:lnTo>
                <a:lnTo>
                  <a:pt x="3744" y="4392"/>
                </a:lnTo>
                <a:lnTo>
                  <a:pt x="3730" y="4400"/>
                </a:lnTo>
                <a:lnTo>
                  <a:pt x="3714" y="4404"/>
                </a:lnTo>
                <a:lnTo>
                  <a:pt x="3698" y="4406"/>
                </a:lnTo>
                <a:close/>
                <a:moveTo>
                  <a:pt x="3698" y="4196"/>
                </a:moveTo>
                <a:lnTo>
                  <a:pt x="3698" y="4196"/>
                </a:lnTo>
                <a:lnTo>
                  <a:pt x="3682" y="4196"/>
                </a:lnTo>
                <a:lnTo>
                  <a:pt x="3668" y="4190"/>
                </a:lnTo>
                <a:lnTo>
                  <a:pt x="3654" y="4184"/>
                </a:lnTo>
                <a:lnTo>
                  <a:pt x="3642" y="4174"/>
                </a:lnTo>
                <a:lnTo>
                  <a:pt x="3632" y="4162"/>
                </a:lnTo>
                <a:lnTo>
                  <a:pt x="3626" y="4148"/>
                </a:lnTo>
                <a:lnTo>
                  <a:pt x="3620" y="4132"/>
                </a:lnTo>
                <a:lnTo>
                  <a:pt x="3618" y="4116"/>
                </a:lnTo>
                <a:lnTo>
                  <a:pt x="3620" y="4100"/>
                </a:lnTo>
                <a:lnTo>
                  <a:pt x="3626" y="4086"/>
                </a:lnTo>
                <a:lnTo>
                  <a:pt x="3632" y="4072"/>
                </a:lnTo>
                <a:lnTo>
                  <a:pt x="3642" y="4060"/>
                </a:lnTo>
                <a:lnTo>
                  <a:pt x="3654" y="4050"/>
                </a:lnTo>
                <a:lnTo>
                  <a:pt x="3668" y="4044"/>
                </a:lnTo>
                <a:lnTo>
                  <a:pt x="3682" y="4038"/>
                </a:lnTo>
                <a:lnTo>
                  <a:pt x="3698" y="4036"/>
                </a:lnTo>
                <a:lnTo>
                  <a:pt x="3714" y="4038"/>
                </a:lnTo>
                <a:lnTo>
                  <a:pt x="3730" y="4044"/>
                </a:lnTo>
                <a:lnTo>
                  <a:pt x="3744" y="4050"/>
                </a:lnTo>
                <a:lnTo>
                  <a:pt x="3756" y="4060"/>
                </a:lnTo>
                <a:lnTo>
                  <a:pt x="3766" y="4072"/>
                </a:lnTo>
                <a:lnTo>
                  <a:pt x="3772" y="4086"/>
                </a:lnTo>
                <a:lnTo>
                  <a:pt x="3778" y="4100"/>
                </a:lnTo>
                <a:lnTo>
                  <a:pt x="3778" y="4116"/>
                </a:lnTo>
                <a:lnTo>
                  <a:pt x="3778" y="4132"/>
                </a:lnTo>
                <a:lnTo>
                  <a:pt x="3772" y="4148"/>
                </a:lnTo>
                <a:lnTo>
                  <a:pt x="3766" y="4162"/>
                </a:lnTo>
                <a:lnTo>
                  <a:pt x="3756" y="4174"/>
                </a:lnTo>
                <a:lnTo>
                  <a:pt x="3744" y="4184"/>
                </a:lnTo>
                <a:lnTo>
                  <a:pt x="3730" y="4190"/>
                </a:lnTo>
                <a:lnTo>
                  <a:pt x="3714" y="4196"/>
                </a:lnTo>
                <a:lnTo>
                  <a:pt x="3698" y="4196"/>
                </a:lnTo>
                <a:close/>
                <a:moveTo>
                  <a:pt x="3698" y="3988"/>
                </a:moveTo>
                <a:lnTo>
                  <a:pt x="3698" y="3988"/>
                </a:lnTo>
                <a:lnTo>
                  <a:pt x="3682" y="3986"/>
                </a:lnTo>
                <a:lnTo>
                  <a:pt x="3668" y="3982"/>
                </a:lnTo>
                <a:lnTo>
                  <a:pt x="3654" y="3974"/>
                </a:lnTo>
                <a:lnTo>
                  <a:pt x="3642" y="3964"/>
                </a:lnTo>
                <a:lnTo>
                  <a:pt x="3632" y="3952"/>
                </a:lnTo>
                <a:lnTo>
                  <a:pt x="3626" y="3940"/>
                </a:lnTo>
                <a:lnTo>
                  <a:pt x="3620" y="3924"/>
                </a:lnTo>
                <a:lnTo>
                  <a:pt x="3618" y="3908"/>
                </a:lnTo>
                <a:lnTo>
                  <a:pt x="3620" y="3892"/>
                </a:lnTo>
                <a:lnTo>
                  <a:pt x="3626" y="3878"/>
                </a:lnTo>
                <a:lnTo>
                  <a:pt x="3632" y="3864"/>
                </a:lnTo>
                <a:lnTo>
                  <a:pt x="3642" y="3852"/>
                </a:lnTo>
                <a:lnTo>
                  <a:pt x="3654" y="3842"/>
                </a:lnTo>
                <a:lnTo>
                  <a:pt x="3668" y="3834"/>
                </a:lnTo>
                <a:lnTo>
                  <a:pt x="3682" y="3830"/>
                </a:lnTo>
                <a:lnTo>
                  <a:pt x="3698" y="3828"/>
                </a:lnTo>
                <a:lnTo>
                  <a:pt x="3714" y="3830"/>
                </a:lnTo>
                <a:lnTo>
                  <a:pt x="3730" y="3834"/>
                </a:lnTo>
                <a:lnTo>
                  <a:pt x="3744" y="3842"/>
                </a:lnTo>
                <a:lnTo>
                  <a:pt x="3756" y="3852"/>
                </a:lnTo>
                <a:lnTo>
                  <a:pt x="3766" y="3864"/>
                </a:lnTo>
                <a:lnTo>
                  <a:pt x="3772" y="3878"/>
                </a:lnTo>
                <a:lnTo>
                  <a:pt x="3778" y="3892"/>
                </a:lnTo>
                <a:lnTo>
                  <a:pt x="3778" y="3908"/>
                </a:lnTo>
                <a:lnTo>
                  <a:pt x="3778" y="3924"/>
                </a:lnTo>
                <a:lnTo>
                  <a:pt x="3772" y="3940"/>
                </a:lnTo>
                <a:lnTo>
                  <a:pt x="3766" y="3952"/>
                </a:lnTo>
                <a:lnTo>
                  <a:pt x="3756" y="3964"/>
                </a:lnTo>
                <a:lnTo>
                  <a:pt x="3744" y="3974"/>
                </a:lnTo>
                <a:lnTo>
                  <a:pt x="3730" y="3982"/>
                </a:lnTo>
                <a:lnTo>
                  <a:pt x="3714" y="3986"/>
                </a:lnTo>
                <a:lnTo>
                  <a:pt x="3698" y="3988"/>
                </a:lnTo>
                <a:close/>
                <a:moveTo>
                  <a:pt x="3698" y="3776"/>
                </a:moveTo>
                <a:lnTo>
                  <a:pt x="3698" y="3776"/>
                </a:lnTo>
                <a:lnTo>
                  <a:pt x="3682" y="3774"/>
                </a:lnTo>
                <a:lnTo>
                  <a:pt x="3668" y="3770"/>
                </a:lnTo>
                <a:lnTo>
                  <a:pt x="3654" y="3762"/>
                </a:lnTo>
                <a:lnTo>
                  <a:pt x="3642" y="3752"/>
                </a:lnTo>
                <a:lnTo>
                  <a:pt x="3632" y="3740"/>
                </a:lnTo>
                <a:lnTo>
                  <a:pt x="3626" y="3728"/>
                </a:lnTo>
                <a:lnTo>
                  <a:pt x="3620" y="3712"/>
                </a:lnTo>
                <a:lnTo>
                  <a:pt x="3618" y="3696"/>
                </a:lnTo>
                <a:lnTo>
                  <a:pt x="3620" y="3680"/>
                </a:lnTo>
                <a:lnTo>
                  <a:pt x="3626" y="3664"/>
                </a:lnTo>
                <a:lnTo>
                  <a:pt x="3632" y="3652"/>
                </a:lnTo>
                <a:lnTo>
                  <a:pt x="3642" y="3640"/>
                </a:lnTo>
                <a:lnTo>
                  <a:pt x="3654" y="3630"/>
                </a:lnTo>
                <a:lnTo>
                  <a:pt x="3668" y="3622"/>
                </a:lnTo>
                <a:lnTo>
                  <a:pt x="3682" y="3618"/>
                </a:lnTo>
                <a:lnTo>
                  <a:pt x="3698" y="3616"/>
                </a:lnTo>
                <a:lnTo>
                  <a:pt x="3714" y="3618"/>
                </a:lnTo>
                <a:lnTo>
                  <a:pt x="3730" y="3622"/>
                </a:lnTo>
                <a:lnTo>
                  <a:pt x="3744" y="3630"/>
                </a:lnTo>
                <a:lnTo>
                  <a:pt x="3756" y="3640"/>
                </a:lnTo>
                <a:lnTo>
                  <a:pt x="3766" y="3652"/>
                </a:lnTo>
                <a:lnTo>
                  <a:pt x="3772" y="3664"/>
                </a:lnTo>
                <a:lnTo>
                  <a:pt x="3778" y="3680"/>
                </a:lnTo>
                <a:lnTo>
                  <a:pt x="3778" y="3696"/>
                </a:lnTo>
                <a:lnTo>
                  <a:pt x="3778" y="3712"/>
                </a:lnTo>
                <a:lnTo>
                  <a:pt x="3772" y="3728"/>
                </a:lnTo>
                <a:lnTo>
                  <a:pt x="3766" y="3740"/>
                </a:lnTo>
                <a:lnTo>
                  <a:pt x="3756" y="3752"/>
                </a:lnTo>
                <a:lnTo>
                  <a:pt x="3744" y="3762"/>
                </a:lnTo>
                <a:lnTo>
                  <a:pt x="3730" y="3770"/>
                </a:lnTo>
                <a:lnTo>
                  <a:pt x="3714" y="3774"/>
                </a:lnTo>
                <a:lnTo>
                  <a:pt x="3698" y="3776"/>
                </a:lnTo>
                <a:close/>
                <a:moveTo>
                  <a:pt x="3698" y="3560"/>
                </a:moveTo>
                <a:lnTo>
                  <a:pt x="3698" y="3560"/>
                </a:lnTo>
                <a:lnTo>
                  <a:pt x="3682" y="3558"/>
                </a:lnTo>
                <a:lnTo>
                  <a:pt x="3668" y="3554"/>
                </a:lnTo>
                <a:lnTo>
                  <a:pt x="3654" y="3546"/>
                </a:lnTo>
                <a:lnTo>
                  <a:pt x="3642" y="3536"/>
                </a:lnTo>
                <a:lnTo>
                  <a:pt x="3632" y="3524"/>
                </a:lnTo>
                <a:lnTo>
                  <a:pt x="3626" y="3512"/>
                </a:lnTo>
                <a:lnTo>
                  <a:pt x="3620" y="3496"/>
                </a:lnTo>
                <a:lnTo>
                  <a:pt x="3618" y="3480"/>
                </a:lnTo>
                <a:lnTo>
                  <a:pt x="3620" y="3464"/>
                </a:lnTo>
                <a:lnTo>
                  <a:pt x="3626" y="3448"/>
                </a:lnTo>
                <a:lnTo>
                  <a:pt x="3632" y="3436"/>
                </a:lnTo>
                <a:lnTo>
                  <a:pt x="3642" y="3424"/>
                </a:lnTo>
                <a:lnTo>
                  <a:pt x="3654" y="3414"/>
                </a:lnTo>
                <a:lnTo>
                  <a:pt x="3668" y="3406"/>
                </a:lnTo>
                <a:lnTo>
                  <a:pt x="3682" y="3402"/>
                </a:lnTo>
                <a:lnTo>
                  <a:pt x="3698" y="3400"/>
                </a:lnTo>
                <a:lnTo>
                  <a:pt x="3714" y="3402"/>
                </a:lnTo>
                <a:lnTo>
                  <a:pt x="3730" y="3406"/>
                </a:lnTo>
                <a:lnTo>
                  <a:pt x="3744" y="3414"/>
                </a:lnTo>
                <a:lnTo>
                  <a:pt x="3756" y="3424"/>
                </a:lnTo>
                <a:lnTo>
                  <a:pt x="3766" y="3436"/>
                </a:lnTo>
                <a:lnTo>
                  <a:pt x="3772" y="3448"/>
                </a:lnTo>
                <a:lnTo>
                  <a:pt x="3778" y="3464"/>
                </a:lnTo>
                <a:lnTo>
                  <a:pt x="3778" y="3480"/>
                </a:lnTo>
                <a:lnTo>
                  <a:pt x="3778" y="3496"/>
                </a:lnTo>
                <a:lnTo>
                  <a:pt x="3772" y="3512"/>
                </a:lnTo>
                <a:lnTo>
                  <a:pt x="3766" y="3524"/>
                </a:lnTo>
                <a:lnTo>
                  <a:pt x="3756" y="3536"/>
                </a:lnTo>
                <a:lnTo>
                  <a:pt x="3744" y="3546"/>
                </a:lnTo>
                <a:lnTo>
                  <a:pt x="3730" y="3554"/>
                </a:lnTo>
                <a:lnTo>
                  <a:pt x="3714" y="3558"/>
                </a:lnTo>
                <a:lnTo>
                  <a:pt x="3698" y="3560"/>
                </a:lnTo>
                <a:close/>
                <a:moveTo>
                  <a:pt x="3698" y="3352"/>
                </a:moveTo>
                <a:lnTo>
                  <a:pt x="3698" y="3352"/>
                </a:lnTo>
                <a:lnTo>
                  <a:pt x="3682" y="3350"/>
                </a:lnTo>
                <a:lnTo>
                  <a:pt x="3668" y="3346"/>
                </a:lnTo>
                <a:lnTo>
                  <a:pt x="3654" y="3338"/>
                </a:lnTo>
                <a:lnTo>
                  <a:pt x="3642" y="3328"/>
                </a:lnTo>
                <a:lnTo>
                  <a:pt x="3632" y="3316"/>
                </a:lnTo>
                <a:lnTo>
                  <a:pt x="3626" y="3304"/>
                </a:lnTo>
                <a:lnTo>
                  <a:pt x="3620" y="3288"/>
                </a:lnTo>
                <a:lnTo>
                  <a:pt x="3618" y="3272"/>
                </a:lnTo>
                <a:lnTo>
                  <a:pt x="3620" y="3256"/>
                </a:lnTo>
                <a:lnTo>
                  <a:pt x="3626" y="3240"/>
                </a:lnTo>
                <a:lnTo>
                  <a:pt x="3632" y="3228"/>
                </a:lnTo>
                <a:lnTo>
                  <a:pt x="3642" y="3216"/>
                </a:lnTo>
                <a:lnTo>
                  <a:pt x="3654" y="3206"/>
                </a:lnTo>
                <a:lnTo>
                  <a:pt x="3668" y="3198"/>
                </a:lnTo>
                <a:lnTo>
                  <a:pt x="3682" y="3194"/>
                </a:lnTo>
                <a:lnTo>
                  <a:pt x="3698" y="3192"/>
                </a:lnTo>
                <a:lnTo>
                  <a:pt x="3714" y="3194"/>
                </a:lnTo>
                <a:lnTo>
                  <a:pt x="3730" y="3198"/>
                </a:lnTo>
                <a:lnTo>
                  <a:pt x="3744" y="3206"/>
                </a:lnTo>
                <a:lnTo>
                  <a:pt x="3756" y="3216"/>
                </a:lnTo>
                <a:lnTo>
                  <a:pt x="3766" y="3228"/>
                </a:lnTo>
                <a:lnTo>
                  <a:pt x="3772" y="3240"/>
                </a:lnTo>
                <a:lnTo>
                  <a:pt x="3778" y="3256"/>
                </a:lnTo>
                <a:lnTo>
                  <a:pt x="3778" y="3272"/>
                </a:lnTo>
                <a:lnTo>
                  <a:pt x="3778" y="3288"/>
                </a:lnTo>
                <a:lnTo>
                  <a:pt x="3772" y="3304"/>
                </a:lnTo>
                <a:lnTo>
                  <a:pt x="3766" y="3316"/>
                </a:lnTo>
                <a:lnTo>
                  <a:pt x="3756" y="3328"/>
                </a:lnTo>
                <a:lnTo>
                  <a:pt x="3744" y="3338"/>
                </a:lnTo>
                <a:lnTo>
                  <a:pt x="3730" y="3346"/>
                </a:lnTo>
                <a:lnTo>
                  <a:pt x="3714" y="3350"/>
                </a:lnTo>
                <a:lnTo>
                  <a:pt x="3698" y="3352"/>
                </a:lnTo>
                <a:close/>
                <a:moveTo>
                  <a:pt x="3698" y="3144"/>
                </a:moveTo>
                <a:lnTo>
                  <a:pt x="3698" y="3144"/>
                </a:lnTo>
                <a:lnTo>
                  <a:pt x="3682" y="3142"/>
                </a:lnTo>
                <a:lnTo>
                  <a:pt x="3668" y="3138"/>
                </a:lnTo>
                <a:lnTo>
                  <a:pt x="3654" y="3130"/>
                </a:lnTo>
                <a:lnTo>
                  <a:pt x="3642" y="3120"/>
                </a:lnTo>
                <a:lnTo>
                  <a:pt x="3632" y="3108"/>
                </a:lnTo>
                <a:lnTo>
                  <a:pt x="3626" y="3096"/>
                </a:lnTo>
                <a:lnTo>
                  <a:pt x="3620" y="3080"/>
                </a:lnTo>
                <a:lnTo>
                  <a:pt x="3618" y="3064"/>
                </a:lnTo>
                <a:lnTo>
                  <a:pt x="3620" y="3048"/>
                </a:lnTo>
                <a:lnTo>
                  <a:pt x="3626" y="3032"/>
                </a:lnTo>
                <a:lnTo>
                  <a:pt x="3632" y="3020"/>
                </a:lnTo>
                <a:lnTo>
                  <a:pt x="3642" y="3008"/>
                </a:lnTo>
                <a:lnTo>
                  <a:pt x="3654" y="2998"/>
                </a:lnTo>
                <a:lnTo>
                  <a:pt x="3668" y="2990"/>
                </a:lnTo>
                <a:lnTo>
                  <a:pt x="3682" y="2986"/>
                </a:lnTo>
                <a:lnTo>
                  <a:pt x="3698" y="2984"/>
                </a:lnTo>
                <a:lnTo>
                  <a:pt x="3714" y="2986"/>
                </a:lnTo>
                <a:lnTo>
                  <a:pt x="3730" y="2990"/>
                </a:lnTo>
                <a:lnTo>
                  <a:pt x="3744" y="2998"/>
                </a:lnTo>
                <a:lnTo>
                  <a:pt x="3756" y="3008"/>
                </a:lnTo>
                <a:lnTo>
                  <a:pt x="3766" y="3020"/>
                </a:lnTo>
                <a:lnTo>
                  <a:pt x="3772" y="3032"/>
                </a:lnTo>
                <a:lnTo>
                  <a:pt x="3778" y="3048"/>
                </a:lnTo>
                <a:lnTo>
                  <a:pt x="3778" y="3064"/>
                </a:lnTo>
                <a:lnTo>
                  <a:pt x="3778" y="3080"/>
                </a:lnTo>
                <a:lnTo>
                  <a:pt x="3772" y="3096"/>
                </a:lnTo>
                <a:lnTo>
                  <a:pt x="3766" y="3108"/>
                </a:lnTo>
                <a:lnTo>
                  <a:pt x="3756" y="3120"/>
                </a:lnTo>
                <a:lnTo>
                  <a:pt x="3744" y="3130"/>
                </a:lnTo>
                <a:lnTo>
                  <a:pt x="3730" y="3138"/>
                </a:lnTo>
                <a:lnTo>
                  <a:pt x="3714" y="3142"/>
                </a:lnTo>
                <a:lnTo>
                  <a:pt x="3698" y="3144"/>
                </a:lnTo>
                <a:close/>
                <a:moveTo>
                  <a:pt x="3698" y="2928"/>
                </a:moveTo>
                <a:lnTo>
                  <a:pt x="3698" y="2928"/>
                </a:lnTo>
                <a:lnTo>
                  <a:pt x="3682" y="2926"/>
                </a:lnTo>
                <a:lnTo>
                  <a:pt x="3668" y="2922"/>
                </a:lnTo>
                <a:lnTo>
                  <a:pt x="3654" y="2914"/>
                </a:lnTo>
                <a:lnTo>
                  <a:pt x="3642" y="2904"/>
                </a:lnTo>
                <a:lnTo>
                  <a:pt x="3632" y="2892"/>
                </a:lnTo>
                <a:lnTo>
                  <a:pt x="3626" y="2880"/>
                </a:lnTo>
                <a:lnTo>
                  <a:pt x="3620" y="2864"/>
                </a:lnTo>
                <a:lnTo>
                  <a:pt x="3618" y="2848"/>
                </a:lnTo>
                <a:lnTo>
                  <a:pt x="3620" y="2832"/>
                </a:lnTo>
                <a:lnTo>
                  <a:pt x="3626" y="2816"/>
                </a:lnTo>
                <a:lnTo>
                  <a:pt x="3632" y="2804"/>
                </a:lnTo>
                <a:lnTo>
                  <a:pt x="3642" y="2792"/>
                </a:lnTo>
                <a:lnTo>
                  <a:pt x="3654" y="2782"/>
                </a:lnTo>
                <a:lnTo>
                  <a:pt x="3668" y="2774"/>
                </a:lnTo>
                <a:lnTo>
                  <a:pt x="3682" y="2770"/>
                </a:lnTo>
                <a:lnTo>
                  <a:pt x="3698" y="2768"/>
                </a:lnTo>
                <a:lnTo>
                  <a:pt x="3714" y="2770"/>
                </a:lnTo>
                <a:lnTo>
                  <a:pt x="3730" y="2774"/>
                </a:lnTo>
                <a:lnTo>
                  <a:pt x="3744" y="2782"/>
                </a:lnTo>
                <a:lnTo>
                  <a:pt x="3756" y="2792"/>
                </a:lnTo>
                <a:lnTo>
                  <a:pt x="3766" y="2804"/>
                </a:lnTo>
                <a:lnTo>
                  <a:pt x="3772" y="2816"/>
                </a:lnTo>
                <a:lnTo>
                  <a:pt x="3778" y="2832"/>
                </a:lnTo>
                <a:lnTo>
                  <a:pt x="3778" y="2848"/>
                </a:lnTo>
                <a:lnTo>
                  <a:pt x="3778" y="2864"/>
                </a:lnTo>
                <a:lnTo>
                  <a:pt x="3772" y="2880"/>
                </a:lnTo>
                <a:lnTo>
                  <a:pt x="3766" y="2892"/>
                </a:lnTo>
                <a:lnTo>
                  <a:pt x="3756" y="2904"/>
                </a:lnTo>
                <a:lnTo>
                  <a:pt x="3744" y="2914"/>
                </a:lnTo>
                <a:lnTo>
                  <a:pt x="3730" y="2922"/>
                </a:lnTo>
                <a:lnTo>
                  <a:pt x="3714" y="2926"/>
                </a:lnTo>
                <a:lnTo>
                  <a:pt x="3698" y="2928"/>
                </a:lnTo>
                <a:close/>
                <a:moveTo>
                  <a:pt x="3698" y="2728"/>
                </a:moveTo>
                <a:lnTo>
                  <a:pt x="3698" y="2728"/>
                </a:lnTo>
                <a:lnTo>
                  <a:pt x="3682" y="2726"/>
                </a:lnTo>
                <a:lnTo>
                  <a:pt x="3668" y="2722"/>
                </a:lnTo>
                <a:lnTo>
                  <a:pt x="3654" y="2714"/>
                </a:lnTo>
                <a:lnTo>
                  <a:pt x="3642" y="2704"/>
                </a:lnTo>
                <a:lnTo>
                  <a:pt x="3632" y="2692"/>
                </a:lnTo>
                <a:lnTo>
                  <a:pt x="3626" y="2680"/>
                </a:lnTo>
                <a:lnTo>
                  <a:pt x="3620" y="2664"/>
                </a:lnTo>
                <a:lnTo>
                  <a:pt x="3618" y="2648"/>
                </a:lnTo>
                <a:lnTo>
                  <a:pt x="3620" y="2632"/>
                </a:lnTo>
                <a:lnTo>
                  <a:pt x="3626" y="2616"/>
                </a:lnTo>
                <a:lnTo>
                  <a:pt x="3632" y="2604"/>
                </a:lnTo>
                <a:lnTo>
                  <a:pt x="3642" y="2592"/>
                </a:lnTo>
                <a:lnTo>
                  <a:pt x="3654" y="2582"/>
                </a:lnTo>
                <a:lnTo>
                  <a:pt x="3668" y="2574"/>
                </a:lnTo>
                <a:lnTo>
                  <a:pt x="3682" y="2570"/>
                </a:lnTo>
                <a:lnTo>
                  <a:pt x="3698" y="2568"/>
                </a:lnTo>
                <a:lnTo>
                  <a:pt x="3714" y="2570"/>
                </a:lnTo>
                <a:lnTo>
                  <a:pt x="3730" y="2574"/>
                </a:lnTo>
                <a:lnTo>
                  <a:pt x="3744" y="2582"/>
                </a:lnTo>
                <a:lnTo>
                  <a:pt x="3756" y="2592"/>
                </a:lnTo>
                <a:lnTo>
                  <a:pt x="3766" y="2604"/>
                </a:lnTo>
                <a:lnTo>
                  <a:pt x="3772" y="2616"/>
                </a:lnTo>
                <a:lnTo>
                  <a:pt x="3778" y="2632"/>
                </a:lnTo>
                <a:lnTo>
                  <a:pt x="3778" y="2648"/>
                </a:lnTo>
                <a:lnTo>
                  <a:pt x="3778" y="2664"/>
                </a:lnTo>
                <a:lnTo>
                  <a:pt x="3772" y="2680"/>
                </a:lnTo>
                <a:lnTo>
                  <a:pt x="3766" y="2692"/>
                </a:lnTo>
                <a:lnTo>
                  <a:pt x="3756" y="2704"/>
                </a:lnTo>
                <a:lnTo>
                  <a:pt x="3744" y="2714"/>
                </a:lnTo>
                <a:lnTo>
                  <a:pt x="3730" y="2722"/>
                </a:lnTo>
                <a:lnTo>
                  <a:pt x="3714" y="2726"/>
                </a:lnTo>
                <a:lnTo>
                  <a:pt x="3698" y="2728"/>
                </a:lnTo>
                <a:close/>
                <a:moveTo>
                  <a:pt x="3698" y="2520"/>
                </a:moveTo>
                <a:lnTo>
                  <a:pt x="3698" y="2520"/>
                </a:lnTo>
                <a:lnTo>
                  <a:pt x="3682" y="2518"/>
                </a:lnTo>
                <a:lnTo>
                  <a:pt x="3668" y="2514"/>
                </a:lnTo>
                <a:lnTo>
                  <a:pt x="3654" y="2506"/>
                </a:lnTo>
                <a:lnTo>
                  <a:pt x="3642" y="2496"/>
                </a:lnTo>
                <a:lnTo>
                  <a:pt x="3632" y="2484"/>
                </a:lnTo>
                <a:lnTo>
                  <a:pt x="3626" y="2472"/>
                </a:lnTo>
                <a:lnTo>
                  <a:pt x="3620" y="2456"/>
                </a:lnTo>
                <a:lnTo>
                  <a:pt x="3618" y="2440"/>
                </a:lnTo>
                <a:lnTo>
                  <a:pt x="3620" y="2424"/>
                </a:lnTo>
                <a:lnTo>
                  <a:pt x="3626" y="2408"/>
                </a:lnTo>
                <a:lnTo>
                  <a:pt x="3632" y="2396"/>
                </a:lnTo>
                <a:lnTo>
                  <a:pt x="3642" y="2384"/>
                </a:lnTo>
                <a:lnTo>
                  <a:pt x="3654" y="2374"/>
                </a:lnTo>
                <a:lnTo>
                  <a:pt x="3668" y="2366"/>
                </a:lnTo>
                <a:lnTo>
                  <a:pt x="3682" y="2362"/>
                </a:lnTo>
                <a:lnTo>
                  <a:pt x="3698" y="2360"/>
                </a:lnTo>
                <a:lnTo>
                  <a:pt x="3714" y="2362"/>
                </a:lnTo>
                <a:lnTo>
                  <a:pt x="3730" y="2366"/>
                </a:lnTo>
                <a:lnTo>
                  <a:pt x="3744" y="2374"/>
                </a:lnTo>
                <a:lnTo>
                  <a:pt x="3756" y="2384"/>
                </a:lnTo>
                <a:lnTo>
                  <a:pt x="3766" y="2396"/>
                </a:lnTo>
                <a:lnTo>
                  <a:pt x="3772" y="2408"/>
                </a:lnTo>
                <a:lnTo>
                  <a:pt x="3778" y="2424"/>
                </a:lnTo>
                <a:lnTo>
                  <a:pt x="3778" y="2440"/>
                </a:lnTo>
                <a:lnTo>
                  <a:pt x="3778" y="2456"/>
                </a:lnTo>
                <a:lnTo>
                  <a:pt x="3772" y="2472"/>
                </a:lnTo>
                <a:lnTo>
                  <a:pt x="3766" y="2484"/>
                </a:lnTo>
                <a:lnTo>
                  <a:pt x="3756" y="2496"/>
                </a:lnTo>
                <a:lnTo>
                  <a:pt x="3744" y="2506"/>
                </a:lnTo>
                <a:lnTo>
                  <a:pt x="3730" y="2514"/>
                </a:lnTo>
                <a:lnTo>
                  <a:pt x="3714" y="2518"/>
                </a:lnTo>
                <a:lnTo>
                  <a:pt x="3698" y="2520"/>
                </a:lnTo>
                <a:close/>
                <a:moveTo>
                  <a:pt x="3698" y="2312"/>
                </a:moveTo>
                <a:lnTo>
                  <a:pt x="3698" y="2312"/>
                </a:lnTo>
                <a:lnTo>
                  <a:pt x="3682" y="2310"/>
                </a:lnTo>
                <a:lnTo>
                  <a:pt x="3668" y="2306"/>
                </a:lnTo>
                <a:lnTo>
                  <a:pt x="3654" y="2298"/>
                </a:lnTo>
                <a:lnTo>
                  <a:pt x="3642" y="2288"/>
                </a:lnTo>
                <a:lnTo>
                  <a:pt x="3632" y="2276"/>
                </a:lnTo>
                <a:lnTo>
                  <a:pt x="3626" y="2264"/>
                </a:lnTo>
                <a:lnTo>
                  <a:pt x="3620" y="2248"/>
                </a:lnTo>
                <a:lnTo>
                  <a:pt x="3618" y="2232"/>
                </a:lnTo>
                <a:lnTo>
                  <a:pt x="3620" y="2216"/>
                </a:lnTo>
                <a:lnTo>
                  <a:pt x="3626" y="2200"/>
                </a:lnTo>
                <a:lnTo>
                  <a:pt x="3632" y="2188"/>
                </a:lnTo>
                <a:lnTo>
                  <a:pt x="3642" y="2176"/>
                </a:lnTo>
                <a:lnTo>
                  <a:pt x="3654" y="2166"/>
                </a:lnTo>
                <a:lnTo>
                  <a:pt x="3668" y="2158"/>
                </a:lnTo>
                <a:lnTo>
                  <a:pt x="3682" y="2154"/>
                </a:lnTo>
                <a:lnTo>
                  <a:pt x="3698" y="2152"/>
                </a:lnTo>
                <a:lnTo>
                  <a:pt x="3714" y="2154"/>
                </a:lnTo>
                <a:lnTo>
                  <a:pt x="3730" y="2158"/>
                </a:lnTo>
                <a:lnTo>
                  <a:pt x="3744" y="2166"/>
                </a:lnTo>
                <a:lnTo>
                  <a:pt x="3756" y="2176"/>
                </a:lnTo>
                <a:lnTo>
                  <a:pt x="3766" y="2188"/>
                </a:lnTo>
                <a:lnTo>
                  <a:pt x="3772" y="2200"/>
                </a:lnTo>
                <a:lnTo>
                  <a:pt x="3778" y="2216"/>
                </a:lnTo>
                <a:lnTo>
                  <a:pt x="3778" y="2232"/>
                </a:lnTo>
                <a:lnTo>
                  <a:pt x="3778" y="2248"/>
                </a:lnTo>
                <a:lnTo>
                  <a:pt x="3772" y="2264"/>
                </a:lnTo>
                <a:lnTo>
                  <a:pt x="3766" y="2276"/>
                </a:lnTo>
                <a:lnTo>
                  <a:pt x="3756" y="2288"/>
                </a:lnTo>
                <a:lnTo>
                  <a:pt x="3744" y="2298"/>
                </a:lnTo>
                <a:lnTo>
                  <a:pt x="3730" y="2306"/>
                </a:lnTo>
                <a:lnTo>
                  <a:pt x="3714" y="2310"/>
                </a:lnTo>
                <a:lnTo>
                  <a:pt x="3698" y="2312"/>
                </a:lnTo>
                <a:close/>
                <a:moveTo>
                  <a:pt x="3698" y="2096"/>
                </a:moveTo>
                <a:lnTo>
                  <a:pt x="3698" y="2096"/>
                </a:lnTo>
                <a:lnTo>
                  <a:pt x="3682" y="2094"/>
                </a:lnTo>
                <a:lnTo>
                  <a:pt x="3668" y="2090"/>
                </a:lnTo>
                <a:lnTo>
                  <a:pt x="3654" y="2082"/>
                </a:lnTo>
                <a:lnTo>
                  <a:pt x="3642" y="2072"/>
                </a:lnTo>
                <a:lnTo>
                  <a:pt x="3632" y="2060"/>
                </a:lnTo>
                <a:lnTo>
                  <a:pt x="3626" y="2048"/>
                </a:lnTo>
                <a:lnTo>
                  <a:pt x="3620" y="2032"/>
                </a:lnTo>
                <a:lnTo>
                  <a:pt x="3618" y="2016"/>
                </a:lnTo>
                <a:lnTo>
                  <a:pt x="3620" y="2000"/>
                </a:lnTo>
                <a:lnTo>
                  <a:pt x="3626" y="1984"/>
                </a:lnTo>
                <a:lnTo>
                  <a:pt x="3632" y="1972"/>
                </a:lnTo>
                <a:lnTo>
                  <a:pt x="3642" y="1960"/>
                </a:lnTo>
                <a:lnTo>
                  <a:pt x="3654" y="1950"/>
                </a:lnTo>
                <a:lnTo>
                  <a:pt x="3668" y="1942"/>
                </a:lnTo>
                <a:lnTo>
                  <a:pt x="3682" y="1938"/>
                </a:lnTo>
                <a:lnTo>
                  <a:pt x="3698" y="1936"/>
                </a:lnTo>
                <a:lnTo>
                  <a:pt x="3714" y="1938"/>
                </a:lnTo>
                <a:lnTo>
                  <a:pt x="3730" y="1942"/>
                </a:lnTo>
                <a:lnTo>
                  <a:pt x="3744" y="1950"/>
                </a:lnTo>
                <a:lnTo>
                  <a:pt x="3756" y="1960"/>
                </a:lnTo>
                <a:lnTo>
                  <a:pt x="3766" y="1972"/>
                </a:lnTo>
                <a:lnTo>
                  <a:pt x="3772" y="1984"/>
                </a:lnTo>
                <a:lnTo>
                  <a:pt x="3778" y="2000"/>
                </a:lnTo>
                <a:lnTo>
                  <a:pt x="3778" y="2016"/>
                </a:lnTo>
                <a:lnTo>
                  <a:pt x="3778" y="2032"/>
                </a:lnTo>
                <a:lnTo>
                  <a:pt x="3772" y="2048"/>
                </a:lnTo>
                <a:lnTo>
                  <a:pt x="3766" y="2060"/>
                </a:lnTo>
                <a:lnTo>
                  <a:pt x="3756" y="2072"/>
                </a:lnTo>
                <a:lnTo>
                  <a:pt x="3744" y="2082"/>
                </a:lnTo>
                <a:lnTo>
                  <a:pt x="3730" y="2090"/>
                </a:lnTo>
                <a:lnTo>
                  <a:pt x="3714" y="2094"/>
                </a:lnTo>
                <a:lnTo>
                  <a:pt x="3698" y="2096"/>
                </a:lnTo>
                <a:close/>
                <a:moveTo>
                  <a:pt x="3698" y="1880"/>
                </a:moveTo>
                <a:lnTo>
                  <a:pt x="3698" y="1880"/>
                </a:lnTo>
                <a:lnTo>
                  <a:pt x="3682" y="1878"/>
                </a:lnTo>
                <a:lnTo>
                  <a:pt x="3668" y="1874"/>
                </a:lnTo>
                <a:lnTo>
                  <a:pt x="3654" y="1866"/>
                </a:lnTo>
                <a:lnTo>
                  <a:pt x="3642" y="1856"/>
                </a:lnTo>
                <a:lnTo>
                  <a:pt x="3632" y="1844"/>
                </a:lnTo>
                <a:lnTo>
                  <a:pt x="3626" y="1832"/>
                </a:lnTo>
                <a:lnTo>
                  <a:pt x="3620" y="1816"/>
                </a:lnTo>
                <a:lnTo>
                  <a:pt x="3618" y="1800"/>
                </a:lnTo>
                <a:lnTo>
                  <a:pt x="3620" y="1784"/>
                </a:lnTo>
                <a:lnTo>
                  <a:pt x="3626" y="1768"/>
                </a:lnTo>
                <a:lnTo>
                  <a:pt x="3632" y="1756"/>
                </a:lnTo>
                <a:lnTo>
                  <a:pt x="3642" y="1744"/>
                </a:lnTo>
                <a:lnTo>
                  <a:pt x="3654" y="1734"/>
                </a:lnTo>
                <a:lnTo>
                  <a:pt x="3668" y="1726"/>
                </a:lnTo>
                <a:lnTo>
                  <a:pt x="3682" y="1722"/>
                </a:lnTo>
                <a:lnTo>
                  <a:pt x="3698" y="1720"/>
                </a:lnTo>
                <a:lnTo>
                  <a:pt x="3714" y="1722"/>
                </a:lnTo>
                <a:lnTo>
                  <a:pt x="3730" y="1726"/>
                </a:lnTo>
                <a:lnTo>
                  <a:pt x="3744" y="1734"/>
                </a:lnTo>
                <a:lnTo>
                  <a:pt x="3756" y="1744"/>
                </a:lnTo>
                <a:lnTo>
                  <a:pt x="3766" y="1756"/>
                </a:lnTo>
                <a:lnTo>
                  <a:pt x="3772" y="1768"/>
                </a:lnTo>
                <a:lnTo>
                  <a:pt x="3778" y="1784"/>
                </a:lnTo>
                <a:lnTo>
                  <a:pt x="3778" y="1800"/>
                </a:lnTo>
                <a:lnTo>
                  <a:pt x="3778" y="1816"/>
                </a:lnTo>
                <a:lnTo>
                  <a:pt x="3772" y="1832"/>
                </a:lnTo>
                <a:lnTo>
                  <a:pt x="3766" y="1844"/>
                </a:lnTo>
                <a:lnTo>
                  <a:pt x="3756" y="1856"/>
                </a:lnTo>
                <a:lnTo>
                  <a:pt x="3744" y="1866"/>
                </a:lnTo>
                <a:lnTo>
                  <a:pt x="3730" y="1874"/>
                </a:lnTo>
                <a:lnTo>
                  <a:pt x="3714" y="1878"/>
                </a:lnTo>
                <a:lnTo>
                  <a:pt x="3698" y="1880"/>
                </a:lnTo>
                <a:close/>
                <a:moveTo>
                  <a:pt x="3698" y="1680"/>
                </a:moveTo>
                <a:lnTo>
                  <a:pt x="3698" y="1680"/>
                </a:lnTo>
                <a:lnTo>
                  <a:pt x="3682" y="1678"/>
                </a:lnTo>
                <a:lnTo>
                  <a:pt x="3668" y="1674"/>
                </a:lnTo>
                <a:lnTo>
                  <a:pt x="3654" y="1666"/>
                </a:lnTo>
                <a:lnTo>
                  <a:pt x="3642" y="1656"/>
                </a:lnTo>
                <a:lnTo>
                  <a:pt x="3632" y="1644"/>
                </a:lnTo>
                <a:lnTo>
                  <a:pt x="3626" y="1632"/>
                </a:lnTo>
                <a:lnTo>
                  <a:pt x="3620" y="1616"/>
                </a:lnTo>
                <a:lnTo>
                  <a:pt x="3618" y="1600"/>
                </a:lnTo>
                <a:lnTo>
                  <a:pt x="3620" y="1584"/>
                </a:lnTo>
                <a:lnTo>
                  <a:pt x="3626" y="1568"/>
                </a:lnTo>
                <a:lnTo>
                  <a:pt x="3632" y="1556"/>
                </a:lnTo>
                <a:lnTo>
                  <a:pt x="3642" y="1544"/>
                </a:lnTo>
                <a:lnTo>
                  <a:pt x="3654" y="1534"/>
                </a:lnTo>
                <a:lnTo>
                  <a:pt x="3668" y="1526"/>
                </a:lnTo>
                <a:lnTo>
                  <a:pt x="3682" y="1522"/>
                </a:lnTo>
                <a:lnTo>
                  <a:pt x="3698" y="1520"/>
                </a:lnTo>
                <a:lnTo>
                  <a:pt x="3714" y="1522"/>
                </a:lnTo>
                <a:lnTo>
                  <a:pt x="3730" y="1526"/>
                </a:lnTo>
                <a:lnTo>
                  <a:pt x="3744" y="1534"/>
                </a:lnTo>
                <a:lnTo>
                  <a:pt x="3756" y="1544"/>
                </a:lnTo>
                <a:lnTo>
                  <a:pt x="3766" y="1556"/>
                </a:lnTo>
                <a:lnTo>
                  <a:pt x="3772" y="1568"/>
                </a:lnTo>
                <a:lnTo>
                  <a:pt x="3778" y="1584"/>
                </a:lnTo>
                <a:lnTo>
                  <a:pt x="3778" y="1600"/>
                </a:lnTo>
                <a:lnTo>
                  <a:pt x="3778" y="1616"/>
                </a:lnTo>
                <a:lnTo>
                  <a:pt x="3772" y="1632"/>
                </a:lnTo>
                <a:lnTo>
                  <a:pt x="3766" y="1644"/>
                </a:lnTo>
                <a:lnTo>
                  <a:pt x="3756" y="1656"/>
                </a:lnTo>
                <a:lnTo>
                  <a:pt x="3744" y="1666"/>
                </a:lnTo>
                <a:lnTo>
                  <a:pt x="3730" y="1674"/>
                </a:lnTo>
                <a:lnTo>
                  <a:pt x="3714" y="1678"/>
                </a:lnTo>
                <a:lnTo>
                  <a:pt x="3698" y="1680"/>
                </a:lnTo>
                <a:close/>
                <a:moveTo>
                  <a:pt x="3698" y="1472"/>
                </a:moveTo>
                <a:lnTo>
                  <a:pt x="3698" y="1472"/>
                </a:lnTo>
                <a:lnTo>
                  <a:pt x="3682" y="1470"/>
                </a:lnTo>
                <a:lnTo>
                  <a:pt x="3668" y="1466"/>
                </a:lnTo>
                <a:lnTo>
                  <a:pt x="3654" y="1458"/>
                </a:lnTo>
                <a:lnTo>
                  <a:pt x="3642" y="1448"/>
                </a:lnTo>
                <a:lnTo>
                  <a:pt x="3632" y="1436"/>
                </a:lnTo>
                <a:lnTo>
                  <a:pt x="3626" y="1424"/>
                </a:lnTo>
                <a:lnTo>
                  <a:pt x="3620" y="1408"/>
                </a:lnTo>
                <a:lnTo>
                  <a:pt x="3618" y="1392"/>
                </a:lnTo>
                <a:lnTo>
                  <a:pt x="3620" y="1376"/>
                </a:lnTo>
                <a:lnTo>
                  <a:pt x="3626" y="1360"/>
                </a:lnTo>
                <a:lnTo>
                  <a:pt x="3632" y="1348"/>
                </a:lnTo>
                <a:lnTo>
                  <a:pt x="3642" y="1336"/>
                </a:lnTo>
                <a:lnTo>
                  <a:pt x="3654" y="1326"/>
                </a:lnTo>
                <a:lnTo>
                  <a:pt x="3668" y="1318"/>
                </a:lnTo>
                <a:lnTo>
                  <a:pt x="3682" y="1314"/>
                </a:lnTo>
                <a:lnTo>
                  <a:pt x="3698" y="1312"/>
                </a:lnTo>
                <a:lnTo>
                  <a:pt x="3714" y="1314"/>
                </a:lnTo>
                <a:lnTo>
                  <a:pt x="3730" y="1318"/>
                </a:lnTo>
                <a:lnTo>
                  <a:pt x="3744" y="1326"/>
                </a:lnTo>
                <a:lnTo>
                  <a:pt x="3756" y="1336"/>
                </a:lnTo>
                <a:lnTo>
                  <a:pt x="3766" y="1348"/>
                </a:lnTo>
                <a:lnTo>
                  <a:pt x="3772" y="1360"/>
                </a:lnTo>
                <a:lnTo>
                  <a:pt x="3778" y="1376"/>
                </a:lnTo>
                <a:lnTo>
                  <a:pt x="3778" y="1392"/>
                </a:lnTo>
                <a:lnTo>
                  <a:pt x="3778" y="1408"/>
                </a:lnTo>
                <a:lnTo>
                  <a:pt x="3772" y="1424"/>
                </a:lnTo>
                <a:lnTo>
                  <a:pt x="3766" y="1436"/>
                </a:lnTo>
                <a:lnTo>
                  <a:pt x="3756" y="1448"/>
                </a:lnTo>
                <a:lnTo>
                  <a:pt x="3744" y="1458"/>
                </a:lnTo>
                <a:lnTo>
                  <a:pt x="3730" y="1466"/>
                </a:lnTo>
                <a:lnTo>
                  <a:pt x="3714" y="1470"/>
                </a:lnTo>
                <a:lnTo>
                  <a:pt x="3698" y="1472"/>
                </a:lnTo>
                <a:close/>
                <a:moveTo>
                  <a:pt x="3698" y="1264"/>
                </a:moveTo>
                <a:lnTo>
                  <a:pt x="3698" y="1264"/>
                </a:lnTo>
                <a:lnTo>
                  <a:pt x="3682" y="1262"/>
                </a:lnTo>
                <a:lnTo>
                  <a:pt x="3668" y="1258"/>
                </a:lnTo>
                <a:lnTo>
                  <a:pt x="3654" y="1250"/>
                </a:lnTo>
                <a:lnTo>
                  <a:pt x="3642" y="1240"/>
                </a:lnTo>
                <a:lnTo>
                  <a:pt x="3632" y="1228"/>
                </a:lnTo>
                <a:lnTo>
                  <a:pt x="3626" y="1216"/>
                </a:lnTo>
                <a:lnTo>
                  <a:pt x="3620" y="1200"/>
                </a:lnTo>
                <a:lnTo>
                  <a:pt x="3618" y="1184"/>
                </a:lnTo>
                <a:lnTo>
                  <a:pt x="3620" y="1168"/>
                </a:lnTo>
                <a:lnTo>
                  <a:pt x="3626" y="1152"/>
                </a:lnTo>
                <a:lnTo>
                  <a:pt x="3632" y="1140"/>
                </a:lnTo>
                <a:lnTo>
                  <a:pt x="3642" y="1128"/>
                </a:lnTo>
                <a:lnTo>
                  <a:pt x="3654" y="1118"/>
                </a:lnTo>
                <a:lnTo>
                  <a:pt x="3668" y="1110"/>
                </a:lnTo>
                <a:lnTo>
                  <a:pt x="3682" y="1106"/>
                </a:lnTo>
                <a:lnTo>
                  <a:pt x="3698" y="1104"/>
                </a:lnTo>
                <a:lnTo>
                  <a:pt x="3714" y="1106"/>
                </a:lnTo>
                <a:lnTo>
                  <a:pt x="3730" y="1110"/>
                </a:lnTo>
                <a:lnTo>
                  <a:pt x="3744" y="1118"/>
                </a:lnTo>
                <a:lnTo>
                  <a:pt x="3756" y="1128"/>
                </a:lnTo>
                <a:lnTo>
                  <a:pt x="3766" y="1140"/>
                </a:lnTo>
                <a:lnTo>
                  <a:pt x="3772" y="1152"/>
                </a:lnTo>
                <a:lnTo>
                  <a:pt x="3778" y="1168"/>
                </a:lnTo>
                <a:lnTo>
                  <a:pt x="3778" y="1184"/>
                </a:lnTo>
                <a:lnTo>
                  <a:pt x="3778" y="1200"/>
                </a:lnTo>
                <a:lnTo>
                  <a:pt x="3772" y="1216"/>
                </a:lnTo>
                <a:lnTo>
                  <a:pt x="3766" y="1228"/>
                </a:lnTo>
                <a:lnTo>
                  <a:pt x="3756" y="1240"/>
                </a:lnTo>
                <a:lnTo>
                  <a:pt x="3744" y="1250"/>
                </a:lnTo>
                <a:lnTo>
                  <a:pt x="3730" y="1258"/>
                </a:lnTo>
                <a:lnTo>
                  <a:pt x="3714" y="1262"/>
                </a:lnTo>
                <a:lnTo>
                  <a:pt x="3698" y="1264"/>
                </a:lnTo>
                <a:close/>
                <a:moveTo>
                  <a:pt x="3698" y="1056"/>
                </a:moveTo>
                <a:lnTo>
                  <a:pt x="3698" y="1056"/>
                </a:lnTo>
                <a:lnTo>
                  <a:pt x="3682" y="1054"/>
                </a:lnTo>
                <a:lnTo>
                  <a:pt x="3668" y="1050"/>
                </a:lnTo>
                <a:lnTo>
                  <a:pt x="3654" y="1042"/>
                </a:lnTo>
                <a:lnTo>
                  <a:pt x="3642" y="1032"/>
                </a:lnTo>
                <a:lnTo>
                  <a:pt x="3632" y="1020"/>
                </a:lnTo>
                <a:lnTo>
                  <a:pt x="3626" y="1008"/>
                </a:lnTo>
                <a:lnTo>
                  <a:pt x="3620" y="992"/>
                </a:lnTo>
                <a:lnTo>
                  <a:pt x="3618" y="976"/>
                </a:lnTo>
                <a:lnTo>
                  <a:pt x="3620" y="960"/>
                </a:lnTo>
                <a:lnTo>
                  <a:pt x="3626" y="944"/>
                </a:lnTo>
                <a:lnTo>
                  <a:pt x="3632" y="932"/>
                </a:lnTo>
                <a:lnTo>
                  <a:pt x="3642" y="920"/>
                </a:lnTo>
                <a:lnTo>
                  <a:pt x="3654" y="910"/>
                </a:lnTo>
                <a:lnTo>
                  <a:pt x="3668" y="902"/>
                </a:lnTo>
                <a:lnTo>
                  <a:pt x="3682" y="898"/>
                </a:lnTo>
                <a:lnTo>
                  <a:pt x="3698" y="896"/>
                </a:lnTo>
                <a:lnTo>
                  <a:pt x="3714" y="898"/>
                </a:lnTo>
                <a:lnTo>
                  <a:pt x="3730" y="902"/>
                </a:lnTo>
                <a:lnTo>
                  <a:pt x="3744" y="910"/>
                </a:lnTo>
                <a:lnTo>
                  <a:pt x="3756" y="920"/>
                </a:lnTo>
                <a:lnTo>
                  <a:pt x="3766" y="932"/>
                </a:lnTo>
                <a:lnTo>
                  <a:pt x="3772" y="944"/>
                </a:lnTo>
                <a:lnTo>
                  <a:pt x="3778" y="960"/>
                </a:lnTo>
                <a:lnTo>
                  <a:pt x="3778" y="976"/>
                </a:lnTo>
                <a:lnTo>
                  <a:pt x="3778" y="992"/>
                </a:lnTo>
                <a:lnTo>
                  <a:pt x="3772" y="1008"/>
                </a:lnTo>
                <a:lnTo>
                  <a:pt x="3766" y="1020"/>
                </a:lnTo>
                <a:lnTo>
                  <a:pt x="3756" y="1032"/>
                </a:lnTo>
                <a:lnTo>
                  <a:pt x="3744" y="1042"/>
                </a:lnTo>
                <a:lnTo>
                  <a:pt x="3730" y="1050"/>
                </a:lnTo>
                <a:lnTo>
                  <a:pt x="3714" y="1054"/>
                </a:lnTo>
                <a:lnTo>
                  <a:pt x="3698" y="1056"/>
                </a:lnTo>
                <a:close/>
                <a:moveTo>
                  <a:pt x="3698" y="840"/>
                </a:moveTo>
                <a:lnTo>
                  <a:pt x="3698" y="840"/>
                </a:lnTo>
                <a:lnTo>
                  <a:pt x="3682" y="838"/>
                </a:lnTo>
                <a:lnTo>
                  <a:pt x="3668" y="834"/>
                </a:lnTo>
                <a:lnTo>
                  <a:pt x="3654" y="826"/>
                </a:lnTo>
                <a:lnTo>
                  <a:pt x="3642" y="816"/>
                </a:lnTo>
                <a:lnTo>
                  <a:pt x="3632" y="804"/>
                </a:lnTo>
                <a:lnTo>
                  <a:pt x="3626" y="792"/>
                </a:lnTo>
                <a:lnTo>
                  <a:pt x="3620" y="776"/>
                </a:lnTo>
                <a:lnTo>
                  <a:pt x="3618" y="760"/>
                </a:lnTo>
                <a:lnTo>
                  <a:pt x="3620" y="744"/>
                </a:lnTo>
                <a:lnTo>
                  <a:pt x="3626" y="728"/>
                </a:lnTo>
                <a:lnTo>
                  <a:pt x="3632" y="716"/>
                </a:lnTo>
                <a:lnTo>
                  <a:pt x="3642" y="704"/>
                </a:lnTo>
                <a:lnTo>
                  <a:pt x="3654" y="694"/>
                </a:lnTo>
                <a:lnTo>
                  <a:pt x="3668" y="686"/>
                </a:lnTo>
                <a:lnTo>
                  <a:pt x="3682" y="682"/>
                </a:lnTo>
                <a:lnTo>
                  <a:pt x="3698" y="680"/>
                </a:lnTo>
                <a:lnTo>
                  <a:pt x="3714" y="682"/>
                </a:lnTo>
                <a:lnTo>
                  <a:pt x="3730" y="686"/>
                </a:lnTo>
                <a:lnTo>
                  <a:pt x="3744" y="694"/>
                </a:lnTo>
                <a:lnTo>
                  <a:pt x="3756" y="704"/>
                </a:lnTo>
                <a:lnTo>
                  <a:pt x="3766" y="716"/>
                </a:lnTo>
                <a:lnTo>
                  <a:pt x="3772" y="728"/>
                </a:lnTo>
                <a:lnTo>
                  <a:pt x="3778" y="744"/>
                </a:lnTo>
                <a:lnTo>
                  <a:pt x="3778" y="760"/>
                </a:lnTo>
                <a:lnTo>
                  <a:pt x="3778" y="776"/>
                </a:lnTo>
                <a:lnTo>
                  <a:pt x="3772" y="792"/>
                </a:lnTo>
                <a:lnTo>
                  <a:pt x="3766" y="804"/>
                </a:lnTo>
                <a:lnTo>
                  <a:pt x="3756" y="816"/>
                </a:lnTo>
                <a:lnTo>
                  <a:pt x="3744" y="826"/>
                </a:lnTo>
                <a:lnTo>
                  <a:pt x="3730" y="834"/>
                </a:lnTo>
                <a:lnTo>
                  <a:pt x="3714" y="838"/>
                </a:lnTo>
                <a:lnTo>
                  <a:pt x="3698" y="840"/>
                </a:lnTo>
                <a:close/>
                <a:moveTo>
                  <a:pt x="3698" y="640"/>
                </a:moveTo>
                <a:lnTo>
                  <a:pt x="3698" y="640"/>
                </a:lnTo>
                <a:lnTo>
                  <a:pt x="3682" y="638"/>
                </a:lnTo>
                <a:lnTo>
                  <a:pt x="3668" y="634"/>
                </a:lnTo>
                <a:lnTo>
                  <a:pt x="3654" y="626"/>
                </a:lnTo>
                <a:lnTo>
                  <a:pt x="3642" y="616"/>
                </a:lnTo>
                <a:lnTo>
                  <a:pt x="3632" y="604"/>
                </a:lnTo>
                <a:lnTo>
                  <a:pt x="3626" y="592"/>
                </a:lnTo>
                <a:lnTo>
                  <a:pt x="3620" y="576"/>
                </a:lnTo>
                <a:lnTo>
                  <a:pt x="3618" y="560"/>
                </a:lnTo>
                <a:lnTo>
                  <a:pt x="3620" y="544"/>
                </a:lnTo>
                <a:lnTo>
                  <a:pt x="3626" y="528"/>
                </a:lnTo>
                <a:lnTo>
                  <a:pt x="3632" y="516"/>
                </a:lnTo>
                <a:lnTo>
                  <a:pt x="3642" y="504"/>
                </a:lnTo>
                <a:lnTo>
                  <a:pt x="3654" y="494"/>
                </a:lnTo>
                <a:lnTo>
                  <a:pt x="3668" y="486"/>
                </a:lnTo>
                <a:lnTo>
                  <a:pt x="3682" y="482"/>
                </a:lnTo>
                <a:lnTo>
                  <a:pt x="3698" y="480"/>
                </a:lnTo>
                <a:lnTo>
                  <a:pt x="3714" y="482"/>
                </a:lnTo>
                <a:lnTo>
                  <a:pt x="3730" y="486"/>
                </a:lnTo>
                <a:lnTo>
                  <a:pt x="3744" y="494"/>
                </a:lnTo>
                <a:lnTo>
                  <a:pt x="3756" y="504"/>
                </a:lnTo>
                <a:lnTo>
                  <a:pt x="3766" y="516"/>
                </a:lnTo>
                <a:lnTo>
                  <a:pt x="3772" y="528"/>
                </a:lnTo>
                <a:lnTo>
                  <a:pt x="3778" y="544"/>
                </a:lnTo>
                <a:lnTo>
                  <a:pt x="3778" y="560"/>
                </a:lnTo>
                <a:lnTo>
                  <a:pt x="3778" y="576"/>
                </a:lnTo>
                <a:lnTo>
                  <a:pt x="3772" y="592"/>
                </a:lnTo>
                <a:lnTo>
                  <a:pt x="3766" y="604"/>
                </a:lnTo>
                <a:lnTo>
                  <a:pt x="3756" y="616"/>
                </a:lnTo>
                <a:lnTo>
                  <a:pt x="3744" y="626"/>
                </a:lnTo>
                <a:lnTo>
                  <a:pt x="3730" y="634"/>
                </a:lnTo>
                <a:lnTo>
                  <a:pt x="3714" y="638"/>
                </a:lnTo>
                <a:lnTo>
                  <a:pt x="3698" y="640"/>
                </a:lnTo>
                <a:close/>
                <a:moveTo>
                  <a:pt x="3698" y="432"/>
                </a:moveTo>
                <a:lnTo>
                  <a:pt x="3698" y="432"/>
                </a:lnTo>
                <a:lnTo>
                  <a:pt x="3682" y="430"/>
                </a:lnTo>
                <a:lnTo>
                  <a:pt x="3668" y="426"/>
                </a:lnTo>
                <a:lnTo>
                  <a:pt x="3654" y="418"/>
                </a:lnTo>
                <a:lnTo>
                  <a:pt x="3642" y="408"/>
                </a:lnTo>
                <a:lnTo>
                  <a:pt x="3632" y="396"/>
                </a:lnTo>
                <a:lnTo>
                  <a:pt x="3626" y="384"/>
                </a:lnTo>
                <a:lnTo>
                  <a:pt x="3620" y="368"/>
                </a:lnTo>
                <a:lnTo>
                  <a:pt x="3618" y="352"/>
                </a:lnTo>
                <a:lnTo>
                  <a:pt x="3620" y="336"/>
                </a:lnTo>
                <a:lnTo>
                  <a:pt x="3626" y="320"/>
                </a:lnTo>
                <a:lnTo>
                  <a:pt x="3632" y="308"/>
                </a:lnTo>
                <a:lnTo>
                  <a:pt x="3642" y="296"/>
                </a:lnTo>
                <a:lnTo>
                  <a:pt x="3654" y="286"/>
                </a:lnTo>
                <a:lnTo>
                  <a:pt x="3668" y="278"/>
                </a:lnTo>
                <a:lnTo>
                  <a:pt x="3682" y="274"/>
                </a:lnTo>
                <a:lnTo>
                  <a:pt x="3698" y="272"/>
                </a:lnTo>
                <a:lnTo>
                  <a:pt x="3714" y="274"/>
                </a:lnTo>
                <a:lnTo>
                  <a:pt x="3730" y="278"/>
                </a:lnTo>
                <a:lnTo>
                  <a:pt x="3744" y="286"/>
                </a:lnTo>
                <a:lnTo>
                  <a:pt x="3756" y="296"/>
                </a:lnTo>
                <a:lnTo>
                  <a:pt x="3766" y="308"/>
                </a:lnTo>
                <a:lnTo>
                  <a:pt x="3772" y="320"/>
                </a:lnTo>
                <a:lnTo>
                  <a:pt x="3778" y="336"/>
                </a:lnTo>
                <a:lnTo>
                  <a:pt x="3778" y="352"/>
                </a:lnTo>
                <a:lnTo>
                  <a:pt x="3778" y="368"/>
                </a:lnTo>
                <a:lnTo>
                  <a:pt x="3772" y="384"/>
                </a:lnTo>
                <a:lnTo>
                  <a:pt x="3766" y="396"/>
                </a:lnTo>
                <a:lnTo>
                  <a:pt x="3756" y="408"/>
                </a:lnTo>
                <a:lnTo>
                  <a:pt x="3744" y="418"/>
                </a:lnTo>
                <a:lnTo>
                  <a:pt x="3730" y="426"/>
                </a:lnTo>
                <a:lnTo>
                  <a:pt x="3714" y="430"/>
                </a:lnTo>
                <a:lnTo>
                  <a:pt x="3698" y="432"/>
                </a:lnTo>
                <a:close/>
                <a:moveTo>
                  <a:pt x="3698" y="224"/>
                </a:moveTo>
                <a:lnTo>
                  <a:pt x="3698" y="224"/>
                </a:lnTo>
                <a:lnTo>
                  <a:pt x="3682" y="222"/>
                </a:lnTo>
                <a:lnTo>
                  <a:pt x="3668" y="218"/>
                </a:lnTo>
                <a:lnTo>
                  <a:pt x="3654" y="210"/>
                </a:lnTo>
                <a:lnTo>
                  <a:pt x="3642" y="200"/>
                </a:lnTo>
                <a:lnTo>
                  <a:pt x="3632" y="188"/>
                </a:lnTo>
                <a:lnTo>
                  <a:pt x="3626" y="176"/>
                </a:lnTo>
                <a:lnTo>
                  <a:pt x="3620" y="160"/>
                </a:lnTo>
                <a:lnTo>
                  <a:pt x="3618" y="144"/>
                </a:lnTo>
                <a:lnTo>
                  <a:pt x="3620" y="128"/>
                </a:lnTo>
                <a:lnTo>
                  <a:pt x="3626" y="112"/>
                </a:lnTo>
                <a:lnTo>
                  <a:pt x="3632" y="100"/>
                </a:lnTo>
                <a:lnTo>
                  <a:pt x="3642" y="88"/>
                </a:lnTo>
                <a:lnTo>
                  <a:pt x="3654" y="78"/>
                </a:lnTo>
                <a:lnTo>
                  <a:pt x="3668" y="70"/>
                </a:lnTo>
                <a:lnTo>
                  <a:pt x="3682" y="66"/>
                </a:lnTo>
                <a:lnTo>
                  <a:pt x="3698" y="64"/>
                </a:lnTo>
                <a:lnTo>
                  <a:pt x="3714" y="66"/>
                </a:lnTo>
                <a:lnTo>
                  <a:pt x="3730" y="70"/>
                </a:lnTo>
                <a:lnTo>
                  <a:pt x="3744" y="78"/>
                </a:lnTo>
                <a:lnTo>
                  <a:pt x="3756" y="88"/>
                </a:lnTo>
                <a:lnTo>
                  <a:pt x="3766" y="100"/>
                </a:lnTo>
                <a:lnTo>
                  <a:pt x="3772" y="112"/>
                </a:lnTo>
                <a:lnTo>
                  <a:pt x="3778" y="128"/>
                </a:lnTo>
                <a:lnTo>
                  <a:pt x="3778" y="144"/>
                </a:lnTo>
                <a:lnTo>
                  <a:pt x="3778" y="160"/>
                </a:lnTo>
                <a:lnTo>
                  <a:pt x="3772" y="176"/>
                </a:lnTo>
                <a:lnTo>
                  <a:pt x="3766" y="188"/>
                </a:lnTo>
                <a:lnTo>
                  <a:pt x="3756" y="200"/>
                </a:lnTo>
                <a:lnTo>
                  <a:pt x="3744" y="210"/>
                </a:lnTo>
                <a:lnTo>
                  <a:pt x="3730" y="218"/>
                </a:lnTo>
                <a:lnTo>
                  <a:pt x="3714" y="222"/>
                </a:lnTo>
                <a:lnTo>
                  <a:pt x="3698" y="224"/>
                </a:lnTo>
                <a:close/>
                <a:moveTo>
                  <a:pt x="3908" y="4824"/>
                </a:moveTo>
                <a:lnTo>
                  <a:pt x="3908" y="4824"/>
                </a:lnTo>
                <a:lnTo>
                  <a:pt x="3892" y="4822"/>
                </a:lnTo>
                <a:lnTo>
                  <a:pt x="3876" y="4818"/>
                </a:lnTo>
                <a:lnTo>
                  <a:pt x="3864" y="4810"/>
                </a:lnTo>
                <a:lnTo>
                  <a:pt x="3852" y="4800"/>
                </a:lnTo>
                <a:lnTo>
                  <a:pt x="3842" y="4788"/>
                </a:lnTo>
                <a:lnTo>
                  <a:pt x="3834" y="4776"/>
                </a:lnTo>
                <a:lnTo>
                  <a:pt x="3830" y="4760"/>
                </a:lnTo>
                <a:lnTo>
                  <a:pt x="3828" y="4744"/>
                </a:lnTo>
                <a:lnTo>
                  <a:pt x="3830" y="4728"/>
                </a:lnTo>
                <a:lnTo>
                  <a:pt x="3834" y="4712"/>
                </a:lnTo>
                <a:lnTo>
                  <a:pt x="3842" y="4700"/>
                </a:lnTo>
                <a:lnTo>
                  <a:pt x="3852" y="4688"/>
                </a:lnTo>
                <a:lnTo>
                  <a:pt x="3864" y="4678"/>
                </a:lnTo>
                <a:lnTo>
                  <a:pt x="3876" y="4670"/>
                </a:lnTo>
                <a:lnTo>
                  <a:pt x="3892" y="4666"/>
                </a:lnTo>
                <a:lnTo>
                  <a:pt x="3908" y="4664"/>
                </a:lnTo>
                <a:lnTo>
                  <a:pt x="3924" y="4666"/>
                </a:lnTo>
                <a:lnTo>
                  <a:pt x="3940" y="4670"/>
                </a:lnTo>
                <a:lnTo>
                  <a:pt x="3952" y="4678"/>
                </a:lnTo>
                <a:lnTo>
                  <a:pt x="3964" y="4688"/>
                </a:lnTo>
                <a:lnTo>
                  <a:pt x="3974" y="4700"/>
                </a:lnTo>
                <a:lnTo>
                  <a:pt x="3982" y="4712"/>
                </a:lnTo>
                <a:lnTo>
                  <a:pt x="3986" y="4728"/>
                </a:lnTo>
                <a:lnTo>
                  <a:pt x="3988" y="4744"/>
                </a:lnTo>
                <a:lnTo>
                  <a:pt x="3986" y="4760"/>
                </a:lnTo>
                <a:lnTo>
                  <a:pt x="3982" y="4776"/>
                </a:lnTo>
                <a:lnTo>
                  <a:pt x="3974" y="4788"/>
                </a:lnTo>
                <a:lnTo>
                  <a:pt x="3964" y="4800"/>
                </a:lnTo>
                <a:lnTo>
                  <a:pt x="3952" y="4810"/>
                </a:lnTo>
                <a:lnTo>
                  <a:pt x="3940" y="4818"/>
                </a:lnTo>
                <a:lnTo>
                  <a:pt x="3924" y="4822"/>
                </a:lnTo>
                <a:lnTo>
                  <a:pt x="3908" y="4824"/>
                </a:lnTo>
                <a:close/>
                <a:moveTo>
                  <a:pt x="3908" y="4608"/>
                </a:moveTo>
                <a:lnTo>
                  <a:pt x="3908" y="4608"/>
                </a:lnTo>
                <a:lnTo>
                  <a:pt x="3892" y="4606"/>
                </a:lnTo>
                <a:lnTo>
                  <a:pt x="3876" y="4602"/>
                </a:lnTo>
                <a:lnTo>
                  <a:pt x="3864" y="4594"/>
                </a:lnTo>
                <a:lnTo>
                  <a:pt x="3852" y="4584"/>
                </a:lnTo>
                <a:lnTo>
                  <a:pt x="3842" y="4572"/>
                </a:lnTo>
                <a:lnTo>
                  <a:pt x="3834" y="4560"/>
                </a:lnTo>
                <a:lnTo>
                  <a:pt x="3830" y="4544"/>
                </a:lnTo>
                <a:lnTo>
                  <a:pt x="3828" y="4528"/>
                </a:lnTo>
                <a:lnTo>
                  <a:pt x="3830" y="4512"/>
                </a:lnTo>
                <a:lnTo>
                  <a:pt x="3834" y="4496"/>
                </a:lnTo>
                <a:lnTo>
                  <a:pt x="3842" y="4484"/>
                </a:lnTo>
                <a:lnTo>
                  <a:pt x="3852" y="4472"/>
                </a:lnTo>
                <a:lnTo>
                  <a:pt x="3864" y="4462"/>
                </a:lnTo>
                <a:lnTo>
                  <a:pt x="3876" y="4454"/>
                </a:lnTo>
                <a:lnTo>
                  <a:pt x="3892" y="4450"/>
                </a:lnTo>
                <a:lnTo>
                  <a:pt x="3908" y="4448"/>
                </a:lnTo>
                <a:lnTo>
                  <a:pt x="3924" y="4450"/>
                </a:lnTo>
                <a:lnTo>
                  <a:pt x="3940" y="4454"/>
                </a:lnTo>
                <a:lnTo>
                  <a:pt x="3952" y="4462"/>
                </a:lnTo>
                <a:lnTo>
                  <a:pt x="3964" y="4472"/>
                </a:lnTo>
                <a:lnTo>
                  <a:pt x="3974" y="4484"/>
                </a:lnTo>
                <a:lnTo>
                  <a:pt x="3982" y="4496"/>
                </a:lnTo>
                <a:lnTo>
                  <a:pt x="3986" y="4512"/>
                </a:lnTo>
                <a:lnTo>
                  <a:pt x="3988" y="4528"/>
                </a:lnTo>
                <a:lnTo>
                  <a:pt x="3986" y="4544"/>
                </a:lnTo>
                <a:lnTo>
                  <a:pt x="3982" y="4560"/>
                </a:lnTo>
                <a:lnTo>
                  <a:pt x="3974" y="4572"/>
                </a:lnTo>
                <a:lnTo>
                  <a:pt x="3964" y="4584"/>
                </a:lnTo>
                <a:lnTo>
                  <a:pt x="3952" y="4594"/>
                </a:lnTo>
                <a:lnTo>
                  <a:pt x="3940" y="4602"/>
                </a:lnTo>
                <a:lnTo>
                  <a:pt x="3924" y="4606"/>
                </a:lnTo>
                <a:lnTo>
                  <a:pt x="3908" y="4608"/>
                </a:lnTo>
                <a:close/>
                <a:moveTo>
                  <a:pt x="3908" y="4406"/>
                </a:moveTo>
                <a:lnTo>
                  <a:pt x="3908" y="4406"/>
                </a:lnTo>
                <a:lnTo>
                  <a:pt x="3892" y="4404"/>
                </a:lnTo>
                <a:lnTo>
                  <a:pt x="3876" y="4400"/>
                </a:lnTo>
                <a:lnTo>
                  <a:pt x="3864" y="4392"/>
                </a:lnTo>
                <a:lnTo>
                  <a:pt x="3852" y="4382"/>
                </a:lnTo>
                <a:lnTo>
                  <a:pt x="3842" y="4370"/>
                </a:lnTo>
                <a:lnTo>
                  <a:pt x="3834" y="4356"/>
                </a:lnTo>
                <a:lnTo>
                  <a:pt x="3830" y="4342"/>
                </a:lnTo>
                <a:lnTo>
                  <a:pt x="3828" y="4326"/>
                </a:lnTo>
                <a:lnTo>
                  <a:pt x="3830" y="4310"/>
                </a:lnTo>
                <a:lnTo>
                  <a:pt x="3834" y="4294"/>
                </a:lnTo>
                <a:lnTo>
                  <a:pt x="3842" y="4282"/>
                </a:lnTo>
                <a:lnTo>
                  <a:pt x="3852" y="4270"/>
                </a:lnTo>
                <a:lnTo>
                  <a:pt x="3864" y="4260"/>
                </a:lnTo>
                <a:lnTo>
                  <a:pt x="3876" y="4252"/>
                </a:lnTo>
                <a:lnTo>
                  <a:pt x="3892" y="4248"/>
                </a:lnTo>
                <a:lnTo>
                  <a:pt x="3908" y="4246"/>
                </a:lnTo>
                <a:lnTo>
                  <a:pt x="3924" y="4248"/>
                </a:lnTo>
                <a:lnTo>
                  <a:pt x="3940" y="4252"/>
                </a:lnTo>
                <a:lnTo>
                  <a:pt x="3952" y="4260"/>
                </a:lnTo>
                <a:lnTo>
                  <a:pt x="3964" y="4270"/>
                </a:lnTo>
                <a:lnTo>
                  <a:pt x="3974" y="4282"/>
                </a:lnTo>
                <a:lnTo>
                  <a:pt x="3982" y="4294"/>
                </a:lnTo>
                <a:lnTo>
                  <a:pt x="3986" y="4310"/>
                </a:lnTo>
                <a:lnTo>
                  <a:pt x="3988" y="4326"/>
                </a:lnTo>
                <a:lnTo>
                  <a:pt x="3986" y="4342"/>
                </a:lnTo>
                <a:lnTo>
                  <a:pt x="3982" y="4356"/>
                </a:lnTo>
                <a:lnTo>
                  <a:pt x="3974" y="4370"/>
                </a:lnTo>
                <a:lnTo>
                  <a:pt x="3964" y="4382"/>
                </a:lnTo>
                <a:lnTo>
                  <a:pt x="3952" y="4392"/>
                </a:lnTo>
                <a:lnTo>
                  <a:pt x="3940" y="4400"/>
                </a:lnTo>
                <a:lnTo>
                  <a:pt x="3924" y="4404"/>
                </a:lnTo>
                <a:lnTo>
                  <a:pt x="3908" y="4406"/>
                </a:lnTo>
                <a:close/>
                <a:moveTo>
                  <a:pt x="3908" y="4196"/>
                </a:moveTo>
                <a:lnTo>
                  <a:pt x="3908" y="4196"/>
                </a:lnTo>
                <a:lnTo>
                  <a:pt x="3892" y="4196"/>
                </a:lnTo>
                <a:lnTo>
                  <a:pt x="3876" y="4190"/>
                </a:lnTo>
                <a:lnTo>
                  <a:pt x="3864" y="4184"/>
                </a:lnTo>
                <a:lnTo>
                  <a:pt x="3852" y="4174"/>
                </a:lnTo>
                <a:lnTo>
                  <a:pt x="3842" y="4162"/>
                </a:lnTo>
                <a:lnTo>
                  <a:pt x="3834" y="4148"/>
                </a:lnTo>
                <a:lnTo>
                  <a:pt x="3830" y="4132"/>
                </a:lnTo>
                <a:lnTo>
                  <a:pt x="3828" y="4116"/>
                </a:lnTo>
                <a:lnTo>
                  <a:pt x="3830" y="4100"/>
                </a:lnTo>
                <a:lnTo>
                  <a:pt x="3834" y="4086"/>
                </a:lnTo>
                <a:lnTo>
                  <a:pt x="3842" y="4072"/>
                </a:lnTo>
                <a:lnTo>
                  <a:pt x="3852" y="4060"/>
                </a:lnTo>
                <a:lnTo>
                  <a:pt x="3864" y="4050"/>
                </a:lnTo>
                <a:lnTo>
                  <a:pt x="3876" y="4044"/>
                </a:lnTo>
                <a:lnTo>
                  <a:pt x="3892" y="4038"/>
                </a:lnTo>
                <a:lnTo>
                  <a:pt x="3908" y="4036"/>
                </a:lnTo>
                <a:lnTo>
                  <a:pt x="3924" y="4038"/>
                </a:lnTo>
                <a:lnTo>
                  <a:pt x="3940" y="4044"/>
                </a:lnTo>
                <a:lnTo>
                  <a:pt x="3952" y="4050"/>
                </a:lnTo>
                <a:lnTo>
                  <a:pt x="3964" y="4060"/>
                </a:lnTo>
                <a:lnTo>
                  <a:pt x="3974" y="4072"/>
                </a:lnTo>
                <a:lnTo>
                  <a:pt x="3982" y="4086"/>
                </a:lnTo>
                <a:lnTo>
                  <a:pt x="3986" y="4100"/>
                </a:lnTo>
                <a:lnTo>
                  <a:pt x="3988" y="4116"/>
                </a:lnTo>
                <a:lnTo>
                  <a:pt x="3986" y="4132"/>
                </a:lnTo>
                <a:lnTo>
                  <a:pt x="3982" y="4148"/>
                </a:lnTo>
                <a:lnTo>
                  <a:pt x="3974" y="4162"/>
                </a:lnTo>
                <a:lnTo>
                  <a:pt x="3964" y="4174"/>
                </a:lnTo>
                <a:lnTo>
                  <a:pt x="3952" y="4184"/>
                </a:lnTo>
                <a:lnTo>
                  <a:pt x="3940" y="4190"/>
                </a:lnTo>
                <a:lnTo>
                  <a:pt x="3924" y="4196"/>
                </a:lnTo>
                <a:lnTo>
                  <a:pt x="3908" y="4196"/>
                </a:lnTo>
                <a:close/>
                <a:moveTo>
                  <a:pt x="3908" y="3988"/>
                </a:moveTo>
                <a:lnTo>
                  <a:pt x="3908" y="3988"/>
                </a:lnTo>
                <a:lnTo>
                  <a:pt x="3892" y="3986"/>
                </a:lnTo>
                <a:lnTo>
                  <a:pt x="3876" y="3982"/>
                </a:lnTo>
                <a:lnTo>
                  <a:pt x="3864" y="3974"/>
                </a:lnTo>
                <a:lnTo>
                  <a:pt x="3852" y="3964"/>
                </a:lnTo>
                <a:lnTo>
                  <a:pt x="3842" y="3952"/>
                </a:lnTo>
                <a:lnTo>
                  <a:pt x="3834" y="3940"/>
                </a:lnTo>
                <a:lnTo>
                  <a:pt x="3830" y="3924"/>
                </a:lnTo>
                <a:lnTo>
                  <a:pt x="3828" y="3908"/>
                </a:lnTo>
                <a:lnTo>
                  <a:pt x="3830" y="3892"/>
                </a:lnTo>
                <a:lnTo>
                  <a:pt x="3834" y="3878"/>
                </a:lnTo>
                <a:lnTo>
                  <a:pt x="3842" y="3864"/>
                </a:lnTo>
                <a:lnTo>
                  <a:pt x="3852" y="3852"/>
                </a:lnTo>
                <a:lnTo>
                  <a:pt x="3864" y="3842"/>
                </a:lnTo>
                <a:lnTo>
                  <a:pt x="3876" y="3834"/>
                </a:lnTo>
                <a:lnTo>
                  <a:pt x="3892" y="3830"/>
                </a:lnTo>
                <a:lnTo>
                  <a:pt x="3908" y="3828"/>
                </a:lnTo>
                <a:lnTo>
                  <a:pt x="3924" y="3830"/>
                </a:lnTo>
                <a:lnTo>
                  <a:pt x="3940" y="3834"/>
                </a:lnTo>
                <a:lnTo>
                  <a:pt x="3952" y="3842"/>
                </a:lnTo>
                <a:lnTo>
                  <a:pt x="3964" y="3852"/>
                </a:lnTo>
                <a:lnTo>
                  <a:pt x="3974" y="3864"/>
                </a:lnTo>
                <a:lnTo>
                  <a:pt x="3982" y="3878"/>
                </a:lnTo>
                <a:lnTo>
                  <a:pt x="3986" y="3892"/>
                </a:lnTo>
                <a:lnTo>
                  <a:pt x="3988" y="3908"/>
                </a:lnTo>
                <a:lnTo>
                  <a:pt x="3986" y="3924"/>
                </a:lnTo>
                <a:lnTo>
                  <a:pt x="3982" y="3940"/>
                </a:lnTo>
                <a:lnTo>
                  <a:pt x="3974" y="3952"/>
                </a:lnTo>
                <a:lnTo>
                  <a:pt x="3964" y="3964"/>
                </a:lnTo>
                <a:lnTo>
                  <a:pt x="3952" y="3974"/>
                </a:lnTo>
                <a:lnTo>
                  <a:pt x="3940" y="3982"/>
                </a:lnTo>
                <a:lnTo>
                  <a:pt x="3924" y="3986"/>
                </a:lnTo>
                <a:lnTo>
                  <a:pt x="3908" y="3988"/>
                </a:lnTo>
                <a:close/>
                <a:moveTo>
                  <a:pt x="3908" y="3776"/>
                </a:moveTo>
                <a:lnTo>
                  <a:pt x="3908" y="3776"/>
                </a:lnTo>
                <a:lnTo>
                  <a:pt x="3892" y="3774"/>
                </a:lnTo>
                <a:lnTo>
                  <a:pt x="3876" y="3770"/>
                </a:lnTo>
                <a:lnTo>
                  <a:pt x="3864" y="3762"/>
                </a:lnTo>
                <a:lnTo>
                  <a:pt x="3852" y="3752"/>
                </a:lnTo>
                <a:lnTo>
                  <a:pt x="3842" y="3740"/>
                </a:lnTo>
                <a:lnTo>
                  <a:pt x="3834" y="3728"/>
                </a:lnTo>
                <a:lnTo>
                  <a:pt x="3830" y="3712"/>
                </a:lnTo>
                <a:lnTo>
                  <a:pt x="3828" y="3696"/>
                </a:lnTo>
                <a:lnTo>
                  <a:pt x="3830" y="3680"/>
                </a:lnTo>
                <a:lnTo>
                  <a:pt x="3834" y="3664"/>
                </a:lnTo>
                <a:lnTo>
                  <a:pt x="3842" y="3652"/>
                </a:lnTo>
                <a:lnTo>
                  <a:pt x="3852" y="3640"/>
                </a:lnTo>
                <a:lnTo>
                  <a:pt x="3864" y="3630"/>
                </a:lnTo>
                <a:lnTo>
                  <a:pt x="3876" y="3622"/>
                </a:lnTo>
                <a:lnTo>
                  <a:pt x="3892" y="3618"/>
                </a:lnTo>
                <a:lnTo>
                  <a:pt x="3908" y="3616"/>
                </a:lnTo>
                <a:lnTo>
                  <a:pt x="3924" y="3618"/>
                </a:lnTo>
                <a:lnTo>
                  <a:pt x="3940" y="3622"/>
                </a:lnTo>
                <a:lnTo>
                  <a:pt x="3952" y="3630"/>
                </a:lnTo>
                <a:lnTo>
                  <a:pt x="3964" y="3640"/>
                </a:lnTo>
                <a:lnTo>
                  <a:pt x="3974" y="3652"/>
                </a:lnTo>
                <a:lnTo>
                  <a:pt x="3982" y="3664"/>
                </a:lnTo>
                <a:lnTo>
                  <a:pt x="3986" y="3680"/>
                </a:lnTo>
                <a:lnTo>
                  <a:pt x="3988" y="3696"/>
                </a:lnTo>
                <a:lnTo>
                  <a:pt x="3986" y="3712"/>
                </a:lnTo>
                <a:lnTo>
                  <a:pt x="3982" y="3728"/>
                </a:lnTo>
                <a:lnTo>
                  <a:pt x="3974" y="3740"/>
                </a:lnTo>
                <a:lnTo>
                  <a:pt x="3964" y="3752"/>
                </a:lnTo>
                <a:lnTo>
                  <a:pt x="3952" y="3762"/>
                </a:lnTo>
                <a:lnTo>
                  <a:pt x="3940" y="3770"/>
                </a:lnTo>
                <a:lnTo>
                  <a:pt x="3924" y="3774"/>
                </a:lnTo>
                <a:lnTo>
                  <a:pt x="3908" y="3776"/>
                </a:lnTo>
                <a:close/>
                <a:moveTo>
                  <a:pt x="3908" y="3560"/>
                </a:moveTo>
                <a:lnTo>
                  <a:pt x="3908" y="3560"/>
                </a:lnTo>
                <a:lnTo>
                  <a:pt x="3892" y="3558"/>
                </a:lnTo>
                <a:lnTo>
                  <a:pt x="3876" y="3554"/>
                </a:lnTo>
                <a:lnTo>
                  <a:pt x="3864" y="3546"/>
                </a:lnTo>
                <a:lnTo>
                  <a:pt x="3852" y="3536"/>
                </a:lnTo>
                <a:lnTo>
                  <a:pt x="3842" y="3524"/>
                </a:lnTo>
                <a:lnTo>
                  <a:pt x="3834" y="3512"/>
                </a:lnTo>
                <a:lnTo>
                  <a:pt x="3830" y="3496"/>
                </a:lnTo>
                <a:lnTo>
                  <a:pt x="3828" y="3480"/>
                </a:lnTo>
                <a:lnTo>
                  <a:pt x="3830" y="3464"/>
                </a:lnTo>
                <a:lnTo>
                  <a:pt x="3834" y="3448"/>
                </a:lnTo>
                <a:lnTo>
                  <a:pt x="3842" y="3436"/>
                </a:lnTo>
                <a:lnTo>
                  <a:pt x="3852" y="3424"/>
                </a:lnTo>
                <a:lnTo>
                  <a:pt x="3864" y="3414"/>
                </a:lnTo>
                <a:lnTo>
                  <a:pt x="3876" y="3406"/>
                </a:lnTo>
                <a:lnTo>
                  <a:pt x="3892" y="3402"/>
                </a:lnTo>
                <a:lnTo>
                  <a:pt x="3908" y="3400"/>
                </a:lnTo>
                <a:lnTo>
                  <a:pt x="3924" y="3402"/>
                </a:lnTo>
                <a:lnTo>
                  <a:pt x="3940" y="3406"/>
                </a:lnTo>
                <a:lnTo>
                  <a:pt x="3952" y="3414"/>
                </a:lnTo>
                <a:lnTo>
                  <a:pt x="3964" y="3424"/>
                </a:lnTo>
                <a:lnTo>
                  <a:pt x="3974" y="3436"/>
                </a:lnTo>
                <a:lnTo>
                  <a:pt x="3982" y="3448"/>
                </a:lnTo>
                <a:lnTo>
                  <a:pt x="3986" y="3464"/>
                </a:lnTo>
                <a:lnTo>
                  <a:pt x="3988" y="3480"/>
                </a:lnTo>
                <a:lnTo>
                  <a:pt x="3986" y="3496"/>
                </a:lnTo>
                <a:lnTo>
                  <a:pt x="3982" y="3512"/>
                </a:lnTo>
                <a:lnTo>
                  <a:pt x="3974" y="3524"/>
                </a:lnTo>
                <a:lnTo>
                  <a:pt x="3964" y="3536"/>
                </a:lnTo>
                <a:lnTo>
                  <a:pt x="3952" y="3546"/>
                </a:lnTo>
                <a:lnTo>
                  <a:pt x="3940" y="3554"/>
                </a:lnTo>
                <a:lnTo>
                  <a:pt x="3924" y="3558"/>
                </a:lnTo>
                <a:lnTo>
                  <a:pt x="3908" y="3560"/>
                </a:lnTo>
                <a:close/>
                <a:moveTo>
                  <a:pt x="3908" y="3352"/>
                </a:moveTo>
                <a:lnTo>
                  <a:pt x="3908" y="3352"/>
                </a:lnTo>
                <a:lnTo>
                  <a:pt x="3892" y="3350"/>
                </a:lnTo>
                <a:lnTo>
                  <a:pt x="3876" y="3346"/>
                </a:lnTo>
                <a:lnTo>
                  <a:pt x="3864" y="3338"/>
                </a:lnTo>
                <a:lnTo>
                  <a:pt x="3852" y="3328"/>
                </a:lnTo>
                <a:lnTo>
                  <a:pt x="3842" y="3316"/>
                </a:lnTo>
                <a:lnTo>
                  <a:pt x="3834" y="3304"/>
                </a:lnTo>
                <a:lnTo>
                  <a:pt x="3830" y="3288"/>
                </a:lnTo>
                <a:lnTo>
                  <a:pt x="3828" y="3272"/>
                </a:lnTo>
                <a:lnTo>
                  <a:pt x="3830" y="3256"/>
                </a:lnTo>
                <a:lnTo>
                  <a:pt x="3834" y="3240"/>
                </a:lnTo>
                <a:lnTo>
                  <a:pt x="3842" y="3228"/>
                </a:lnTo>
                <a:lnTo>
                  <a:pt x="3852" y="3216"/>
                </a:lnTo>
                <a:lnTo>
                  <a:pt x="3864" y="3206"/>
                </a:lnTo>
                <a:lnTo>
                  <a:pt x="3876" y="3198"/>
                </a:lnTo>
                <a:lnTo>
                  <a:pt x="3892" y="3194"/>
                </a:lnTo>
                <a:lnTo>
                  <a:pt x="3908" y="3192"/>
                </a:lnTo>
                <a:lnTo>
                  <a:pt x="3924" y="3194"/>
                </a:lnTo>
                <a:lnTo>
                  <a:pt x="3940" y="3198"/>
                </a:lnTo>
                <a:lnTo>
                  <a:pt x="3952" y="3206"/>
                </a:lnTo>
                <a:lnTo>
                  <a:pt x="3964" y="3216"/>
                </a:lnTo>
                <a:lnTo>
                  <a:pt x="3974" y="3228"/>
                </a:lnTo>
                <a:lnTo>
                  <a:pt x="3982" y="3240"/>
                </a:lnTo>
                <a:lnTo>
                  <a:pt x="3986" y="3256"/>
                </a:lnTo>
                <a:lnTo>
                  <a:pt x="3988" y="3272"/>
                </a:lnTo>
                <a:lnTo>
                  <a:pt x="3986" y="3288"/>
                </a:lnTo>
                <a:lnTo>
                  <a:pt x="3982" y="3304"/>
                </a:lnTo>
                <a:lnTo>
                  <a:pt x="3974" y="3316"/>
                </a:lnTo>
                <a:lnTo>
                  <a:pt x="3964" y="3328"/>
                </a:lnTo>
                <a:lnTo>
                  <a:pt x="3952" y="3338"/>
                </a:lnTo>
                <a:lnTo>
                  <a:pt x="3940" y="3346"/>
                </a:lnTo>
                <a:lnTo>
                  <a:pt x="3924" y="3350"/>
                </a:lnTo>
                <a:lnTo>
                  <a:pt x="3908" y="3352"/>
                </a:lnTo>
                <a:close/>
                <a:moveTo>
                  <a:pt x="3908" y="3144"/>
                </a:moveTo>
                <a:lnTo>
                  <a:pt x="3908" y="3144"/>
                </a:lnTo>
                <a:lnTo>
                  <a:pt x="3892" y="3142"/>
                </a:lnTo>
                <a:lnTo>
                  <a:pt x="3876" y="3138"/>
                </a:lnTo>
                <a:lnTo>
                  <a:pt x="3864" y="3130"/>
                </a:lnTo>
                <a:lnTo>
                  <a:pt x="3852" y="3120"/>
                </a:lnTo>
                <a:lnTo>
                  <a:pt x="3842" y="3108"/>
                </a:lnTo>
                <a:lnTo>
                  <a:pt x="3834" y="3096"/>
                </a:lnTo>
                <a:lnTo>
                  <a:pt x="3830" y="3080"/>
                </a:lnTo>
                <a:lnTo>
                  <a:pt x="3828" y="3064"/>
                </a:lnTo>
                <a:lnTo>
                  <a:pt x="3830" y="3048"/>
                </a:lnTo>
                <a:lnTo>
                  <a:pt x="3834" y="3032"/>
                </a:lnTo>
                <a:lnTo>
                  <a:pt x="3842" y="3020"/>
                </a:lnTo>
                <a:lnTo>
                  <a:pt x="3852" y="3008"/>
                </a:lnTo>
                <a:lnTo>
                  <a:pt x="3864" y="2998"/>
                </a:lnTo>
                <a:lnTo>
                  <a:pt x="3876" y="2990"/>
                </a:lnTo>
                <a:lnTo>
                  <a:pt x="3892" y="2986"/>
                </a:lnTo>
                <a:lnTo>
                  <a:pt x="3908" y="2984"/>
                </a:lnTo>
                <a:lnTo>
                  <a:pt x="3924" y="2986"/>
                </a:lnTo>
                <a:lnTo>
                  <a:pt x="3940" y="2990"/>
                </a:lnTo>
                <a:lnTo>
                  <a:pt x="3952" y="2998"/>
                </a:lnTo>
                <a:lnTo>
                  <a:pt x="3964" y="3008"/>
                </a:lnTo>
                <a:lnTo>
                  <a:pt x="3974" y="3020"/>
                </a:lnTo>
                <a:lnTo>
                  <a:pt x="3982" y="3032"/>
                </a:lnTo>
                <a:lnTo>
                  <a:pt x="3986" y="3048"/>
                </a:lnTo>
                <a:lnTo>
                  <a:pt x="3988" y="3064"/>
                </a:lnTo>
                <a:lnTo>
                  <a:pt x="3986" y="3080"/>
                </a:lnTo>
                <a:lnTo>
                  <a:pt x="3982" y="3096"/>
                </a:lnTo>
                <a:lnTo>
                  <a:pt x="3974" y="3108"/>
                </a:lnTo>
                <a:lnTo>
                  <a:pt x="3964" y="3120"/>
                </a:lnTo>
                <a:lnTo>
                  <a:pt x="3952" y="3130"/>
                </a:lnTo>
                <a:lnTo>
                  <a:pt x="3940" y="3138"/>
                </a:lnTo>
                <a:lnTo>
                  <a:pt x="3924" y="3142"/>
                </a:lnTo>
                <a:lnTo>
                  <a:pt x="3908" y="3144"/>
                </a:lnTo>
                <a:close/>
                <a:moveTo>
                  <a:pt x="3908" y="2928"/>
                </a:moveTo>
                <a:lnTo>
                  <a:pt x="3908" y="2928"/>
                </a:lnTo>
                <a:lnTo>
                  <a:pt x="3892" y="2926"/>
                </a:lnTo>
                <a:lnTo>
                  <a:pt x="3876" y="2922"/>
                </a:lnTo>
                <a:lnTo>
                  <a:pt x="3864" y="2914"/>
                </a:lnTo>
                <a:lnTo>
                  <a:pt x="3852" y="2904"/>
                </a:lnTo>
                <a:lnTo>
                  <a:pt x="3842" y="2892"/>
                </a:lnTo>
                <a:lnTo>
                  <a:pt x="3834" y="2880"/>
                </a:lnTo>
                <a:lnTo>
                  <a:pt x="3830" y="2864"/>
                </a:lnTo>
                <a:lnTo>
                  <a:pt x="3828" y="2848"/>
                </a:lnTo>
                <a:lnTo>
                  <a:pt x="3830" y="2832"/>
                </a:lnTo>
                <a:lnTo>
                  <a:pt x="3834" y="2816"/>
                </a:lnTo>
                <a:lnTo>
                  <a:pt x="3842" y="2804"/>
                </a:lnTo>
                <a:lnTo>
                  <a:pt x="3852" y="2792"/>
                </a:lnTo>
                <a:lnTo>
                  <a:pt x="3864" y="2782"/>
                </a:lnTo>
                <a:lnTo>
                  <a:pt x="3876" y="2774"/>
                </a:lnTo>
                <a:lnTo>
                  <a:pt x="3892" y="2770"/>
                </a:lnTo>
                <a:lnTo>
                  <a:pt x="3908" y="2768"/>
                </a:lnTo>
                <a:lnTo>
                  <a:pt x="3924" y="2770"/>
                </a:lnTo>
                <a:lnTo>
                  <a:pt x="3940" y="2774"/>
                </a:lnTo>
                <a:lnTo>
                  <a:pt x="3952" y="2782"/>
                </a:lnTo>
                <a:lnTo>
                  <a:pt x="3964" y="2792"/>
                </a:lnTo>
                <a:lnTo>
                  <a:pt x="3974" y="2804"/>
                </a:lnTo>
                <a:lnTo>
                  <a:pt x="3982" y="2816"/>
                </a:lnTo>
                <a:lnTo>
                  <a:pt x="3986" y="2832"/>
                </a:lnTo>
                <a:lnTo>
                  <a:pt x="3988" y="2848"/>
                </a:lnTo>
                <a:lnTo>
                  <a:pt x="3986" y="2864"/>
                </a:lnTo>
                <a:lnTo>
                  <a:pt x="3982" y="2880"/>
                </a:lnTo>
                <a:lnTo>
                  <a:pt x="3974" y="2892"/>
                </a:lnTo>
                <a:lnTo>
                  <a:pt x="3964" y="2904"/>
                </a:lnTo>
                <a:lnTo>
                  <a:pt x="3952" y="2914"/>
                </a:lnTo>
                <a:lnTo>
                  <a:pt x="3940" y="2922"/>
                </a:lnTo>
                <a:lnTo>
                  <a:pt x="3924" y="2926"/>
                </a:lnTo>
                <a:lnTo>
                  <a:pt x="3908" y="2928"/>
                </a:lnTo>
                <a:close/>
                <a:moveTo>
                  <a:pt x="3908" y="2728"/>
                </a:moveTo>
                <a:lnTo>
                  <a:pt x="3908" y="2728"/>
                </a:lnTo>
                <a:lnTo>
                  <a:pt x="3892" y="2726"/>
                </a:lnTo>
                <a:lnTo>
                  <a:pt x="3876" y="2722"/>
                </a:lnTo>
                <a:lnTo>
                  <a:pt x="3864" y="2714"/>
                </a:lnTo>
                <a:lnTo>
                  <a:pt x="3852" y="2704"/>
                </a:lnTo>
                <a:lnTo>
                  <a:pt x="3842" y="2692"/>
                </a:lnTo>
                <a:lnTo>
                  <a:pt x="3834" y="2680"/>
                </a:lnTo>
                <a:lnTo>
                  <a:pt x="3830" y="2664"/>
                </a:lnTo>
                <a:lnTo>
                  <a:pt x="3828" y="2648"/>
                </a:lnTo>
                <a:lnTo>
                  <a:pt x="3830" y="2632"/>
                </a:lnTo>
                <a:lnTo>
                  <a:pt x="3834" y="2616"/>
                </a:lnTo>
                <a:lnTo>
                  <a:pt x="3842" y="2604"/>
                </a:lnTo>
                <a:lnTo>
                  <a:pt x="3852" y="2592"/>
                </a:lnTo>
                <a:lnTo>
                  <a:pt x="3864" y="2582"/>
                </a:lnTo>
                <a:lnTo>
                  <a:pt x="3876" y="2574"/>
                </a:lnTo>
                <a:lnTo>
                  <a:pt x="3892" y="2570"/>
                </a:lnTo>
                <a:lnTo>
                  <a:pt x="3908" y="2568"/>
                </a:lnTo>
                <a:lnTo>
                  <a:pt x="3924" y="2570"/>
                </a:lnTo>
                <a:lnTo>
                  <a:pt x="3940" y="2574"/>
                </a:lnTo>
                <a:lnTo>
                  <a:pt x="3952" y="2582"/>
                </a:lnTo>
                <a:lnTo>
                  <a:pt x="3964" y="2592"/>
                </a:lnTo>
                <a:lnTo>
                  <a:pt x="3974" y="2604"/>
                </a:lnTo>
                <a:lnTo>
                  <a:pt x="3982" y="2616"/>
                </a:lnTo>
                <a:lnTo>
                  <a:pt x="3986" y="2632"/>
                </a:lnTo>
                <a:lnTo>
                  <a:pt x="3988" y="2648"/>
                </a:lnTo>
                <a:lnTo>
                  <a:pt x="3986" y="2664"/>
                </a:lnTo>
                <a:lnTo>
                  <a:pt x="3982" y="2680"/>
                </a:lnTo>
                <a:lnTo>
                  <a:pt x="3974" y="2692"/>
                </a:lnTo>
                <a:lnTo>
                  <a:pt x="3964" y="2704"/>
                </a:lnTo>
                <a:lnTo>
                  <a:pt x="3952" y="2714"/>
                </a:lnTo>
                <a:lnTo>
                  <a:pt x="3940" y="2722"/>
                </a:lnTo>
                <a:lnTo>
                  <a:pt x="3924" y="2726"/>
                </a:lnTo>
                <a:lnTo>
                  <a:pt x="3908" y="2728"/>
                </a:lnTo>
                <a:close/>
                <a:moveTo>
                  <a:pt x="3908" y="2520"/>
                </a:moveTo>
                <a:lnTo>
                  <a:pt x="3908" y="2520"/>
                </a:lnTo>
                <a:lnTo>
                  <a:pt x="3892" y="2518"/>
                </a:lnTo>
                <a:lnTo>
                  <a:pt x="3876" y="2514"/>
                </a:lnTo>
                <a:lnTo>
                  <a:pt x="3864" y="2506"/>
                </a:lnTo>
                <a:lnTo>
                  <a:pt x="3852" y="2496"/>
                </a:lnTo>
                <a:lnTo>
                  <a:pt x="3842" y="2484"/>
                </a:lnTo>
                <a:lnTo>
                  <a:pt x="3834" y="2472"/>
                </a:lnTo>
                <a:lnTo>
                  <a:pt x="3830" y="2456"/>
                </a:lnTo>
                <a:lnTo>
                  <a:pt x="3828" y="2440"/>
                </a:lnTo>
                <a:lnTo>
                  <a:pt x="3830" y="2424"/>
                </a:lnTo>
                <a:lnTo>
                  <a:pt x="3834" y="2408"/>
                </a:lnTo>
                <a:lnTo>
                  <a:pt x="3842" y="2396"/>
                </a:lnTo>
                <a:lnTo>
                  <a:pt x="3852" y="2384"/>
                </a:lnTo>
                <a:lnTo>
                  <a:pt x="3864" y="2374"/>
                </a:lnTo>
                <a:lnTo>
                  <a:pt x="3876" y="2366"/>
                </a:lnTo>
                <a:lnTo>
                  <a:pt x="3892" y="2362"/>
                </a:lnTo>
                <a:lnTo>
                  <a:pt x="3908" y="2360"/>
                </a:lnTo>
                <a:lnTo>
                  <a:pt x="3924" y="2362"/>
                </a:lnTo>
                <a:lnTo>
                  <a:pt x="3940" y="2366"/>
                </a:lnTo>
                <a:lnTo>
                  <a:pt x="3952" y="2374"/>
                </a:lnTo>
                <a:lnTo>
                  <a:pt x="3964" y="2384"/>
                </a:lnTo>
                <a:lnTo>
                  <a:pt x="3974" y="2396"/>
                </a:lnTo>
                <a:lnTo>
                  <a:pt x="3982" y="2408"/>
                </a:lnTo>
                <a:lnTo>
                  <a:pt x="3986" y="2424"/>
                </a:lnTo>
                <a:lnTo>
                  <a:pt x="3988" y="2440"/>
                </a:lnTo>
                <a:lnTo>
                  <a:pt x="3986" y="2456"/>
                </a:lnTo>
                <a:lnTo>
                  <a:pt x="3982" y="2472"/>
                </a:lnTo>
                <a:lnTo>
                  <a:pt x="3974" y="2484"/>
                </a:lnTo>
                <a:lnTo>
                  <a:pt x="3964" y="2496"/>
                </a:lnTo>
                <a:lnTo>
                  <a:pt x="3952" y="2506"/>
                </a:lnTo>
                <a:lnTo>
                  <a:pt x="3940" y="2514"/>
                </a:lnTo>
                <a:lnTo>
                  <a:pt x="3924" y="2518"/>
                </a:lnTo>
                <a:lnTo>
                  <a:pt x="3908" y="2520"/>
                </a:lnTo>
                <a:close/>
                <a:moveTo>
                  <a:pt x="3908" y="2312"/>
                </a:moveTo>
                <a:lnTo>
                  <a:pt x="3908" y="2312"/>
                </a:lnTo>
                <a:lnTo>
                  <a:pt x="3892" y="2310"/>
                </a:lnTo>
                <a:lnTo>
                  <a:pt x="3876" y="2306"/>
                </a:lnTo>
                <a:lnTo>
                  <a:pt x="3864" y="2298"/>
                </a:lnTo>
                <a:lnTo>
                  <a:pt x="3852" y="2288"/>
                </a:lnTo>
                <a:lnTo>
                  <a:pt x="3842" y="2276"/>
                </a:lnTo>
                <a:lnTo>
                  <a:pt x="3834" y="2264"/>
                </a:lnTo>
                <a:lnTo>
                  <a:pt x="3830" y="2248"/>
                </a:lnTo>
                <a:lnTo>
                  <a:pt x="3828" y="2232"/>
                </a:lnTo>
                <a:lnTo>
                  <a:pt x="3830" y="2216"/>
                </a:lnTo>
                <a:lnTo>
                  <a:pt x="3834" y="2200"/>
                </a:lnTo>
                <a:lnTo>
                  <a:pt x="3842" y="2188"/>
                </a:lnTo>
                <a:lnTo>
                  <a:pt x="3852" y="2176"/>
                </a:lnTo>
                <a:lnTo>
                  <a:pt x="3864" y="2166"/>
                </a:lnTo>
                <a:lnTo>
                  <a:pt x="3876" y="2158"/>
                </a:lnTo>
                <a:lnTo>
                  <a:pt x="3892" y="2154"/>
                </a:lnTo>
                <a:lnTo>
                  <a:pt x="3908" y="2152"/>
                </a:lnTo>
                <a:lnTo>
                  <a:pt x="3924" y="2154"/>
                </a:lnTo>
                <a:lnTo>
                  <a:pt x="3940" y="2158"/>
                </a:lnTo>
                <a:lnTo>
                  <a:pt x="3952" y="2166"/>
                </a:lnTo>
                <a:lnTo>
                  <a:pt x="3964" y="2176"/>
                </a:lnTo>
                <a:lnTo>
                  <a:pt x="3974" y="2188"/>
                </a:lnTo>
                <a:lnTo>
                  <a:pt x="3982" y="2200"/>
                </a:lnTo>
                <a:lnTo>
                  <a:pt x="3986" y="2216"/>
                </a:lnTo>
                <a:lnTo>
                  <a:pt x="3988" y="2232"/>
                </a:lnTo>
                <a:lnTo>
                  <a:pt x="3986" y="2248"/>
                </a:lnTo>
                <a:lnTo>
                  <a:pt x="3982" y="2264"/>
                </a:lnTo>
                <a:lnTo>
                  <a:pt x="3974" y="2276"/>
                </a:lnTo>
                <a:lnTo>
                  <a:pt x="3964" y="2288"/>
                </a:lnTo>
                <a:lnTo>
                  <a:pt x="3952" y="2298"/>
                </a:lnTo>
                <a:lnTo>
                  <a:pt x="3940" y="2306"/>
                </a:lnTo>
                <a:lnTo>
                  <a:pt x="3924" y="2310"/>
                </a:lnTo>
                <a:lnTo>
                  <a:pt x="3908" y="2312"/>
                </a:lnTo>
                <a:close/>
                <a:moveTo>
                  <a:pt x="3908" y="2096"/>
                </a:moveTo>
                <a:lnTo>
                  <a:pt x="3908" y="2096"/>
                </a:lnTo>
                <a:lnTo>
                  <a:pt x="3892" y="2094"/>
                </a:lnTo>
                <a:lnTo>
                  <a:pt x="3876" y="2090"/>
                </a:lnTo>
                <a:lnTo>
                  <a:pt x="3864" y="2082"/>
                </a:lnTo>
                <a:lnTo>
                  <a:pt x="3852" y="2072"/>
                </a:lnTo>
                <a:lnTo>
                  <a:pt x="3842" y="2060"/>
                </a:lnTo>
                <a:lnTo>
                  <a:pt x="3834" y="2048"/>
                </a:lnTo>
                <a:lnTo>
                  <a:pt x="3830" y="2032"/>
                </a:lnTo>
                <a:lnTo>
                  <a:pt x="3828" y="2016"/>
                </a:lnTo>
                <a:lnTo>
                  <a:pt x="3830" y="2000"/>
                </a:lnTo>
                <a:lnTo>
                  <a:pt x="3834" y="1984"/>
                </a:lnTo>
                <a:lnTo>
                  <a:pt x="3842" y="1972"/>
                </a:lnTo>
                <a:lnTo>
                  <a:pt x="3852" y="1960"/>
                </a:lnTo>
                <a:lnTo>
                  <a:pt x="3864" y="1950"/>
                </a:lnTo>
                <a:lnTo>
                  <a:pt x="3876" y="1942"/>
                </a:lnTo>
                <a:lnTo>
                  <a:pt x="3892" y="1938"/>
                </a:lnTo>
                <a:lnTo>
                  <a:pt x="3908" y="1936"/>
                </a:lnTo>
                <a:lnTo>
                  <a:pt x="3924" y="1938"/>
                </a:lnTo>
                <a:lnTo>
                  <a:pt x="3940" y="1942"/>
                </a:lnTo>
                <a:lnTo>
                  <a:pt x="3952" y="1950"/>
                </a:lnTo>
                <a:lnTo>
                  <a:pt x="3964" y="1960"/>
                </a:lnTo>
                <a:lnTo>
                  <a:pt x="3974" y="1972"/>
                </a:lnTo>
                <a:lnTo>
                  <a:pt x="3982" y="1984"/>
                </a:lnTo>
                <a:lnTo>
                  <a:pt x="3986" y="2000"/>
                </a:lnTo>
                <a:lnTo>
                  <a:pt x="3988" y="2016"/>
                </a:lnTo>
                <a:lnTo>
                  <a:pt x="3986" y="2032"/>
                </a:lnTo>
                <a:lnTo>
                  <a:pt x="3982" y="2048"/>
                </a:lnTo>
                <a:lnTo>
                  <a:pt x="3974" y="2060"/>
                </a:lnTo>
                <a:lnTo>
                  <a:pt x="3964" y="2072"/>
                </a:lnTo>
                <a:lnTo>
                  <a:pt x="3952" y="2082"/>
                </a:lnTo>
                <a:lnTo>
                  <a:pt x="3940" y="2090"/>
                </a:lnTo>
                <a:lnTo>
                  <a:pt x="3924" y="2094"/>
                </a:lnTo>
                <a:lnTo>
                  <a:pt x="3908" y="2096"/>
                </a:lnTo>
                <a:close/>
                <a:moveTo>
                  <a:pt x="3908" y="1880"/>
                </a:moveTo>
                <a:lnTo>
                  <a:pt x="3908" y="1880"/>
                </a:lnTo>
                <a:lnTo>
                  <a:pt x="3892" y="1878"/>
                </a:lnTo>
                <a:lnTo>
                  <a:pt x="3876" y="1874"/>
                </a:lnTo>
                <a:lnTo>
                  <a:pt x="3864" y="1866"/>
                </a:lnTo>
                <a:lnTo>
                  <a:pt x="3852" y="1856"/>
                </a:lnTo>
                <a:lnTo>
                  <a:pt x="3842" y="1844"/>
                </a:lnTo>
                <a:lnTo>
                  <a:pt x="3834" y="1832"/>
                </a:lnTo>
                <a:lnTo>
                  <a:pt x="3830" y="1816"/>
                </a:lnTo>
                <a:lnTo>
                  <a:pt x="3828" y="1800"/>
                </a:lnTo>
                <a:lnTo>
                  <a:pt x="3830" y="1784"/>
                </a:lnTo>
                <a:lnTo>
                  <a:pt x="3834" y="1768"/>
                </a:lnTo>
                <a:lnTo>
                  <a:pt x="3842" y="1756"/>
                </a:lnTo>
                <a:lnTo>
                  <a:pt x="3852" y="1744"/>
                </a:lnTo>
                <a:lnTo>
                  <a:pt x="3864" y="1734"/>
                </a:lnTo>
                <a:lnTo>
                  <a:pt x="3876" y="1726"/>
                </a:lnTo>
                <a:lnTo>
                  <a:pt x="3892" y="1722"/>
                </a:lnTo>
                <a:lnTo>
                  <a:pt x="3908" y="1720"/>
                </a:lnTo>
                <a:lnTo>
                  <a:pt x="3924" y="1722"/>
                </a:lnTo>
                <a:lnTo>
                  <a:pt x="3940" y="1726"/>
                </a:lnTo>
                <a:lnTo>
                  <a:pt x="3952" y="1734"/>
                </a:lnTo>
                <a:lnTo>
                  <a:pt x="3964" y="1744"/>
                </a:lnTo>
                <a:lnTo>
                  <a:pt x="3974" y="1756"/>
                </a:lnTo>
                <a:lnTo>
                  <a:pt x="3982" y="1768"/>
                </a:lnTo>
                <a:lnTo>
                  <a:pt x="3986" y="1784"/>
                </a:lnTo>
                <a:lnTo>
                  <a:pt x="3988" y="1800"/>
                </a:lnTo>
                <a:lnTo>
                  <a:pt x="3986" y="1816"/>
                </a:lnTo>
                <a:lnTo>
                  <a:pt x="3982" y="1832"/>
                </a:lnTo>
                <a:lnTo>
                  <a:pt x="3974" y="1844"/>
                </a:lnTo>
                <a:lnTo>
                  <a:pt x="3964" y="1856"/>
                </a:lnTo>
                <a:lnTo>
                  <a:pt x="3952" y="1866"/>
                </a:lnTo>
                <a:lnTo>
                  <a:pt x="3940" y="1874"/>
                </a:lnTo>
                <a:lnTo>
                  <a:pt x="3924" y="1878"/>
                </a:lnTo>
                <a:lnTo>
                  <a:pt x="3908" y="1880"/>
                </a:lnTo>
                <a:close/>
                <a:moveTo>
                  <a:pt x="3908" y="1680"/>
                </a:moveTo>
                <a:lnTo>
                  <a:pt x="3908" y="1680"/>
                </a:lnTo>
                <a:lnTo>
                  <a:pt x="3892" y="1678"/>
                </a:lnTo>
                <a:lnTo>
                  <a:pt x="3876" y="1674"/>
                </a:lnTo>
                <a:lnTo>
                  <a:pt x="3864" y="1666"/>
                </a:lnTo>
                <a:lnTo>
                  <a:pt x="3852" y="1656"/>
                </a:lnTo>
                <a:lnTo>
                  <a:pt x="3842" y="1644"/>
                </a:lnTo>
                <a:lnTo>
                  <a:pt x="3834" y="1632"/>
                </a:lnTo>
                <a:lnTo>
                  <a:pt x="3830" y="1616"/>
                </a:lnTo>
                <a:lnTo>
                  <a:pt x="3828" y="1600"/>
                </a:lnTo>
                <a:lnTo>
                  <a:pt x="3830" y="1584"/>
                </a:lnTo>
                <a:lnTo>
                  <a:pt x="3834" y="1568"/>
                </a:lnTo>
                <a:lnTo>
                  <a:pt x="3842" y="1556"/>
                </a:lnTo>
                <a:lnTo>
                  <a:pt x="3852" y="1544"/>
                </a:lnTo>
                <a:lnTo>
                  <a:pt x="3864" y="1534"/>
                </a:lnTo>
                <a:lnTo>
                  <a:pt x="3876" y="1526"/>
                </a:lnTo>
                <a:lnTo>
                  <a:pt x="3892" y="1522"/>
                </a:lnTo>
                <a:lnTo>
                  <a:pt x="3908" y="1520"/>
                </a:lnTo>
                <a:lnTo>
                  <a:pt x="3924" y="1522"/>
                </a:lnTo>
                <a:lnTo>
                  <a:pt x="3940" y="1526"/>
                </a:lnTo>
                <a:lnTo>
                  <a:pt x="3952" y="1534"/>
                </a:lnTo>
                <a:lnTo>
                  <a:pt x="3964" y="1544"/>
                </a:lnTo>
                <a:lnTo>
                  <a:pt x="3974" y="1556"/>
                </a:lnTo>
                <a:lnTo>
                  <a:pt x="3982" y="1568"/>
                </a:lnTo>
                <a:lnTo>
                  <a:pt x="3986" y="1584"/>
                </a:lnTo>
                <a:lnTo>
                  <a:pt x="3988" y="1600"/>
                </a:lnTo>
                <a:lnTo>
                  <a:pt x="3986" y="1616"/>
                </a:lnTo>
                <a:lnTo>
                  <a:pt x="3982" y="1632"/>
                </a:lnTo>
                <a:lnTo>
                  <a:pt x="3974" y="1644"/>
                </a:lnTo>
                <a:lnTo>
                  <a:pt x="3964" y="1656"/>
                </a:lnTo>
                <a:lnTo>
                  <a:pt x="3952" y="1666"/>
                </a:lnTo>
                <a:lnTo>
                  <a:pt x="3940" y="1674"/>
                </a:lnTo>
                <a:lnTo>
                  <a:pt x="3924" y="1678"/>
                </a:lnTo>
                <a:lnTo>
                  <a:pt x="3908" y="1680"/>
                </a:lnTo>
                <a:close/>
                <a:moveTo>
                  <a:pt x="3908" y="1472"/>
                </a:moveTo>
                <a:lnTo>
                  <a:pt x="3908" y="1472"/>
                </a:lnTo>
                <a:lnTo>
                  <a:pt x="3892" y="1470"/>
                </a:lnTo>
                <a:lnTo>
                  <a:pt x="3876" y="1466"/>
                </a:lnTo>
                <a:lnTo>
                  <a:pt x="3864" y="1458"/>
                </a:lnTo>
                <a:lnTo>
                  <a:pt x="3852" y="1448"/>
                </a:lnTo>
                <a:lnTo>
                  <a:pt x="3842" y="1436"/>
                </a:lnTo>
                <a:lnTo>
                  <a:pt x="3834" y="1424"/>
                </a:lnTo>
                <a:lnTo>
                  <a:pt x="3830" y="1408"/>
                </a:lnTo>
                <a:lnTo>
                  <a:pt x="3828" y="1392"/>
                </a:lnTo>
                <a:lnTo>
                  <a:pt x="3830" y="1376"/>
                </a:lnTo>
                <a:lnTo>
                  <a:pt x="3834" y="1360"/>
                </a:lnTo>
                <a:lnTo>
                  <a:pt x="3842" y="1348"/>
                </a:lnTo>
                <a:lnTo>
                  <a:pt x="3852" y="1336"/>
                </a:lnTo>
                <a:lnTo>
                  <a:pt x="3864" y="1326"/>
                </a:lnTo>
                <a:lnTo>
                  <a:pt x="3876" y="1318"/>
                </a:lnTo>
                <a:lnTo>
                  <a:pt x="3892" y="1314"/>
                </a:lnTo>
                <a:lnTo>
                  <a:pt x="3908" y="1312"/>
                </a:lnTo>
                <a:lnTo>
                  <a:pt x="3924" y="1314"/>
                </a:lnTo>
                <a:lnTo>
                  <a:pt x="3940" y="1318"/>
                </a:lnTo>
                <a:lnTo>
                  <a:pt x="3952" y="1326"/>
                </a:lnTo>
                <a:lnTo>
                  <a:pt x="3964" y="1336"/>
                </a:lnTo>
                <a:lnTo>
                  <a:pt x="3974" y="1348"/>
                </a:lnTo>
                <a:lnTo>
                  <a:pt x="3982" y="1360"/>
                </a:lnTo>
                <a:lnTo>
                  <a:pt x="3986" y="1376"/>
                </a:lnTo>
                <a:lnTo>
                  <a:pt x="3988" y="1392"/>
                </a:lnTo>
                <a:lnTo>
                  <a:pt x="3986" y="1408"/>
                </a:lnTo>
                <a:lnTo>
                  <a:pt x="3982" y="1424"/>
                </a:lnTo>
                <a:lnTo>
                  <a:pt x="3974" y="1436"/>
                </a:lnTo>
                <a:lnTo>
                  <a:pt x="3964" y="1448"/>
                </a:lnTo>
                <a:lnTo>
                  <a:pt x="3952" y="1458"/>
                </a:lnTo>
                <a:lnTo>
                  <a:pt x="3940" y="1466"/>
                </a:lnTo>
                <a:lnTo>
                  <a:pt x="3924" y="1470"/>
                </a:lnTo>
                <a:lnTo>
                  <a:pt x="3908" y="1472"/>
                </a:lnTo>
                <a:close/>
                <a:moveTo>
                  <a:pt x="3908" y="1264"/>
                </a:moveTo>
                <a:lnTo>
                  <a:pt x="3908" y="1264"/>
                </a:lnTo>
                <a:lnTo>
                  <a:pt x="3892" y="1262"/>
                </a:lnTo>
                <a:lnTo>
                  <a:pt x="3876" y="1258"/>
                </a:lnTo>
                <a:lnTo>
                  <a:pt x="3864" y="1250"/>
                </a:lnTo>
                <a:lnTo>
                  <a:pt x="3852" y="1240"/>
                </a:lnTo>
                <a:lnTo>
                  <a:pt x="3842" y="1228"/>
                </a:lnTo>
                <a:lnTo>
                  <a:pt x="3834" y="1216"/>
                </a:lnTo>
                <a:lnTo>
                  <a:pt x="3830" y="1200"/>
                </a:lnTo>
                <a:lnTo>
                  <a:pt x="3828" y="1184"/>
                </a:lnTo>
                <a:lnTo>
                  <a:pt x="3830" y="1168"/>
                </a:lnTo>
                <a:lnTo>
                  <a:pt x="3834" y="1152"/>
                </a:lnTo>
                <a:lnTo>
                  <a:pt x="3842" y="1140"/>
                </a:lnTo>
                <a:lnTo>
                  <a:pt x="3852" y="1128"/>
                </a:lnTo>
                <a:lnTo>
                  <a:pt x="3864" y="1118"/>
                </a:lnTo>
                <a:lnTo>
                  <a:pt x="3876" y="1110"/>
                </a:lnTo>
                <a:lnTo>
                  <a:pt x="3892" y="1106"/>
                </a:lnTo>
                <a:lnTo>
                  <a:pt x="3908" y="1104"/>
                </a:lnTo>
                <a:lnTo>
                  <a:pt x="3924" y="1106"/>
                </a:lnTo>
                <a:lnTo>
                  <a:pt x="3940" y="1110"/>
                </a:lnTo>
                <a:lnTo>
                  <a:pt x="3952" y="1118"/>
                </a:lnTo>
                <a:lnTo>
                  <a:pt x="3964" y="1128"/>
                </a:lnTo>
                <a:lnTo>
                  <a:pt x="3974" y="1140"/>
                </a:lnTo>
                <a:lnTo>
                  <a:pt x="3982" y="1152"/>
                </a:lnTo>
                <a:lnTo>
                  <a:pt x="3986" y="1168"/>
                </a:lnTo>
                <a:lnTo>
                  <a:pt x="3988" y="1184"/>
                </a:lnTo>
                <a:lnTo>
                  <a:pt x="3986" y="1200"/>
                </a:lnTo>
                <a:lnTo>
                  <a:pt x="3982" y="1216"/>
                </a:lnTo>
                <a:lnTo>
                  <a:pt x="3974" y="1228"/>
                </a:lnTo>
                <a:lnTo>
                  <a:pt x="3964" y="1240"/>
                </a:lnTo>
                <a:lnTo>
                  <a:pt x="3952" y="1250"/>
                </a:lnTo>
                <a:lnTo>
                  <a:pt x="3940" y="1258"/>
                </a:lnTo>
                <a:lnTo>
                  <a:pt x="3924" y="1262"/>
                </a:lnTo>
                <a:lnTo>
                  <a:pt x="3908" y="1264"/>
                </a:lnTo>
                <a:close/>
                <a:moveTo>
                  <a:pt x="3908" y="1056"/>
                </a:moveTo>
                <a:lnTo>
                  <a:pt x="3908" y="1056"/>
                </a:lnTo>
                <a:lnTo>
                  <a:pt x="3892" y="1054"/>
                </a:lnTo>
                <a:lnTo>
                  <a:pt x="3876" y="1050"/>
                </a:lnTo>
                <a:lnTo>
                  <a:pt x="3864" y="1042"/>
                </a:lnTo>
                <a:lnTo>
                  <a:pt x="3852" y="1032"/>
                </a:lnTo>
                <a:lnTo>
                  <a:pt x="3842" y="1020"/>
                </a:lnTo>
                <a:lnTo>
                  <a:pt x="3834" y="1008"/>
                </a:lnTo>
                <a:lnTo>
                  <a:pt x="3830" y="992"/>
                </a:lnTo>
                <a:lnTo>
                  <a:pt x="3828" y="976"/>
                </a:lnTo>
                <a:lnTo>
                  <a:pt x="3830" y="960"/>
                </a:lnTo>
                <a:lnTo>
                  <a:pt x="3834" y="944"/>
                </a:lnTo>
                <a:lnTo>
                  <a:pt x="3842" y="932"/>
                </a:lnTo>
                <a:lnTo>
                  <a:pt x="3852" y="920"/>
                </a:lnTo>
                <a:lnTo>
                  <a:pt x="3864" y="910"/>
                </a:lnTo>
                <a:lnTo>
                  <a:pt x="3876" y="902"/>
                </a:lnTo>
                <a:lnTo>
                  <a:pt x="3892" y="898"/>
                </a:lnTo>
                <a:lnTo>
                  <a:pt x="3908" y="896"/>
                </a:lnTo>
                <a:lnTo>
                  <a:pt x="3924" y="898"/>
                </a:lnTo>
                <a:lnTo>
                  <a:pt x="3940" y="902"/>
                </a:lnTo>
                <a:lnTo>
                  <a:pt x="3952" y="910"/>
                </a:lnTo>
                <a:lnTo>
                  <a:pt x="3964" y="920"/>
                </a:lnTo>
                <a:lnTo>
                  <a:pt x="3974" y="932"/>
                </a:lnTo>
                <a:lnTo>
                  <a:pt x="3982" y="944"/>
                </a:lnTo>
                <a:lnTo>
                  <a:pt x="3986" y="960"/>
                </a:lnTo>
                <a:lnTo>
                  <a:pt x="3988" y="976"/>
                </a:lnTo>
                <a:lnTo>
                  <a:pt x="3986" y="992"/>
                </a:lnTo>
                <a:lnTo>
                  <a:pt x="3982" y="1008"/>
                </a:lnTo>
                <a:lnTo>
                  <a:pt x="3974" y="1020"/>
                </a:lnTo>
                <a:lnTo>
                  <a:pt x="3964" y="1032"/>
                </a:lnTo>
                <a:lnTo>
                  <a:pt x="3952" y="1042"/>
                </a:lnTo>
                <a:lnTo>
                  <a:pt x="3940" y="1050"/>
                </a:lnTo>
                <a:lnTo>
                  <a:pt x="3924" y="1054"/>
                </a:lnTo>
                <a:lnTo>
                  <a:pt x="3908" y="1056"/>
                </a:lnTo>
                <a:close/>
                <a:moveTo>
                  <a:pt x="3908" y="840"/>
                </a:moveTo>
                <a:lnTo>
                  <a:pt x="3908" y="840"/>
                </a:lnTo>
                <a:lnTo>
                  <a:pt x="3892" y="838"/>
                </a:lnTo>
                <a:lnTo>
                  <a:pt x="3876" y="834"/>
                </a:lnTo>
                <a:lnTo>
                  <a:pt x="3864" y="826"/>
                </a:lnTo>
                <a:lnTo>
                  <a:pt x="3852" y="816"/>
                </a:lnTo>
                <a:lnTo>
                  <a:pt x="3842" y="804"/>
                </a:lnTo>
                <a:lnTo>
                  <a:pt x="3834" y="792"/>
                </a:lnTo>
                <a:lnTo>
                  <a:pt x="3830" y="776"/>
                </a:lnTo>
                <a:lnTo>
                  <a:pt x="3828" y="760"/>
                </a:lnTo>
                <a:lnTo>
                  <a:pt x="3830" y="744"/>
                </a:lnTo>
                <a:lnTo>
                  <a:pt x="3834" y="728"/>
                </a:lnTo>
                <a:lnTo>
                  <a:pt x="3842" y="716"/>
                </a:lnTo>
                <a:lnTo>
                  <a:pt x="3852" y="704"/>
                </a:lnTo>
                <a:lnTo>
                  <a:pt x="3864" y="694"/>
                </a:lnTo>
                <a:lnTo>
                  <a:pt x="3876" y="686"/>
                </a:lnTo>
                <a:lnTo>
                  <a:pt x="3892" y="682"/>
                </a:lnTo>
                <a:lnTo>
                  <a:pt x="3908" y="680"/>
                </a:lnTo>
                <a:lnTo>
                  <a:pt x="3924" y="682"/>
                </a:lnTo>
                <a:lnTo>
                  <a:pt x="3940" y="686"/>
                </a:lnTo>
                <a:lnTo>
                  <a:pt x="3952" y="694"/>
                </a:lnTo>
                <a:lnTo>
                  <a:pt x="3964" y="704"/>
                </a:lnTo>
                <a:lnTo>
                  <a:pt x="3974" y="716"/>
                </a:lnTo>
                <a:lnTo>
                  <a:pt x="3982" y="728"/>
                </a:lnTo>
                <a:lnTo>
                  <a:pt x="3986" y="744"/>
                </a:lnTo>
                <a:lnTo>
                  <a:pt x="3988" y="760"/>
                </a:lnTo>
                <a:lnTo>
                  <a:pt x="3986" y="776"/>
                </a:lnTo>
                <a:lnTo>
                  <a:pt x="3982" y="792"/>
                </a:lnTo>
                <a:lnTo>
                  <a:pt x="3974" y="804"/>
                </a:lnTo>
                <a:lnTo>
                  <a:pt x="3964" y="816"/>
                </a:lnTo>
                <a:lnTo>
                  <a:pt x="3952" y="826"/>
                </a:lnTo>
                <a:lnTo>
                  <a:pt x="3940" y="834"/>
                </a:lnTo>
                <a:lnTo>
                  <a:pt x="3924" y="838"/>
                </a:lnTo>
                <a:lnTo>
                  <a:pt x="3908" y="840"/>
                </a:lnTo>
                <a:close/>
                <a:moveTo>
                  <a:pt x="3908" y="640"/>
                </a:moveTo>
                <a:lnTo>
                  <a:pt x="3908" y="640"/>
                </a:lnTo>
                <a:lnTo>
                  <a:pt x="3892" y="638"/>
                </a:lnTo>
                <a:lnTo>
                  <a:pt x="3876" y="634"/>
                </a:lnTo>
                <a:lnTo>
                  <a:pt x="3864" y="626"/>
                </a:lnTo>
                <a:lnTo>
                  <a:pt x="3852" y="616"/>
                </a:lnTo>
                <a:lnTo>
                  <a:pt x="3842" y="604"/>
                </a:lnTo>
                <a:lnTo>
                  <a:pt x="3834" y="592"/>
                </a:lnTo>
                <a:lnTo>
                  <a:pt x="3830" y="576"/>
                </a:lnTo>
                <a:lnTo>
                  <a:pt x="3828" y="560"/>
                </a:lnTo>
                <a:lnTo>
                  <a:pt x="3830" y="544"/>
                </a:lnTo>
                <a:lnTo>
                  <a:pt x="3834" y="528"/>
                </a:lnTo>
                <a:lnTo>
                  <a:pt x="3842" y="516"/>
                </a:lnTo>
                <a:lnTo>
                  <a:pt x="3852" y="504"/>
                </a:lnTo>
                <a:lnTo>
                  <a:pt x="3864" y="494"/>
                </a:lnTo>
                <a:lnTo>
                  <a:pt x="3876" y="486"/>
                </a:lnTo>
                <a:lnTo>
                  <a:pt x="3892" y="482"/>
                </a:lnTo>
                <a:lnTo>
                  <a:pt x="3908" y="480"/>
                </a:lnTo>
                <a:lnTo>
                  <a:pt x="3924" y="482"/>
                </a:lnTo>
                <a:lnTo>
                  <a:pt x="3940" y="486"/>
                </a:lnTo>
                <a:lnTo>
                  <a:pt x="3952" y="494"/>
                </a:lnTo>
                <a:lnTo>
                  <a:pt x="3964" y="504"/>
                </a:lnTo>
                <a:lnTo>
                  <a:pt x="3974" y="516"/>
                </a:lnTo>
                <a:lnTo>
                  <a:pt x="3982" y="528"/>
                </a:lnTo>
                <a:lnTo>
                  <a:pt x="3986" y="544"/>
                </a:lnTo>
                <a:lnTo>
                  <a:pt x="3988" y="560"/>
                </a:lnTo>
                <a:lnTo>
                  <a:pt x="3986" y="576"/>
                </a:lnTo>
                <a:lnTo>
                  <a:pt x="3982" y="592"/>
                </a:lnTo>
                <a:lnTo>
                  <a:pt x="3974" y="604"/>
                </a:lnTo>
                <a:lnTo>
                  <a:pt x="3964" y="616"/>
                </a:lnTo>
                <a:lnTo>
                  <a:pt x="3952" y="626"/>
                </a:lnTo>
                <a:lnTo>
                  <a:pt x="3940" y="634"/>
                </a:lnTo>
                <a:lnTo>
                  <a:pt x="3924" y="638"/>
                </a:lnTo>
                <a:lnTo>
                  <a:pt x="3908" y="640"/>
                </a:lnTo>
                <a:close/>
                <a:moveTo>
                  <a:pt x="3908" y="432"/>
                </a:moveTo>
                <a:lnTo>
                  <a:pt x="3908" y="432"/>
                </a:lnTo>
                <a:lnTo>
                  <a:pt x="3892" y="430"/>
                </a:lnTo>
                <a:lnTo>
                  <a:pt x="3876" y="426"/>
                </a:lnTo>
                <a:lnTo>
                  <a:pt x="3864" y="418"/>
                </a:lnTo>
                <a:lnTo>
                  <a:pt x="3852" y="408"/>
                </a:lnTo>
                <a:lnTo>
                  <a:pt x="3842" y="396"/>
                </a:lnTo>
                <a:lnTo>
                  <a:pt x="3834" y="384"/>
                </a:lnTo>
                <a:lnTo>
                  <a:pt x="3830" y="368"/>
                </a:lnTo>
                <a:lnTo>
                  <a:pt x="3828" y="352"/>
                </a:lnTo>
                <a:lnTo>
                  <a:pt x="3830" y="336"/>
                </a:lnTo>
                <a:lnTo>
                  <a:pt x="3834" y="320"/>
                </a:lnTo>
                <a:lnTo>
                  <a:pt x="3842" y="308"/>
                </a:lnTo>
                <a:lnTo>
                  <a:pt x="3852" y="296"/>
                </a:lnTo>
                <a:lnTo>
                  <a:pt x="3864" y="286"/>
                </a:lnTo>
                <a:lnTo>
                  <a:pt x="3876" y="278"/>
                </a:lnTo>
                <a:lnTo>
                  <a:pt x="3892" y="274"/>
                </a:lnTo>
                <a:lnTo>
                  <a:pt x="3908" y="272"/>
                </a:lnTo>
                <a:lnTo>
                  <a:pt x="3924" y="274"/>
                </a:lnTo>
                <a:lnTo>
                  <a:pt x="3940" y="278"/>
                </a:lnTo>
                <a:lnTo>
                  <a:pt x="3952" y="286"/>
                </a:lnTo>
                <a:lnTo>
                  <a:pt x="3964" y="296"/>
                </a:lnTo>
                <a:lnTo>
                  <a:pt x="3974" y="308"/>
                </a:lnTo>
                <a:lnTo>
                  <a:pt x="3982" y="320"/>
                </a:lnTo>
                <a:lnTo>
                  <a:pt x="3986" y="336"/>
                </a:lnTo>
                <a:lnTo>
                  <a:pt x="3988" y="352"/>
                </a:lnTo>
                <a:lnTo>
                  <a:pt x="3986" y="368"/>
                </a:lnTo>
                <a:lnTo>
                  <a:pt x="3982" y="384"/>
                </a:lnTo>
                <a:lnTo>
                  <a:pt x="3974" y="396"/>
                </a:lnTo>
                <a:lnTo>
                  <a:pt x="3964" y="408"/>
                </a:lnTo>
                <a:lnTo>
                  <a:pt x="3952" y="418"/>
                </a:lnTo>
                <a:lnTo>
                  <a:pt x="3940" y="426"/>
                </a:lnTo>
                <a:lnTo>
                  <a:pt x="3924" y="430"/>
                </a:lnTo>
                <a:lnTo>
                  <a:pt x="3908" y="432"/>
                </a:lnTo>
                <a:close/>
                <a:moveTo>
                  <a:pt x="3908" y="224"/>
                </a:moveTo>
                <a:lnTo>
                  <a:pt x="3908" y="224"/>
                </a:lnTo>
                <a:lnTo>
                  <a:pt x="3892" y="222"/>
                </a:lnTo>
                <a:lnTo>
                  <a:pt x="3876" y="218"/>
                </a:lnTo>
                <a:lnTo>
                  <a:pt x="3864" y="210"/>
                </a:lnTo>
                <a:lnTo>
                  <a:pt x="3852" y="200"/>
                </a:lnTo>
                <a:lnTo>
                  <a:pt x="3842" y="188"/>
                </a:lnTo>
                <a:lnTo>
                  <a:pt x="3834" y="176"/>
                </a:lnTo>
                <a:lnTo>
                  <a:pt x="3830" y="160"/>
                </a:lnTo>
                <a:lnTo>
                  <a:pt x="3828" y="144"/>
                </a:lnTo>
                <a:lnTo>
                  <a:pt x="3830" y="128"/>
                </a:lnTo>
                <a:lnTo>
                  <a:pt x="3834" y="112"/>
                </a:lnTo>
                <a:lnTo>
                  <a:pt x="3842" y="100"/>
                </a:lnTo>
                <a:lnTo>
                  <a:pt x="3852" y="88"/>
                </a:lnTo>
                <a:lnTo>
                  <a:pt x="3864" y="78"/>
                </a:lnTo>
                <a:lnTo>
                  <a:pt x="3876" y="70"/>
                </a:lnTo>
                <a:lnTo>
                  <a:pt x="3892" y="66"/>
                </a:lnTo>
                <a:lnTo>
                  <a:pt x="3908" y="64"/>
                </a:lnTo>
                <a:lnTo>
                  <a:pt x="3924" y="66"/>
                </a:lnTo>
                <a:lnTo>
                  <a:pt x="3940" y="70"/>
                </a:lnTo>
                <a:lnTo>
                  <a:pt x="3952" y="78"/>
                </a:lnTo>
                <a:lnTo>
                  <a:pt x="3964" y="88"/>
                </a:lnTo>
                <a:lnTo>
                  <a:pt x="3974" y="100"/>
                </a:lnTo>
                <a:lnTo>
                  <a:pt x="3982" y="112"/>
                </a:lnTo>
                <a:lnTo>
                  <a:pt x="3986" y="128"/>
                </a:lnTo>
                <a:lnTo>
                  <a:pt x="3988" y="144"/>
                </a:lnTo>
                <a:lnTo>
                  <a:pt x="3986" y="160"/>
                </a:lnTo>
                <a:lnTo>
                  <a:pt x="3982" y="176"/>
                </a:lnTo>
                <a:lnTo>
                  <a:pt x="3974" y="188"/>
                </a:lnTo>
                <a:lnTo>
                  <a:pt x="3964" y="200"/>
                </a:lnTo>
                <a:lnTo>
                  <a:pt x="3952" y="210"/>
                </a:lnTo>
                <a:lnTo>
                  <a:pt x="3940" y="218"/>
                </a:lnTo>
                <a:lnTo>
                  <a:pt x="3924" y="222"/>
                </a:lnTo>
                <a:lnTo>
                  <a:pt x="3908" y="224"/>
                </a:lnTo>
                <a:close/>
                <a:moveTo>
                  <a:pt x="4116" y="4824"/>
                </a:moveTo>
                <a:lnTo>
                  <a:pt x="4116" y="4824"/>
                </a:lnTo>
                <a:lnTo>
                  <a:pt x="4100" y="4822"/>
                </a:lnTo>
                <a:lnTo>
                  <a:pt x="4086" y="4818"/>
                </a:lnTo>
                <a:lnTo>
                  <a:pt x="4072" y="4810"/>
                </a:lnTo>
                <a:lnTo>
                  <a:pt x="4060" y="4800"/>
                </a:lnTo>
                <a:lnTo>
                  <a:pt x="4050" y="4788"/>
                </a:lnTo>
                <a:lnTo>
                  <a:pt x="4044" y="4776"/>
                </a:lnTo>
                <a:lnTo>
                  <a:pt x="4038" y="4760"/>
                </a:lnTo>
                <a:lnTo>
                  <a:pt x="4036" y="4744"/>
                </a:lnTo>
                <a:lnTo>
                  <a:pt x="4038" y="4728"/>
                </a:lnTo>
                <a:lnTo>
                  <a:pt x="4044" y="4712"/>
                </a:lnTo>
                <a:lnTo>
                  <a:pt x="4050" y="4700"/>
                </a:lnTo>
                <a:lnTo>
                  <a:pt x="4060" y="4688"/>
                </a:lnTo>
                <a:lnTo>
                  <a:pt x="4072" y="4678"/>
                </a:lnTo>
                <a:lnTo>
                  <a:pt x="4086" y="4670"/>
                </a:lnTo>
                <a:lnTo>
                  <a:pt x="4100" y="4666"/>
                </a:lnTo>
                <a:lnTo>
                  <a:pt x="4116" y="4664"/>
                </a:lnTo>
                <a:lnTo>
                  <a:pt x="4134" y="4666"/>
                </a:lnTo>
                <a:lnTo>
                  <a:pt x="4148" y="4670"/>
                </a:lnTo>
                <a:lnTo>
                  <a:pt x="4162" y="4678"/>
                </a:lnTo>
                <a:lnTo>
                  <a:pt x="4174" y="4688"/>
                </a:lnTo>
                <a:lnTo>
                  <a:pt x="4184" y="4700"/>
                </a:lnTo>
                <a:lnTo>
                  <a:pt x="4190" y="4712"/>
                </a:lnTo>
                <a:lnTo>
                  <a:pt x="4196" y="4728"/>
                </a:lnTo>
                <a:lnTo>
                  <a:pt x="4196" y="4744"/>
                </a:lnTo>
                <a:lnTo>
                  <a:pt x="4196" y="4760"/>
                </a:lnTo>
                <a:lnTo>
                  <a:pt x="4190" y="4776"/>
                </a:lnTo>
                <a:lnTo>
                  <a:pt x="4184" y="4788"/>
                </a:lnTo>
                <a:lnTo>
                  <a:pt x="4174" y="4800"/>
                </a:lnTo>
                <a:lnTo>
                  <a:pt x="4162" y="4810"/>
                </a:lnTo>
                <a:lnTo>
                  <a:pt x="4148" y="4818"/>
                </a:lnTo>
                <a:lnTo>
                  <a:pt x="4134" y="4822"/>
                </a:lnTo>
                <a:lnTo>
                  <a:pt x="4116" y="4824"/>
                </a:lnTo>
                <a:close/>
                <a:moveTo>
                  <a:pt x="4116" y="4608"/>
                </a:moveTo>
                <a:lnTo>
                  <a:pt x="4116" y="4608"/>
                </a:lnTo>
                <a:lnTo>
                  <a:pt x="4100" y="4606"/>
                </a:lnTo>
                <a:lnTo>
                  <a:pt x="4086" y="4602"/>
                </a:lnTo>
                <a:lnTo>
                  <a:pt x="4072" y="4594"/>
                </a:lnTo>
                <a:lnTo>
                  <a:pt x="4060" y="4584"/>
                </a:lnTo>
                <a:lnTo>
                  <a:pt x="4050" y="4572"/>
                </a:lnTo>
                <a:lnTo>
                  <a:pt x="4044" y="4560"/>
                </a:lnTo>
                <a:lnTo>
                  <a:pt x="4038" y="4544"/>
                </a:lnTo>
                <a:lnTo>
                  <a:pt x="4036" y="4528"/>
                </a:lnTo>
                <a:lnTo>
                  <a:pt x="4038" y="4512"/>
                </a:lnTo>
                <a:lnTo>
                  <a:pt x="4044" y="4496"/>
                </a:lnTo>
                <a:lnTo>
                  <a:pt x="4050" y="4484"/>
                </a:lnTo>
                <a:lnTo>
                  <a:pt x="4060" y="4472"/>
                </a:lnTo>
                <a:lnTo>
                  <a:pt x="4072" y="4462"/>
                </a:lnTo>
                <a:lnTo>
                  <a:pt x="4086" y="4454"/>
                </a:lnTo>
                <a:lnTo>
                  <a:pt x="4100" y="4450"/>
                </a:lnTo>
                <a:lnTo>
                  <a:pt x="4116" y="4448"/>
                </a:lnTo>
                <a:lnTo>
                  <a:pt x="4134" y="4450"/>
                </a:lnTo>
                <a:lnTo>
                  <a:pt x="4148" y="4454"/>
                </a:lnTo>
                <a:lnTo>
                  <a:pt x="4162" y="4462"/>
                </a:lnTo>
                <a:lnTo>
                  <a:pt x="4174" y="4472"/>
                </a:lnTo>
                <a:lnTo>
                  <a:pt x="4184" y="4484"/>
                </a:lnTo>
                <a:lnTo>
                  <a:pt x="4190" y="4496"/>
                </a:lnTo>
                <a:lnTo>
                  <a:pt x="4196" y="4512"/>
                </a:lnTo>
                <a:lnTo>
                  <a:pt x="4196" y="4528"/>
                </a:lnTo>
                <a:lnTo>
                  <a:pt x="4196" y="4544"/>
                </a:lnTo>
                <a:lnTo>
                  <a:pt x="4190" y="4560"/>
                </a:lnTo>
                <a:lnTo>
                  <a:pt x="4184" y="4572"/>
                </a:lnTo>
                <a:lnTo>
                  <a:pt x="4174" y="4584"/>
                </a:lnTo>
                <a:lnTo>
                  <a:pt x="4162" y="4594"/>
                </a:lnTo>
                <a:lnTo>
                  <a:pt x="4148" y="4602"/>
                </a:lnTo>
                <a:lnTo>
                  <a:pt x="4134" y="4606"/>
                </a:lnTo>
                <a:lnTo>
                  <a:pt x="4116" y="4608"/>
                </a:lnTo>
                <a:close/>
                <a:moveTo>
                  <a:pt x="4116" y="4406"/>
                </a:moveTo>
                <a:lnTo>
                  <a:pt x="4116" y="4406"/>
                </a:lnTo>
                <a:lnTo>
                  <a:pt x="4100" y="4404"/>
                </a:lnTo>
                <a:lnTo>
                  <a:pt x="4086" y="4400"/>
                </a:lnTo>
                <a:lnTo>
                  <a:pt x="4072" y="4392"/>
                </a:lnTo>
                <a:lnTo>
                  <a:pt x="4060" y="4382"/>
                </a:lnTo>
                <a:lnTo>
                  <a:pt x="4050" y="4370"/>
                </a:lnTo>
                <a:lnTo>
                  <a:pt x="4044" y="4356"/>
                </a:lnTo>
                <a:lnTo>
                  <a:pt x="4038" y="4342"/>
                </a:lnTo>
                <a:lnTo>
                  <a:pt x="4036" y="4326"/>
                </a:lnTo>
                <a:lnTo>
                  <a:pt x="4038" y="4310"/>
                </a:lnTo>
                <a:lnTo>
                  <a:pt x="4044" y="4294"/>
                </a:lnTo>
                <a:lnTo>
                  <a:pt x="4050" y="4282"/>
                </a:lnTo>
                <a:lnTo>
                  <a:pt x="4060" y="4270"/>
                </a:lnTo>
                <a:lnTo>
                  <a:pt x="4072" y="4260"/>
                </a:lnTo>
                <a:lnTo>
                  <a:pt x="4086" y="4252"/>
                </a:lnTo>
                <a:lnTo>
                  <a:pt x="4100" y="4248"/>
                </a:lnTo>
                <a:lnTo>
                  <a:pt x="4116" y="4246"/>
                </a:lnTo>
                <a:lnTo>
                  <a:pt x="4134" y="4248"/>
                </a:lnTo>
                <a:lnTo>
                  <a:pt x="4148" y="4252"/>
                </a:lnTo>
                <a:lnTo>
                  <a:pt x="4162" y="4260"/>
                </a:lnTo>
                <a:lnTo>
                  <a:pt x="4174" y="4270"/>
                </a:lnTo>
                <a:lnTo>
                  <a:pt x="4184" y="4282"/>
                </a:lnTo>
                <a:lnTo>
                  <a:pt x="4190" y="4294"/>
                </a:lnTo>
                <a:lnTo>
                  <a:pt x="4196" y="4310"/>
                </a:lnTo>
                <a:lnTo>
                  <a:pt x="4196" y="4326"/>
                </a:lnTo>
                <a:lnTo>
                  <a:pt x="4196" y="4342"/>
                </a:lnTo>
                <a:lnTo>
                  <a:pt x="4190" y="4356"/>
                </a:lnTo>
                <a:lnTo>
                  <a:pt x="4184" y="4370"/>
                </a:lnTo>
                <a:lnTo>
                  <a:pt x="4174" y="4382"/>
                </a:lnTo>
                <a:lnTo>
                  <a:pt x="4162" y="4392"/>
                </a:lnTo>
                <a:lnTo>
                  <a:pt x="4148" y="4400"/>
                </a:lnTo>
                <a:lnTo>
                  <a:pt x="4134" y="4404"/>
                </a:lnTo>
                <a:lnTo>
                  <a:pt x="4116" y="4406"/>
                </a:lnTo>
                <a:close/>
                <a:moveTo>
                  <a:pt x="4116" y="4196"/>
                </a:moveTo>
                <a:lnTo>
                  <a:pt x="4116" y="4196"/>
                </a:lnTo>
                <a:lnTo>
                  <a:pt x="4100" y="4196"/>
                </a:lnTo>
                <a:lnTo>
                  <a:pt x="4086" y="4190"/>
                </a:lnTo>
                <a:lnTo>
                  <a:pt x="4072" y="4184"/>
                </a:lnTo>
                <a:lnTo>
                  <a:pt x="4060" y="4174"/>
                </a:lnTo>
                <a:lnTo>
                  <a:pt x="4050" y="4162"/>
                </a:lnTo>
                <a:lnTo>
                  <a:pt x="4044" y="4148"/>
                </a:lnTo>
                <a:lnTo>
                  <a:pt x="4038" y="4132"/>
                </a:lnTo>
                <a:lnTo>
                  <a:pt x="4036" y="4116"/>
                </a:lnTo>
                <a:lnTo>
                  <a:pt x="4038" y="4100"/>
                </a:lnTo>
                <a:lnTo>
                  <a:pt x="4044" y="4086"/>
                </a:lnTo>
                <a:lnTo>
                  <a:pt x="4050" y="4072"/>
                </a:lnTo>
                <a:lnTo>
                  <a:pt x="4060" y="4060"/>
                </a:lnTo>
                <a:lnTo>
                  <a:pt x="4072" y="4050"/>
                </a:lnTo>
                <a:lnTo>
                  <a:pt x="4086" y="4044"/>
                </a:lnTo>
                <a:lnTo>
                  <a:pt x="4100" y="4038"/>
                </a:lnTo>
                <a:lnTo>
                  <a:pt x="4116" y="4036"/>
                </a:lnTo>
                <a:lnTo>
                  <a:pt x="4134" y="4038"/>
                </a:lnTo>
                <a:lnTo>
                  <a:pt x="4148" y="4044"/>
                </a:lnTo>
                <a:lnTo>
                  <a:pt x="4162" y="4050"/>
                </a:lnTo>
                <a:lnTo>
                  <a:pt x="4174" y="4060"/>
                </a:lnTo>
                <a:lnTo>
                  <a:pt x="4184" y="4072"/>
                </a:lnTo>
                <a:lnTo>
                  <a:pt x="4190" y="4086"/>
                </a:lnTo>
                <a:lnTo>
                  <a:pt x="4196" y="4100"/>
                </a:lnTo>
                <a:lnTo>
                  <a:pt x="4196" y="4116"/>
                </a:lnTo>
                <a:lnTo>
                  <a:pt x="4196" y="4132"/>
                </a:lnTo>
                <a:lnTo>
                  <a:pt x="4190" y="4148"/>
                </a:lnTo>
                <a:lnTo>
                  <a:pt x="4184" y="4162"/>
                </a:lnTo>
                <a:lnTo>
                  <a:pt x="4174" y="4174"/>
                </a:lnTo>
                <a:lnTo>
                  <a:pt x="4162" y="4184"/>
                </a:lnTo>
                <a:lnTo>
                  <a:pt x="4148" y="4190"/>
                </a:lnTo>
                <a:lnTo>
                  <a:pt x="4134" y="4196"/>
                </a:lnTo>
                <a:lnTo>
                  <a:pt x="4116" y="4196"/>
                </a:lnTo>
                <a:close/>
                <a:moveTo>
                  <a:pt x="4116" y="3988"/>
                </a:moveTo>
                <a:lnTo>
                  <a:pt x="4116" y="3988"/>
                </a:lnTo>
                <a:lnTo>
                  <a:pt x="4100" y="3986"/>
                </a:lnTo>
                <a:lnTo>
                  <a:pt x="4086" y="3982"/>
                </a:lnTo>
                <a:lnTo>
                  <a:pt x="4072" y="3974"/>
                </a:lnTo>
                <a:lnTo>
                  <a:pt x="4060" y="3964"/>
                </a:lnTo>
                <a:lnTo>
                  <a:pt x="4050" y="3952"/>
                </a:lnTo>
                <a:lnTo>
                  <a:pt x="4044" y="3940"/>
                </a:lnTo>
                <a:lnTo>
                  <a:pt x="4038" y="3924"/>
                </a:lnTo>
                <a:lnTo>
                  <a:pt x="4036" y="3908"/>
                </a:lnTo>
                <a:lnTo>
                  <a:pt x="4038" y="3892"/>
                </a:lnTo>
                <a:lnTo>
                  <a:pt x="4044" y="3878"/>
                </a:lnTo>
                <a:lnTo>
                  <a:pt x="4050" y="3864"/>
                </a:lnTo>
                <a:lnTo>
                  <a:pt x="4060" y="3852"/>
                </a:lnTo>
                <a:lnTo>
                  <a:pt x="4072" y="3842"/>
                </a:lnTo>
                <a:lnTo>
                  <a:pt x="4086" y="3834"/>
                </a:lnTo>
                <a:lnTo>
                  <a:pt x="4100" y="3830"/>
                </a:lnTo>
                <a:lnTo>
                  <a:pt x="4116" y="3828"/>
                </a:lnTo>
                <a:lnTo>
                  <a:pt x="4134" y="3830"/>
                </a:lnTo>
                <a:lnTo>
                  <a:pt x="4148" y="3834"/>
                </a:lnTo>
                <a:lnTo>
                  <a:pt x="4162" y="3842"/>
                </a:lnTo>
                <a:lnTo>
                  <a:pt x="4174" y="3852"/>
                </a:lnTo>
                <a:lnTo>
                  <a:pt x="4184" y="3864"/>
                </a:lnTo>
                <a:lnTo>
                  <a:pt x="4190" y="3878"/>
                </a:lnTo>
                <a:lnTo>
                  <a:pt x="4196" y="3892"/>
                </a:lnTo>
                <a:lnTo>
                  <a:pt x="4196" y="3908"/>
                </a:lnTo>
                <a:lnTo>
                  <a:pt x="4196" y="3924"/>
                </a:lnTo>
                <a:lnTo>
                  <a:pt x="4190" y="3940"/>
                </a:lnTo>
                <a:lnTo>
                  <a:pt x="4184" y="3952"/>
                </a:lnTo>
                <a:lnTo>
                  <a:pt x="4174" y="3964"/>
                </a:lnTo>
                <a:lnTo>
                  <a:pt x="4162" y="3974"/>
                </a:lnTo>
                <a:lnTo>
                  <a:pt x="4148" y="3982"/>
                </a:lnTo>
                <a:lnTo>
                  <a:pt x="4134" y="3986"/>
                </a:lnTo>
                <a:lnTo>
                  <a:pt x="4116" y="3988"/>
                </a:lnTo>
                <a:close/>
                <a:moveTo>
                  <a:pt x="4116" y="3776"/>
                </a:moveTo>
                <a:lnTo>
                  <a:pt x="4116" y="3776"/>
                </a:lnTo>
                <a:lnTo>
                  <a:pt x="4100" y="3774"/>
                </a:lnTo>
                <a:lnTo>
                  <a:pt x="4086" y="3770"/>
                </a:lnTo>
                <a:lnTo>
                  <a:pt x="4072" y="3762"/>
                </a:lnTo>
                <a:lnTo>
                  <a:pt x="4060" y="3752"/>
                </a:lnTo>
                <a:lnTo>
                  <a:pt x="4050" y="3740"/>
                </a:lnTo>
                <a:lnTo>
                  <a:pt x="4044" y="3728"/>
                </a:lnTo>
                <a:lnTo>
                  <a:pt x="4038" y="3712"/>
                </a:lnTo>
                <a:lnTo>
                  <a:pt x="4036" y="3696"/>
                </a:lnTo>
                <a:lnTo>
                  <a:pt x="4038" y="3680"/>
                </a:lnTo>
                <a:lnTo>
                  <a:pt x="4044" y="3664"/>
                </a:lnTo>
                <a:lnTo>
                  <a:pt x="4050" y="3652"/>
                </a:lnTo>
                <a:lnTo>
                  <a:pt x="4060" y="3640"/>
                </a:lnTo>
                <a:lnTo>
                  <a:pt x="4072" y="3630"/>
                </a:lnTo>
                <a:lnTo>
                  <a:pt x="4086" y="3622"/>
                </a:lnTo>
                <a:lnTo>
                  <a:pt x="4100" y="3618"/>
                </a:lnTo>
                <a:lnTo>
                  <a:pt x="4116" y="3616"/>
                </a:lnTo>
                <a:lnTo>
                  <a:pt x="4134" y="3618"/>
                </a:lnTo>
                <a:lnTo>
                  <a:pt x="4148" y="3622"/>
                </a:lnTo>
                <a:lnTo>
                  <a:pt x="4162" y="3630"/>
                </a:lnTo>
                <a:lnTo>
                  <a:pt x="4174" y="3640"/>
                </a:lnTo>
                <a:lnTo>
                  <a:pt x="4184" y="3652"/>
                </a:lnTo>
                <a:lnTo>
                  <a:pt x="4190" y="3664"/>
                </a:lnTo>
                <a:lnTo>
                  <a:pt x="4196" y="3680"/>
                </a:lnTo>
                <a:lnTo>
                  <a:pt x="4196" y="3696"/>
                </a:lnTo>
                <a:lnTo>
                  <a:pt x="4196" y="3712"/>
                </a:lnTo>
                <a:lnTo>
                  <a:pt x="4190" y="3728"/>
                </a:lnTo>
                <a:lnTo>
                  <a:pt x="4184" y="3740"/>
                </a:lnTo>
                <a:lnTo>
                  <a:pt x="4174" y="3752"/>
                </a:lnTo>
                <a:lnTo>
                  <a:pt x="4162" y="3762"/>
                </a:lnTo>
                <a:lnTo>
                  <a:pt x="4148" y="3770"/>
                </a:lnTo>
                <a:lnTo>
                  <a:pt x="4134" y="3774"/>
                </a:lnTo>
                <a:lnTo>
                  <a:pt x="4116" y="3776"/>
                </a:lnTo>
                <a:close/>
                <a:moveTo>
                  <a:pt x="4116" y="3560"/>
                </a:moveTo>
                <a:lnTo>
                  <a:pt x="4116" y="3560"/>
                </a:lnTo>
                <a:lnTo>
                  <a:pt x="4100" y="3558"/>
                </a:lnTo>
                <a:lnTo>
                  <a:pt x="4086" y="3554"/>
                </a:lnTo>
                <a:lnTo>
                  <a:pt x="4072" y="3546"/>
                </a:lnTo>
                <a:lnTo>
                  <a:pt x="4060" y="3536"/>
                </a:lnTo>
                <a:lnTo>
                  <a:pt x="4050" y="3524"/>
                </a:lnTo>
                <a:lnTo>
                  <a:pt x="4044" y="3512"/>
                </a:lnTo>
                <a:lnTo>
                  <a:pt x="4038" y="3496"/>
                </a:lnTo>
                <a:lnTo>
                  <a:pt x="4036" y="3480"/>
                </a:lnTo>
                <a:lnTo>
                  <a:pt x="4038" y="3464"/>
                </a:lnTo>
                <a:lnTo>
                  <a:pt x="4044" y="3448"/>
                </a:lnTo>
                <a:lnTo>
                  <a:pt x="4050" y="3436"/>
                </a:lnTo>
                <a:lnTo>
                  <a:pt x="4060" y="3424"/>
                </a:lnTo>
                <a:lnTo>
                  <a:pt x="4072" y="3414"/>
                </a:lnTo>
                <a:lnTo>
                  <a:pt x="4086" y="3406"/>
                </a:lnTo>
                <a:lnTo>
                  <a:pt x="4100" y="3402"/>
                </a:lnTo>
                <a:lnTo>
                  <a:pt x="4116" y="3400"/>
                </a:lnTo>
                <a:lnTo>
                  <a:pt x="4134" y="3402"/>
                </a:lnTo>
                <a:lnTo>
                  <a:pt x="4148" y="3406"/>
                </a:lnTo>
                <a:lnTo>
                  <a:pt x="4162" y="3414"/>
                </a:lnTo>
                <a:lnTo>
                  <a:pt x="4174" y="3424"/>
                </a:lnTo>
                <a:lnTo>
                  <a:pt x="4184" y="3436"/>
                </a:lnTo>
                <a:lnTo>
                  <a:pt x="4190" y="3448"/>
                </a:lnTo>
                <a:lnTo>
                  <a:pt x="4196" y="3464"/>
                </a:lnTo>
                <a:lnTo>
                  <a:pt x="4196" y="3480"/>
                </a:lnTo>
                <a:lnTo>
                  <a:pt x="4196" y="3496"/>
                </a:lnTo>
                <a:lnTo>
                  <a:pt x="4190" y="3512"/>
                </a:lnTo>
                <a:lnTo>
                  <a:pt x="4184" y="3524"/>
                </a:lnTo>
                <a:lnTo>
                  <a:pt x="4174" y="3536"/>
                </a:lnTo>
                <a:lnTo>
                  <a:pt x="4162" y="3546"/>
                </a:lnTo>
                <a:lnTo>
                  <a:pt x="4148" y="3554"/>
                </a:lnTo>
                <a:lnTo>
                  <a:pt x="4134" y="3558"/>
                </a:lnTo>
                <a:lnTo>
                  <a:pt x="4116" y="3560"/>
                </a:lnTo>
                <a:close/>
                <a:moveTo>
                  <a:pt x="4116" y="3352"/>
                </a:moveTo>
                <a:lnTo>
                  <a:pt x="4116" y="3352"/>
                </a:lnTo>
                <a:lnTo>
                  <a:pt x="4100" y="3350"/>
                </a:lnTo>
                <a:lnTo>
                  <a:pt x="4086" y="3346"/>
                </a:lnTo>
                <a:lnTo>
                  <a:pt x="4072" y="3338"/>
                </a:lnTo>
                <a:lnTo>
                  <a:pt x="4060" y="3328"/>
                </a:lnTo>
                <a:lnTo>
                  <a:pt x="4050" y="3316"/>
                </a:lnTo>
                <a:lnTo>
                  <a:pt x="4044" y="3304"/>
                </a:lnTo>
                <a:lnTo>
                  <a:pt x="4038" y="3288"/>
                </a:lnTo>
                <a:lnTo>
                  <a:pt x="4036" y="3272"/>
                </a:lnTo>
                <a:lnTo>
                  <a:pt x="4038" y="3256"/>
                </a:lnTo>
                <a:lnTo>
                  <a:pt x="4044" y="3240"/>
                </a:lnTo>
                <a:lnTo>
                  <a:pt x="4050" y="3228"/>
                </a:lnTo>
                <a:lnTo>
                  <a:pt x="4060" y="3216"/>
                </a:lnTo>
                <a:lnTo>
                  <a:pt x="4072" y="3206"/>
                </a:lnTo>
                <a:lnTo>
                  <a:pt x="4086" y="3198"/>
                </a:lnTo>
                <a:lnTo>
                  <a:pt x="4100" y="3194"/>
                </a:lnTo>
                <a:lnTo>
                  <a:pt x="4116" y="3192"/>
                </a:lnTo>
                <a:lnTo>
                  <a:pt x="4134" y="3194"/>
                </a:lnTo>
                <a:lnTo>
                  <a:pt x="4148" y="3198"/>
                </a:lnTo>
                <a:lnTo>
                  <a:pt x="4162" y="3206"/>
                </a:lnTo>
                <a:lnTo>
                  <a:pt x="4174" y="3216"/>
                </a:lnTo>
                <a:lnTo>
                  <a:pt x="4184" y="3228"/>
                </a:lnTo>
                <a:lnTo>
                  <a:pt x="4190" y="3240"/>
                </a:lnTo>
                <a:lnTo>
                  <a:pt x="4196" y="3256"/>
                </a:lnTo>
                <a:lnTo>
                  <a:pt x="4196" y="3272"/>
                </a:lnTo>
                <a:lnTo>
                  <a:pt x="4196" y="3288"/>
                </a:lnTo>
                <a:lnTo>
                  <a:pt x="4190" y="3304"/>
                </a:lnTo>
                <a:lnTo>
                  <a:pt x="4184" y="3316"/>
                </a:lnTo>
                <a:lnTo>
                  <a:pt x="4174" y="3328"/>
                </a:lnTo>
                <a:lnTo>
                  <a:pt x="4162" y="3338"/>
                </a:lnTo>
                <a:lnTo>
                  <a:pt x="4148" y="3346"/>
                </a:lnTo>
                <a:lnTo>
                  <a:pt x="4134" y="3350"/>
                </a:lnTo>
                <a:lnTo>
                  <a:pt x="4116" y="3352"/>
                </a:lnTo>
                <a:close/>
                <a:moveTo>
                  <a:pt x="4116" y="3144"/>
                </a:moveTo>
                <a:lnTo>
                  <a:pt x="4116" y="3144"/>
                </a:lnTo>
                <a:lnTo>
                  <a:pt x="4100" y="3142"/>
                </a:lnTo>
                <a:lnTo>
                  <a:pt x="4086" y="3138"/>
                </a:lnTo>
                <a:lnTo>
                  <a:pt x="4072" y="3130"/>
                </a:lnTo>
                <a:lnTo>
                  <a:pt x="4060" y="3120"/>
                </a:lnTo>
                <a:lnTo>
                  <a:pt x="4050" y="3108"/>
                </a:lnTo>
                <a:lnTo>
                  <a:pt x="4044" y="3096"/>
                </a:lnTo>
                <a:lnTo>
                  <a:pt x="4038" y="3080"/>
                </a:lnTo>
                <a:lnTo>
                  <a:pt x="4036" y="3064"/>
                </a:lnTo>
                <a:lnTo>
                  <a:pt x="4038" y="3048"/>
                </a:lnTo>
                <a:lnTo>
                  <a:pt x="4044" y="3032"/>
                </a:lnTo>
                <a:lnTo>
                  <a:pt x="4050" y="3020"/>
                </a:lnTo>
                <a:lnTo>
                  <a:pt x="4060" y="3008"/>
                </a:lnTo>
                <a:lnTo>
                  <a:pt x="4072" y="2998"/>
                </a:lnTo>
                <a:lnTo>
                  <a:pt x="4086" y="2990"/>
                </a:lnTo>
                <a:lnTo>
                  <a:pt x="4100" y="2986"/>
                </a:lnTo>
                <a:lnTo>
                  <a:pt x="4116" y="2984"/>
                </a:lnTo>
                <a:lnTo>
                  <a:pt x="4134" y="2986"/>
                </a:lnTo>
                <a:lnTo>
                  <a:pt x="4148" y="2990"/>
                </a:lnTo>
                <a:lnTo>
                  <a:pt x="4162" y="2998"/>
                </a:lnTo>
                <a:lnTo>
                  <a:pt x="4174" y="3008"/>
                </a:lnTo>
                <a:lnTo>
                  <a:pt x="4184" y="3020"/>
                </a:lnTo>
                <a:lnTo>
                  <a:pt x="4190" y="3032"/>
                </a:lnTo>
                <a:lnTo>
                  <a:pt x="4196" y="3048"/>
                </a:lnTo>
                <a:lnTo>
                  <a:pt x="4196" y="3064"/>
                </a:lnTo>
                <a:lnTo>
                  <a:pt x="4196" y="3080"/>
                </a:lnTo>
                <a:lnTo>
                  <a:pt x="4190" y="3096"/>
                </a:lnTo>
                <a:lnTo>
                  <a:pt x="4184" y="3108"/>
                </a:lnTo>
                <a:lnTo>
                  <a:pt x="4174" y="3120"/>
                </a:lnTo>
                <a:lnTo>
                  <a:pt x="4162" y="3130"/>
                </a:lnTo>
                <a:lnTo>
                  <a:pt x="4148" y="3138"/>
                </a:lnTo>
                <a:lnTo>
                  <a:pt x="4134" y="3142"/>
                </a:lnTo>
                <a:lnTo>
                  <a:pt x="4116" y="3144"/>
                </a:lnTo>
                <a:close/>
                <a:moveTo>
                  <a:pt x="4116" y="2928"/>
                </a:moveTo>
                <a:lnTo>
                  <a:pt x="4116" y="2928"/>
                </a:lnTo>
                <a:lnTo>
                  <a:pt x="4100" y="2926"/>
                </a:lnTo>
                <a:lnTo>
                  <a:pt x="4086" y="2922"/>
                </a:lnTo>
                <a:lnTo>
                  <a:pt x="4072" y="2914"/>
                </a:lnTo>
                <a:lnTo>
                  <a:pt x="4060" y="2904"/>
                </a:lnTo>
                <a:lnTo>
                  <a:pt x="4050" y="2892"/>
                </a:lnTo>
                <a:lnTo>
                  <a:pt x="4044" y="2880"/>
                </a:lnTo>
                <a:lnTo>
                  <a:pt x="4038" y="2864"/>
                </a:lnTo>
                <a:lnTo>
                  <a:pt x="4036" y="2848"/>
                </a:lnTo>
                <a:lnTo>
                  <a:pt x="4038" y="2832"/>
                </a:lnTo>
                <a:lnTo>
                  <a:pt x="4044" y="2816"/>
                </a:lnTo>
                <a:lnTo>
                  <a:pt x="4050" y="2804"/>
                </a:lnTo>
                <a:lnTo>
                  <a:pt x="4060" y="2792"/>
                </a:lnTo>
                <a:lnTo>
                  <a:pt x="4072" y="2782"/>
                </a:lnTo>
                <a:lnTo>
                  <a:pt x="4086" y="2774"/>
                </a:lnTo>
                <a:lnTo>
                  <a:pt x="4100" y="2770"/>
                </a:lnTo>
                <a:lnTo>
                  <a:pt x="4116" y="2768"/>
                </a:lnTo>
                <a:lnTo>
                  <a:pt x="4134" y="2770"/>
                </a:lnTo>
                <a:lnTo>
                  <a:pt x="4148" y="2774"/>
                </a:lnTo>
                <a:lnTo>
                  <a:pt x="4162" y="2782"/>
                </a:lnTo>
                <a:lnTo>
                  <a:pt x="4174" y="2792"/>
                </a:lnTo>
                <a:lnTo>
                  <a:pt x="4184" y="2804"/>
                </a:lnTo>
                <a:lnTo>
                  <a:pt x="4190" y="2816"/>
                </a:lnTo>
                <a:lnTo>
                  <a:pt x="4196" y="2832"/>
                </a:lnTo>
                <a:lnTo>
                  <a:pt x="4196" y="2848"/>
                </a:lnTo>
                <a:lnTo>
                  <a:pt x="4196" y="2864"/>
                </a:lnTo>
                <a:lnTo>
                  <a:pt x="4190" y="2880"/>
                </a:lnTo>
                <a:lnTo>
                  <a:pt x="4184" y="2892"/>
                </a:lnTo>
                <a:lnTo>
                  <a:pt x="4174" y="2904"/>
                </a:lnTo>
                <a:lnTo>
                  <a:pt x="4162" y="2914"/>
                </a:lnTo>
                <a:lnTo>
                  <a:pt x="4148" y="2922"/>
                </a:lnTo>
                <a:lnTo>
                  <a:pt x="4134" y="2926"/>
                </a:lnTo>
                <a:lnTo>
                  <a:pt x="4116" y="2928"/>
                </a:lnTo>
                <a:close/>
                <a:moveTo>
                  <a:pt x="4116" y="2728"/>
                </a:moveTo>
                <a:lnTo>
                  <a:pt x="4116" y="2728"/>
                </a:lnTo>
                <a:lnTo>
                  <a:pt x="4100" y="2726"/>
                </a:lnTo>
                <a:lnTo>
                  <a:pt x="4086" y="2722"/>
                </a:lnTo>
                <a:lnTo>
                  <a:pt x="4072" y="2714"/>
                </a:lnTo>
                <a:lnTo>
                  <a:pt x="4060" y="2704"/>
                </a:lnTo>
                <a:lnTo>
                  <a:pt x="4050" y="2692"/>
                </a:lnTo>
                <a:lnTo>
                  <a:pt x="4044" y="2680"/>
                </a:lnTo>
                <a:lnTo>
                  <a:pt x="4038" y="2664"/>
                </a:lnTo>
                <a:lnTo>
                  <a:pt x="4036" y="2648"/>
                </a:lnTo>
                <a:lnTo>
                  <a:pt x="4038" y="2632"/>
                </a:lnTo>
                <a:lnTo>
                  <a:pt x="4044" y="2616"/>
                </a:lnTo>
                <a:lnTo>
                  <a:pt x="4050" y="2604"/>
                </a:lnTo>
                <a:lnTo>
                  <a:pt x="4060" y="2592"/>
                </a:lnTo>
                <a:lnTo>
                  <a:pt x="4072" y="2582"/>
                </a:lnTo>
                <a:lnTo>
                  <a:pt x="4086" y="2574"/>
                </a:lnTo>
                <a:lnTo>
                  <a:pt x="4100" y="2570"/>
                </a:lnTo>
                <a:lnTo>
                  <a:pt x="4116" y="2568"/>
                </a:lnTo>
                <a:lnTo>
                  <a:pt x="4134" y="2570"/>
                </a:lnTo>
                <a:lnTo>
                  <a:pt x="4148" y="2574"/>
                </a:lnTo>
                <a:lnTo>
                  <a:pt x="4162" y="2582"/>
                </a:lnTo>
                <a:lnTo>
                  <a:pt x="4174" y="2592"/>
                </a:lnTo>
                <a:lnTo>
                  <a:pt x="4184" y="2604"/>
                </a:lnTo>
                <a:lnTo>
                  <a:pt x="4190" y="2616"/>
                </a:lnTo>
                <a:lnTo>
                  <a:pt x="4196" y="2632"/>
                </a:lnTo>
                <a:lnTo>
                  <a:pt x="4196" y="2648"/>
                </a:lnTo>
                <a:lnTo>
                  <a:pt x="4196" y="2664"/>
                </a:lnTo>
                <a:lnTo>
                  <a:pt x="4190" y="2680"/>
                </a:lnTo>
                <a:lnTo>
                  <a:pt x="4184" y="2692"/>
                </a:lnTo>
                <a:lnTo>
                  <a:pt x="4174" y="2704"/>
                </a:lnTo>
                <a:lnTo>
                  <a:pt x="4162" y="2714"/>
                </a:lnTo>
                <a:lnTo>
                  <a:pt x="4148" y="2722"/>
                </a:lnTo>
                <a:lnTo>
                  <a:pt x="4134" y="2726"/>
                </a:lnTo>
                <a:lnTo>
                  <a:pt x="4116" y="2728"/>
                </a:lnTo>
                <a:close/>
                <a:moveTo>
                  <a:pt x="4116" y="2520"/>
                </a:moveTo>
                <a:lnTo>
                  <a:pt x="4116" y="2520"/>
                </a:lnTo>
                <a:lnTo>
                  <a:pt x="4100" y="2518"/>
                </a:lnTo>
                <a:lnTo>
                  <a:pt x="4086" y="2514"/>
                </a:lnTo>
                <a:lnTo>
                  <a:pt x="4072" y="2506"/>
                </a:lnTo>
                <a:lnTo>
                  <a:pt x="4060" y="2496"/>
                </a:lnTo>
                <a:lnTo>
                  <a:pt x="4050" y="2484"/>
                </a:lnTo>
                <a:lnTo>
                  <a:pt x="4044" y="2472"/>
                </a:lnTo>
                <a:lnTo>
                  <a:pt x="4038" y="2456"/>
                </a:lnTo>
                <a:lnTo>
                  <a:pt x="4036" y="2440"/>
                </a:lnTo>
                <a:lnTo>
                  <a:pt x="4038" y="2424"/>
                </a:lnTo>
                <a:lnTo>
                  <a:pt x="4044" y="2408"/>
                </a:lnTo>
                <a:lnTo>
                  <a:pt x="4050" y="2396"/>
                </a:lnTo>
                <a:lnTo>
                  <a:pt x="4060" y="2384"/>
                </a:lnTo>
                <a:lnTo>
                  <a:pt x="4072" y="2374"/>
                </a:lnTo>
                <a:lnTo>
                  <a:pt x="4086" y="2366"/>
                </a:lnTo>
                <a:lnTo>
                  <a:pt x="4100" y="2362"/>
                </a:lnTo>
                <a:lnTo>
                  <a:pt x="4116" y="2360"/>
                </a:lnTo>
                <a:lnTo>
                  <a:pt x="4134" y="2362"/>
                </a:lnTo>
                <a:lnTo>
                  <a:pt x="4148" y="2366"/>
                </a:lnTo>
                <a:lnTo>
                  <a:pt x="4162" y="2374"/>
                </a:lnTo>
                <a:lnTo>
                  <a:pt x="4174" y="2384"/>
                </a:lnTo>
                <a:lnTo>
                  <a:pt x="4184" y="2396"/>
                </a:lnTo>
                <a:lnTo>
                  <a:pt x="4190" y="2408"/>
                </a:lnTo>
                <a:lnTo>
                  <a:pt x="4196" y="2424"/>
                </a:lnTo>
                <a:lnTo>
                  <a:pt x="4196" y="2440"/>
                </a:lnTo>
                <a:lnTo>
                  <a:pt x="4196" y="2456"/>
                </a:lnTo>
                <a:lnTo>
                  <a:pt x="4190" y="2472"/>
                </a:lnTo>
                <a:lnTo>
                  <a:pt x="4184" y="2484"/>
                </a:lnTo>
                <a:lnTo>
                  <a:pt x="4174" y="2496"/>
                </a:lnTo>
                <a:lnTo>
                  <a:pt x="4162" y="2506"/>
                </a:lnTo>
                <a:lnTo>
                  <a:pt x="4148" y="2514"/>
                </a:lnTo>
                <a:lnTo>
                  <a:pt x="4134" y="2518"/>
                </a:lnTo>
                <a:lnTo>
                  <a:pt x="4116" y="2520"/>
                </a:lnTo>
                <a:close/>
                <a:moveTo>
                  <a:pt x="4116" y="2312"/>
                </a:moveTo>
                <a:lnTo>
                  <a:pt x="4116" y="2312"/>
                </a:lnTo>
                <a:lnTo>
                  <a:pt x="4100" y="2310"/>
                </a:lnTo>
                <a:lnTo>
                  <a:pt x="4086" y="2306"/>
                </a:lnTo>
                <a:lnTo>
                  <a:pt x="4072" y="2298"/>
                </a:lnTo>
                <a:lnTo>
                  <a:pt x="4060" y="2288"/>
                </a:lnTo>
                <a:lnTo>
                  <a:pt x="4050" y="2276"/>
                </a:lnTo>
                <a:lnTo>
                  <a:pt x="4044" y="2264"/>
                </a:lnTo>
                <a:lnTo>
                  <a:pt x="4038" y="2248"/>
                </a:lnTo>
                <a:lnTo>
                  <a:pt x="4036" y="2232"/>
                </a:lnTo>
                <a:lnTo>
                  <a:pt x="4038" y="2216"/>
                </a:lnTo>
                <a:lnTo>
                  <a:pt x="4044" y="2200"/>
                </a:lnTo>
                <a:lnTo>
                  <a:pt x="4050" y="2188"/>
                </a:lnTo>
                <a:lnTo>
                  <a:pt x="4060" y="2176"/>
                </a:lnTo>
                <a:lnTo>
                  <a:pt x="4072" y="2166"/>
                </a:lnTo>
                <a:lnTo>
                  <a:pt x="4086" y="2158"/>
                </a:lnTo>
                <a:lnTo>
                  <a:pt x="4100" y="2154"/>
                </a:lnTo>
                <a:lnTo>
                  <a:pt x="4116" y="2152"/>
                </a:lnTo>
                <a:lnTo>
                  <a:pt x="4134" y="2154"/>
                </a:lnTo>
                <a:lnTo>
                  <a:pt x="4148" y="2158"/>
                </a:lnTo>
                <a:lnTo>
                  <a:pt x="4162" y="2166"/>
                </a:lnTo>
                <a:lnTo>
                  <a:pt x="4174" y="2176"/>
                </a:lnTo>
                <a:lnTo>
                  <a:pt x="4184" y="2188"/>
                </a:lnTo>
                <a:lnTo>
                  <a:pt x="4190" y="2200"/>
                </a:lnTo>
                <a:lnTo>
                  <a:pt x="4196" y="2216"/>
                </a:lnTo>
                <a:lnTo>
                  <a:pt x="4196" y="2232"/>
                </a:lnTo>
                <a:lnTo>
                  <a:pt x="4196" y="2248"/>
                </a:lnTo>
                <a:lnTo>
                  <a:pt x="4190" y="2264"/>
                </a:lnTo>
                <a:lnTo>
                  <a:pt x="4184" y="2276"/>
                </a:lnTo>
                <a:lnTo>
                  <a:pt x="4174" y="2288"/>
                </a:lnTo>
                <a:lnTo>
                  <a:pt x="4162" y="2298"/>
                </a:lnTo>
                <a:lnTo>
                  <a:pt x="4148" y="2306"/>
                </a:lnTo>
                <a:lnTo>
                  <a:pt x="4134" y="2310"/>
                </a:lnTo>
                <a:lnTo>
                  <a:pt x="4116" y="2312"/>
                </a:lnTo>
                <a:close/>
                <a:moveTo>
                  <a:pt x="4116" y="2096"/>
                </a:moveTo>
                <a:lnTo>
                  <a:pt x="4116" y="2096"/>
                </a:lnTo>
                <a:lnTo>
                  <a:pt x="4100" y="2094"/>
                </a:lnTo>
                <a:lnTo>
                  <a:pt x="4086" y="2090"/>
                </a:lnTo>
                <a:lnTo>
                  <a:pt x="4072" y="2082"/>
                </a:lnTo>
                <a:lnTo>
                  <a:pt x="4060" y="2072"/>
                </a:lnTo>
                <a:lnTo>
                  <a:pt x="4050" y="2060"/>
                </a:lnTo>
                <a:lnTo>
                  <a:pt x="4044" y="2048"/>
                </a:lnTo>
                <a:lnTo>
                  <a:pt x="4038" y="2032"/>
                </a:lnTo>
                <a:lnTo>
                  <a:pt x="4036" y="2016"/>
                </a:lnTo>
                <a:lnTo>
                  <a:pt x="4038" y="2000"/>
                </a:lnTo>
                <a:lnTo>
                  <a:pt x="4044" y="1984"/>
                </a:lnTo>
                <a:lnTo>
                  <a:pt x="4050" y="1972"/>
                </a:lnTo>
                <a:lnTo>
                  <a:pt x="4060" y="1960"/>
                </a:lnTo>
                <a:lnTo>
                  <a:pt x="4072" y="1950"/>
                </a:lnTo>
                <a:lnTo>
                  <a:pt x="4086" y="1942"/>
                </a:lnTo>
                <a:lnTo>
                  <a:pt x="4100" y="1938"/>
                </a:lnTo>
                <a:lnTo>
                  <a:pt x="4116" y="1936"/>
                </a:lnTo>
                <a:lnTo>
                  <a:pt x="4134" y="1938"/>
                </a:lnTo>
                <a:lnTo>
                  <a:pt x="4148" y="1942"/>
                </a:lnTo>
                <a:lnTo>
                  <a:pt x="4162" y="1950"/>
                </a:lnTo>
                <a:lnTo>
                  <a:pt x="4174" y="1960"/>
                </a:lnTo>
                <a:lnTo>
                  <a:pt x="4184" y="1972"/>
                </a:lnTo>
                <a:lnTo>
                  <a:pt x="4190" y="1984"/>
                </a:lnTo>
                <a:lnTo>
                  <a:pt x="4196" y="2000"/>
                </a:lnTo>
                <a:lnTo>
                  <a:pt x="4196" y="2016"/>
                </a:lnTo>
                <a:lnTo>
                  <a:pt x="4196" y="2032"/>
                </a:lnTo>
                <a:lnTo>
                  <a:pt x="4190" y="2048"/>
                </a:lnTo>
                <a:lnTo>
                  <a:pt x="4184" y="2060"/>
                </a:lnTo>
                <a:lnTo>
                  <a:pt x="4174" y="2072"/>
                </a:lnTo>
                <a:lnTo>
                  <a:pt x="4162" y="2082"/>
                </a:lnTo>
                <a:lnTo>
                  <a:pt x="4148" y="2090"/>
                </a:lnTo>
                <a:lnTo>
                  <a:pt x="4134" y="2094"/>
                </a:lnTo>
                <a:lnTo>
                  <a:pt x="4116" y="2096"/>
                </a:lnTo>
                <a:close/>
                <a:moveTo>
                  <a:pt x="4116" y="1880"/>
                </a:moveTo>
                <a:lnTo>
                  <a:pt x="4116" y="1880"/>
                </a:lnTo>
                <a:lnTo>
                  <a:pt x="4100" y="1878"/>
                </a:lnTo>
                <a:lnTo>
                  <a:pt x="4086" y="1874"/>
                </a:lnTo>
                <a:lnTo>
                  <a:pt x="4072" y="1866"/>
                </a:lnTo>
                <a:lnTo>
                  <a:pt x="4060" y="1856"/>
                </a:lnTo>
                <a:lnTo>
                  <a:pt x="4050" y="1844"/>
                </a:lnTo>
                <a:lnTo>
                  <a:pt x="4044" y="1832"/>
                </a:lnTo>
                <a:lnTo>
                  <a:pt x="4038" y="1816"/>
                </a:lnTo>
                <a:lnTo>
                  <a:pt x="4036" y="1800"/>
                </a:lnTo>
                <a:lnTo>
                  <a:pt x="4038" y="1784"/>
                </a:lnTo>
                <a:lnTo>
                  <a:pt x="4044" y="1768"/>
                </a:lnTo>
                <a:lnTo>
                  <a:pt x="4050" y="1756"/>
                </a:lnTo>
                <a:lnTo>
                  <a:pt x="4060" y="1744"/>
                </a:lnTo>
                <a:lnTo>
                  <a:pt x="4072" y="1734"/>
                </a:lnTo>
                <a:lnTo>
                  <a:pt x="4086" y="1726"/>
                </a:lnTo>
                <a:lnTo>
                  <a:pt x="4100" y="1722"/>
                </a:lnTo>
                <a:lnTo>
                  <a:pt x="4116" y="1720"/>
                </a:lnTo>
                <a:lnTo>
                  <a:pt x="4134" y="1722"/>
                </a:lnTo>
                <a:lnTo>
                  <a:pt x="4148" y="1726"/>
                </a:lnTo>
                <a:lnTo>
                  <a:pt x="4162" y="1734"/>
                </a:lnTo>
                <a:lnTo>
                  <a:pt x="4174" y="1744"/>
                </a:lnTo>
                <a:lnTo>
                  <a:pt x="4184" y="1756"/>
                </a:lnTo>
                <a:lnTo>
                  <a:pt x="4190" y="1768"/>
                </a:lnTo>
                <a:lnTo>
                  <a:pt x="4196" y="1784"/>
                </a:lnTo>
                <a:lnTo>
                  <a:pt x="4196" y="1800"/>
                </a:lnTo>
                <a:lnTo>
                  <a:pt x="4196" y="1816"/>
                </a:lnTo>
                <a:lnTo>
                  <a:pt x="4190" y="1832"/>
                </a:lnTo>
                <a:lnTo>
                  <a:pt x="4184" y="1844"/>
                </a:lnTo>
                <a:lnTo>
                  <a:pt x="4174" y="1856"/>
                </a:lnTo>
                <a:lnTo>
                  <a:pt x="4162" y="1866"/>
                </a:lnTo>
                <a:lnTo>
                  <a:pt x="4148" y="1874"/>
                </a:lnTo>
                <a:lnTo>
                  <a:pt x="4134" y="1878"/>
                </a:lnTo>
                <a:lnTo>
                  <a:pt x="4116" y="1880"/>
                </a:lnTo>
                <a:close/>
                <a:moveTo>
                  <a:pt x="4116" y="1680"/>
                </a:moveTo>
                <a:lnTo>
                  <a:pt x="4116" y="1680"/>
                </a:lnTo>
                <a:lnTo>
                  <a:pt x="4100" y="1678"/>
                </a:lnTo>
                <a:lnTo>
                  <a:pt x="4086" y="1674"/>
                </a:lnTo>
                <a:lnTo>
                  <a:pt x="4072" y="1666"/>
                </a:lnTo>
                <a:lnTo>
                  <a:pt x="4060" y="1656"/>
                </a:lnTo>
                <a:lnTo>
                  <a:pt x="4050" y="1644"/>
                </a:lnTo>
                <a:lnTo>
                  <a:pt x="4044" y="1632"/>
                </a:lnTo>
                <a:lnTo>
                  <a:pt x="4038" y="1616"/>
                </a:lnTo>
                <a:lnTo>
                  <a:pt x="4036" y="1600"/>
                </a:lnTo>
                <a:lnTo>
                  <a:pt x="4038" y="1584"/>
                </a:lnTo>
                <a:lnTo>
                  <a:pt x="4044" y="1568"/>
                </a:lnTo>
                <a:lnTo>
                  <a:pt x="4050" y="1556"/>
                </a:lnTo>
                <a:lnTo>
                  <a:pt x="4060" y="1544"/>
                </a:lnTo>
                <a:lnTo>
                  <a:pt x="4072" y="1534"/>
                </a:lnTo>
                <a:lnTo>
                  <a:pt x="4086" y="1526"/>
                </a:lnTo>
                <a:lnTo>
                  <a:pt x="4100" y="1522"/>
                </a:lnTo>
                <a:lnTo>
                  <a:pt x="4116" y="1520"/>
                </a:lnTo>
                <a:lnTo>
                  <a:pt x="4134" y="1522"/>
                </a:lnTo>
                <a:lnTo>
                  <a:pt x="4148" y="1526"/>
                </a:lnTo>
                <a:lnTo>
                  <a:pt x="4162" y="1534"/>
                </a:lnTo>
                <a:lnTo>
                  <a:pt x="4174" y="1544"/>
                </a:lnTo>
                <a:lnTo>
                  <a:pt x="4184" y="1556"/>
                </a:lnTo>
                <a:lnTo>
                  <a:pt x="4190" y="1568"/>
                </a:lnTo>
                <a:lnTo>
                  <a:pt x="4196" y="1584"/>
                </a:lnTo>
                <a:lnTo>
                  <a:pt x="4196" y="1600"/>
                </a:lnTo>
                <a:lnTo>
                  <a:pt x="4196" y="1616"/>
                </a:lnTo>
                <a:lnTo>
                  <a:pt x="4190" y="1632"/>
                </a:lnTo>
                <a:lnTo>
                  <a:pt x="4184" y="1644"/>
                </a:lnTo>
                <a:lnTo>
                  <a:pt x="4174" y="1656"/>
                </a:lnTo>
                <a:lnTo>
                  <a:pt x="4162" y="1666"/>
                </a:lnTo>
                <a:lnTo>
                  <a:pt x="4148" y="1674"/>
                </a:lnTo>
                <a:lnTo>
                  <a:pt x="4134" y="1678"/>
                </a:lnTo>
                <a:lnTo>
                  <a:pt x="4116" y="1680"/>
                </a:lnTo>
                <a:close/>
                <a:moveTo>
                  <a:pt x="4116" y="1472"/>
                </a:moveTo>
                <a:lnTo>
                  <a:pt x="4116" y="1472"/>
                </a:lnTo>
                <a:lnTo>
                  <a:pt x="4100" y="1470"/>
                </a:lnTo>
                <a:lnTo>
                  <a:pt x="4086" y="1466"/>
                </a:lnTo>
                <a:lnTo>
                  <a:pt x="4072" y="1458"/>
                </a:lnTo>
                <a:lnTo>
                  <a:pt x="4060" y="1448"/>
                </a:lnTo>
                <a:lnTo>
                  <a:pt x="4050" y="1436"/>
                </a:lnTo>
                <a:lnTo>
                  <a:pt x="4044" y="1424"/>
                </a:lnTo>
                <a:lnTo>
                  <a:pt x="4038" y="1408"/>
                </a:lnTo>
                <a:lnTo>
                  <a:pt x="4036" y="1392"/>
                </a:lnTo>
                <a:lnTo>
                  <a:pt x="4038" y="1376"/>
                </a:lnTo>
                <a:lnTo>
                  <a:pt x="4044" y="1360"/>
                </a:lnTo>
                <a:lnTo>
                  <a:pt x="4050" y="1348"/>
                </a:lnTo>
                <a:lnTo>
                  <a:pt x="4060" y="1336"/>
                </a:lnTo>
                <a:lnTo>
                  <a:pt x="4072" y="1326"/>
                </a:lnTo>
                <a:lnTo>
                  <a:pt x="4086" y="1318"/>
                </a:lnTo>
                <a:lnTo>
                  <a:pt x="4100" y="1314"/>
                </a:lnTo>
                <a:lnTo>
                  <a:pt x="4116" y="1312"/>
                </a:lnTo>
                <a:lnTo>
                  <a:pt x="4134" y="1314"/>
                </a:lnTo>
                <a:lnTo>
                  <a:pt x="4148" y="1318"/>
                </a:lnTo>
                <a:lnTo>
                  <a:pt x="4162" y="1326"/>
                </a:lnTo>
                <a:lnTo>
                  <a:pt x="4174" y="1336"/>
                </a:lnTo>
                <a:lnTo>
                  <a:pt x="4184" y="1348"/>
                </a:lnTo>
                <a:lnTo>
                  <a:pt x="4190" y="1360"/>
                </a:lnTo>
                <a:lnTo>
                  <a:pt x="4196" y="1376"/>
                </a:lnTo>
                <a:lnTo>
                  <a:pt x="4196" y="1392"/>
                </a:lnTo>
                <a:lnTo>
                  <a:pt x="4196" y="1408"/>
                </a:lnTo>
                <a:lnTo>
                  <a:pt x="4190" y="1424"/>
                </a:lnTo>
                <a:lnTo>
                  <a:pt x="4184" y="1436"/>
                </a:lnTo>
                <a:lnTo>
                  <a:pt x="4174" y="1448"/>
                </a:lnTo>
                <a:lnTo>
                  <a:pt x="4162" y="1458"/>
                </a:lnTo>
                <a:lnTo>
                  <a:pt x="4148" y="1466"/>
                </a:lnTo>
                <a:lnTo>
                  <a:pt x="4134" y="1470"/>
                </a:lnTo>
                <a:lnTo>
                  <a:pt x="4116" y="1472"/>
                </a:lnTo>
                <a:close/>
                <a:moveTo>
                  <a:pt x="4116" y="1264"/>
                </a:moveTo>
                <a:lnTo>
                  <a:pt x="4116" y="1264"/>
                </a:lnTo>
                <a:lnTo>
                  <a:pt x="4100" y="1262"/>
                </a:lnTo>
                <a:lnTo>
                  <a:pt x="4086" y="1258"/>
                </a:lnTo>
                <a:lnTo>
                  <a:pt x="4072" y="1250"/>
                </a:lnTo>
                <a:lnTo>
                  <a:pt x="4060" y="1240"/>
                </a:lnTo>
                <a:lnTo>
                  <a:pt x="4050" y="1228"/>
                </a:lnTo>
                <a:lnTo>
                  <a:pt x="4044" y="1216"/>
                </a:lnTo>
                <a:lnTo>
                  <a:pt x="4038" y="1200"/>
                </a:lnTo>
                <a:lnTo>
                  <a:pt x="4036" y="1184"/>
                </a:lnTo>
                <a:lnTo>
                  <a:pt x="4038" y="1168"/>
                </a:lnTo>
                <a:lnTo>
                  <a:pt x="4044" y="1152"/>
                </a:lnTo>
                <a:lnTo>
                  <a:pt x="4050" y="1140"/>
                </a:lnTo>
                <a:lnTo>
                  <a:pt x="4060" y="1128"/>
                </a:lnTo>
                <a:lnTo>
                  <a:pt x="4072" y="1118"/>
                </a:lnTo>
                <a:lnTo>
                  <a:pt x="4086" y="1110"/>
                </a:lnTo>
                <a:lnTo>
                  <a:pt x="4100" y="1106"/>
                </a:lnTo>
                <a:lnTo>
                  <a:pt x="4116" y="1104"/>
                </a:lnTo>
                <a:lnTo>
                  <a:pt x="4134" y="1106"/>
                </a:lnTo>
                <a:lnTo>
                  <a:pt x="4148" y="1110"/>
                </a:lnTo>
                <a:lnTo>
                  <a:pt x="4162" y="1118"/>
                </a:lnTo>
                <a:lnTo>
                  <a:pt x="4174" y="1128"/>
                </a:lnTo>
                <a:lnTo>
                  <a:pt x="4184" y="1140"/>
                </a:lnTo>
                <a:lnTo>
                  <a:pt x="4190" y="1152"/>
                </a:lnTo>
                <a:lnTo>
                  <a:pt x="4196" y="1168"/>
                </a:lnTo>
                <a:lnTo>
                  <a:pt x="4196" y="1184"/>
                </a:lnTo>
                <a:lnTo>
                  <a:pt x="4196" y="1200"/>
                </a:lnTo>
                <a:lnTo>
                  <a:pt x="4190" y="1216"/>
                </a:lnTo>
                <a:lnTo>
                  <a:pt x="4184" y="1228"/>
                </a:lnTo>
                <a:lnTo>
                  <a:pt x="4174" y="1240"/>
                </a:lnTo>
                <a:lnTo>
                  <a:pt x="4162" y="1250"/>
                </a:lnTo>
                <a:lnTo>
                  <a:pt x="4148" y="1258"/>
                </a:lnTo>
                <a:lnTo>
                  <a:pt x="4134" y="1262"/>
                </a:lnTo>
                <a:lnTo>
                  <a:pt x="4116" y="1264"/>
                </a:lnTo>
                <a:close/>
                <a:moveTo>
                  <a:pt x="4116" y="1056"/>
                </a:moveTo>
                <a:lnTo>
                  <a:pt x="4116" y="1056"/>
                </a:lnTo>
                <a:lnTo>
                  <a:pt x="4100" y="1054"/>
                </a:lnTo>
                <a:lnTo>
                  <a:pt x="4086" y="1050"/>
                </a:lnTo>
                <a:lnTo>
                  <a:pt x="4072" y="1042"/>
                </a:lnTo>
                <a:lnTo>
                  <a:pt x="4060" y="1032"/>
                </a:lnTo>
                <a:lnTo>
                  <a:pt x="4050" y="1020"/>
                </a:lnTo>
                <a:lnTo>
                  <a:pt x="4044" y="1008"/>
                </a:lnTo>
                <a:lnTo>
                  <a:pt x="4038" y="992"/>
                </a:lnTo>
                <a:lnTo>
                  <a:pt x="4036" y="976"/>
                </a:lnTo>
                <a:lnTo>
                  <a:pt x="4038" y="960"/>
                </a:lnTo>
                <a:lnTo>
                  <a:pt x="4044" y="944"/>
                </a:lnTo>
                <a:lnTo>
                  <a:pt x="4050" y="932"/>
                </a:lnTo>
                <a:lnTo>
                  <a:pt x="4060" y="920"/>
                </a:lnTo>
                <a:lnTo>
                  <a:pt x="4072" y="910"/>
                </a:lnTo>
                <a:lnTo>
                  <a:pt x="4086" y="902"/>
                </a:lnTo>
                <a:lnTo>
                  <a:pt x="4100" y="898"/>
                </a:lnTo>
                <a:lnTo>
                  <a:pt x="4116" y="896"/>
                </a:lnTo>
                <a:lnTo>
                  <a:pt x="4134" y="898"/>
                </a:lnTo>
                <a:lnTo>
                  <a:pt x="4148" y="902"/>
                </a:lnTo>
                <a:lnTo>
                  <a:pt x="4162" y="910"/>
                </a:lnTo>
                <a:lnTo>
                  <a:pt x="4174" y="920"/>
                </a:lnTo>
                <a:lnTo>
                  <a:pt x="4184" y="932"/>
                </a:lnTo>
                <a:lnTo>
                  <a:pt x="4190" y="944"/>
                </a:lnTo>
                <a:lnTo>
                  <a:pt x="4196" y="960"/>
                </a:lnTo>
                <a:lnTo>
                  <a:pt x="4196" y="976"/>
                </a:lnTo>
                <a:lnTo>
                  <a:pt x="4196" y="992"/>
                </a:lnTo>
                <a:lnTo>
                  <a:pt x="4190" y="1008"/>
                </a:lnTo>
                <a:lnTo>
                  <a:pt x="4184" y="1020"/>
                </a:lnTo>
                <a:lnTo>
                  <a:pt x="4174" y="1032"/>
                </a:lnTo>
                <a:lnTo>
                  <a:pt x="4162" y="1042"/>
                </a:lnTo>
                <a:lnTo>
                  <a:pt x="4148" y="1050"/>
                </a:lnTo>
                <a:lnTo>
                  <a:pt x="4134" y="1054"/>
                </a:lnTo>
                <a:lnTo>
                  <a:pt x="4116" y="1056"/>
                </a:lnTo>
                <a:close/>
                <a:moveTo>
                  <a:pt x="4116" y="840"/>
                </a:moveTo>
                <a:lnTo>
                  <a:pt x="4116" y="840"/>
                </a:lnTo>
                <a:lnTo>
                  <a:pt x="4100" y="838"/>
                </a:lnTo>
                <a:lnTo>
                  <a:pt x="4086" y="834"/>
                </a:lnTo>
                <a:lnTo>
                  <a:pt x="4072" y="826"/>
                </a:lnTo>
                <a:lnTo>
                  <a:pt x="4060" y="816"/>
                </a:lnTo>
                <a:lnTo>
                  <a:pt x="4050" y="804"/>
                </a:lnTo>
                <a:lnTo>
                  <a:pt x="4044" y="792"/>
                </a:lnTo>
                <a:lnTo>
                  <a:pt x="4038" y="776"/>
                </a:lnTo>
                <a:lnTo>
                  <a:pt x="4036" y="760"/>
                </a:lnTo>
                <a:lnTo>
                  <a:pt x="4038" y="744"/>
                </a:lnTo>
                <a:lnTo>
                  <a:pt x="4044" y="728"/>
                </a:lnTo>
                <a:lnTo>
                  <a:pt x="4050" y="716"/>
                </a:lnTo>
                <a:lnTo>
                  <a:pt x="4060" y="704"/>
                </a:lnTo>
                <a:lnTo>
                  <a:pt x="4072" y="694"/>
                </a:lnTo>
                <a:lnTo>
                  <a:pt x="4086" y="686"/>
                </a:lnTo>
                <a:lnTo>
                  <a:pt x="4100" y="682"/>
                </a:lnTo>
                <a:lnTo>
                  <a:pt x="4116" y="680"/>
                </a:lnTo>
                <a:lnTo>
                  <a:pt x="4134" y="682"/>
                </a:lnTo>
                <a:lnTo>
                  <a:pt x="4148" y="686"/>
                </a:lnTo>
                <a:lnTo>
                  <a:pt x="4162" y="694"/>
                </a:lnTo>
                <a:lnTo>
                  <a:pt x="4174" y="704"/>
                </a:lnTo>
                <a:lnTo>
                  <a:pt x="4184" y="716"/>
                </a:lnTo>
                <a:lnTo>
                  <a:pt x="4190" y="728"/>
                </a:lnTo>
                <a:lnTo>
                  <a:pt x="4196" y="744"/>
                </a:lnTo>
                <a:lnTo>
                  <a:pt x="4196" y="760"/>
                </a:lnTo>
                <a:lnTo>
                  <a:pt x="4196" y="776"/>
                </a:lnTo>
                <a:lnTo>
                  <a:pt x="4190" y="792"/>
                </a:lnTo>
                <a:lnTo>
                  <a:pt x="4184" y="804"/>
                </a:lnTo>
                <a:lnTo>
                  <a:pt x="4174" y="816"/>
                </a:lnTo>
                <a:lnTo>
                  <a:pt x="4162" y="826"/>
                </a:lnTo>
                <a:lnTo>
                  <a:pt x="4148" y="834"/>
                </a:lnTo>
                <a:lnTo>
                  <a:pt x="4134" y="838"/>
                </a:lnTo>
                <a:lnTo>
                  <a:pt x="4116" y="840"/>
                </a:lnTo>
                <a:close/>
                <a:moveTo>
                  <a:pt x="4116" y="640"/>
                </a:moveTo>
                <a:lnTo>
                  <a:pt x="4116" y="640"/>
                </a:lnTo>
                <a:lnTo>
                  <a:pt x="4100" y="638"/>
                </a:lnTo>
                <a:lnTo>
                  <a:pt x="4086" y="634"/>
                </a:lnTo>
                <a:lnTo>
                  <a:pt x="4072" y="626"/>
                </a:lnTo>
                <a:lnTo>
                  <a:pt x="4060" y="616"/>
                </a:lnTo>
                <a:lnTo>
                  <a:pt x="4050" y="604"/>
                </a:lnTo>
                <a:lnTo>
                  <a:pt x="4044" y="592"/>
                </a:lnTo>
                <a:lnTo>
                  <a:pt x="4038" y="576"/>
                </a:lnTo>
                <a:lnTo>
                  <a:pt x="4036" y="560"/>
                </a:lnTo>
                <a:lnTo>
                  <a:pt x="4038" y="544"/>
                </a:lnTo>
                <a:lnTo>
                  <a:pt x="4044" y="528"/>
                </a:lnTo>
                <a:lnTo>
                  <a:pt x="4050" y="516"/>
                </a:lnTo>
                <a:lnTo>
                  <a:pt x="4060" y="504"/>
                </a:lnTo>
                <a:lnTo>
                  <a:pt x="4072" y="494"/>
                </a:lnTo>
                <a:lnTo>
                  <a:pt x="4086" y="486"/>
                </a:lnTo>
                <a:lnTo>
                  <a:pt x="4100" y="482"/>
                </a:lnTo>
                <a:lnTo>
                  <a:pt x="4116" y="480"/>
                </a:lnTo>
                <a:lnTo>
                  <a:pt x="4134" y="482"/>
                </a:lnTo>
                <a:lnTo>
                  <a:pt x="4148" y="486"/>
                </a:lnTo>
                <a:lnTo>
                  <a:pt x="4162" y="494"/>
                </a:lnTo>
                <a:lnTo>
                  <a:pt x="4174" y="504"/>
                </a:lnTo>
                <a:lnTo>
                  <a:pt x="4184" y="516"/>
                </a:lnTo>
                <a:lnTo>
                  <a:pt x="4190" y="528"/>
                </a:lnTo>
                <a:lnTo>
                  <a:pt x="4196" y="544"/>
                </a:lnTo>
                <a:lnTo>
                  <a:pt x="4196" y="560"/>
                </a:lnTo>
                <a:lnTo>
                  <a:pt x="4196" y="576"/>
                </a:lnTo>
                <a:lnTo>
                  <a:pt x="4190" y="592"/>
                </a:lnTo>
                <a:lnTo>
                  <a:pt x="4184" y="604"/>
                </a:lnTo>
                <a:lnTo>
                  <a:pt x="4174" y="616"/>
                </a:lnTo>
                <a:lnTo>
                  <a:pt x="4162" y="626"/>
                </a:lnTo>
                <a:lnTo>
                  <a:pt x="4148" y="634"/>
                </a:lnTo>
                <a:lnTo>
                  <a:pt x="4134" y="638"/>
                </a:lnTo>
                <a:lnTo>
                  <a:pt x="4116" y="640"/>
                </a:lnTo>
                <a:close/>
                <a:moveTo>
                  <a:pt x="4116" y="432"/>
                </a:moveTo>
                <a:lnTo>
                  <a:pt x="4116" y="432"/>
                </a:lnTo>
                <a:lnTo>
                  <a:pt x="4100" y="430"/>
                </a:lnTo>
                <a:lnTo>
                  <a:pt x="4086" y="426"/>
                </a:lnTo>
                <a:lnTo>
                  <a:pt x="4072" y="418"/>
                </a:lnTo>
                <a:lnTo>
                  <a:pt x="4060" y="408"/>
                </a:lnTo>
                <a:lnTo>
                  <a:pt x="4050" y="396"/>
                </a:lnTo>
                <a:lnTo>
                  <a:pt x="4044" y="384"/>
                </a:lnTo>
                <a:lnTo>
                  <a:pt x="4038" y="368"/>
                </a:lnTo>
                <a:lnTo>
                  <a:pt x="4036" y="352"/>
                </a:lnTo>
                <a:lnTo>
                  <a:pt x="4038" y="336"/>
                </a:lnTo>
                <a:lnTo>
                  <a:pt x="4044" y="320"/>
                </a:lnTo>
                <a:lnTo>
                  <a:pt x="4050" y="308"/>
                </a:lnTo>
                <a:lnTo>
                  <a:pt x="4060" y="296"/>
                </a:lnTo>
                <a:lnTo>
                  <a:pt x="4072" y="286"/>
                </a:lnTo>
                <a:lnTo>
                  <a:pt x="4086" y="278"/>
                </a:lnTo>
                <a:lnTo>
                  <a:pt x="4100" y="274"/>
                </a:lnTo>
                <a:lnTo>
                  <a:pt x="4116" y="272"/>
                </a:lnTo>
                <a:lnTo>
                  <a:pt x="4134" y="274"/>
                </a:lnTo>
                <a:lnTo>
                  <a:pt x="4148" y="278"/>
                </a:lnTo>
                <a:lnTo>
                  <a:pt x="4162" y="286"/>
                </a:lnTo>
                <a:lnTo>
                  <a:pt x="4174" y="296"/>
                </a:lnTo>
                <a:lnTo>
                  <a:pt x="4184" y="308"/>
                </a:lnTo>
                <a:lnTo>
                  <a:pt x="4190" y="320"/>
                </a:lnTo>
                <a:lnTo>
                  <a:pt x="4196" y="336"/>
                </a:lnTo>
                <a:lnTo>
                  <a:pt x="4196" y="352"/>
                </a:lnTo>
                <a:lnTo>
                  <a:pt x="4196" y="368"/>
                </a:lnTo>
                <a:lnTo>
                  <a:pt x="4190" y="384"/>
                </a:lnTo>
                <a:lnTo>
                  <a:pt x="4184" y="396"/>
                </a:lnTo>
                <a:lnTo>
                  <a:pt x="4174" y="408"/>
                </a:lnTo>
                <a:lnTo>
                  <a:pt x="4162" y="418"/>
                </a:lnTo>
                <a:lnTo>
                  <a:pt x="4148" y="426"/>
                </a:lnTo>
                <a:lnTo>
                  <a:pt x="4134" y="430"/>
                </a:lnTo>
                <a:lnTo>
                  <a:pt x="4116" y="432"/>
                </a:lnTo>
                <a:close/>
                <a:moveTo>
                  <a:pt x="4116" y="224"/>
                </a:moveTo>
                <a:lnTo>
                  <a:pt x="4116" y="224"/>
                </a:lnTo>
                <a:lnTo>
                  <a:pt x="4100" y="222"/>
                </a:lnTo>
                <a:lnTo>
                  <a:pt x="4086" y="218"/>
                </a:lnTo>
                <a:lnTo>
                  <a:pt x="4072" y="210"/>
                </a:lnTo>
                <a:lnTo>
                  <a:pt x="4060" y="200"/>
                </a:lnTo>
                <a:lnTo>
                  <a:pt x="4050" y="188"/>
                </a:lnTo>
                <a:lnTo>
                  <a:pt x="4044" y="176"/>
                </a:lnTo>
                <a:lnTo>
                  <a:pt x="4038" y="160"/>
                </a:lnTo>
                <a:lnTo>
                  <a:pt x="4036" y="144"/>
                </a:lnTo>
                <a:lnTo>
                  <a:pt x="4038" y="128"/>
                </a:lnTo>
                <a:lnTo>
                  <a:pt x="4044" y="112"/>
                </a:lnTo>
                <a:lnTo>
                  <a:pt x="4050" y="100"/>
                </a:lnTo>
                <a:lnTo>
                  <a:pt x="4060" y="88"/>
                </a:lnTo>
                <a:lnTo>
                  <a:pt x="4072" y="78"/>
                </a:lnTo>
                <a:lnTo>
                  <a:pt x="4086" y="70"/>
                </a:lnTo>
                <a:lnTo>
                  <a:pt x="4100" y="66"/>
                </a:lnTo>
                <a:lnTo>
                  <a:pt x="4116" y="64"/>
                </a:lnTo>
                <a:lnTo>
                  <a:pt x="4134" y="66"/>
                </a:lnTo>
                <a:lnTo>
                  <a:pt x="4148" y="70"/>
                </a:lnTo>
                <a:lnTo>
                  <a:pt x="4162" y="78"/>
                </a:lnTo>
                <a:lnTo>
                  <a:pt x="4174" y="88"/>
                </a:lnTo>
                <a:lnTo>
                  <a:pt x="4184" y="100"/>
                </a:lnTo>
                <a:lnTo>
                  <a:pt x="4190" y="112"/>
                </a:lnTo>
                <a:lnTo>
                  <a:pt x="4196" y="128"/>
                </a:lnTo>
                <a:lnTo>
                  <a:pt x="4196" y="144"/>
                </a:lnTo>
                <a:lnTo>
                  <a:pt x="4196" y="160"/>
                </a:lnTo>
                <a:lnTo>
                  <a:pt x="4190" y="176"/>
                </a:lnTo>
                <a:lnTo>
                  <a:pt x="4184" y="188"/>
                </a:lnTo>
                <a:lnTo>
                  <a:pt x="4174" y="200"/>
                </a:lnTo>
                <a:lnTo>
                  <a:pt x="4162" y="210"/>
                </a:lnTo>
                <a:lnTo>
                  <a:pt x="4148" y="218"/>
                </a:lnTo>
                <a:lnTo>
                  <a:pt x="4134" y="222"/>
                </a:lnTo>
                <a:lnTo>
                  <a:pt x="4116" y="224"/>
                </a:lnTo>
                <a:close/>
                <a:moveTo>
                  <a:pt x="4326" y="4824"/>
                </a:moveTo>
                <a:lnTo>
                  <a:pt x="4326" y="4824"/>
                </a:lnTo>
                <a:lnTo>
                  <a:pt x="4310" y="4822"/>
                </a:lnTo>
                <a:lnTo>
                  <a:pt x="4294" y="4818"/>
                </a:lnTo>
                <a:lnTo>
                  <a:pt x="4282" y="4810"/>
                </a:lnTo>
                <a:lnTo>
                  <a:pt x="4270" y="4800"/>
                </a:lnTo>
                <a:lnTo>
                  <a:pt x="4260" y="4788"/>
                </a:lnTo>
                <a:lnTo>
                  <a:pt x="4252" y="4776"/>
                </a:lnTo>
                <a:lnTo>
                  <a:pt x="4248" y="4760"/>
                </a:lnTo>
                <a:lnTo>
                  <a:pt x="4246" y="4744"/>
                </a:lnTo>
                <a:lnTo>
                  <a:pt x="4248" y="4728"/>
                </a:lnTo>
                <a:lnTo>
                  <a:pt x="4252" y="4712"/>
                </a:lnTo>
                <a:lnTo>
                  <a:pt x="4260" y="4700"/>
                </a:lnTo>
                <a:lnTo>
                  <a:pt x="4270" y="4688"/>
                </a:lnTo>
                <a:lnTo>
                  <a:pt x="4282" y="4678"/>
                </a:lnTo>
                <a:lnTo>
                  <a:pt x="4294" y="4670"/>
                </a:lnTo>
                <a:lnTo>
                  <a:pt x="4310" y="4666"/>
                </a:lnTo>
                <a:lnTo>
                  <a:pt x="4326" y="4664"/>
                </a:lnTo>
                <a:lnTo>
                  <a:pt x="4342" y="4666"/>
                </a:lnTo>
                <a:lnTo>
                  <a:pt x="4358" y="4670"/>
                </a:lnTo>
                <a:lnTo>
                  <a:pt x="4370" y="4678"/>
                </a:lnTo>
                <a:lnTo>
                  <a:pt x="4382" y="4688"/>
                </a:lnTo>
                <a:lnTo>
                  <a:pt x="4392" y="4700"/>
                </a:lnTo>
                <a:lnTo>
                  <a:pt x="4400" y="4712"/>
                </a:lnTo>
                <a:lnTo>
                  <a:pt x="4404" y="4728"/>
                </a:lnTo>
                <a:lnTo>
                  <a:pt x="4406" y="4744"/>
                </a:lnTo>
                <a:lnTo>
                  <a:pt x="4404" y="4760"/>
                </a:lnTo>
                <a:lnTo>
                  <a:pt x="4400" y="4776"/>
                </a:lnTo>
                <a:lnTo>
                  <a:pt x="4392" y="4788"/>
                </a:lnTo>
                <a:lnTo>
                  <a:pt x="4382" y="4800"/>
                </a:lnTo>
                <a:lnTo>
                  <a:pt x="4370" y="4810"/>
                </a:lnTo>
                <a:lnTo>
                  <a:pt x="4358" y="4818"/>
                </a:lnTo>
                <a:lnTo>
                  <a:pt x="4342" y="4822"/>
                </a:lnTo>
                <a:lnTo>
                  <a:pt x="4326" y="4824"/>
                </a:lnTo>
                <a:close/>
                <a:moveTo>
                  <a:pt x="4326" y="4608"/>
                </a:moveTo>
                <a:lnTo>
                  <a:pt x="4326" y="4608"/>
                </a:lnTo>
                <a:lnTo>
                  <a:pt x="4310" y="4606"/>
                </a:lnTo>
                <a:lnTo>
                  <a:pt x="4294" y="4602"/>
                </a:lnTo>
                <a:lnTo>
                  <a:pt x="4282" y="4594"/>
                </a:lnTo>
                <a:lnTo>
                  <a:pt x="4270" y="4584"/>
                </a:lnTo>
                <a:lnTo>
                  <a:pt x="4260" y="4572"/>
                </a:lnTo>
                <a:lnTo>
                  <a:pt x="4252" y="4560"/>
                </a:lnTo>
                <a:lnTo>
                  <a:pt x="4248" y="4544"/>
                </a:lnTo>
                <a:lnTo>
                  <a:pt x="4246" y="4528"/>
                </a:lnTo>
                <a:lnTo>
                  <a:pt x="4248" y="4512"/>
                </a:lnTo>
                <a:lnTo>
                  <a:pt x="4252" y="4496"/>
                </a:lnTo>
                <a:lnTo>
                  <a:pt x="4260" y="4484"/>
                </a:lnTo>
                <a:lnTo>
                  <a:pt x="4270" y="4472"/>
                </a:lnTo>
                <a:lnTo>
                  <a:pt x="4282" y="4462"/>
                </a:lnTo>
                <a:lnTo>
                  <a:pt x="4294" y="4454"/>
                </a:lnTo>
                <a:lnTo>
                  <a:pt x="4310" y="4450"/>
                </a:lnTo>
                <a:lnTo>
                  <a:pt x="4326" y="4448"/>
                </a:lnTo>
                <a:lnTo>
                  <a:pt x="4342" y="4450"/>
                </a:lnTo>
                <a:lnTo>
                  <a:pt x="4358" y="4454"/>
                </a:lnTo>
                <a:lnTo>
                  <a:pt x="4370" y="4462"/>
                </a:lnTo>
                <a:lnTo>
                  <a:pt x="4382" y="4472"/>
                </a:lnTo>
                <a:lnTo>
                  <a:pt x="4392" y="4484"/>
                </a:lnTo>
                <a:lnTo>
                  <a:pt x="4400" y="4496"/>
                </a:lnTo>
                <a:lnTo>
                  <a:pt x="4404" y="4512"/>
                </a:lnTo>
                <a:lnTo>
                  <a:pt x="4406" y="4528"/>
                </a:lnTo>
                <a:lnTo>
                  <a:pt x="4404" y="4544"/>
                </a:lnTo>
                <a:lnTo>
                  <a:pt x="4400" y="4560"/>
                </a:lnTo>
                <a:lnTo>
                  <a:pt x="4392" y="4572"/>
                </a:lnTo>
                <a:lnTo>
                  <a:pt x="4382" y="4584"/>
                </a:lnTo>
                <a:lnTo>
                  <a:pt x="4370" y="4594"/>
                </a:lnTo>
                <a:lnTo>
                  <a:pt x="4358" y="4602"/>
                </a:lnTo>
                <a:lnTo>
                  <a:pt x="4342" y="4606"/>
                </a:lnTo>
                <a:lnTo>
                  <a:pt x="4326" y="4608"/>
                </a:lnTo>
                <a:close/>
                <a:moveTo>
                  <a:pt x="4326" y="4406"/>
                </a:moveTo>
                <a:lnTo>
                  <a:pt x="4326" y="4406"/>
                </a:lnTo>
                <a:lnTo>
                  <a:pt x="4310" y="4404"/>
                </a:lnTo>
                <a:lnTo>
                  <a:pt x="4294" y="4400"/>
                </a:lnTo>
                <a:lnTo>
                  <a:pt x="4282" y="4392"/>
                </a:lnTo>
                <a:lnTo>
                  <a:pt x="4270" y="4382"/>
                </a:lnTo>
                <a:lnTo>
                  <a:pt x="4260" y="4370"/>
                </a:lnTo>
                <a:lnTo>
                  <a:pt x="4252" y="4356"/>
                </a:lnTo>
                <a:lnTo>
                  <a:pt x="4248" y="4342"/>
                </a:lnTo>
                <a:lnTo>
                  <a:pt x="4246" y="4326"/>
                </a:lnTo>
                <a:lnTo>
                  <a:pt x="4248" y="4310"/>
                </a:lnTo>
                <a:lnTo>
                  <a:pt x="4252" y="4294"/>
                </a:lnTo>
                <a:lnTo>
                  <a:pt x="4260" y="4282"/>
                </a:lnTo>
                <a:lnTo>
                  <a:pt x="4270" y="4270"/>
                </a:lnTo>
                <a:lnTo>
                  <a:pt x="4282" y="4260"/>
                </a:lnTo>
                <a:lnTo>
                  <a:pt x="4294" y="4252"/>
                </a:lnTo>
                <a:lnTo>
                  <a:pt x="4310" y="4248"/>
                </a:lnTo>
                <a:lnTo>
                  <a:pt x="4326" y="4246"/>
                </a:lnTo>
                <a:lnTo>
                  <a:pt x="4342" y="4248"/>
                </a:lnTo>
                <a:lnTo>
                  <a:pt x="4358" y="4252"/>
                </a:lnTo>
                <a:lnTo>
                  <a:pt x="4370" y="4260"/>
                </a:lnTo>
                <a:lnTo>
                  <a:pt x="4382" y="4270"/>
                </a:lnTo>
                <a:lnTo>
                  <a:pt x="4392" y="4282"/>
                </a:lnTo>
                <a:lnTo>
                  <a:pt x="4400" y="4294"/>
                </a:lnTo>
                <a:lnTo>
                  <a:pt x="4404" y="4310"/>
                </a:lnTo>
                <a:lnTo>
                  <a:pt x="4406" y="4326"/>
                </a:lnTo>
                <a:lnTo>
                  <a:pt x="4404" y="4342"/>
                </a:lnTo>
                <a:lnTo>
                  <a:pt x="4400" y="4356"/>
                </a:lnTo>
                <a:lnTo>
                  <a:pt x="4392" y="4370"/>
                </a:lnTo>
                <a:lnTo>
                  <a:pt x="4382" y="4382"/>
                </a:lnTo>
                <a:lnTo>
                  <a:pt x="4370" y="4392"/>
                </a:lnTo>
                <a:lnTo>
                  <a:pt x="4358" y="4400"/>
                </a:lnTo>
                <a:lnTo>
                  <a:pt x="4342" y="4404"/>
                </a:lnTo>
                <a:lnTo>
                  <a:pt x="4326" y="4406"/>
                </a:lnTo>
                <a:close/>
                <a:moveTo>
                  <a:pt x="4326" y="4196"/>
                </a:moveTo>
                <a:lnTo>
                  <a:pt x="4326" y="4196"/>
                </a:lnTo>
                <a:lnTo>
                  <a:pt x="4310" y="4196"/>
                </a:lnTo>
                <a:lnTo>
                  <a:pt x="4294" y="4190"/>
                </a:lnTo>
                <a:lnTo>
                  <a:pt x="4282" y="4184"/>
                </a:lnTo>
                <a:lnTo>
                  <a:pt x="4270" y="4174"/>
                </a:lnTo>
                <a:lnTo>
                  <a:pt x="4260" y="4162"/>
                </a:lnTo>
                <a:lnTo>
                  <a:pt x="4252" y="4148"/>
                </a:lnTo>
                <a:lnTo>
                  <a:pt x="4248" y="4132"/>
                </a:lnTo>
                <a:lnTo>
                  <a:pt x="4246" y="4116"/>
                </a:lnTo>
                <a:lnTo>
                  <a:pt x="4248" y="4100"/>
                </a:lnTo>
                <a:lnTo>
                  <a:pt x="4252" y="4086"/>
                </a:lnTo>
                <a:lnTo>
                  <a:pt x="4260" y="4072"/>
                </a:lnTo>
                <a:lnTo>
                  <a:pt x="4270" y="4060"/>
                </a:lnTo>
                <a:lnTo>
                  <a:pt x="4282" y="4050"/>
                </a:lnTo>
                <a:lnTo>
                  <a:pt x="4294" y="4044"/>
                </a:lnTo>
                <a:lnTo>
                  <a:pt x="4310" y="4038"/>
                </a:lnTo>
                <a:lnTo>
                  <a:pt x="4326" y="4036"/>
                </a:lnTo>
                <a:lnTo>
                  <a:pt x="4342" y="4038"/>
                </a:lnTo>
                <a:lnTo>
                  <a:pt x="4358" y="4044"/>
                </a:lnTo>
                <a:lnTo>
                  <a:pt x="4370" y="4050"/>
                </a:lnTo>
                <a:lnTo>
                  <a:pt x="4382" y="4060"/>
                </a:lnTo>
                <a:lnTo>
                  <a:pt x="4392" y="4072"/>
                </a:lnTo>
                <a:lnTo>
                  <a:pt x="4400" y="4086"/>
                </a:lnTo>
                <a:lnTo>
                  <a:pt x="4404" y="4100"/>
                </a:lnTo>
                <a:lnTo>
                  <a:pt x="4406" y="4116"/>
                </a:lnTo>
                <a:lnTo>
                  <a:pt x="4404" y="4132"/>
                </a:lnTo>
                <a:lnTo>
                  <a:pt x="4400" y="4148"/>
                </a:lnTo>
                <a:lnTo>
                  <a:pt x="4392" y="4162"/>
                </a:lnTo>
                <a:lnTo>
                  <a:pt x="4382" y="4174"/>
                </a:lnTo>
                <a:lnTo>
                  <a:pt x="4370" y="4184"/>
                </a:lnTo>
                <a:lnTo>
                  <a:pt x="4358" y="4190"/>
                </a:lnTo>
                <a:lnTo>
                  <a:pt x="4342" y="4196"/>
                </a:lnTo>
                <a:lnTo>
                  <a:pt x="4326" y="4196"/>
                </a:lnTo>
                <a:close/>
                <a:moveTo>
                  <a:pt x="4326" y="3988"/>
                </a:moveTo>
                <a:lnTo>
                  <a:pt x="4326" y="3988"/>
                </a:lnTo>
                <a:lnTo>
                  <a:pt x="4310" y="3986"/>
                </a:lnTo>
                <a:lnTo>
                  <a:pt x="4294" y="3982"/>
                </a:lnTo>
                <a:lnTo>
                  <a:pt x="4282" y="3974"/>
                </a:lnTo>
                <a:lnTo>
                  <a:pt x="4270" y="3964"/>
                </a:lnTo>
                <a:lnTo>
                  <a:pt x="4260" y="3952"/>
                </a:lnTo>
                <a:lnTo>
                  <a:pt x="4252" y="3940"/>
                </a:lnTo>
                <a:lnTo>
                  <a:pt x="4248" y="3924"/>
                </a:lnTo>
                <a:lnTo>
                  <a:pt x="4246" y="3908"/>
                </a:lnTo>
                <a:lnTo>
                  <a:pt x="4248" y="3892"/>
                </a:lnTo>
                <a:lnTo>
                  <a:pt x="4252" y="3878"/>
                </a:lnTo>
                <a:lnTo>
                  <a:pt x="4260" y="3864"/>
                </a:lnTo>
                <a:lnTo>
                  <a:pt x="4270" y="3852"/>
                </a:lnTo>
                <a:lnTo>
                  <a:pt x="4282" y="3842"/>
                </a:lnTo>
                <a:lnTo>
                  <a:pt x="4294" y="3834"/>
                </a:lnTo>
                <a:lnTo>
                  <a:pt x="4310" y="3830"/>
                </a:lnTo>
                <a:lnTo>
                  <a:pt x="4326" y="3828"/>
                </a:lnTo>
                <a:lnTo>
                  <a:pt x="4342" y="3830"/>
                </a:lnTo>
                <a:lnTo>
                  <a:pt x="4358" y="3834"/>
                </a:lnTo>
                <a:lnTo>
                  <a:pt x="4370" y="3842"/>
                </a:lnTo>
                <a:lnTo>
                  <a:pt x="4382" y="3852"/>
                </a:lnTo>
                <a:lnTo>
                  <a:pt x="4392" y="3864"/>
                </a:lnTo>
                <a:lnTo>
                  <a:pt x="4400" y="3878"/>
                </a:lnTo>
                <a:lnTo>
                  <a:pt x="4404" y="3892"/>
                </a:lnTo>
                <a:lnTo>
                  <a:pt x="4406" y="3908"/>
                </a:lnTo>
                <a:lnTo>
                  <a:pt x="4404" y="3924"/>
                </a:lnTo>
                <a:lnTo>
                  <a:pt x="4400" y="3940"/>
                </a:lnTo>
                <a:lnTo>
                  <a:pt x="4392" y="3952"/>
                </a:lnTo>
                <a:lnTo>
                  <a:pt x="4382" y="3964"/>
                </a:lnTo>
                <a:lnTo>
                  <a:pt x="4370" y="3974"/>
                </a:lnTo>
                <a:lnTo>
                  <a:pt x="4358" y="3982"/>
                </a:lnTo>
                <a:lnTo>
                  <a:pt x="4342" y="3986"/>
                </a:lnTo>
                <a:lnTo>
                  <a:pt x="4326" y="3988"/>
                </a:lnTo>
                <a:close/>
                <a:moveTo>
                  <a:pt x="4326" y="3776"/>
                </a:moveTo>
                <a:lnTo>
                  <a:pt x="4326" y="3776"/>
                </a:lnTo>
                <a:lnTo>
                  <a:pt x="4310" y="3774"/>
                </a:lnTo>
                <a:lnTo>
                  <a:pt x="4294" y="3770"/>
                </a:lnTo>
                <a:lnTo>
                  <a:pt x="4282" y="3762"/>
                </a:lnTo>
                <a:lnTo>
                  <a:pt x="4270" y="3752"/>
                </a:lnTo>
                <a:lnTo>
                  <a:pt x="4260" y="3740"/>
                </a:lnTo>
                <a:lnTo>
                  <a:pt x="4252" y="3728"/>
                </a:lnTo>
                <a:lnTo>
                  <a:pt x="4248" y="3712"/>
                </a:lnTo>
                <a:lnTo>
                  <a:pt x="4246" y="3696"/>
                </a:lnTo>
                <a:lnTo>
                  <a:pt x="4248" y="3680"/>
                </a:lnTo>
                <a:lnTo>
                  <a:pt x="4252" y="3664"/>
                </a:lnTo>
                <a:lnTo>
                  <a:pt x="4260" y="3652"/>
                </a:lnTo>
                <a:lnTo>
                  <a:pt x="4270" y="3640"/>
                </a:lnTo>
                <a:lnTo>
                  <a:pt x="4282" y="3630"/>
                </a:lnTo>
                <a:lnTo>
                  <a:pt x="4294" y="3622"/>
                </a:lnTo>
                <a:lnTo>
                  <a:pt x="4310" y="3618"/>
                </a:lnTo>
                <a:lnTo>
                  <a:pt x="4326" y="3616"/>
                </a:lnTo>
                <a:lnTo>
                  <a:pt x="4342" y="3618"/>
                </a:lnTo>
                <a:lnTo>
                  <a:pt x="4358" y="3622"/>
                </a:lnTo>
                <a:lnTo>
                  <a:pt x="4370" y="3630"/>
                </a:lnTo>
                <a:lnTo>
                  <a:pt x="4382" y="3640"/>
                </a:lnTo>
                <a:lnTo>
                  <a:pt x="4392" y="3652"/>
                </a:lnTo>
                <a:lnTo>
                  <a:pt x="4400" y="3664"/>
                </a:lnTo>
                <a:lnTo>
                  <a:pt x="4404" y="3680"/>
                </a:lnTo>
                <a:lnTo>
                  <a:pt x="4406" y="3696"/>
                </a:lnTo>
                <a:lnTo>
                  <a:pt x="4404" y="3712"/>
                </a:lnTo>
                <a:lnTo>
                  <a:pt x="4400" y="3728"/>
                </a:lnTo>
                <a:lnTo>
                  <a:pt x="4392" y="3740"/>
                </a:lnTo>
                <a:lnTo>
                  <a:pt x="4382" y="3752"/>
                </a:lnTo>
                <a:lnTo>
                  <a:pt x="4370" y="3762"/>
                </a:lnTo>
                <a:lnTo>
                  <a:pt x="4358" y="3770"/>
                </a:lnTo>
                <a:lnTo>
                  <a:pt x="4342" y="3774"/>
                </a:lnTo>
                <a:lnTo>
                  <a:pt x="4326" y="3776"/>
                </a:lnTo>
                <a:close/>
                <a:moveTo>
                  <a:pt x="4326" y="3560"/>
                </a:moveTo>
                <a:lnTo>
                  <a:pt x="4326" y="3560"/>
                </a:lnTo>
                <a:lnTo>
                  <a:pt x="4310" y="3558"/>
                </a:lnTo>
                <a:lnTo>
                  <a:pt x="4294" y="3554"/>
                </a:lnTo>
                <a:lnTo>
                  <a:pt x="4282" y="3546"/>
                </a:lnTo>
                <a:lnTo>
                  <a:pt x="4270" y="3536"/>
                </a:lnTo>
                <a:lnTo>
                  <a:pt x="4260" y="3524"/>
                </a:lnTo>
                <a:lnTo>
                  <a:pt x="4252" y="3512"/>
                </a:lnTo>
                <a:lnTo>
                  <a:pt x="4248" y="3496"/>
                </a:lnTo>
                <a:lnTo>
                  <a:pt x="4246" y="3480"/>
                </a:lnTo>
                <a:lnTo>
                  <a:pt x="4248" y="3464"/>
                </a:lnTo>
                <a:lnTo>
                  <a:pt x="4252" y="3448"/>
                </a:lnTo>
                <a:lnTo>
                  <a:pt x="4260" y="3436"/>
                </a:lnTo>
                <a:lnTo>
                  <a:pt x="4270" y="3424"/>
                </a:lnTo>
                <a:lnTo>
                  <a:pt x="4282" y="3414"/>
                </a:lnTo>
                <a:lnTo>
                  <a:pt x="4294" y="3406"/>
                </a:lnTo>
                <a:lnTo>
                  <a:pt x="4310" y="3402"/>
                </a:lnTo>
                <a:lnTo>
                  <a:pt x="4326" y="3400"/>
                </a:lnTo>
                <a:lnTo>
                  <a:pt x="4342" y="3402"/>
                </a:lnTo>
                <a:lnTo>
                  <a:pt x="4358" y="3406"/>
                </a:lnTo>
                <a:lnTo>
                  <a:pt x="4370" y="3414"/>
                </a:lnTo>
                <a:lnTo>
                  <a:pt x="4382" y="3424"/>
                </a:lnTo>
                <a:lnTo>
                  <a:pt x="4392" y="3436"/>
                </a:lnTo>
                <a:lnTo>
                  <a:pt x="4400" y="3448"/>
                </a:lnTo>
                <a:lnTo>
                  <a:pt x="4404" y="3464"/>
                </a:lnTo>
                <a:lnTo>
                  <a:pt x="4406" y="3480"/>
                </a:lnTo>
                <a:lnTo>
                  <a:pt x="4404" y="3496"/>
                </a:lnTo>
                <a:lnTo>
                  <a:pt x="4400" y="3512"/>
                </a:lnTo>
                <a:lnTo>
                  <a:pt x="4392" y="3524"/>
                </a:lnTo>
                <a:lnTo>
                  <a:pt x="4382" y="3536"/>
                </a:lnTo>
                <a:lnTo>
                  <a:pt x="4370" y="3546"/>
                </a:lnTo>
                <a:lnTo>
                  <a:pt x="4358" y="3554"/>
                </a:lnTo>
                <a:lnTo>
                  <a:pt x="4342" y="3558"/>
                </a:lnTo>
                <a:lnTo>
                  <a:pt x="4326" y="3560"/>
                </a:lnTo>
                <a:close/>
                <a:moveTo>
                  <a:pt x="4326" y="3352"/>
                </a:moveTo>
                <a:lnTo>
                  <a:pt x="4326" y="3352"/>
                </a:lnTo>
                <a:lnTo>
                  <a:pt x="4310" y="3350"/>
                </a:lnTo>
                <a:lnTo>
                  <a:pt x="4294" y="3346"/>
                </a:lnTo>
                <a:lnTo>
                  <a:pt x="4282" y="3338"/>
                </a:lnTo>
                <a:lnTo>
                  <a:pt x="4270" y="3328"/>
                </a:lnTo>
                <a:lnTo>
                  <a:pt x="4260" y="3316"/>
                </a:lnTo>
                <a:lnTo>
                  <a:pt x="4252" y="3304"/>
                </a:lnTo>
                <a:lnTo>
                  <a:pt x="4248" y="3288"/>
                </a:lnTo>
                <a:lnTo>
                  <a:pt x="4246" y="3272"/>
                </a:lnTo>
                <a:lnTo>
                  <a:pt x="4248" y="3256"/>
                </a:lnTo>
                <a:lnTo>
                  <a:pt x="4252" y="3240"/>
                </a:lnTo>
                <a:lnTo>
                  <a:pt x="4260" y="3228"/>
                </a:lnTo>
                <a:lnTo>
                  <a:pt x="4270" y="3216"/>
                </a:lnTo>
                <a:lnTo>
                  <a:pt x="4282" y="3206"/>
                </a:lnTo>
                <a:lnTo>
                  <a:pt x="4294" y="3198"/>
                </a:lnTo>
                <a:lnTo>
                  <a:pt x="4310" y="3194"/>
                </a:lnTo>
                <a:lnTo>
                  <a:pt x="4326" y="3192"/>
                </a:lnTo>
                <a:lnTo>
                  <a:pt x="4342" y="3194"/>
                </a:lnTo>
                <a:lnTo>
                  <a:pt x="4358" y="3198"/>
                </a:lnTo>
                <a:lnTo>
                  <a:pt x="4370" y="3206"/>
                </a:lnTo>
                <a:lnTo>
                  <a:pt x="4382" y="3216"/>
                </a:lnTo>
                <a:lnTo>
                  <a:pt x="4392" y="3228"/>
                </a:lnTo>
                <a:lnTo>
                  <a:pt x="4400" y="3240"/>
                </a:lnTo>
                <a:lnTo>
                  <a:pt x="4404" y="3256"/>
                </a:lnTo>
                <a:lnTo>
                  <a:pt x="4406" y="3272"/>
                </a:lnTo>
                <a:lnTo>
                  <a:pt x="4404" y="3288"/>
                </a:lnTo>
                <a:lnTo>
                  <a:pt x="4400" y="3304"/>
                </a:lnTo>
                <a:lnTo>
                  <a:pt x="4392" y="3316"/>
                </a:lnTo>
                <a:lnTo>
                  <a:pt x="4382" y="3328"/>
                </a:lnTo>
                <a:lnTo>
                  <a:pt x="4370" y="3338"/>
                </a:lnTo>
                <a:lnTo>
                  <a:pt x="4358" y="3346"/>
                </a:lnTo>
                <a:lnTo>
                  <a:pt x="4342" y="3350"/>
                </a:lnTo>
                <a:lnTo>
                  <a:pt x="4326" y="3352"/>
                </a:lnTo>
                <a:close/>
                <a:moveTo>
                  <a:pt x="4326" y="3144"/>
                </a:moveTo>
                <a:lnTo>
                  <a:pt x="4326" y="3144"/>
                </a:lnTo>
                <a:lnTo>
                  <a:pt x="4310" y="3142"/>
                </a:lnTo>
                <a:lnTo>
                  <a:pt x="4294" y="3138"/>
                </a:lnTo>
                <a:lnTo>
                  <a:pt x="4282" y="3130"/>
                </a:lnTo>
                <a:lnTo>
                  <a:pt x="4270" y="3120"/>
                </a:lnTo>
                <a:lnTo>
                  <a:pt x="4260" y="3108"/>
                </a:lnTo>
                <a:lnTo>
                  <a:pt x="4252" y="3096"/>
                </a:lnTo>
                <a:lnTo>
                  <a:pt x="4248" y="3080"/>
                </a:lnTo>
                <a:lnTo>
                  <a:pt x="4246" y="3064"/>
                </a:lnTo>
                <a:lnTo>
                  <a:pt x="4248" y="3048"/>
                </a:lnTo>
                <a:lnTo>
                  <a:pt x="4252" y="3032"/>
                </a:lnTo>
                <a:lnTo>
                  <a:pt x="4260" y="3020"/>
                </a:lnTo>
                <a:lnTo>
                  <a:pt x="4270" y="3008"/>
                </a:lnTo>
                <a:lnTo>
                  <a:pt x="4282" y="2998"/>
                </a:lnTo>
                <a:lnTo>
                  <a:pt x="4294" y="2990"/>
                </a:lnTo>
                <a:lnTo>
                  <a:pt x="4310" y="2986"/>
                </a:lnTo>
                <a:lnTo>
                  <a:pt x="4326" y="2984"/>
                </a:lnTo>
                <a:lnTo>
                  <a:pt x="4342" y="2986"/>
                </a:lnTo>
                <a:lnTo>
                  <a:pt x="4358" y="2990"/>
                </a:lnTo>
                <a:lnTo>
                  <a:pt x="4370" y="2998"/>
                </a:lnTo>
                <a:lnTo>
                  <a:pt x="4382" y="3008"/>
                </a:lnTo>
                <a:lnTo>
                  <a:pt x="4392" y="3020"/>
                </a:lnTo>
                <a:lnTo>
                  <a:pt x="4400" y="3032"/>
                </a:lnTo>
                <a:lnTo>
                  <a:pt x="4404" y="3048"/>
                </a:lnTo>
                <a:lnTo>
                  <a:pt x="4406" y="3064"/>
                </a:lnTo>
                <a:lnTo>
                  <a:pt x="4404" y="3080"/>
                </a:lnTo>
                <a:lnTo>
                  <a:pt x="4400" y="3096"/>
                </a:lnTo>
                <a:lnTo>
                  <a:pt x="4392" y="3108"/>
                </a:lnTo>
                <a:lnTo>
                  <a:pt x="4382" y="3120"/>
                </a:lnTo>
                <a:lnTo>
                  <a:pt x="4370" y="3130"/>
                </a:lnTo>
                <a:lnTo>
                  <a:pt x="4358" y="3138"/>
                </a:lnTo>
                <a:lnTo>
                  <a:pt x="4342" y="3142"/>
                </a:lnTo>
                <a:lnTo>
                  <a:pt x="4326" y="3144"/>
                </a:lnTo>
                <a:close/>
                <a:moveTo>
                  <a:pt x="4326" y="2928"/>
                </a:moveTo>
                <a:lnTo>
                  <a:pt x="4326" y="2928"/>
                </a:lnTo>
                <a:lnTo>
                  <a:pt x="4310" y="2926"/>
                </a:lnTo>
                <a:lnTo>
                  <a:pt x="4294" y="2922"/>
                </a:lnTo>
                <a:lnTo>
                  <a:pt x="4282" y="2914"/>
                </a:lnTo>
                <a:lnTo>
                  <a:pt x="4270" y="2904"/>
                </a:lnTo>
                <a:lnTo>
                  <a:pt x="4260" y="2892"/>
                </a:lnTo>
                <a:lnTo>
                  <a:pt x="4252" y="2880"/>
                </a:lnTo>
                <a:lnTo>
                  <a:pt x="4248" y="2864"/>
                </a:lnTo>
                <a:lnTo>
                  <a:pt x="4246" y="2848"/>
                </a:lnTo>
                <a:lnTo>
                  <a:pt x="4248" y="2832"/>
                </a:lnTo>
                <a:lnTo>
                  <a:pt x="4252" y="2816"/>
                </a:lnTo>
                <a:lnTo>
                  <a:pt x="4260" y="2804"/>
                </a:lnTo>
                <a:lnTo>
                  <a:pt x="4270" y="2792"/>
                </a:lnTo>
                <a:lnTo>
                  <a:pt x="4282" y="2782"/>
                </a:lnTo>
                <a:lnTo>
                  <a:pt x="4294" y="2774"/>
                </a:lnTo>
                <a:lnTo>
                  <a:pt x="4310" y="2770"/>
                </a:lnTo>
                <a:lnTo>
                  <a:pt x="4326" y="2768"/>
                </a:lnTo>
                <a:lnTo>
                  <a:pt x="4342" y="2770"/>
                </a:lnTo>
                <a:lnTo>
                  <a:pt x="4358" y="2774"/>
                </a:lnTo>
                <a:lnTo>
                  <a:pt x="4370" y="2782"/>
                </a:lnTo>
                <a:lnTo>
                  <a:pt x="4382" y="2792"/>
                </a:lnTo>
                <a:lnTo>
                  <a:pt x="4392" y="2804"/>
                </a:lnTo>
                <a:lnTo>
                  <a:pt x="4400" y="2816"/>
                </a:lnTo>
                <a:lnTo>
                  <a:pt x="4404" y="2832"/>
                </a:lnTo>
                <a:lnTo>
                  <a:pt x="4406" y="2848"/>
                </a:lnTo>
                <a:lnTo>
                  <a:pt x="4404" y="2864"/>
                </a:lnTo>
                <a:lnTo>
                  <a:pt x="4400" y="2880"/>
                </a:lnTo>
                <a:lnTo>
                  <a:pt x="4392" y="2892"/>
                </a:lnTo>
                <a:lnTo>
                  <a:pt x="4382" y="2904"/>
                </a:lnTo>
                <a:lnTo>
                  <a:pt x="4370" y="2914"/>
                </a:lnTo>
                <a:lnTo>
                  <a:pt x="4358" y="2922"/>
                </a:lnTo>
                <a:lnTo>
                  <a:pt x="4342" y="2926"/>
                </a:lnTo>
                <a:lnTo>
                  <a:pt x="4326" y="2928"/>
                </a:lnTo>
                <a:close/>
                <a:moveTo>
                  <a:pt x="4326" y="2728"/>
                </a:moveTo>
                <a:lnTo>
                  <a:pt x="4326" y="2728"/>
                </a:lnTo>
                <a:lnTo>
                  <a:pt x="4310" y="2726"/>
                </a:lnTo>
                <a:lnTo>
                  <a:pt x="4294" y="2722"/>
                </a:lnTo>
                <a:lnTo>
                  <a:pt x="4282" y="2714"/>
                </a:lnTo>
                <a:lnTo>
                  <a:pt x="4270" y="2704"/>
                </a:lnTo>
                <a:lnTo>
                  <a:pt x="4260" y="2692"/>
                </a:lnTo>
                <a:lnTo>
                  <a:pt x="4252" y="2680"/>
                </a:lnTo>
                <a:lnTo>
                  <a:pt x="4248" y="2664"/>
                </a:lnTo>
                <a:lnTo>
                  <a:pt x="4246" y="2648"/>
                </a:lnTo>
                <a:lnTo>
                  <a:pt x="4248" y="2632"/>
                </a:lnTo>
                <a:lnTo>
                  <a:pt x="4252" y="2616"/>
                </a:lnTo>
                <a:lnTo>
                  <a:pt x="4260" y="2604"/>
                </a:lnTo>
                <a:lnTo>
                  <a:pt x="4270" y="2592"/>
                </a:lnTo>
                <a:lnTo>
                  <a:pt x="4282" y="2582"/>
                </a:lnTo>
                <a:lnTo>
                  <a:pt x="4294" y="2574"/>
                </a:lnTo>
                <a:lnTo>
                  <a:pt x="4310" y="2570"/>
                </a:lnTo>
                <a:lnTo>
                  <a:pt x="4326" y="2568"/>
                </a:lnTo>
                <a:lnTo>
                  <a:pt x="4342" y="2570"/>
                </a:lnTo>
                <a:lnTo>
                  <a:pt x="4358" y="2574"/>
                </a:lnTo>
                <a:lnTo>
                  <a:pt x="4370" y="2582"/>
                </a:lnTo>
                <a:lnTo>
                  <a:pt x="4382" y="2592"/>
                </a:lnTo>
                <a:lnTo>
                  <a:pt x="4392" y="2604"/>
                </a:lnTo>
                <a:lnTo>
                  <a:pt x="4400" y="2616"/>
                </a:lnTo>
                <a:lnTo>
                  <a:pt x="4404" y="2632"/>
                </a:lnTo>
                <a:lnTo>
                  <a:pt x="4406" y="2648"/>
                </a:lnTo>
                <a:lnTo>
                  <a:pt x="4404" y="2664"/>
                </a:lnTo>
                <a:lnTo>
                  <a:pt x="4400" y="2680"/>
                </a:lnTo>
                <a:lnTo>
                  <a:pt x="4392" y="2692"/>
                </a:lnTo>
                <a:lnTo>
                  <a:pt x="4382" y="2704"/>
                </a:lnTo>
                <a:lnTo>
                  <a:pt x="4370" y="2714"/>
                </a:lnTo>
                <a:lnTo>
                  <a:pt x="4358" y="2722"/>
                </a:lnTo>
                <a:lnTo>
                  <a:pt x="4342" y="2726"/>
                </a:lnTo>
                <a:lnTo>
                  <a:pt x="4326" y="2728"/>
                </a:lnTo>
                <a:close/>
                <a:moveTo>
                  <a:pt x="4326" y="2520"/>
                </a:moveTo>
                <a:lnTo>
                  <a:pt x="4326" y="2520"/>
                </a:lnTo>
                <a:lnTo>
                  <a:pt x="4310" y="2518"/>
                </a:lnTo>
                <a:lnTo>
                  <a:pt x="4294" y="2514"/>
                </a:lnTo>
                <a:lnTo>
                  <a:pt x="4282" y="2506"/>
                </a:lnTo>
                <a:lnTo>
                  <a:pt x="4270" y="2496"/>
                </a:lnTo>
                <a:lnTo>
                  <a:pt x="4260" y="2484"/>
                </a:lnTo>
                <a:lnTo>
                  <a:pt x="4252" y="2472"/>
                </a:lnTo>
                <a:lnTo>
                  <a:pt x="4248" y="2456"/>
                </a:lnTo>
                <a:lnTo>
                  <a:pt x="4246" y="2440"/>
                </a:lnTo>
                <a:lnTo>
                  <a:pt x="4248" y="2424"/>
                </a:lnTo>
                <a:lnTo>
                  <a:pt x="4252" y="2408"/>
                </a:lnTo>
                <a:lnTo>
                  <a:pt x="4260" y="2396"/>
                </a:lnTo>
                <a:lnTo>
                  <a:pt x="4270" y="2384"/>
                </a:lnTo>
                <a:lnTo>
                  <a:pt x="4282" y="2374"/>
                </a:lnTo>
                <a:lnTo>
                  <a:pt x="4294" y="2366"/>
                </a:lnTo>
                <a:lnTo>
                  <a:pt x="4310" y="2362"/>
                </a:lnTo>
                <a:lnTo>
                  <a:pt x="4326" y="2360"/>
                </a:lnTo>
                <a:lnTo>
                  <a:pt x="4342" y="2362"/>
                </a:lnTo>
                <a:lnTo>
                  <a:pt x="4358" y="2366"/>
                </a:lnTo>
                <a:lnTo>
                  <a:pt x="4370" y="2374"/>
                </a:lnTo>
                <a:lnTo>
                  <a:pt x="4382" y="2384"/>
                </a:lnTo>
                <a:lnTo>
                  <a:pt x="4392" y="2396"/>
                </a:lnTo>
                <a:lnTo>
                  <a:pt x="4400" y="2408"/>
                </a:lnTo>
                <a:lnTo>
                  <a:pt x="4404" y="2424"/>
                </a:lnTo>
                <a:lnTo>
                  <a:pt x="4406" y="2440"/>
                </a:lnTo>
                <a:lnTo>
                  <a:pt x="4404" y="2456"/>
                </a:lnTo>
                <a:lnTo>
                  <a:pt x="4400" y="2472"/>
                </a:lnTo>
                <a:lnTo>
                  <a:pt x="4392" y="2484"/>
                </a:lnTo>
                <a:lnTo>
                  <a:pt x="4382" y="2496"/>
                </a:lnTo>
                <a:lnTo>
                  <a:pt x="4370" y="2506"/>
                </a:lnTo>
                <a:lnTo>
                  <a:pt x="4358" y="2514"/>
                </a:lnTo>
                <a:lnTo>
                  <a:pt x="4342" y="2518"/>
                </a:lnTo>
                <a:lnTo>
                  <a:pt x="4326" y="2520"/>
                </a:lnTo>
                <a:close/>
                <a:moveTo>
                  <a:pt x="4326" y="2312"/>
                </a:moveTo>
                <a:lnTo>
                  <a:pt x="4326" y="2312"/>
                </a:lnTo>
                <a:lnTo>
                  <a:pt x="4310" y="2310"/>
                </a:lnTo>
                <a:lnTo>
                  <a:pt x="4294" y="2306"/>
                </a:lnTo>
                <a:lnTo>
                  <a:pt x="4282" y="2298"/>
                </a:lnTo>
                <a:lnTo>
                  <a:pt x="4270" y="2288"/>
                </a:lnTo>
                <a:lnTo>
                  <a:pt x="4260" y="2276"/>
                </a:lnTo>
                <a:lnTo>
                  <a:pt x="4252" y="2264"/>
                </a:lnTo>
                <a:lnTo>
                  <a:pt x="4248" y="2248"/>
                </a:lnTo>
                <a:lnTo>
                  <a:pt x="4246" y="2232"/>
                </a:lnTo>
                <a:lnTo>
                  <a:pt x="4248" y="2216"/>
                </a:lnTo>
                <a:lnTo>
                  <a:pt x="4252" y="2200"/>
                </a:lnTo>
                <a:lnTo>
                  <a:pt x="4260" y="2188"/>
                </a:lnTo>
                <a:lnTo>
                  <a:pt x="4270" y="2176"/>
                </a:lnTo>
                <a:lnTo>
                  <a:pt x="4282" y="2166"/>
                </a:lnTo>
                <a:lnTo>
                  <a:pt x="4294" y="2158"/>
                </a:lnTo>
                <a:lnTo>
                  <a:pt x="4310" y="2154"/>
                </a:lnTo>
                <a:lnTo>
                  <a:pt x="4326" y="2152"/>
                </a:lnTo>
                <a:lnTo>
                  <a:pt x="4342" y="2154"/>
                </a:lnTo>
                <a:lnTo>
                  <a:pt x="4358" y="2158"/>
                </a:lnTo>
                <a:lnTo>
                  <a:pt x="4370" y="2166"/>
                </a:lnTo>
                <a:lnTo>
                  <a:pt x="4382" y="2176"/>
                </a:lnTo>
                <a:lnTo>
                  <a:pt x="4392" y="2188"/>
                </a:lnTo>
                <a:lnTo>
                  <a:pt x="4400" y="2200"/>
                </a:lnTo>
                <a:lnTo>
                  <a:pt x="4404" y="2216"/>
                </a:lnTo>
                <a:lnTo>
                  <a:pt x="4406" y="2232"/>
                </a:lnTo>
                <a:lnTo>
                  <a:pt x="4404" y="2248"/>
                </a:lnTo>
                <a:lnTo>
                  <a:pt x="4400" y="2264"/>
                </a:lnTo>
                <a:lnTo>
                  <a:pt x="4392" y="2276"/>
                </a:lnTo>
                <a:lnTo>
                  <a:pt x="4382" y="2288"/>
                </a:lnTo>
                <a:lnTo>
                  <a:pt x="4370" y="2298"/>
                </a:lnTo>
                <a:lnTo>
                  <a:pt x="4358" y="2306"/>
                </a:lnTo>
                <a:lnTo>
                  <a:pt x="4342" y="2310"/>
                </a:lnTo>
                <a:lnTo>
                  <a:pt x="4326" y="2312"/>
                </a:lnTo>
                <a:close/>
                <a:moveTo>
                  <a:pt x="4326" y="2096"/>
                </a:moveTo>
                <a:lnTo>
                  <a:pt x="4326" y="2096"/>
                </a:lnTo>
                <a:lnTo>
                  <a:pt x="4310" y="2094"/>
                </a:lnTo>
                <a:lnTo>
                  <a:pt x="4294" y="2090"/>
                </a:lnTo>
                <a:lnTo>
                  <a:pt x="4282" y="2082"/>
                </a:lnTo>
                <a:lnTo>
                  <a:pt x="4270" y="2072"/>
                </a:lnTo>
                <a:lnTo>
                  <a:pt x="4260" y="2060"/>
                </a:lnTo>
                <a:lnTo>
                  <a:pt x="4252" y="2048"/>
                </a:lnTo>
                <a:lnTo>
                  <a:pt x="4248" y="2032"/>
                </a:lnTo>
                <a:lnTo>
                  <a:pt x="4246" y="2016"/>
                </a:lnTo>
                <a:lnTo>
                  <a:pt x="4248" y="2000"/>
                </a:lnTo>
                <a:lnTo>
                  <a:pt x="4252" y="1984"/>
                </a:lnTo>
                <a:lnTo>
                  <a:pt x="4260" y="1972"/>
                </a:lnTo>
                <a:lnTo>
                  <a:pt x="4270" y="1960"/>
                </a:lnTo>
                <a:lnTo>
                  <a:pt x="4282" y="1950"/>
                </a:lnTo>
                <a:lnTo>
                  <a:pt x="4294" y="1942"/>
                </a:lnTo>
                <a:lnTo>
                  <a:pt x="4310" y="1938"/>
                </a:lnTo>
                <a:lnTo>
                  <a:pt x="4326" y="1936"/>
                </a:lnTo>
                <a:lnTo>
                  <a:pt x="4342" y="1938"/>
                </a:lnTo>
                <a:lnTo>
                  <a:pt x="4358" y="1942"/>
                </a:lnTo>
                <a:lnTo>
                  <a:pt x="4370" y="1950"/>
                </a:lnTo>
                <a:lnTo>
                  <a:pt x="4382" y="1960"/>
                </a:lnTo>
                <a:lnTo>
                  <a:pt x="4392" y="1972"/>
                </a:lnTo>
                <a:lnTo>
                  <a:pt x="4400" y="1984"/>
                </a:lnTo>
                <a:lnTo>
                  <a:pt x="4404" y="2000"/>
                </a:lnTo>
                <a:lnTo>
                  <a:pt x="4406" y="2016"/>
                </a:lnTo>
                <a:lnTo>
                  <a:pt x="4404" y="2032"/>
                </a:lnTo>
                <a:lnTo>
                  <a:pt x="4400" y="2048"/>
                </a:lnTo>
                <a:lnTo>
                  <a:pt x="4392" y="2060"/>
                </a:lnTo>
                <a:lnTo>
                  <a:pt x="4382" y="2072"/>
                </a:lnTo>
                <a:lnTo>
                  <a:pt x="4370" y="2082"/>
                </a:lnTo>
                <a:lnTo>
                  <a:pt x="4358" y="2090"/>
                </a:lnTo>
                <a:lnTo>
                  <a:pt x="4342" y="2094"/>
                </a:lnTo>
                <a:lnTo>
                  <a:pt x="4326" y="2096"/>
                </a:lnTo>
                <a:close/>
                <a:moveTo>
                  <a:pt x="4326" y="1880"/>
                </a:moveTo>
                <a:lnTo>
                  <a:pt x="4326" y="1880"/>
                </a:lnTo>
                <a:lnTo>
                  <a:pt x="4310" y="1878"/>
                </a:lnTo>
                <a:lnTo>
                  <a:pt x="4294" y="1874"/>
                </a:lnTo>
                <a:lnTo>
                  <a:pt x="4282" y="1866"/>
                </a:lnTo>
                <a:lnTo>
                  <a:pt x="4270" y="1856"/>
                </a:lnTo>
                <a:lnTo>
                  <a:pt x="4260" y="1844"/>
                </a:lnTo>
                <a:lnTo>
                  <a:pt x="4252" y="1832"/>
                </a:lnTo>
                <a:lnTo>
                  <a:pt x="4248" y="1816"/>
                </a:lnTo>
                <a:lnTo>
                  <a:pt x="4246" y="1800"/>
                </a:lnTo>
                <a:lnTo>
                  <a:pt x="4248" y="1784"/>
                </a:lnTo>
                <a:lnTo>
                  <a:pt x="4252" y="1768"/>
                </a:lnTo>
                <a:lnTo>
                  <a:pt x="4260" y="1756"/>
                </a:lnTo>
                <a:lnTo>
                  <a:pt x="4270" y="1744"/>
                </a:lnTo>
                <a:lnTo>
                  <a:pt x="4282" y="1734"/>
                </a:lnTo>
                <a:lnTo>
                  <a:pt x="4294" y="1726"/>
                </a:lnTo>
                <a:lnTo>
                  <a:pt x="4310" y="1722"/>
                </a:lnTo>
                <a:lnTo>
                  <a:pt x="4326" y="1720"/>
                </a:lnTo>
                <a:lnTo>
                  <a:pt x="4342" y="1722"/>
                </a:lnTo>
                <a:lnTo>
                  <a:pt x="4358" y="1726"/>
                </a:lnTo>
                <a:lnTo>
                  <a:pt x="4370" y="1734"/>
                </a:lnTo>
                <a:lnTo>
                  <a:pt x="4382" y="1744"/>
                </a:lnTo>
                <a:lnTo>
                  <a:pt x="4392" y="1756"/>
                </a:lnTo>
                <a:lnTo>
                  <a:pt x="4400" y="1768"/>
                </a:lnTo>
                <a:lnTo>
                  <a:pt x="4404" y="1784"/>
                </a:lnTo>
                <a:lnTo>
                  <a:pt x="4406" y="1800"/>
                </a:lnTo>
                <a:lnTo>
                  <a:pt x="4404" y="1816"/>
                </a:lnTo>
                <a:lnTo>
                  <a:pt x="4400" y="1832"/>
                </a:lnTo>
                <a:lnTo>
                  <a:pt x="4392" y="1844"/>
                </a:lnTo>
                <a:lnTo>
                  <a:pt x="4382" y="1856"/>
                </a:lnTo>
                <a:lnTo>
                  <a:pt x="4370" y="1866"/>
                </a:lnTo>
                <a:lnTo>
                  <a:pt x="4358" y="1874"/>
                </a:lnTo>
                <a:lnTo>
                  <a:pt x="4342" y="1878"/>
                </a:lnTo>
                <a:lnTo>
                  <a:pt x="4326" y="1880"/>
                </a:lnTo>
                <a:close/>
                <a:moveTo>
                  <a:pt x="4326" y="1680"/>
                </a:moveTo>
                <a:lnTo>
                  <a:pt x="4326" y="1680"/>
                </a:lnTo>
                <a:lnTo>
                  <a:pt x="4310" y="1678"/>
                </a:lnTo>
                <a:lnTo>
                  <a:pt x="4294" y="1674"/>
                </a:lnTo>
                <a:lnTo>
                  <a:pt x="4282" y="1666"/>
                </a:lnTo>
                <a:lnTo>
                  <a:pt x="4270" y="1656"/>
                </a:lnTo>
                <a:lnTo>
                  <a:pt x="4260" y="1644"/>
                </a:lnTo>
                <a:lnTo>
                  <a:pt x="4252" y="1632"/>
                </a:lnTo>
                <a:lnTo>
                  <a:pt x="4248" y="1616"/>
                </a:lnTo>
                <a:lnTo>
                  <a:pt x="4246" y="1600"/>
                </a:lnTo>
                <a:lnTo>
                  <a:pt x="4248" y="1584"/>
                </a:lnTo>
                <a:lnTo>
                  <a:pt x="4252" y="1568"/>
                </a:lnTo>
                <a:lnTo>
                  <a:pt x="4260" y="1556"/>
                </a:lnTo>
                <a:lnTo>
                  <a:pt x="4270" y="1544"/>
                </a:lnTo>
                <a:lnTo>
                  <a:pt x="4282" y="1534"/>
                </a:lnTo>
                <a:lnTo>
                  <a:pt x="4294" y="1526"/>
                </a:lnTo>
                <a:lnTo>
                  <a:pt x="4310" y="1522"/>
                </a:lnTo>
                <a:lnTo>
                  <a:pt x="4326" y="1520"/>
                </a:lnTo>
                <a:lnTo>
                  <a:pt x="4342" y="1522"/>
                </a:lnTo>
                <a:lnTo>
                  <a:pt x="4358" y="1526"/>
                </a:lnTo>
                <a:lnTo>
                  <a:pt x="4370" y="1534"/>
                </a:lnTo>
                <a:lnTo>
                  <a:pt x="4382" y="1544"/>
                </a:lnTo>
                <a:lnTo>
                  <a:pt x="4392" y="1556"/>
                </a:lnTo>
                <a:lnTo>
                  <a:pt x="4400" y="1568"/>
                </a:lnTo>
                <a:lnTo>
                  <a:pt x="4404" y="1584"/>
                </a:lnTo>
                <a:lnTo>
                  <a:pt x="4406" y="1600"/>
                </a:lnTo>
                <a:lnTo>
                  <a:pt x="4404" y="1616"/>
                </a:lnTo>
                <a:lnTo>
                  <a:pt x="4400" y="1632"/>
                </a:lnTo>
                <a:lnTo>
                  <a:pt x="4392" y="1644"/>
                </a:lnTo>
                <a:lnTo>
                  <a:pt x="4382" y="1656"/>
                </a:lnTo>
                <a:lnTo>
                  <a:pt x="4370" y="1666"/>
                </a:lnTo>
                <a:lnTo>
                  <a:pt x="4358" y="1674"/>
                </a:lnTo>
                <a:lnTo>
                  <a:pt x="4342" y="1678"/>
                </a:lnTo>
                <a:lnTo>
                  <a:pt x="4326" y="1680"/>
                </a:lnTo>
                <a:close/>
                <a:moveTo>
                  <a:pt x="4326" y="1472"/>
                </a:moveTo>
                <a:lnTo>
                  <a:pt x="4326" y="1472"/>
                </a:lnTo>
                <a:lnTo>
                  <a:pt x="4310" y="1470"/>
                </a:lnTo>
                <a:lnTo>
                  <a:pt x="4294" y="1466"/>
                </a:lnTo>
                <a:lnTo>
                  <a:pt x="4282" y="1458"/>
                </a:lnTo>
                <a:lnTo>
                  <a:pt x="4270" y="1448"/>
                </a:lnTo>
                <a:lnTo>
                  <a:pt x="4260" y="1436"/>
                </a:lnTo>
                <a:lnTo>
                  <a:pt x="4252" y="1424"/>
                </a:lnTo>
                <a:lnTo>
                  <a:pt x="4248" y="1408"/>
                </a:lnTo>
                <a:lnTo>
                  <a:pt x="4246" y="1392"/>
                </a:lnTo>
                <a:lnTo>
                  <a:pt x="4248" y="1376"/>
                </a:lnTo>
                <a:lnTo>
                  <a:pt x="4252" y="1360"/>
                </a:lnTo>
                <a:lnTo>
                  <a:pt x="4260" y="1348"/>
                </a:lnTo>
                <a:lnTo>
                  <a:pt x="4270" y="1336"/>
                </a:lnTo>
                <a:lnTo>
                  <a:pt x="4282" y="1326"/>
                </a:lnTo>
                <a:lnTo>
                  <a:pt x="4294" y="1318"/>
                </a:lnTo>
                <a:lnTo>
                  <a:pt x="4310" y="1314"/>
                </a:lnTo>
                <a:lnTo>
                  <a:pt x="4326" y="1312"/>
                </a:lnTo>
                <a:lnTo>
                  <a:pt x="4342" y="1314"/>
                </a:lnTo>
                <a:lnTo>
                  <a:pt x="4358" y="1318"/>
                </a:lnTo>
                <a:lnTo>
                  <a:pt x="4370" y="1326"/>
                </a:lnTo>
                <a:lnTo>
                  <a:pt x="4382" y="1336"/>
                </a:lnTo>
                <a:lnTo>
                  <a:pt x="4392" y="1348"/>
                </a:lnTo>
                <a:lnTo>
                  <a:pt x="4400" y="1360"/>
                </a:lnTo>
                <a:lnTo>
                  <a:pt x="4404" y="1376"/>
                </a:lnTo>
                <a:lnTo>
                  <a:pt x="4406" y="1392"/>
                </a:lnTo>
                <a:lnTo>
                  <a:pt x="4404" y="1408"/>
                </a:lnTo>
                <a:lnTo>
                  <a:pt x="4400" y="1424"/>
                </a:lnTo>
                <a:lnTo>
                  <a:pt x="4392" y="1436"/>
                </a:lnTo>
                <a:lnTo>
                  <a:pt x="4382" y="1448"/>
                </a:lnTo>
                <a:lnTo>
                  <a:pt x="4370" y="1458"/>
                </a:lnTo>
                <a:lnTo>
                  <a:pt x="4358" y="1466"/>
                </a:lnTo>
                <a:lnTo>
                  <a:pt x="4342" y="1470"/>
                </a:lnTo>
                <a:lnTo>
                  <a:pt x="4326" y="1472"/>
                </a:lnTo>
                <a:close/>
                <a:moveTo>
                  <a:pt x="4326" y="1264"/>
                </a:moveTo>
                <a:lnTo>
                  <a:pt x="4326" y="1264"/>
                </a:lnTo>
                <a:lnTo>
                  <a:pt x="4310" y="1262"/>
                </a:lnTo>
                <a:lnTo>
                  <a:pt x="4294" y="1258"/>
                </a:lnTo>
                <a:lnTo>
                  <a:pt x="4282" y="1250"/>
                </a:lnTo>
                <a:lnTo>
                  <a:pt x="4270" y="1240"/>
                </a:lnTo>
                <a:lnTo>
                  <a:pt x="4260" y="1228"/>
                </a:lnTo>
                <a:lnTo>
                  <a:pt x="4252" y="1216"/>
                </a:lnTo>
                <a:lnTo>
                  <a:pt x="4248" y="1200"/>
                </a:lnTo>
                <a:lnTo>
                  <a:pt x="4246" y="1184"/>
                </a:lnTo>
                <a:lnTo>
                  <a:pt x="4248" y="1168"/>
                </a:lnTo>
                <a:lnTo>
                  <a:pt x="4252" y="1152"/>
                </a:lnTo>
                <a:lnTo>
                  <a:pt x="4260" y="1140"/>
                </a:lnTo>
                <a:lnTo>
                  <a:pt x="4270" y="1128"/>
                </a:lnTo>
                <a:lnTo>
                  <a:pt x="4282" y="1118"/>
                </a:lnTo>
                <a:lnTo>
                  <a:pt x="4294" y="1110"/>
                </a:lnTo>
                <a:lnTo>
                  <a:pt x="4310" y="1106"/>
                </a:lnTo>
                <a:lnTo>
                  <a:pt x="4326" y="1104"/>
                </a:lnTo>
                <a:lnTo>
                  <a:pt x="4342" y="1106"/>
                </a:lnTo>
                <a:lnTo>
                  <a:pt x="4358" y="1110"/>
                </a:lnTo>
                <a:lnTo>
                  <a:pt x="4370" y="1118"/>
                </a:lnTo>
                <a:lnTo>
                  <a:pt x="4382" y="1128"/>
                </a:lnTo>
                <a:lnTo>
                  <a:pt x="4392" y="1140"/>
                </a:lnTo>
                <a:lnTo>
                  <a:pt x="4400" y="1152"/>
                </a:lnTo>
                <a:lnTo>
                  <a:pt x="4404" y="1168"/>
                </a:lnTo>
                <a:lnTo>
                  <a:pt x="4406" y="1184"/>
                </a:lnTo>
                <a:lnTo>
                  <a:pt x="4404" y="1200"/>
                </a:lnTo>
                <a:lnTo>
                  <a:pt x="4400" y="1216"/>
                </a:lnTo>
                <a:lnTo>
                  <a:pt x="4392" y="1228"/>
                </a:lnTo>
                <a:lnTo>
                  <a:pt x="4382" y="1240"/>
                </a:lnTo>
                <a:lnTo>
                  <a:pt x="4370" y="1250"/>
                </a:lnTo>
                <a:lnTo>
                  <a:pt x="4358" y="1258"/>
                </a:lnTo>
                <a:lnTo>
                  <a:pt x="4342" y="1262"/>
                </a:lnTo>
                <a:lnTo>
                  <a:pt x="4326" y="1264"/>
                </a:lnTo>
                <a:close/>
                <a:moveTo>
                  <a:pt x="4326" y="1056"/>
                </a:moveTo>
                <a:lnTo>
                  <a:pt x="4326" y="1056"/>
                </a:lnTo>
                <a:lnTo>
                  <a:pt x="4310" y="1054"/>
                </a:lnTo>
                <a:lnTo>
                  <a:pt x="4294" y="1050"/>
                </a:lnTo>
                <a:lnTo>
                  <a:pt x="4282" y="1042"/>
                </a:lnTo>
                <a:lnTo>
                  <a:pt x="4270" y="1032"/>
                </a:lnTo>
                <a:lnTo>
                  <a:pt x="4260" y="1020"/>
                </a:lnTo>
                <a:lnTo>
                  <a:pt x="4252" y="1008"/>
                </a:lnTo>
                <a:lnTo>
                  <a:pt x="4248" y="992"/>
                </a:lnTo>
                <a:lnTo>
                  <a:pt x="4246" y="976"/>
                </a:lnTo>
                <a:lnTo>
                  <a:pt x="4248" y="960"/>
                </a:lnTo>
                <a:lnTo>
                  <a:pt x="4252" y="944"/>
                </a:lnTo>
                <a:lnTo>
                  <a:pt x="4260" y="932"/>
                </a:lnTo>
                <a:lnTo>
                  <a:pt x="4270" y="920"/>
                </a:lnTo>
                <a:lnTo>
                  <a:pt x="4282" y="910"/>
                </a:lnTo>
                <a:lnTo>
                  <a:pt x="4294" y="902"/>
                </a:lnTo>
                <a:lnTo>
                  <a:pt x="4310" y="898"/>
                </a:lnTo>
                <a:lnTo>
                  <a:pt x="4326" y="896"/>
                </a:lnTo>
                <a:lnTo>
                  <a:pt x="4342" y="898"/>
                </a:lnTo>
                <a:lnTo>
                  <a:pt x="4358" y="902"/>
                </a:lnTo>
                <a:lnTo>
                  <a:pt x="4370" y="910"/>
                </a:lnTo>
                <a:lnTo>
                  <a:pt x="4382" y="920"/>
                </a:lnTo>
                <a:lnTo>
                  <a:pt x="4392" y="932"/>
                </a:lnTo>
                <a:lnTo>
                  <a:pt x="4400" y="944"/>
                </a:lnTo>
                <a:lnTo>
                  <a:pt x="4404" y="960"/>
                </a:lnTo>
                <a:lnTo>
                  <a:pt x="4406" y="976"/>
                </a:lnTo>
                <a:lnTo>
                  <a:pt x="4404" y="992"/>
                </a:lnTo>
                <a:lnTo>
                  <a:pt x="4400" y="1008"/>
                </a:lnTo>
                <a:lnTo>
                  <a:pt x="4392" y="1020"/>
                </a:lnTo>
                <a:lnTo>
                  <a:pt x="4382" y="1032"/>
                </a:lnTo>
                <a:lnTo>
                  <a:pt x="4370" y="1042"/>
                </a:lnTo>
                <a:lnTo>
                  <a:pt x="4358" y="1050"/>
                </a:lnTo>
                <a:lnTo>
                  <a:pt x="4342" y="1054"/>
                </a:lnTo>
                <a:lnTo>
                  <a:pt x="4326" y="1056"/>
                </a:lnTo>
                <a:close/>
                <a:moveTo>
                  <a:pt x="4326" y="840"/>
                </a:moveTo>
                <a:lnTo>
                  <a:pt x="4326" y="840"/>
                </a:lnTo>
                <a:lnTo>
                  <a:pt x="4310" y="838"/>
                </a:lnTo>
                <a:lnTo>
                  <a:pt x="4294" y="834"/>
                </a:lnTo>
                <a:lnTo>
                  <a:pt x="4282" y="826"/>
                </a:lnTo>
                <a:lnTo>
                  <a:pt x="4270" y="816"/>
                </a:lnTo>
                <a:lnTo>
                  <a:pt x="4260" y="804"/>
                </a:lnTo>
                <a:lnTo>
                  <a:pt x="4252" y="792"/>
                </a:lnTo>
                <a:lnTo>
                  <a:pt x="4248" y="776"/>
                </a:lnTo>
                <a:lnTo>
                  <a:pt x="4246" y="760"/>
                </a:lnTo>
                <a:lnTo>
                  <a:pt x="4248" y="744"/>
                </a:lnTo>
                <a:lnTo>
                  <a:pt x="4252" y="728"/>
                </a:lnTo>
                <a:lnTo>
                  <a:pt x="4260" y="716"/>
                </a:lnTo>
                <a:lnTo>
                  <a:pt x="4270" y="704"/>
                </a:lnTo>
                <a:lnTo>
                  <a:pt x="4282" y="694"/>
                </a:lnTo>
                <a:lnTo>
                  <a:pt x="4294" y="686"/>
                </a:lnTo>
                <a:lnTo>
                  <a:pt x="4310" y="682"/>
                </a:lnTo>
                <a:lnTo>
                  <a:pt x="4326" y="680"/>
                </a:lnTo>
                <a:lnTo>
                  <a:pt x="4342" y="682"/>
                </a:lnTo>
                <a:lnTo>
                  <a:pt x="4358" y="686"/>
                </a:lnTo>
                <a:lnTo>
                  <a:pt x="4370" y="694"/>
                </a:lnTo>
                <a:lnTo>
                  <a:pt x="4382" y="704"/>
                </a:lnTo>
                <a:lnTo>
                  <a:pt x="4392" y="716"/>
                </a:lnTo>
                <a:lnTo>
                  <a:pt x="4400" y="728"/>
                </a:lnTo>
                <a:lnTo>
                  <a:pt x="4404" y="744"/>
                </a:lnTo>
                <a:lnTo>
                  <a:pt x="4406" y="760"/>
                </a:lnTo>
                <a:lnTo>
                  <a:pt x="4404" y="776"/>
                </a:lnTo>
                <a:lnTo>
                  <a:pt x="4400" y="792"/>
                </a:lnTo>
                <a:lnTo>
                  <a:pt x="4392" y="804"/>
                </a:lnTo>
                <a:lnTo>
                  <a:pt x="4382" y="816"/>
                </a:lnTo>
                <a:lnTo>
                  <a:pt x="4370" y="826"/>
                </a:lnTo>
                <a:lnTo>
                  <a:pt x="4358" y="834"/>
                </a:lnTo>
                <a:lnTo>
                  <a:pt x="4342" y="838"/>
                </a:lnTo>
                <a:lnTo>
                  <a:pt x="4326" y="840"/>
                </a:lnTo>
                <a:close/>
                <a:moveTo>
                  <a:pt x="4326" y="640"/>
                </a:moveTo>
                <a:lnTo>
                  <a:pt x="4326" y="640"/>
                </a:lnTo>
                <a:lnTo>
                  <a:pt x="4310" y="638"/>
                </a:lnTo>
                <a:lnTo>
                  <a:pt x="4294" y="634"/>
                </a:lnTo>
                <a:lnTo>
                  <a:pt x="4282" y="626"/>
                </a:lnTo>
                <a:lnTo>
                  <a:pt x="4270" y="616"/>
                </a:lnTo>
                <a:lnTo>
                  <a:pt x="4260" y="604"/>
                </a:lnTo>
                <a:lnTo>
                  <a:pt x="4252" y="592"/>
                </a:lnTo>
                <a:lnTo>
                  <a:pt x="4248" y="576"/>
                </a:lnTo>
                <a:lnTo>
                  <a:pt x="4246" y="560"/>
                </a:lnTo>
                <a:lnTo>
                  <a:pt x="4248" y="544"/>
                </a:lnTo>
                <a:lnTo>
                  <a:pt x="4252" y="528"/>
                </a:lnTo>
                <a:lnTo>
                  <a:pt x="4260" y="516"/>
                </a:lnTo>
                <a:lnTo>
                  <a:pt x="4270" y="504"/>
                </a:lnTo>
                <a:lnTo>
                  <a:pt x="4282" y="494"/>
                </a:lnTo>
                <a:lnTo>
                  <a:pt x="4294" y="486"/>
                </a:lnTo>
                <a:lnTo>
                  <a:pt x="4310" y="482"/>
                </a:lnTo>
                <a:lnTo>
                  <a:pt x="4326" y="480"/>
                </a:lnTo>
                <a:lnTo>
                  <a:pt x="4342" y="482"/>
                </a:lnTo>
                <a:lnTo>
                  <a:pt x="4358" y="486"/>
                </a:lnTo>
                <a:lnTo>
                  <a:pt x="4370" y="494"/>
                </a:lnTo>
                <a:lnTo>
                  <a:pt x="4382" y="504"/>
                </a:lnTo>
                <a:lnTo>
                  <a:pt x="4392" y="516"/>
                </a:lnTo>
                <a:lnTo>
                  <a:pt x="4400" y="528"/>
                </a:lnTo>
                <a:lnTo>
                  <a:pt x="4404" y="544"/>
                </a:lnTo>
                <a:lnTo>
                  <a:pt x="4406" y="560"/>
                </a:lnTo>
                <a:lnTo>
                  <a:pt x="4404" y="576"/>
                </a:lnTo>
                <a:lnTo>
                  <a:pt x="4400" y="592"/>
                </a:lnTo>
                <a:lnTo>
                  <a:pt x="4392" y="604"/>
                </a:lnTo>
                <a:lnTo>
                  <a:pt x="4382" y="616"/>
                </a:lnTo>
                <a:lnTo>
                  <a:pt x="4370" y="626"/>
                </a:lnTo>
                <a:lnTo>
                  <a:pt x="4358" y="634"/>
                </a:lnTo>
                <a:lnTo>
                  <a:pt x="4342" y="638"/>
                </a:lnTo>
                <a:lnTo>
                  <a:pt x="4326" y="640"/>
                </a:lnTo>
                <a:close/>
                <a:moveTo>
                  <a:pt x="4326" y="432"/>
                </a:moveTo>
                <a:lnTo>
                  <a:pt x="4326" y="432"/>
                </a:lnTo>
                <a:lnTo>
                  <a:pt x="4310" y="430"/>
                </a:lnTo>
                <a:lnTo>
                  <a:pt x="4294" y="426"/>
                </a:lnTo>
                <a:lnTo>
                  <a:pt x="4282" y="418"/>
                </a:lnTo>
                <a:lnTo>
                  <a:pt x="4270" y="408"/>
                </a:lnTo>
                <a:lnTo>
                  <a:pt x="4260" y="396"/>
                </a:lnTo>
                <a:lnTo>
                  <a:pt x="4252" y="384"/>
                </a:lnTo>
                <a:lnTo>
                  <a:pt x="4248" y="368"/>
                </a:lnTo>
                <a:lnTo>
                  <a:pt x="4246" y="352"/>
                </a:lnTo>
                <a:lnTo>
                  <a:pt x="4248" y="336"/>
                </a:lnTo>
                <a:lnTo>
                  <a:pt x="4252" y="320"/>
                </a:lnTo>
                <a:lnTo>
                  <a:pt x="4260" y="308"/>
                </a:lnTo>
                <a:lnTo>
                  <a:pt x="4270" y="296"/>
                </a:lnTo>
                <a:lnTo>
                  <a:pt x="4282" y="286"/>
                </a:lnTo>
                <a:lnTo>
                  <a:pt x="4294" y="278"/>
                </a:lnTo>
                <a:lnTo>
                  <a:pt x="4310" y="274"/>
                </a:lnTo>
                <a:lnTo>
                  <a:pt x="4326" y="272"/>
                </a:lnTo>
                <a:lnTo>
                  <a:pt x="4342" y="274"/>
                </a:lnTo>
                <a:lnTo>
                  <a:pt x="4358" y="278"/>
                </a:lnTo>
                <a:lnTo>
                  <a:pt x="4370" y="286"/>
                </a:lnTo>
                <a:lnTo>
                  <a:pt x="4382" y="296"/>
                </a:lnTo>
                <a:lnTo>
                  <a:pt x="4392" y="308"/>
                </a:lnTo>
                <a:lnTo>
                  <a:pt x="4400" y="320"/>
                </a:lnTo>
                <a:lnTo>
                  <a:pt x="4404" y="336"/>
                </a:lnTo>
                <a:lnTo>
                  <a:pt x="4406" y="352"/>
                </a:lnTo>
                <a:lnTo>
                  <a:pt x="4404" y="368"/>
                </a:lnTo>
                <a:lnTo>
                  <a:pt x="4400" y="384"/>
                </a:lnTo>
                <a:lnTo>
                  <a:pt x="4392" y="396"/>
                </a:lnTo>
                <a:lnTo>
                  <a:pt x="4382" y="408"/>
                </a:lnTo>
                <a:lnTo>
                  <a:pt x="4370" y="418"/>
                </a:lnTo>
                <a:lnTo>
                  <a:pt x="4358" y="426"/>
                </a:lnTo>
                <a:lnTo>
                  <a:pt x="4342" y="430"/>
                </a:lnTo>
                <a:lnTo>
                  <a:pt x="4326" y="432"/>
                </a:lnTo>
                <a:close/>
                <a:moveTo>
                  <a:pt x="4326" y="224"/>
                </a:moveTo>
                <a:lnTo>
                  <a:pt x="4326" y="224"/>
                </a:lnTo>
                <a:lnTo>
                  <a:pt x="4310" y="222"/>
                </a:lnTo>
                <a:lnTo>
                  <a:pt x="4294" y="218"/>
                </a:lnTo>
                <a:lnTo>
                  <a:pt x="4282" y="210"/>
                </a:lnTo>
                <a:lnTo>
                  <a:pt x="4270" y="200"/>
                </a:lnTo>
                <a:lnTo>
                  <a:pt x="4260" y="188"/>
                </a:lnTo>
                <a:lnTo>
                  <a:pt x="4252" y="176"/>
                </a:lnTo>
                <a:lnTo>
                  <a:pt x="4248" y="160"/>
                </a:lnTo>
                <a:lnTo>
                  <a:pt x="4246" y="144"/>
                </a:lnTo>
                <a:lnTo>
                  <a:pt x="4248" y="128"/>
                </a:lnTo>
                <a:lnTo>
                  <a:pt x="4252" y="112"/>
                </a:lnTo>
                <a:lnTo>
                  <a:pt x="4260" y="100"/>
                </a:lnTo>
                <a:lnTo>
                  <a:pt x="4270" y="88"/>
                </a:lnTo>
                <a:lnTo>
                  <a:pt x="4282" y="78"/>
                </a:lnTo>
                <a:lnTo>
                  <a:pt x="4294" y="70"/>
                </a:lnTo>
                <a:lnTo>
                  <a:pt x="4310" y="66"/>
                </a:lnTo>
                <a:lnTo>
                  <a:pt x="4326" y="64"/>
                </a:lnTo>
                <a:lnTo>
                  <a:pt x="4342" y="66"/>
                </a:lnTo>
                <a:lnTo>
                  <a:pt x="4358" y="70"/>
                </a:lnTo>
                <a:lnTo>
                  <a:pt x="4370" y="78"/>
                </a:lnTo>
                <a:lnTo>
                  <a:pt x="4382" y="88"/>
                </a:lnTo>
                <a:lnTo>
                  <a:pt x="4392" y="100"/>
                </a:lnTo>
                <a:lnTo>
                  <a:pt x="4400" y="112"/>
                </a:lnTo>
                <a:lnTo>
                  <a:pt x="4404" y="128"/>
                </a:lnTo>
                <a:lnTo>
                  <a:pt x="4406" y="144"/>
                </a:lnTo>
                <a:lnTo>
                  <a:pt x="4404" y="160"/>
                </a:lnTo>
                <a:lnTo>
                  <a:pt x="4400" y="176"/>
                </a:lnTo>
                <a:lnTo>
                  <a:pt x="4392" y="188"/>
                </a:lnTo>
                <a:lnTo>
                  <a:pt x="4382" y="200"/>
                </a:lnTo>
                <a:lnTo>
                  <a:pt x="4370" y="210"/>
                </a:lnTo>
                <a:lnTo>
                  <a:pt x="4358" y="218"/>
                </a:lnTo>
                <a:lnTo>
                  <a:pt x="4342" y="222"/>
                </a:lnTo>
                <a:lnTo>
                  <a:pt x="4326" y="224"/>
                </a:lnTo>
                <a:close/>
                <a:moveTo>
                  <a:pt x="4536" y="4824"/>
                </a:moveTo>
                <a:lnTo>
                  <a:pt x="4536" y="4824"/>
                </a:lnTo>
                <a:lnTo>
                  <a:pt x="4520" y="4822"/>
                </a:lnTo>
                <a:lnTo>
                  <a:pt x="4504" y="4818"/>
                </a:lnTo>
                <a:lnTo>
                  <a:pt x="4490" y="4810"/>
                </a:lnTo>
                <a:lnTo>
                  <a:pt x="4478" y="4800"/>
                </a:lnTo>
                <a:lnTo>
                  <a:pt x="4468" y="4788"/>
                </a:lnTo>
                <a:lnTo>
                  <a:pt x="4462" y="4776"/>
                </a:lnTo>
                <a:lnTo>
                  <a:pt x="4456" y="4760"/>
                </a:lnTo>
                <a:lnTo>
                  <a:pt x="4456" y="4744"/>
                </a:lnTo>
                <a:lnTo>
                  <a:pt x="4456" y="4728"/>
                </a:lnTo>
                <a:lnTo>
                  <a:pt x="4462" y="4712"/>
                </a:lnTo>
                <a:lnTo>
                  <a:pt x="4468" y="4700"/>
                </a:lnTo>
                <a:lnTo>
                  <a:pt x="4478" y="4688"/>
                </a:lnTo>
                <a:lnTo>
                  <a:pt x="4490" y="4678"/>
                </a:lnTo>
                <a:lnTo>
                  <a:pt x="4504" y="4670"/>
                </a:lnTo>
                <a:lnTo>
                  <a:pt x="4520" y="4666"/>
                </a:lnTo>
                <a:lnTo>
                  <a:pt x="4536" y="4664"/>
                </a:lnTo>
                <a:lnTo>
                  <a:pt x="4552" y="4666"/>
                </a:lnTo>
                <a:lnTo>
                  <a:pt x="4566" y="4670"/>
                </a:lnTo>
                <a:lnTo>
                  <a:pt x="4580" y="4678"/>
                </a:lnTo>
                <a:lnTo>
                  <a:pt x="4592" y="4688"/>
                </a:lnTo>
                <a:lnTo>
                  <a:pt x="4602" y="4700"/>
                </a:lnTo>
                <a:lnTo>
                  <a:pt x="4608" y="4712"/>
                </a:lnTo>
                <a:lnTo>
                  <a:pt x="4614" y="4728"/>
                </a:lnTo>
                <a:lnTo>
                  <a:pt x="4616" y="4744"/>
                </a:lnTo>
                <a:lnTo>
                  <a:pt x="4614" y="4760"/>
                </a:lnTo>
                <a:lnTo>
                  <a:pt x="4608" y="4776"/>
                </a:lnTo>
                <a:lnTo>
                  <a:pt x="4602" y="4788"/>
                </a:lnTo>
                <a:lnTo>
                  <a:pt x="4592" y="4800"/>
                </a:lnTo>
                <a:lnTo>
                  <a:pt x="4580" y="4810"/>
                </a:lnTo>
                <a:lnTo>
                  <a:pt x="4566" y="4818"/>
                </a:lnTo>
                <a:lnTo>
                  <a:pt x="4552" y="4822"/>
                </a:lnTo>
                <a:lnTo>
                  <a:pt x="4536" y="4824"/>
                </a:lnTo>
                <a:close/>
                <a:moveTo>
                  <a:pt x="4536" y="4608"/>
                </a:moveTo>
                <a:lnTo>
                  <a:pt x="4536" y="4608"/>
                </a:lnTo>
                <a:lnTo>
                  <a:pt x="4520" y="4606"/>
                </a:lnTo>
                <a:lnTo>
                  <a:pt x="4504" y="4602"/>
                </a:lnTo>
                <a:lnTo>
                  <a:pt x="4490" y="4594"/>
                </a:lnTo>
                <a:lnTo>
                  <a:pt x="4478" y="4584"/>
                </a:lnTo>
                <a:lnTo>
                  <a:pt x="4468" y="4572"/>
                </a:lnTo>
                <a:lnTo>
                  <a:pt x="4462" y="4560"/>
                </a:lnTo>
                <a:lnTo>
                  <a:pt x="4456" y="4544"/>
                </a:lnTo>
                <a:lnTo>
                  <a:pt x="4456" y="4528"/>
                </a:lnTo>
                <a:lnTo>
                  <a:pt x="4456" y="4512"/>
                </a:lnTo>
                <a:lnTo>
                  <a:pt x="4462" y="4496"/>
                </a:lnTo>
                <a:lnTo>
                  <a:pt x="4468" y="4484"/>
                </a:lnTo>
                <a:lnTo>
                  <a:pt x="4478" y="4472"/>
                </a:lnTo>
                <a:lnTo>
                  <a:pt x="4490" y="4462"/>
                </a:lnTo>
                <a:lnTo>
                  <a:pt x="4504" y="4454"/>
                </a:lnTo>
                <a:lnTo>
                  <a:pt x="4520" y="4450"/>
                </a:lnTo>
                <a:lnTo>
                  <a:pt x="4536" y="4448"/>
                </a:lnTo>
                <a:lnTo>
                  <a:pt x="4552" y="4450"/>
                </a:lnTo>
                <a:lnTo>
                  <a:pt x="4566" y="4454"/>
                </a:lnTo>
                <a:lnTo>
                  <a:pt x="4580" y="4462"/>
                </a:lnTo>
                <a:lnTo>
                  <a:pt x="4592" y="4472"/>
                </a:lnTo>
                <a:lnTo>
                  <a:pt x="4602" y="4484"/>
                </a:lnTo>
                <a:lnTo>
                  <a:pt x="4608" y="4496"/>
                </a:lnTo>
                <a:lnTo>
                  <a:pt x="4614" y="4512"/>
                </a:lnTo>
                <a:lnTo>
                  <a:pt x="4616" y="4528"/>
                </a:lnTo>
                <a:lnTo>
                  <a:pt x="4614" y="4544"/>
                </a:lnTo>
                <a:lnTo>
                  <a:pt x="4608" y="4560"/>
                </a:lnTo>
                <a:lnTo>
                  <a:pt x="4602" y="4572"/>
                </a:lnTo>
                <a:lnTo>
                  <a:pt x="4592" y="4584"/>
                </a:lnTo>
                <a:lnTo>
                  <a:pt x="4580" y="4594"/>
                </a:lnTo>
                <a:lnTo>
                  <a:pt x="4566" y="4602"/>
                </a:lnTo>
                <a:lnTo>
                  <a:pt x="4552" y="4606"/>
                </a:lnTo>
                <a:lnTo>
                  <a:pt x="4536" y="4608"/>
                </a:lnTo>
                <a:close/>
                <a:moveTo>
                  <a:pt x="4536" y="4406"/>
                </a:moveTo>
                <a:lnTo>
                  <a:pt x="4536" y="4406"/>
                </a:lnTo>
                <a:lnTo>
                  <a:pt x="4520" y="4404"/>
                </a:lnTo>
                <a:lnTo>
                  <a:pt x="4504" y="4400"/>
                </a:lnTo>
                <a:lnTo>
                  <a:pt x="4490" y="4392"/>
                </a:lnTo>
                <a:lnTo>
                  <a:pt x="4478" y="4382"/>
                </a:lnTo>
                <a:lnTo>
                  <a:pt x="4468" y="4370"/>
                </a:lnTo>
                <a:lnTo>
                  <a:pt x="4462" y="4356"/>
                </a:lnTo>
                <a:lnTo>
                  <a:pt x="4456" y="4342"/>
                </a:lnTo>
                <a:lnTo>
                  <a:pt x="4456" y="4326"/>
                </a:lnTo>
                <a:lnTo>
                  <a:pt x="4456" y="4310"/>
                </a:lnTo>
                <a:lnTo>
                  <a:pt x="4462" y="4294"/>
                </a:lnTo>
                <a:lnTo>
                  <a:pt x="4468" y="4282"/>
                </a:lnTo>
                <a:lnTo>
                  <a:pt x="4478" y="4270"/>
                </a:lnTo>
                <a:lnTo>
                  <a:pt x="4490" y="4260"/>
                </a:lnTo>
                <a:lnTo>
                  <a:pt x="4504" y="4252"/>
                </a:lnTo>
                <a:lnTo>
                  <a:pt x="4520" y="4248"/>
                </a:lnTo>
                <a:lnTo>
                  <a:pt x="4536" y="4246"/>
                </a:lnTo>
                <a:lnTo>
                  <a:pt x="4552" y="4248"/>
                </a:lnTo>
                <a:lnTo>
                  <a:pt x="4566" y="4252"/>
                </a:lnTo>
                <a:lnTo>
                  <a:pt x="4580" y="4260"/>
                </a:lnTo>
                <a:lnTo>
                  <a:pt x="4592" y="4270"/>
                </a:lnTo>
                <a:lnTo>
                  <a:pt x="4602" y="4282"/>
                </a:lnTo>
                <a:lnTo>
                  <a:pt x="4608" y="4294"/>
                </a:lnTo>
                <a:lnTo>
                  <a:pt x="4614" y="4310"/>
                </a:lnTo>
                <a:lnTo>
                  <a:pt x="4616" y="4326"/>
                </a:lnTo>
                <a:lnTo>
                  <a:pt x="4614" y="4342"/>
                </a:lnTo>
                <a:lnTo>
                  <a:pt x="4608" y="4356"/>
                </a:lnTo>
                <a:lnTo>
                  <a:pt x="4602" y="4370"/>
                </a:lnTo>
                <a:lnTo>
                  <a:pt x="4592" y="4382"/>
                </a:lnTo>
                <a:lnTo>
                  <a:pt x="4580" y="4392"/>
                </a:lnTo>
                <a:lnTo>
                  <a:pt x="4566" y="4400"/>
                </a:lnTo>
                <a:lnTo>
                  <a:pt x="4552" y="4404"/>
                </a:lnTo>
                <a:lnTo>
                  <a:pt x="4536" y="4406"/>
                </a:lnTo>
                <a:close/>
                <a:moveTo>
                  <a:pt x="4536" y="4196"/>
                </a:moveTo>
                <a:lnTo>
                  <a:pt x="4536" y="4196"/>
                </a:lnTo>
                <a:lnTo>
                  <a:pt x="4520" y="4196"/>
                </a:lnTo>
                <a:lnTo>
                  <a:pt x="4504" y="4190"/>
                </a:lnTo>
                <a:lnTo>
                  <a:pt x="4490" y="4184"/>
                </a:lnTo>
                <a:lnTo>
                  <a:pt x="4478" y="4174"/>
                </a:lnTo>
                <a:lnTo>
                  <a:pt x="4468" y="4162"/>
                </a:lnTo>
                <a:lnTo>
                  <a:pt x="4462" y="4148"/>
                </a:lnTo>
                <a:lnTo>
                  <a:pt x="4456" y="4132"/>
                </a:lnTo>
                <a:lnTo>
                  <a:pt x="4456" y="4116"/>
                </a:lnTo>
                <a:lnTo>
                  <a:pt x="4456" y="4100"/>
                </a:lnTo>
                <a:lnTo>
                  <a:pt x="4462" y="4086"/>
                </a:lnTo>
                <a:lnTo>
                  <a:pt x="4468" y="4072"/>
                </a:lnTo>
                <a:lnTo>
                  <a:pt x="4478" y="4060"/>
                </a:lnTo>
                <a:lnTo>
                  <a:pt x="4490" y="4050"/>
                </a:lnTo>
                <a:lnTo>
                  <a:pt x="4504" y="4044"/>
                </a:lnTo>
                <a:lnTo>
                  <a:pt x="4520" y="4038"/>
                </a:lnTo>
                <a:lnTo>
                  <a:pt x="4536" y="4036"/>
                </a:lnTo>
                <a:lnTo>
                  <a:pt x="4552" y="4038"/>
                </a:lnTo>
                <a:lnTo>
                  <a:pt x="4566" y="4044"/>
                </a:lnTo>
                <a:lnTo>
                  <a:pt x="4580" y="4050"/>
                </a:lnTo>
                <a:lnTo>
                  <a:pt x="4592" y="4060"/>
                </a:lnTo>
                <a:lnTo>
                  <a:pt x="4602" y="4072"/>
                </a:lnTo>
                <a:lnTo>
                  <a:pt x="4608" y="4086"/>
                </a:lnTo>
                <a:lnTo>
                  <a:pt x="4614" y="4100"/>
                </a:lnTo>
                <a:lnTo>
                  <a:pt x="4616" y="4116"/>
                </a:lnTo>
                <a:lnTo>
                  <a:pt x="4614" y="4132"/>
                </a:lnTo>
                <a:lnTo>
                  <a:pt x="4608" y="4148"/>
                </a:lnTo>
                <a:lnTo>
                  <a:pt x="4602" y="4162"/>
                </a:lnTo>
                <a:lnTo>
                  <a:pt x="4592" y="4174"/>
                </a:lnTo>
                <a:lnTo>
                  <a:pt x="4580" y="4184"/>
                </a:lnTo>
                <a:lnTo>
                  <a:pt x="4566" y="4190"/>
                </a:lnTo>
                <a:lnTo>
                  <a:pt x="4552" y="4196"/>
                </a:lnTo>
                <a:lnTo>
                  <a:pt x="4536" y="4196"/>
                </a:lnTo>
                <a:close/>
                <a:moveTo>
                  <a:pt x="4536" y="3988"/>
                </a:moveTo>
                <a:lnTo>
                  <a:pt x="4536" y="3988"/>
                </a:lnTo>
                <a:lnTo>
                  <a:pt x="4520" y="3986"/>
                </a:lnTo>
                <a:lnTo>
                  <a:pt x="4504" y="3982"/>
                </a:lnTo>
                <a:lnTo>
                  <a:pt x="4490" y="3974"/>
                </a:lnTo>
                <a:lnTo>
                  <a:pt x="4478" y="3964"/>
                </a:lnTo>
                <a:lnTo>
                  <a:pt x="4468" y="3952"/>
                </a:lnTo>
                <a:lnTo>
                  <a:pt x="4462" y="3940"/>
                </a:lnTo>
                <a:lnTo>
                  <a:pt x="4456" y="3924"/>
                </a:lnTo>
                <a:lnTo>
                  <a:pt x="4456" y="3908"/>
                </a:lnTo>
                <a:lnTo>
                  <a:pt x="4456" y="3892"/>
                </a:lnTo>
                <a:lnTo>
                  <a:pt x="4462" y="3878"/>
                </a:lnTo>
                <a:lnTo>
                  <a:pt x="4468" y="3864"/>
                </a:lnTo>
                <a:lnTo>
                  <a:pt x="4478" y="3852"/>
                </a:lnTo>
                <a:lnTo>
                  <a:pt x="4490" y="3842"/>
                </a:lnTo>
                <a:lnTo>
                  <a:pt x="4504" y="3834"/>
                </a:lnTo>
                <a:lnTo>
                  <a:pt x="4520" y="3830"/>
                </a:lnTo>
                <a:lnTo>
                  <a:pt x="4536" y="3828"/>
                </a:lnTo>
                <a:lnTo>
                  <a:pt x="4552" y="3830"/>
                </a:lnTo>
                <a:lnTo>
                  <a:pt x="4566" y="3834"/>
                </a:lnTo>
                <a:lnTo>
                  <a:pt x="4580" y="3842"/>
                </a:lnTo>
                <a:lnTo>
                  <a:pt x="4592" y="3852"/>
                </a:lnTo>
                <a:lnTo>
                  <a:pt x="4602" y="3864"/>
                </a:lnTo>
                <a:lnTo>
                  <a:pt x="4608" y="3878"/>
                </a:lnTo>
                <a:lnTo>
                  <a:pt x="4614" y="3892"/>
                </a:lnTo>
                <a:lnTo>
                  <a:pt x="4616" y="3908"/>
                </a:lnTo>
                <a:lnTo>
                  <a:pt x="4614" y="3924"/>
                </a:lnTo>
                <a:lnTo>
                  <a:pt x="4608" y="3940"/>
                </a:lnTo>
                <a:lnTo>
                  <a:pt x="4602" y="3952"/>
                </a:lnTo>
                <a:lnTo>
                  <a:pt x="4592" y="3964"/>
                </a:lnTo>
                <a:lnTo>
                  <a:pt x="4580" y="3974"/>
                </a:lnTo>
                <a:lnTo>
                  <a:pt x="4566" y="3982"/>
                </a:lnTo>
                <a:lnTo>
                  <a:pt x="4552" y="3986"/>
                </a:lnTo>
                <a:lnTo>
                  <a:pt x="4536" y="3988"/>
                </a:lnTo>
                <a:close/>
                <a:moveTo>
                  <a:pt x="4536" y="3776"/>
                </a:moveTo>
                <a:lnTo>
                  <a:pt x="4536" y="3776"/>
                </a:lnTo>
                <a:lnTo>
                  <a:pt x="4520" y="3774"/>
                </a:lnTo>
                <a:lnTo>
                  <a:pt x="4504" y="3770"/>
                </a:lnTo>
                <a:lnTo>
                  <a:pt x="4490" y="3762"/>
                </a:lnTo>
                <a:lnTo>
                  <a:pt x="4478" y="3752"/>
                </a:lnTo>
                <a:lnTo>
                  <a:pt x="4468" y="3740"/>
                </a:lnTo>
                <a:lnTo>
                  <a:pt x="4462" y="3728"/>
                </a:lnTo>
                <a:lnTo>
                  <a:pt x="4456" y="3712"/>
                </a:lnTo>
                <a:lnTo>
                  <a:pt x="4456" y="3696"/>
                </a:lnTo>
                <a:lnTo>
                  <a:pt x="4456" y="3680"/>
                </a:lnTo>
                <a:lnTo>
                  <a:pt x="4462" y="3664"/>
                </a:lnTo>
                <a:lnTo>
                  <a:pt x="4468" y="3652"/>
                </a:lnTo>
                <a:lnTo>
                  <a:pt x="4478" y="3640"/>
                </a:lnTo>
                <a:lnTo>
                  <a:pt x="4490" y="3630"/>
                </a:lnTo>
                <a:lnTo>
                  <a:pt x="4504" y="3622"/>
                </a:lnTo>
                <a:lnTo>
                  <a:pt x="4520" y="3618"/>
                </a:lnTo>
                <a:lnTo>
                  <a:pt x="4536" y="3616"/>
                </a:lnTo>
                <a:lnTo>
                  <a:pt x="4552" y="3618"/>
                </a:lnTo>
                <a:lnTo>
                  <a:pt x="4566" y="3622"/>
                </a:lnTo>
                <a:lnTo>
                  <a:pt x="4580" y="3630"/>
                </a:lnTo>
                <a:lnTo>
                  <a:pt x="4592" y="3640"/>
                </a:lnTo>
                <a:lnTo>
                  <a:pt x="4602" y="3652"/>
                </a:lnTo>
                <a:lnTo>
                  <a:pt x="4608" y="3664"/>
                </a:lnTo>
                <a:lnTo>
                  <a:pt x="4614" y="3680"/>
                </a:lnTo>
                <a:lnTo>
                  <a:pt x="4616" y="3696"/>
                </a:lnTo>
                <a:lnTo>
                  <a:pt x="4614" y="3712"/>
                </a:lnTo>
                <a:lnTo>
                  <a:pt x="4608" y="3728"/>
                </a:lnTo>
                <a:lnTo>
                  <a:pt x="4602" y="3740"/>
                </a:lnTo>
                <a:lnTo>
                  <a:pt x="4592" y="3752"/>
                </a:lnTo>
                <a:lnTo>
                  <a:pt x="4580" y="3762"/>
                </a:lnTo>
                <a:lnTo>
                  <a:pt x="4566" y="3770"/>
                </a:lnTo>
                <a:lnTo>
                  <a:pt x="4552" y="3774"/>
                </a:lnTo>
                <a:lnTo>
                  <a:pt x="4536" y="3776"/>
                </a:lnTo>
                <a:close/>
                <a:moveTo>
                  <a:pt x="4536" y="3560"/>
                </a:moveTo>
                <a:lnTo>
                  <a:pt x="4536" y="3560"/>
                </a:lnTo>
                <a:lnTo>
                  <a:pt x="4520" y="3558"/>
                </a:lnTo>
                <a:lnTo>
                  <a:pt x="4504" y="3554"/>
                </a:lnTo>
                <a:lnTo>
                  <a:pt x="4490" y="3546"/>
                </a:lnTo>
                <a:lnTo>
                  <a:pt x="4478" y="3536"/>
                </a:lnTo>
                <a:lnTo>
                  <a:pt x="4468" y="3524"/>
                </a:lnTo>
                <a:lnTo>
                  <a:pt x="4462" y="3512"/>
                </a:lnTo>
                <a:lnTo>
                  <a:pt x="4456" y="3496"/>
                </a:lnTo>
                <a:lnTo>
                  <a:pt x="4456" y="3480"/>
                </a:lnTo>
                <a:lnTo>
                  <a:pt x="4456" y="3464"/>
                </a:lnTo>
                <a:lnTo>
                  <a:pt x="4462" y="3448"/>
                </a:lnTo>
                <a:lnTo>
                  <a:pt x="4468" y="3436"/>
                </a:lnTo>
                <a:lnTo>
                  <a:pt x="4478" y="3424"/>
                </a:lnTo>
                <a:lnTo>
                  <a:pt x="4490" y="3414"/>
                </a:lnTo>
                <a:lnTo>
                  <a:pt x="4504" y="3406"/>
                </a:lnTo>
                <a:lnTo>
                  <a:pt x="4520" y="3402"/>
                </a:lnTo>
                <a:lnTo>
                  <a:pt x="4536" y="3400"/>
                </a:lnTo>
                <a:lnTo>
                  <a:pt x="4552" y="3402"/>
                </a:lnTo>
                <a:lnTo>
                  <a:pt x="4566" y="3406"/>
                </a:lnTo>
                <a:lnTo>
                  <a:pt x="4580" y="3414"/>
                </a:lnTo>
                <a:lnTo>
                  <a:pt x="4592" y="3424"/>
                </a:lnTo>
                <a:lnTo>
                  <a:pt x="4602" y="3436"/>
                </a:lnTo>
                <a:lnTo>
                  <a:pt x="4608" y="3448"/>
                </a:lnTo>
                <a:lnTo>
                  <a:pt x="4614" y="3464"/>
                </a:lnTo>
                <a:lnTo>
                  <a:pt x="4616" y="3480"/>
                </a:lnTo>
                <a:lnTo>
                  <a:pt x="4614" y="3496"/>
                </a:lnTo>
                <a:lnTo>
                  <a:pt x="4608" y="3512"/>
                </a:lnTo>
                <a:lnTo>
                  <a:pt x="4602" y="3524"/>
                </a:lnTo>
                <a:lnTo>
                  <a:pt x="4592" y="3536"/>
                </a:lnTo>
                <a:lnTo>
                  <a:pt x="4580" y="3546"/>
                </a:lnTo>
                <a:lnTo>
                  <a:pt x="4566" y="3554"/>
                </a:lnTo>
                <a:lnTo>
                  <a:pt x="4552" y="3558"/>
                </a:lnTo>
                <a:lnTo>
                  <a:pt x="4536" y="3560"/>
                </a:lnTo>
                <a:close/>
                <a:moveTo>
                  <a:pt x="4536" y="3352"/>
                </a:moveTo>
                <a:lnTo>
                  <a:pt x="4536" y="3352"/>
                </a:lnTo>
                <a:lnTo>
                  <a:pt x="4520" y="3350"/>
                </a:lnTo>
                <a:lnTo>
                  <a:pt x="4504" y="3346"/>
                </a:lnTo>
                <a:lnTo>
                  <a:pt x="4490" y="3338"/>
                </a:lnTo>
                <a:lnTo>
                  <a:pt x="4478" y="3328"/>
                </a:lnTo>
                <a:lnTo>
                  <a:pt x="4468" y="3316"/>
                </a:lnTo>
                <a:lnTo>
                  <a:pt x="4462" y="3304"/>
                </a:lnTo>
                <a:lnTo>
                  <a:pt x="4456" y="3288"/>
                </a:lnTo>
                <a:lnTo>
                  <a:pt x="4456" y="3272"/>
                </a:lnTo>
                <a:lnTo>
                  <a:pt x="4456" y="3256"/>
                </a:lnTo>
                <a:lnTo>
                  <a:pt x="4462" y="3240"/>
                </a:lnTo>
                <a:lnTo>
                  <a:pt x="4468" y="3228"/>
                </a:lnTo>
                <a:lnTo>
                  <a:pt x="4478" y="3216"/>
                </a:lnTo>
                <a:lnTo>
                  <a:pt x="4490" y="3206"/>
                </a:lnTo>
                <a:lnTo>
                  <a:pt x="4504" y="3198"/>
                </a:lnTo>
                <a:lnTo>
                  <a:pt x="4520" y="3194"/>
                </a:lnTo>
                <a:lnTo>
                  <a:pt x="4536" y="3192"/>
                </a:lnTo>
                <a:lnTo>
                  <a:pt x="4552" y="3194"/>
                </a:lnTo>
                <a:lnTo>
                  <a:pt x="4566" y="3198"/>
                </a:lnTo>
                <a:lnTo>
                  <a:pt x="4580" y="3206"/>
                </a:lnTo>
                <a:lnTo>
                  <a:pt x="4592" y="3216"/>
                </a:lnTo>
                <a:lnTo>
                  <a:pt x="4602" y="3228"/>
                </a:lnTo>
                <a:lnTo>
                  <a:pt x="4608" y="3240"/>
                </a:lnTo>
                <a:lnTo>
                  <a:pt x="4614" y="3256"/>
                </a:lnTo>
                <a:lnTo>
                  <a:pt x="4616" y="3272"/>
                </a:lnTo>
                <a:lnTo>
                  <a:pt x="4614" y="3288"/>
                </a:lnTo>
                <a:lnTo>
                  <a:pt x="4608" y="3304"/>
                </a:lnTo>
                <a:lnTo>
                  <a:pt x="4602" y="3316"/>
                </a:lnTo>
                <a:lnTo>
                  <a:pt x="4592" y="3328"/>
                </a:lnTo>
                <a:lnTo>
                  <a:pt x="4580" y="3338"/>
                </a:lnTo>
                <a:lnTo>
                  <a:pt x="4566" y="3346"/>
                </a:lnTo>
                <a:lnTo>
                  <a:pt x="4552" y="3350"/>
                </a:lnTo>
                <a:lnTo>
                  <a:pt x="4536" y="3352"/>
                </a:lnTo>
                <a:close/>
                <a:moveTo>
                  <a:pt x="4536" y="3144"/>
                </a:moveTo>
                <a:lnTo>
                  <a:pt x="4536" y="3144"/>
                </a:lnTo>
                <a:lnTo>
                  <a:pt x="4520" y="3142"/>
                </a:lnTo>
                <a:lnTo>
                  <a:pt x="4504" y="3138"/>
                </a:lnTo>
                <a:lnTo>
                  <a:pt x="4490" y="3130"/>
                </a:lnTo>
                <a:lnTo>
                  <a:pt x="4478" y="3120"/>
                </a:lnTo>
                <a:lnTo>
                  <a:pt x="4468" y="3108"/>
                </a:lnTo>
                <a:lnTo>
                  <a:pt x="4462" y="3096"/>
                </a:lnTo>
                <a:lnTo>
                  <a:pt x="4456" y="3080"/>
                </a:lnTo>
                <a:lnTo>
                  <a:pt x="4456" y="3064"/>
                </a:lnTo>
                <a:lnTo>
                  <a:pt x="4456" y="3048"/>
                </a:lnTo>
                <a:lnTo>
                  <a:pt x="4462" y="3032"/>
                </a:lnTo>
                <a:lnTo>
                  <a:pt x="4468" y="3020"/>
                </a:lnTo>
                <a:lnTo>
                  <a:pt x="4478" y="3008"/>
                </a:lnTo>
                <a:lnTo>
                  <a:pt x="4490" y="2998"/>
                </a:lnTo>
                <a:lnTo>
                  <a:pt x="4504" y="2990"/>
                </a:lnTo>
                <a:lnTo>
                  <a:pt x="4520" y="2986"/>
                </a:lnTo>
                <a:lnTo>
                  <a:pt x="4536" y="2984"/>
                </a:lnTo>
                <a:lnTo>
                  <a:pt x="4552" y="2986"/>
                </a:lnTo>
                <a:lnTo>
                  <a:pt x="4566" y="2990"/>
                </a:lnTo>
                <a:lnTo>
                  <a:pt x="4580" y="2998"/>
                </a:lnTo>
                <a:lnTo>
                  <a:pt x="4592" y="3008"/>
                </a:lnTo>
                <a:lnTo>
                  <a:pt x="4602" y="3020"/>
                </a:lnTo>
                <a:lnTo>
                  <a:pt x="4608" y="3032"/>
                </a:lnTo>
                <a:lnTo>
                  <a:pt x="4614" y="3048"/>
                </a:lnTo>
                <a:lnTo>
                  <a:pt x="4616" y="3064"/>
                </a:lnTo>
                <a:lnTo>
                  <a:pt x="4614" y="3080"/>
                </a:lnTo>
                <a:lnTo>
                  <a:pt x="4608" y="3096"/>
                </a:lnTo>
                <a:lnTo>
                  <a:pt x="4602" y="3108"/>
                </a:lnTo>
                <a:lnTo>
                  <a:pt x="4592" y="3120"/>
                </a:lnTo>
                <a:lnTo>
                  <a:pt x="4580" y="3130"/>
                </a:lnTo>
                <a:lnTo>
                  <a:pt x="4566" y="3138"/>
                </a:lnTo>
                <a:lnTo>
                  <a:pt x="4552" y="3142"/>
                </a:lnTo>
                <a:lnTo>
                  <a:pt x="4536" y="3144"/>
                </a:lnTo>
                <a:close/>
                <a:moveTo>
                  <a:pt x="4536" y="2928"/>
                </a:moveTo>
                <a:lnTo>
                  <a:pt x="4536" y="2928"/>
                </a:lnTo>
                <a:lnTo>
                  <a:pt x="4520" y="2926"/>
                </a:lnTo>
                <a:lnTo>
                  <a:pt x="4504" y="2922"/>
                </a:lnTo>
                <a:lnTo>
                  <a:pt x="4490" y="2914"/>
                </a:lnTo>
                <a:lnTo>
                  <a:pt x="4478" y="2904"/>
                </a:lnTo>
                <a:lnTo>
                  <a:pt x="4468" y="2892"/>
                </a:lnTo>
                <a:lnTo>
                  <a:pt x="4462" y="2880"/>
                </a:lnTo>
                <a:lnTo>
                  <a:pt x="4456" y="2864"/>
                </a:lnTo>
                <a:lnTo>
                  <a:pt x="4456" y="2848"/>
                </a:lnTo>
                <a:lnTo>
                  <a:pt x="4456" y="2832"/>
                </a:lnTo>
                <a:lnTo>
                  <a:pt x="4462" y="2816"/>
                </a:lnTo>
                <a:lnTo>
                  <a:pt x="4468" y="2804"/>
                </a:lnTo>
                <a:lnTo>
                  <a:pt x="4478" y="2792"/>
                </a:lnTo>
                <a:lnTo>
                  <a:pt x="4490" y="2782"/>
                </a:lnTo>
                <a:lnTo>
                  <a:pt x="4504" y="2774"/>
                </a:lnTo>
                <a:lnTo>
                  <a:pt x="4520" y="2770"/>
                </a:lnTo>
                <a:lnTo>
                  <a:pt x="4536" y="2768"/>
                </a:lnTo>
                <a:lnTo>
                  <a:pt x="4552" y="2770"/>
                </a:lnTo>
                <a:lnTo>
                  <a:pt x="4566" y="2774"/>
                </a:lnTo>
                <a:lnTo>
                  <a:pt x="4580" y="2782"/>
                </a:lnTo>
                <a:lnTo>
                  <a:pt x="4592" y="2792"/>
                </a:lnTo>
                <a:lnTo>
                  <a:pt x="4602" y="2804"/>
                </a:lnTo>
                <a:lnTo>
                  <a:pt x="4608" y="2816"/>
                </a:lnTo>
                <a:lnTo>
                  <a:pt x="4614" y="2832"/>
                </a:lnTo>
                <a:lnTo>
                  <a:pt x="4616" y="2848"/>
                </a:lnTo>
                <a:lnTo>
                  <a:pt x="4614" y="2864"/>
                </a:lnTo>
                <a:lnTo>
                  <a:pt x="4608" y="2880"/>
                </a:lnTo>
                <a:lnTo>
                  <a:pt x="4602" y="2892"/>
                </a:lnTo>
                <a:lnTo>
                  <a:pt x="4592" y="2904"/>
                </a:lnTo>
                <a:lnTo>
                  <a:pt x="4580" y="2914"/>
                </a:lnTo>
                <a:lnTo>
                  <a:pt x="4566" y="2922"/>
                </a:lnTo>
                <a:lnTo>
                  <a:pt x="4552" y="2926"/>
                </a:lnTo>
                <a:lnTo>
                  <a:pt x="4536" y="2928"/>
                </a:lnTo>
                <a:close/>
                <a:moveTo>
                  <a:pt x="4536" y="2728"/>
                </a:moveTo>
                <a:lnTo>
                  <a:pt x="4536" y="2728"/>
                </a:lnTo>
                <a:lnTo>
                  <a:pt x="4520" y="2726"/>
                </a:lnTo>
                <a:lnTo>
                  <a:pt x="4504" y="2722"/>
                </a:lnTo>
                <a:lnTo>
                  <a:pt x="4490" y="2714"/>
                </a:lnTo>
                <a:lnTo>
                  <a:pt x="4478" y="2704"/>
                </a:lnTo>
                <a:lnTo>
                  <a:pt x="4468" y="2692"/>
                </a:lnTo>
                <a:lnTo>
                  <a:pt x="4462" y="2680"/>
                </a:lnTo>
                <a:lnTo>
                  <a:pt x="4456" y="2664"/>
                </a:lnTo>
                <a:lnTo>
                  <a:pt x="4456" y="2648"/>
                </a:lnTo>
                <a:lnTo>
                  <a:pt x="4456" y="2632"/>
                </a:lnTo>
                <a:lnTo>
                  <a:pt x="4462" y="2616"/>
                </a:lnTo>
                <a:lnTo>
                  <a:pt x="4468" y="2604"/>
                </a:lnTo>
                <a:lnTo>
                  <a:pt x="4478" y="2592"/>
                </a:lnTo>
                <a:lnTo>
                  <a:pt x="4490" y="2582"/>
                </a:lnTo>
                <a:lnTo>
                  <a:pt x="4504" y="2574"/>
                </a:lnTo>
                <a:lnTo>
                  <a:pt x="4520" y="2570"/>
                </a:lnTo>
                <a:lnTo>
                  <a:pt x="4536" y="2568"/>
                </a:lnTo>
                <a:lnTo>
                  <a:pt x="4552" y="2570"/>
                </a:lnTo>
                <a:lnTo>
                  <a:pt x="4566" y="2574"/>
                </a:lnTo>
                <a:lnTo>
                  <a:pt x="4580" y="2582"/>
                </a:lnTo>
                <a:lnTo>
                  <a:pt x="4592" y="2592"/>
                </a:lnTo>
                <a:lnTo>
                  <a:pt x="4602" y="2604"/>
                </a:lnTo>
                <a:lnTo>
                  <a:pt x="4608" y="2616"/>
                </a:lnTo>
                <a:lnTo>
                  <a:pt x="4614" y="2632"/>
                </a:lnTo>
                <a:lnTo>
                  <a:pt x="4616" y="2648"/>
                </a:lnTo>
                <a:lnTo>
                  <a:pt x="4614" y="2664"/>
                </a:lnTo>
                <a:lnTo>
                  <a:pt x="4608" y="2680"/>
                </a:lnTo>
                <a:lnTo>
                  <a:pt x="4602" y="2692"/>
                </a:lnTo>
                <a:lnTo>
                  <a:pt x="4592" y="2704"/>
                </a:lnTo>
                <a:lnTo>
                  <a:pt x="4580" y="2714"/>
                </a:lnTo>
                <a:lnTo>
                  <a:pt x="4566" y="2722"/>
                </a:lnTo>
                <a:lnTo>
                  <a:pt x="4552" y="2726"/>
                </a:lnTo>
                <a:lnTo>
                  <a:pt x="4536" y="2728"/>
                </a:lnTo>
                <a:close/>
                <a:moveTo>
                  <a:pt x="4536" y="2520"/>
                </a:moveTo>
                <a:lnTo>
                  <a:pt x="4536" y="2520"/>
                </a:lnTo>
                <a:lnTo>
                  <a:pt x="4520" y="2518"/>
                </a:lnTo>
                <a:lnTo>
                  <a:pt x="4504" y="2514"/>
                </a:lnTo>
                <a:lnTo>
                  <a:pt x="4490" y="2506"/>
                </a:lnTo>
                <a:lnTo>
                  <a:pt x="4478" y="2496"/>
                </a:lnTo>
                <a:lnTo>
                  <a:pt x="4468" y="2484"/>
                </a:lnTo>
                <a:lnTo>
                  <a:pt x="4462" y="2472"/>
                </a:lnTo>
                <a:lnTo>
                  <a:pt x="4456" y="2456"/>
                </a:lnTo>
                <a:lnTo>
                  <a:pt x="4456" y="2440"/>
                </a:lnTo>
                <a:lnTo>
                  <a:pt x="4456" y="2424"/>
                </a:lnTo>
                <a:lnTo>
                  <a:pt x="4462" y="2408"/>
                </a:lnTo>
                <a:lnTo>
                  <a:pt x="4468" y="2396"/>
                </a:lnTo>
                <a:lnTo>
                  <a:pt x="4478" y="2384"/>
                </a:lnTo>
                <a:lnTo>
                  <a:pt x="4490" y="2374"/>
                </a:lnTo>
                <a:lnTo>
                  <a:pt x="4504" y="2366"/>
                </a:lnTo>
                <a:lnTo>
                  <a:pt x="4520" y="2362"/>
                </a:lnTo>
                <a:lnTo>
                  <a:pt x="4536" y="2360"/>
                </a:lnTo>
                <a:lnTo>
                  <a:pt x="4552" y="2362"/>
                </a:lnTo>
                <a:lnTo>
                  <a:pt x="4566" y="2366"/>
                </a:lnTo>
                <a:lnTo>
                  <a:pt x="4580" y="2374"/>
                </a:lnTo>
                <a:lnTo>
                  <a:pt x="4592" y="2384"/>
                </a:lnTo>
                <a:lnTo>
                  <a:pt x="4602" y="2396"/>
                </a:lnTo>
                <a:lnTo>
                  <a:pt x="4608" y="2408"/>
                </a:lnTo>
                <a:lnTo>
                  <a:pt x="4614" y="2424"/>
                </a:lnTo>
                <a:lnTo>
                  <a:pt x="4616" y="2440"/>
                </a:lnTo>
                <a:lnTo>
                  <a:pt x="4614" y="2456"/>
                </a:lnTo>
                <a:lnTo>
                  <a:pt x="4608" y="2472"/>
                </a:lnTo>
                <a:lnTo>
                  <a:pt x="4602" y="2484"/>
                </a:lnTo>
                <a:lnTo>
                  <a:pt x="4592" y="2496"/>
                </a:lnTo>
                <a:lnTo>
                  <a:pt x="4580" y="2506"/>
                </a:lnTo>
                <a:lnTo>
                  <a:pt x="4566" y="2514"/>
                </a:lnTo>
                <a:lnTo>
                  <a:pt x="4552" y="2518"/>
                </a:lnTo>
                <a:lnTo>
                  <a:pt x="4536" y="2520"/>
                </a:lnTo>
                <a:close/>
                <a:moveTo>
                  <a:pt x="4536" y="2312"/>
                </a:moveTo>
                <a:lnTo>
                  <a:pt x="4536" y="2312"/>
                </a:lnTo>
                <a:lnTo>
                  <a:pt x="4520" y="2310"/>
                </a:lnTo>
                <a:lnTo>
                  <a:pt x="4504" y="2306"/>
                </a:lnTo>
                <a:lnTo>
                  <a:pt x="4490" y="2298"/>
                </a:lnTo>
                <a:lnTo>
                  <a:pt x="4478" y="2288"/>
                </a:lnTo>
                <a:lnTo>
                  <a:pt x="4468" y="2276"/>
                </a:lnTo>
                <a:lnTo>
                  <a:pt x="4462" y="2264"/>
                </a:lnTo>
                <a:lnTo>
                  <a:pt x="4456" y="2248"/>
                </a:lnTo>
                <a:lnTo>
                  <a:pt x="4456" y="2232"/>
                </a:lnTo>
                <a:lnTo>
                  <a:pt x="4456" y="2216"/>
                </a:lnTo>
                <a:lnTo>
                  <a:pt x="4462" y="2200"/>
                </a:lnTo>
                <a:lnTo>
                  <a:pt x="4468" y="2188"/>
                </a:lnTo>
                <a:lnTo>
                  <a:pt x="4478" y="2176"/>
                </a:lnTo>
                <a:lnTo>
                  <a:pt x="4490" y="2166"/>
                </a:lnTo>
                <a:lnTo>
                  <a:pt x="4504" y="2158"/>
                </a:lnTo>
                <a:lnTo>
                  <a:pt x="4520" y="2154"/>
                </a:lnTo>
                <a:lnTo>
                  <a:pt x="4536" y="2152"/>
                </a:lnTo>
                <a:lnTo>
                  <a:pt x="4552" y="2154"/>
                </a:lnTo>
                <a:lnTo>
                  <a:pt x="4566" y="2158"/>
                </a:lnTo>
                <a:lnTo>
                  <a:pt x="4580" y="2166"/>
                </a:lnTo>
                <a:lnTo>
                  <a:pt x="4592" y="2176"/>
                </a:lnTo>
                <a:lnTo>
                  <a:pt x="4602" y="2188"/>
                </a:lnTo>
                <a:lnTo>
                  <a:pt x="4608" y="2200"/>
                </a:lnTo>
                <a:lnTo>
                  <a:pt x="4614" y="2216"/>
                </a:lnTo>
                <a:lnTo>
                  <a:pt x="4616" y="2232"/>
                </a:lnTo>
                <a:lnTo>
                  <a:pt x="4614" y="2248"/>
                </a:lnTo>
                <a:lnTo>
                  <a:pt x="4608" y="2264"/>
                </a:lnTo>
                <a:lnTo>
                  <a:pt x="4602" y="2276"/>
                </a:lnTo>
                <a:lnTo>
                  <a:pt x="4592" y="2288"/>
                </a:lnTo>
                <a:lnTo>
                  <a:pt x="4580" y="2298"/>
                </a:lnTo>
                <a:lnTo>
                  <a:pt x="4566" y="2306"/>
                </a:lnTo>
                <a:lnTo>
                  <a:pt x="4552" y="2310"/>
                </a:lnTo>
                <a:lnTo>
                  <a:pt x="4536" y="2312"/>
                </a:lnTo>
                <a:close/>
                <a:moveTo>
                  <a:pt x="4536" y="2096"/>
                </a:moveTo>
                <a:lnTo>
                  <a:pt x="4536" y="2096"/>
                </a:lnTo>
                <a:lnTo>
                  <a:pt x="4520" y="2094"/>
                </a:lnTo>
                <a:lnTo>
                  <a:pt x="4504" y="2090"/>
                </a:lnTo>
                <a:lnTo>
                  <a:pt x="4490" y="2082"/>
                </a:lnTo>
                <a:lnTo>
                  <a:pt x="4478" y="2072"/>
                </a:lnTo>
                <a:lnTo>
                  <a:pt x="4468" y="2060"/>
                </a:lnTo>
                <a:lnTo>
                  <a:pt x="4462" y="2048"/>
                </a:lnTo>
                <a:lnTo>
                  <a:pt x="4456" y="2032"/>
                </a:lnTo>
                <a:lnTo>
                  <a:pt x="4456" y="2016"/>
                </a:lnTo>
                <a:lnTo>
                  <a:pt x="4456" y="2000"/>
                </a:lnTo>
                <a:lnTo>
                  <a:pt x="4462" y="1984"/>
                </a:lnTo>
                <a:lnTo>
                  <a:pt x="4468" y="1972"/>
                </a:lnTo>
                <a:lnTo>
                  <a:pt x="4478" y="1960"/>
                </a:lnTo>
                <a:lnTo>
                  <a:pt x="4490" y="1950"/>
                </a:lnTo>
                <a:lnTo>
                  <a:pt x="4504" y="1942"/>
                </a:lnTo>
                <a:lnTo>
                  <a:pt x="4520" y="1938"/>
                </a:lnTo>
                <a:lnTo>
                  <a:pt x="4536" y="1936"/>
                </a:lnTo>
                <a:lnTo>
                  <a:pt x="4552" y="1938"/>
                </a:lnTo>
                <a:lnTo>
                  <a:pt x="4566" y="1942"/>
                </a:lnTo>
                <a:lnTo>
                  <a:pt x="4580" y="1950"/>
                </a:lnTo>
                <a:lnTo>
                  <a:pt x="4592" y="1960"/>
                </a:lnTo>
                <a:lnTo>
                  <a:pt x="4602" y="1972"/>
                </a:lnTo>
                <a:lnTo>
                  <a:pt x="4608" y="1984"/>
                </a:lnTo>
                <a:lnTo>
                  <a:pt x="4614" y="2000"/>
                </a:lnTo>
                <a:lnTo>
                  <a:pt x="4616" y="2016"/>
                </a:lnTo>
                <a:lnTo>
                  <a:pt x="4614" y="2032"/>
                </a:lnTo>
                <a:lnTo>
                  <a:pt x="4608" y="2048"/>
                </a:lnTo>
                <a:lnTo>
                  <a:pt x="4602" y="2060"/>
                </a:lnTo>
                <a:lnTo>
                  <a:pt x="4592" y="2072"/>
                </a:lnTo>
                <a:lnTo>
                  <a:pt x="4580" y="2082"/>
                </a:lnTo>
                <a:lnTo>
                  <a:pt x="4566" y="2090"/>
                </a:lnTo>
                <a:lnTo>
                  <a:pt x="4552" y="2094"/>
                </a:lnTo>
                <a:lnTo>
                  <a:pt x="4536" y="2096"/>
                </a:lnTo>
                <a:close/>
                <a:moveTo>
                  <a:pt x="4536" y="1880"/>
                </a:moveTo>
                <a:lnTo>
                  <a:pt x="4536" y="1880"/>
                </a:lnTo>
                <a:lnTo>
                  <a:pt x="4520" y="1878"/>
                </a:lnTo>
                <a:lnTo>
                  <a:pt x="4504" y="1874"/>
                </a:lnTo>
                <a:lnTo>
                  <a:pt x="4490" y="1866"/>
                </a:lnTo>
                <a:lnTo>
                  <a:pt x="4478" y="1856"/>
                </a:lnTo>
                <a:lnTo>
                  <a:pt x="4468" y="1844"/>
                </a:lnTo>
                <a:lnTo>
                  <a:pt x="4462" y="1832"/>
                </a:lnTo>
                <a:lnTo>
                  <a:pt x="4456" y="1816"/>
                </a:lnTo>
                <a:lnTo>
                  <a:pt x="4456" y="1800"/>
                </a:lnTo>
                <a:lnTo>
                  <a:pt x="4456" y="1784"/>
                </a:lnTo>
                <a:lnTo>
                  <a:pt x="4462" y="1768"/>
                </a:lnTo>
                <a:lnTo>
                  <a:pt x="4468" y="1756"/>
                </a:lnTo>
                <a:lnTo>
                  <a:pt x="4478" y="1744"/>
                </a:lnTo>
                <a:lnTo>
                  <a:pt x="4490" y="1734"/>
                </a:lnTo>
                <a:lnTo>
                  <a:pt x="4504" y="1726"/>
                </a:lnTo>
                <a:lnTo>
                  <a:pt x="4520" y="1722"/>
                </a:lnTo>
                <a:lnTo>
                  <a:pt x="4536" y="1720"/>
                </a:lnTo>
                <a:lnTo>
                  <a:pt x="4552" y="1722"/>
                </a:lnTo>
                <a:lnTo>
                  <a:pt x="4566" y="1726"/>
                </a:lnTo>
                <a:lnTo>
                  <a:pt x="4580" y="1734"/>
                </a:lnTo>
                <a:lnTo>
                  <a:pt x="4592" y="1744"/>
                </a:lnTo>
                <a:lnTo>
                  <a:pt x="4602" y="1756"/>
                </a:lnTo>
                <a:lnTo>
                  <a:pt x="4608" y="1768"/>
                </a:lnTo>
                <a:lnTo>
                  <a:pt x="4614" y="1784"/>
                </a:lnTo>
                <a:lnTo>
                  <a:pt x="4616" y="1800"/>
                </a:lnTo>
                <a:lnTo>
                  <a:pt x="4614" y="1816"/>
                </a:lnTo>
                <a:lnTo>
                  <a:pt x="4608" y="1832"/>
                </a:lnTo>
                <a:lnTo>
                  <a:pt x="4602" y="1844"/>
                </a:lnTo>
                <a:lnTo>
                  <a:pt x="4592" y="1856"/>
                </a:lnTo>
                <a:lnTo>
                  <a:pt x="4580" y="1866"/>
                </a:lnTo>
                <a:lnTo>
                  <a:pt x="4566" y="1874"/>
                </a:lnTo>
                <a:lnTo>
                  <a:pt x="4552" y="1878"/>
                </a:lnTo>
                <a:lnTo>
                  <a:pt x="4536" y="1880"/>
                </a:lnTo>
                <a:close/>
                <a:moveTo>
                  <a:pt x="4536" y="1680"/>
                </a:moveTo>
                <a:lnTo>
                  <a:pt x="4536" y="1680"/>
                </a:lnTo>
                <a:lnTo>
                  <a:pt x="4520" y="1678"/>
                </a:lnTo>
                <a:lnTo>
                  <a:pt x="4504" y="1674"/>
                </a:lnTo>
                <a:lnTo>
                  <a:pt x="4490" y="1666"/>
                </a:lnTo>
                <a:lnTo>
                  <a:pt x="4478" y="1656"/>
                </a:lnTo>
                <a:lnTo>
                  <a:pt x="4468" y="1644"/>
                </a:lnTo>
                <a:lnTo>
                  <a:pt x="4462" y="1632"/>
                </a:lnTo>
                <a:lnTo>
                  <a:pt x="4456" y="1616"/>
                </a:lnTo>
                <a:lnTo>
                  <a:pt x="4456" y="1600"/>
                </a:lnTo>
                <a:lnTo>
                  <a:pt x="4456" y="1584"/>
                </a:lnTo>
                <a:lnTo>
                  <a:pt x="4462" y="1568"/>
                </a:lnTo>
                <a:lnTo>
                  <a:pt x="4468" y="1556"/>
                </a:lnTo>
                <a:lnTo>
                  <a:pt x="4478" y="1544"/>
                </a:lnTo>
                <a:lnTo>
                  <a:pt x="4490" y="1534"/>
                </a:lnTo>
                <a:lnTo>
                  <a:pt x="4504" y="1526"/>
                </a:lnTo>
                <a:lnTo>
                  <a:pt x="4520" y="1522"/>
                </a:lnTo>
                <a:lnTo>
                  <a:pt x="4536" y="1520"/>
                </a:lnTo>
                <a:lnTo>
                  <a:pt x="4552" y="1522"/>
                </a:lnTo>
                <a:lnTo>
                  <a:pt x="4566" y="1526"/>
                </a:lnTo>
                <a:lnTo>
                  <a:pt x="4580" y="1534"/>
                </a:lnTo>
                <a:lnTo>
                  <a:pt x="4592" y="1544"/>
                </a:lnTo>
                <a:lnTo>
                  <a:pt x="4602" y="1556"/>
                </a:lnTo>
                <a:lnTo>
                  <a:pt x="4608" y="1568"/>
                </a:lnTo>
                <a:lnTo>
                  <a:pt x="4614" y="1584"/>
                </a:lnTo>
                <a:lnTo>
                  <a:pt x="4616" y="1600"/>
                </a:lnTo>
                <a:lnTo>
                  <a:pt x="4614" y="1616"/>
                </a:lnTo>
                <a:lnTo>
                  <a:pt x="4608" y="1632"/>
                </a:lnTo>
                <a:lnTo>
                  <a:pt x="4602" y="1644"/>
                </a:lnTo>
                <a:lnTo>
                  <a:pt x="4592" y="1656"/>
                </a:lnTo>
                <a:lnTo>
                  <a:pt x="4580" y="1666"/>
                </a:lnTo>
                <a:lnTo>
                  <a:pt x="4566" y="1674"/>
                </a:lnTo>
                <a:lnTo>
                  <a:pt x="4552" y="1678"/>
                </a:lnTo>
                <a:lnTo>
                  <a:pt x="4536" y="1680"/>
                </a:lnTo>
                <a:close/>
                <a:moveTo>
                  <a:pt x="4536" y="1472"/>
                </a:moveTo>
                <a:lnTo>
                  <a:pt x="4536" y="1472"/>
                </a:lnTo>
                <a:lnTo>
                  <a:pt x="4520" y="1470"/>
                </a:lnTo>
                <a:lnTo>
                  <a:pt x="4504" y="1466"/>
                </a:lnTo>
                <a:lnTo>
                  <a:pt x="4490" y="1458"/>
                </a:lnTo>
                <a:lnTo>
                  <a:pt x="4478" y="1448"/>
                </a:lnTo>
                <a:lnTo>
                  <a:pt x="4468" y="1436"/>
                </a:lnTo>
                <a:lnTo>
                  <a:pt x="4462" y="1424"/>
                </a:lnTo>
                <a:lnTo>
                  <a:pt x="4456" y="1408"/>
                </a:lnTo>
                <a:lnTo>
                  <a:pt x="4456" y="1392"/>
                </a:lnTo>
                <a:lnTo>
                  <a:pt x="4456" y="1376"/>
                </a:lnTo>
                <a:lnTo>
                  <a:pt x="4462" y="1360"/>
                </a:lnTo>
                <a:lnTo>
                  <a:pt x="4468" y="1348"/>
                </a:lnTo>
                <a:lnTo>
                  <a:pt x="4478" y="1336"/>
                </a:lnTo>
                <a:lnTo>
                  <a:pt x="4490" y="1326"/>
                </a:lnTo>
                <a:lnTo>
                  <a:pt x="4504" y="1318"/>
                </a:lnTo>
                <a:lnTo>
                  <a:pt x="4520" y="1314"/>
                </a:lnTo>
                <a:lnTo>
                  <a:pt x="4536" y="1312"/>
                </a:lnTo>
                <a:lnTo>
                  <a:pt x="4552" y="1314"/>
                </a:lnTo>
                <a:lnTo>
                  <a:pt x="4566" y="1318"/>
                </a:lnTo>
                <a:lnTo>
                  <a:pt x="4580" y="1326"/>
                </a:lnTo>
                <a:lnTo>
                  <a:pt x="4592" y="1336"/>
                </a:lnTo>
                <a:lnTo>
                  <a:pt x="4602" y="1348"/>
                </a:lnTo>
                <a:lnTo>
                  <a:pt x="4608" y="1360"/>
                </a:lnTo>
                <a:lnTo>
                  <a:pt x="4614" y="1376"/>
                </a:lnTo>
                <a:lnTo>
                  <a:pt x="4616" y="1392"/>
                </a:lnTo>
                <a:lnTo>
                  <a:pt x="4614" y="1408"/>
                </a:lnTo>
                <a:lnTo>
                  <a:pt x="4608" y="1424"/>
                </a:lnTo>
                <a:lnTo>
                  <a:pt x="4602" y="1436"/>
                </a:lnTo>
                <a:lnTo>
                  <a:pt x="4592" y="1448"/>
                </a:lnTo>
                <a:lnTo>
                  <a:pt x="4580" y="1458"/>
                </a:lnTo>
                <a:lnTo>
                  <a:pt x="4566" y="1466"/>
                </a:lnTo>
                <a:lnTo>
                  <a:pt x="4552" y="1470"/>
                </a:lnTo>
                <a:lnTo>
                  <a:pt x="4536" y="1472"/>
                </a:lnTo>
                <a:close/>
                <a:moveTo>
                  <a:pt x="4536" y="1264"/>
                </a:moveTo>
                <a:lnTo>
                  <a:pt x="4536" y="1264"/>
                </a:lnTo>
                <a:lnTo>
                  <a:pt x="4520" y="1262"/>
                </a:lnTo>
                <a:lnTo>
                  <a:pt x="4504" y="1258"/>
                </a:lnTo>
                <a:lnTo>
                  <a:pt x="4490" y="1250"/>
                </a:lnTo>
                <a:lnTo>
                  <a:pt x="4478" y="1240"/>
                </a:lnTo>
                <a:lnTo>
                  <a:pt x="4468" y="1228"/>
                </a:lnTo>
                <a:lnTo>
                  <a:pt x="4462" y="1216"/>
                </a:lnTo>
                <a:lnTo>
                  <a:pt x="4456" y="1200"/>
                </a:lnTo>
                <a:lnTo>
                  <a:pt x="4456" y="1184"/>
                </a:lnTo>
                <a:lnTo>
                  <a:pt x="4456" y="1168"/>
                </a:lnTo>
                <a:lnTo>
                  <a:pt x="4462" y="1152"/>
                </a:lnTo>
                <a:lnTo>
                  <a:pt x="4468" y="1140"/>
                </a:lnTo>
                <a:lnTo>
                  <a:pt x="4478" y="1128"/>
                </a:lnTo>
                <a:lnTo>
                  <a:pt x="4490" y="1118"/>
                </a:lnTo>
                <a:lnTo>
                  <a:pt x="4504" y="1110"/>
                </a:lnTo>
                <a:lnTo>
                  <a:pt x="4520" y="1106"/>
                </a:lnTo>
                <a:lnTo>
                  <a:pt x="4536" y="1104"/>
                </a:lnTo>
                <a:lnTo>
                  <a:pt x="4552" y="1106"/>
                </a:lnTo>
                <a:lnTo>
                  <a:pt x="4566" y="1110"/>
                </a:lnTo>
                <a:lnTo>
                  <a:pt x="4580" y="1118"/>
                </a:lnTo>
                <a:lnTo>
                  <a:pt x="4592" y="1128"/>
                </a:lnTo>
                <a:lnTo>
                  <a:pt x="4602" y="1140"/>
                </a:lnTo>
                <a:lnTo>
                  <a:pt x="4608" y="1152"/>
                </a:lnTo>
                <a:lnTo>
                  <a:pt x="4614" y="1168"/>
                </a:lnTo>
                <a:lnTo>
                  <a:pt x="4616" y="1184"/>
                </a:lnTo>
                <a:lnTo>
                  <a:pt x="4614" y="1200"/>
                </a:lnTo>
                <a:lnTo>
                  <a:pt x="4608" y="1216"/>
                </a:lnTo>
                <a:lnTo>
                  <a:pt x="4602" y="1228"/>
                </a:lnTo>
                <a:lnTo>
                  <a:pt x="4592" y="1240"/>
                </a:lnTo>
                <a:lnTo>
                  <a:pt x="4580" y="1250"/>
                </a:lnTo>
                <a:lnTo>
                  <a:pt x="4566" y="1258"/>
                </a:lnTo>
                <a:lnTo>
                  <a:pt x="4552" y="1262"/>
                </a:lnTo>
                <a:lnTo>
                  <a:pt x="4536" y="1264"/>
                </a:lnTo>
                <a:close/>
                <a:moveTo>
                  <a:pt x="4536" y="1056"/>
                </a:moveTo>
                <a:lnTo>
                  <a:pt x="4536" y="1056"/>
                </a:lnTo>
                <a:lnTo>
                  <a:pt x="4520" y="1054"/>
                </a:lnTo>
                <a:lnTo>
                  <a:pt x="4504" y="1050"/>
                </a:lnTo>
                <a:lnTo>
                  <a:pt x="4490" y="1042"/>
                </a:lnTo>
                <a:lnTo>
                  <a:pt x="4478" y="1032"/>
                </a:lnTo>
                <a:lnTo>
                  <a:pt x="4468" y="1020"/>
                </a:lnTo>
                <a:lnTo>
                  <a:pt x="4462" y="1008"/>
                </a:lnTo>
                <a:lnTo>
                  <a:pt x="4456" y="992"/>
                </a:lnTo>
                <a:lnTo>
                  <a:pt x="4456" y="976"/>
                </a:lnTo>
                <a:lnTo>
                  <a:pt x="4456" y="960"/>
                </a:lnTo>
                <a:lnTo>
                  <a:pt x="4462" y="944"/>
                </a:lnTo>
                <a:lnTo>
                  <a:pt x="4468" y="932"/>
                </a:lnTo>
                <a:lnTo>
                  <a:pt x="4478" y="920"/>
                </a:lnTo>
                <a:lnTo>
                  <a:pt x="4490" y="910"/>
                </a:lnTo>
                <a:lnTo>
                  <a:pt x="4504" y="902"/>
                </a:lnTo>
                <a:lnTo>
                  <a:pt x="4520" y="898"/>
                </a:lnTo>
                <a:lnTo>
                  <a:pt x="4536" y="896"/>
                </a:lnTo>
                <a:lnTo>
                  <a:pt x="4552" y="898"/>
                </a:lnTo>
                <a:lnTo>
                  <a:pt x="4566" y="902"/>
                </a:lnTo>
                <a:lnTo>
                  <a:pt x="4580" y="910"/>
                </a:lnTo>
                <a:lnTo>
                  <a:pt x="4592" y="920"/>
                </a:lnTo>
                <a:lnTo>
                  <a:pt x="4602" y="932"/>
                </a:lnTo>
                <a:lnTo>
                  <a:pt x="4608" y="944"/>
                </a:lnTo>
                <a:lnTo>
                  <a:pt x="4614" y="960"/>
                </a:lnTo>
                <a:lnTo>
                  <a:pt x="4616" y="976"/>
                </a:lnTo>
                <a:lnTo>
                  <a:pt x="4614" y="992"/>
                </a:lnTo>
                <a:lnTo>
                  <a:pt x="4608" y="1008"/>
                </a:lnTo>
                <a:lnTo>
                  <a:pt x="4602" y="1020"/>
                </a:lnTo>
                <a:lnTo>
                  <a:pt x="4592" y="1032"/>
                </a:lnTo>
                <a:lnTo>
                  <a:pt x="4580" y="1042"/>
                </a:lnTo>
                <a:lnTo>
                  <a:pt x="4566" y="1050"/>
                </a:lnTo>
                <a:lnTo>
                  <a:pt x="4552" y="1054"/>
                </a:lnTo>
                <a:lnTo>
                  <a:pt x="4536" y="1056"/>
                </a:lnTo>
                <a:close/>
                <a:moveTo>
                  <a:pt x="4536" y="840"/>
                </a:moveTo>
                <a:lnTo>
                  <a:pt x="4536" y="840"/>
                </a:lnTo>
                <a:lnTo>
                  <a:pt x="4520" y="838"/>
                </a:lnTo>
                <a:lnTo>
                  <a:pt x="4504" y="834"/>
                </a:lnTo>
                <a:lnTo>
                  <a:pt x="4490" y="826"/>
                </a:lnTo>
                <a:lnTo>
                  <a:pt x="4478" y="816"/>
                </a:lnTo>
                <a:lnTo>
                  <a:pt x="4468" y="804"/>
                </a:lnTo>
                <a:lnTo>
                  <a:pt x="4462" y="792"/>
                </a:lnTo>
                <a:lnTo>
                  <a:pt x="4456" y="776"/>
                </a:lnTo>
                <a:lnTo>
                  <a:pt x="4456" y="760"/>
                </a:lnTo>
                <a:lnTo>
                  <a:pt x="4456" y="744"/>
                </a:lnTo>
                <a:lnTo>
                  <a:pt x="4462" y="728"/>
                </a:lnTo>
                <a:lnTo>
                  <a:pt x="4468" y="716"/>
                </a:lnTo>
                <a:lnTo>
                  <a:pt x="4478" y="704"/>
                </a:lnTo>
                <a:lnTo>
                  <a:pt x="4490" y="694"/>
                </a:lnTo>
                <a:lnTo>
                  <a:pt x="4504" y="686"/>
                </a:lnTo>
                <a:lnTo>
                  <a:pt x="4520" y="682"/>
                </a:lnTo>
                <a:lnTo>
                  <a:pt x="4536" y="680"/>
                </a:lnTo>
                <a:lnTo>
                  <a:pt x="4552" y="682"/>
                </a:lnTo>
                <a:lnTo>
                  <a:pt x="4566" y="686"/>
                </a:lnTo>
                <a:lnTo>
                  <a:pt x="4580" y="694"/>
                </a:lnTo>
                <a:lnTo>
                  <a:pt x="4592" y="704"/>
                </a:lnTo>
                <a:lnTo>
                  <a:pt x="4602" y="716"/>
                </a:lnTo>
                <a:lnTo>
                  <a:pt x="4608" y="728"/>
                </a:lnTo>
                <a:lnTo>
                  <a:pt x="4614" y="744"/>
                </a:lnTo>
                <a:lnTo>
                  <a:pt x="4616" y="760"/>
                </a:lnTo>
                <a:lnTo>
                  <a:pt x="4614" y="776"/>
                </a:lnTo>
                <a:lnTo>
                  <a:pt x="4608" y="792"/>
                </a:lnTo>
                <a:lnTo>
                  <a:pt x="4602" y="804"/>
                </a:lnTo>
                <a:lnTo>
                  <a:pt x="4592" y="816"/>
                </a:lnTo>
                <a:lnTo>
                  <a:pt x="4580" y="826"/>
                </a:lnTo>
                <a:lnTo>
                  <a:pt x="4566" y="834"/>
                </a:lnTo>
                <a:lnTo>
                  <a:pt x="4552" y="838"/>
                </a:lnTo>
                <a:lnTo>
                  <a:pt x="4536" y="840"/>
                </a:lnTo>
                <a:close/>
                <a:moveTo>
                  <a:pt x="4536" y="640"/>
                </a:moveTo>
                <a:lnTo>
                  <a:pt x="4536" y="640"/>
                </a:lnTo>
                <a:lnTo>
                  <a:pt x="4520" y="638"/>
                </a:lnTo>
                <a:lnTo>
                  <a:pt x="4504" y="634"/>
                </a:lnTo>
                <a:lnTo>
                  <a:pt x="4490" y="626"/>
                </a:lnTo>
                <a:lnTo>
                  <a:pt x="4478" y="616"/>
                </a:lnTo>
                <a:lnTo>
                  <a:pt x="4468" y="604"/>
                </a:lnTo>
                <a:lnTo>
                  <a:pt x="4462" y="592"/>
                </a:lnTo>
                <a:lnTo>
                  <a:pt x="4456" y="576"/>
                </a:lnTo>
                <a:lnTo>
                  <a:pt x="4456" y="560"/>
                </a:lnTo>
                <a:lnTo>
                  <a:pt x="4456" y="544"/>
                </a:lnTo>
                <a:lnTo>
                  <a:pt x="4462" y="528"/>
                </a:lnTo>
                <a:lnTo>
                  <a:pt x="4468" y="516"/>
                </a:lnTo>
                <a:lnTo>
                  <a:pt x="4478" y="504"/>
                </a:lnTo>
                <a:lnTo>
                  <a:pt x="4490" y="494"/>
                </a:lnTo>
                <a:lnTo>
                  <a:pt x="4504" y="486"/>
                </a:lnTo>
                <a:lnTo>
                  <a:pt x="4520" y="482"/>
                </a:lnTo>
                <a:lnTo>
                  <a:pt x="4536" y="480"/>
                </a:lnTo>
                <a:lnTo>
                  <a:pt x="4552" y="482"/>
                </a:lnTo>
                <a:lnTo>
                  <a:pt x="4566" y="486"/>
                </a:lnTo>
                <a:lnTo>
                  <a:pt x="4580" y="494"/>
                </a:lnTo>
                <a:lnTo>
                  <a:pt x="4592" y="504"/>
                </a:lnTo>
                <a:lnTo>
                  <a:pt x="4602" y="516"/>
                </a:lnTo>
                <a:lnTo>
                  <a:pt x="4608" y="528"/>
                </a:lnTo>
                <a:lnTo>
                  <a:pt x="4614" y="544"/>
                </a:lnTo>
                <a:lnTo>
                  <a:pt x="4616" y="560"/>
                </a:lnTo>
                <a:lnTo>
                  <a:pt x="4614" y="576"/>
                </a:lnTo>
                <a:lnTo>
                  <a:pt x="4608" y="592"/>
                </a:lnTo>
                <a:lnTo>
                  <a:pt x="4602" y="604"/>
                </a:lnTo>
                <a:lnTo>
                  <a:pt x="4592" y="616"/>
                </a:lnTo>
                <a:lnTo>
                  <a:pt x="4580" y="626"/>
                </a:lnTo>
                <a:lnTo>
                  <a:pt x="4566" y="634"/>
                </a:lnTo>
                <a:lnTo>
                  <a:pt x="4552" y="638"/>
                </a:lnTo>
                <a:lnTo>
                  <a:pt x="4536" y="640"/>
                </a:lnTo>
                <a:close/>
                <a:moveTo>
                  <a:pt x="4536" y="432"/>
                </a:moveTo>
                <a:lnTo>
                  <a:pt x="4536" y="432"/>
                </a:lnTo>
                <a:lnTo>
                  <a:pt x="4520" y="430"/>
                </a:lnTo>
                <a:lnTo>
                  <a:pt x="4504" y="426"/>
                </a:lnTo>
                <a:lnTo>
                  <a:pt x="4490" y="418"/>
                </a:lnTo>
                <a:lnTo>
                  <a:pt x="4478" y="408"/>
                </a:lnTo>
                <a:lnTo>
                  <a:pt x="4468" y="396"/>
                </a:lnTo>
                <a:lnTo>
                  <a:pt x="4462" y="384"/>
                </a:lnTo>
                <a:lnTo>
                  <a:pt x="4456" y="368"/>
                </a:lnTo>
                <a:lnTo>
                  <a:pt x="4456" y="352"/>
                </a:lnTo>
                <a:lnTo>
                  <a:pt x="4456" y="336"/>
                </a:lnTo>
                <a:lnTo>
                  <a:pt x="4462" y="320"/>
                </a:lnTo>
                <a:lnTo>
                  <a:pt x="4468" y="308"/>
                </a:lnTo>
                <a:lnTo>
                  <a:pt x="4478" y="296"/>
                </a:lnTo>
                <a:lnTo>
                  <a:pt x="4490" y="286"/>
                </a:lnTo>
                <a:lnTo>
                  <a:pt x="4504" y="278"/>
                </a:lnTo>
                <a:lnTo>
                  <a:pt x="4520" y="274"/>
                </a:lnTo>
                <a:lnTo>
                  <a:pt x="4536" y="272"/>
                </a:lnTo>
                <a:lnTo>
                  <a:pt x="4552" y="274"/>
                </a:lnTo>
                <a:lnTo>
                  <a:pt x="4566" y="278"/>
                </a:lnTo>
                <a:lnTo>
                  <a:pt x="4580" y="286"/>
                </a:lnTo>
                <a:lnTo>
                  <a:pt x="4592" y="296"/>
                </a:lnTo>
                <a:lnTo>
                  <a:pt x="4602" y="308"/>
                </a:lnTo>
                <a:lnTo>
                  <a:pt x="4608" y="320"/>
                </a:lnTo>
                <a:lnTo>
                  <a:pt x="4614" y="336"/>
                </a:lnTo>
                <a:lnTo>
                  <a:pt x="4616" y="352"/>
                </a:lnTo>
                <a:lnTo>
                  <a:pt x="4614" y="368"/>
                </a:lnTo>
                <a:lnTo>
                  <a:pt x="4608" y="384"/>
                </a:lnTo>
                <a:lnTo>
                  <a:pt x="4602" y="396"/>
                </a:lnTo>
                <a:lnTo>
                  <a:pt x="4592" y="408"/>
                </a:lnTo>
                <a:lnTo>
                  <a:pt x="4580" y="418"/>
                </a:lnTo>
                <a:lnTo>
                  <a:pt x="4566" y="426"/>
                </a:lnTo>
                <a:lnTo>
                  <a:pt x="4552" y="430"/>
                </a:lnTo>
                <a:lnTo>
                  <a:pt x="4536" y="432"/>
                </a:lnTo>
                <a:close/>
                <a:moveTo>
                  <a:pt x="4536" y="224"/>
                </a:moveTo>
                <a:lnTo>
                  <a:pt x="4536" y="224"/>
                </a:lnTo>
                <a:lnTo>
                  <a:pt x="4520" y="222"/>
                </a:lnTo>
                <a:lnTo>
                  <a:pt x="4504" y="218"/>
                </a:lnTo>
                <a:lnTo>
                  <a:pt x="4490" y="210"/>
                </a:lnTo>
                <a:lnTo>
                  <a:pt x="4478" y="200"/>
                </a:lnTo>
                <a:lnTo>
                  <a:pt x="4468" y="188"/>
                </a:lnTo>
                <a:lnTo>
                  <a:pt x="4462" y="176"/>
                </a:lnTo>
                <a:lnTo>
                  <a:pt x="4456" y="160"/>
                </a:lnTo>
                <a:lnTo>
                  <a:pt x="4456" y="144"/>
                </a:lnTo>
                <a:lnTo>
                  <a:pt x="4456" y="128"/>
                </a:lnTo>
                <a:lnTo>
                  <a:pt x="4462" y="112"/>
                </a:lnTo>
                <a:lnTo>
                  <a:pt x="4468" y="100"/>
                </a:lnTo>
                <a:lnTo>
                  <a:pt x="4478" y="88"/>
                </a:lnTo>
                <a:lnTo>
                  <a:pt x="4490" y="78"/>
                </a:lnTo>
                <a:lnTo>
                  <a:pt x="4504" y="70"/>
                </a:lnTo>
                <a:lnTo>
                  <a:pt x="4520" y="66"/>
                </a:lnTo>
                <a:lnTo>
                  <a:pt x="4536" y="64"/>
                </a:lnTo>
                <a:lnTo>
                  <a:pt x="4552" y="66"/>
                </a:lnTo>
                <a:lnTo>
                  <a:pt x="4566" y="70"/>
                </a:lnTo>
                <a:lnTo>
                  <a:pt x="4580" y="78"/>
                </a:lnTo>
                <a:lnTo>
                  <a:pt x="4592" y="88"/>
                </a:lnTo>
                <a:lnTo>
                  <a:pt x="4602" y="100"/>
                </a:lnTo>
                <a:lnTo>
                  <a:pt x="4608" y="112"/>
                </a:lnTo>
                <a:lnTo>
                  <a:pt x="4614" y="128"/>
                </a:lnTo>
                <a:lnTo>
                  <a:pt x="4616" y="144"/>
                </a:lnTo>
                <a:lnTo>
                  <a:pt x="4614" y="160"/>
                </a:lnTo>
                <a:lnTo>
                  <a:pt x="4608" y="176"/>
                </a:lnTo>
                <a:lnTo>
                  <a:pt x="4602" y="188"/>
                </a:lnTo>
                <a:lnTo>
                  <a:pt x="4592" y="200"/>
                </a:lnTo>
                <a:lnTo>
                  <a:pt x="4580" y="210"/>
                </a:lnTo>
                <a:lnTo>
                  <a:pt x="4566" y="218"/>
                </a:lnTo>
                <a:lnTo>
                  <a:pt x="4552" y="222"/>
                </a:lnTo>
                <a:lnTo>
                  <a:pt x="4536" y="224"/>
                </a:lnTo>
                <a:close/>
                <a:moveTo>
                  <a:pt x="4744" y="4824"/>
                </a:moveTo>
                <a:lnTo>
                  <a:pt x="4744" y="4824"/>
                </a:lnTo>
                <a:lnTo>
                  <a:pt x="4728" y="4822"/>
                </a:lnTo>
                <a:lnTo>
                  <a:pt x="4714" y="4818"/>
                </a:lnTo>
                <a:lnTo>
                  <a:pt x="4700" y="4810"/>
                </a:lnTo>
                <a:lnTo>
                  <a:pt x="4688" y="4800"/>
                </a:lnTo>
                <a:lnTo>
                  <a:pt x="4678" y="4788"/>
                </a:lnTo>
                <a:lnTo>
                  <a:pt x="4670" y="4776"/>
                </a:lnTo>
                <a:lnTo>
                  <a:pt x="4666" y="4760"/>
                </a:lnTo>
                <a:lnTo>
                  <a:pt x="4664" y="4744"/>
                </a:lnTo>
                <a:lnTo>
                  <a:pt x="4666" y="4728"/>
                </a:lnTo>
                <a:lnTo>
                  <a:pt x="4670" y="4712"/>
                </a:lnTo>
                <a:lnTo>
                  <a:pt x="4678" y="4700"/>
                </a:lnTo>
                <a:lnTo>
                  <a:pt x="4688" y="4688"/>
                </a:lnTo>
                <a:lnTo>
                  <a:pt x="4700" y="4678"/>
                </a:lnTo>
                <a:lnTo>
                  <a:pt x="4714" y="4670"/>
                </a:lnTo>
                <a:lnTo>
                  <a:pt x="4728" y="4666"/>
                </a:lnTo>
                <a:lnTo>
                  <a:pt x="4744" y="4664"/>
                </a:lnTo>
                <a:lnTo>
                  <a:pt x="4760" y="4666"/>
                </a:lnTo>
                <a:lnTo>
                  <a:pt x="4776" y="4670"/>
                </a:lnTo>
                <a:lnTo>
                  <a:pt x="4790" y="4678"/>
                </a:lnTo>
                <a:lnTo>
                  <a:pt x="4800" y="4688"/>
                </a:lnTo>
                <a:lnTo>
                  <a:pt x="4810" y="4700"/>
                </a:lnTo>
                <a:lnTo>
                  <a:pt x="4818" y="4712"/>
                </a:lnTo>
                <a:lnTo>
                  <a:pt x="4822" y="4728"/>
                </a:lnTo>
                <a:lnTo>
                  <a:pt x="4824" y="4744"/>
                </a:lnTo>
                <a:lnTo>
                  <a:pt x="4822" y="4760"/>
                </a:lnTo>
                <a:lnTo>
                  <a:pt x="4818" y="4776"/>
                </a:lnTo>
                <a:lnTo>
                  <a:pt x="4810" y="4788"/>
                </a:lnTo>
                <a:lnTo>
                  <a:pt x="4800" y="4800"/>
                </a:lnTo>
                <a:lnTo>
                  <a:pt x="4790" y="4810"/>
                </a:lnTo>
                <a:lnTo>
                  <a:pt x="4776" y="4818"/>
                </a:lnTo>
                <a:lnTo>
                  <a:pt x="4760" y="4822"/>
                </a:lnTo>
                <a:lnTo>
                  <a:pt x="4744" y="4824"/>
                </a:lnTo>
                <a:close/>
                <a:moveTo>
                  <a:pt x="4744" y="4608"/>
                </a:moveTo>
                <a:lnTo>
                  <a:pt x="4744" y="4608"/>
                </a:lnTo>
                <a:lnTo>
                  <a:pt x="4728" y="4606"/>
                </a:lnTo>
                <a:lnTo>
                  <a:pt x="4714" y="4602"/>
                </a:lnTo>
                <a:lnTo>
                  <a:pt x="4700" y="4594"/>
                </a:lnTo>
                <a:lnTo>
                  <a:pt x="4688" y="4584"/>
                </a:lnTo>
                <a:lnTo>
                  <a:pt x="4678" y="4572"/>
                </a:lnTo>
                <a:lnTo>
                  <a:pt x="4670" y="4560"/>
                </a:lnTo>
                <a:lnTo>
                  <a:pt x="4666" y="4544"/>
                </a:lnTo>
                <a:lnTo>
                  <a:pt x="4664" y="4528"/>
                </a:lnTo>
                <a:lnTo>
                  <a:pt x="4666" y="4512"/>
                </a:lnTo>
                <a:lnTo>
                  <a:pt x="4670" y="4496"/>
                </a:lnTo>
                <a:lnTo>
                  <a:pt x="4678" y="4484"/>
                </a:lnTo>
                <a:lnTo>
                  <a:pt x="4688" y="4472"/>
                </a:lnTo>
                <a:lnTo>
                  <a:pt x="4700" y="4462"/>
                </a:lnTo>
                <a:lnTo>
                  <a:pt x="4714" y="4454"/>
                </a:lnTo>
                <a:lnTo>
                  <a:pt x="4728" y="4450"/>
                </a:lnTo>
                <a:lnTo>
                  <a:pt x="4744" y="4448"/>
                </a:lnTo>
                <a:lnTo>
                  <a:pt x="4760" y="4450"/>
                </a:lnTo>
                <a:lnTo>
                  <a:pt x="4776" y="4454"/>
                </a:lnTo>
                <a:lnTo>
                  <a:pt x="4790" y="4462"/>
                </a:lnTo>
                <a:lnTo>
                  <a:pt x="4800" y="4472"/>
                </a:lnTo>
                <a:lnTo>
                  <a:pt x="4810" y="4484"/>
                </a:lnTo>
                <a:lnTo>
                  <a:pt x="4818" y="4496"/>
                </a:lnTo>
                <a:lnTo>
                  <a:pt x="4822" y="4512"/>
                </a:lnTo>
                <a:lnTo>
                  <a:pt x="4824" y="4528"/>
                </a:lnTo>
                <a:lnTo>
                  <a:pt x="4822" y="4544"/>
                </a:lnTo>
                <a:lnTo>
                  <a:pt x="4818" y="4560"/>
                </a:lnTo>
                <a:lnTo>
                  <a:pt x="4810" y="4572"/>
                </a:lnTo>
                <a:lnTo>
                  <a:pt x="4800" y="4584"/>
                </a:lnTo>
                <a:lnTo>
                  <a:pt x="4790" y="4594"/>
                </a:lnTo>
                <a:lnTo>
                  <a:pt x="4776" y="4602"/>
                </a:lnTo>
                <a:lnTo>
                  <a:pt x="4760" y="4606"/>
                </a:lnTo>
                <a:lnTo>
                  <a:pt x="4744" y="4608"/>
                </a:lnTo>
                <a:close/>
                <a:moveTo>
                  <a:pt x="4744" y="4406"/>
                </a:moveTo>
                <a:lnTo>
                  <a:pt x="4744" y="4406"/>
                </a:lnTo>
                <a:lnTo>
                  <a:pt x="4728" y="4404"/>
                </a:lnTo>
                <a:lnTo>
                  <a:pt x="4714" y="4400"/>
                </a:lnTo>
                <a:lnTo>
                  <a:pt x="4700" y="4392"/>
                </a:lnTo>
                <a:lnTo>
                  <a:pt x="4688" y="4382"/>
                </a:lnTo>
                <a:lnTo>
                  <a:pt x="4678" y="4370"/>
                </a:lnTo>
                <a:lnTo>
                  <a:pt x="4670" y="4356"/>
                </a:lnTo>
                <a:lnTo>
                  <a:pt x="4666" y="4342"/>
                </a:lnTo>
                <a:lnTo>
                  <a:pt x="4664" y="4326"/>
                </a:lnTo>
                <a:lnTo>
                  <a:pt x="4666" y="4310"/>
                </a:lnTo>
                <a:lnTo>
                  <a:pt x="4670" y="4294"/>
                </a:lnTo>
                <a:lnTo>
                  <a:pt x="4678" y="4282"/>
                </a:lnTo>
                <a:lnTo>
                  <a:pt x="4688" y="4270"/>
                </a:lnTo>
                <a:lnTo>
                  <a:pt x="4700" y="4260"/>
                </a:lnTo>
                <a:lnTo>
                  <a:pt x="4714" y="4252"/>
                </a:lnTo>
                <a:lnTo>
                  <a:pt x="4728" y="4248"/>
                </a:lnTo>
                <a:lnTo>
                  <a:pt x="4744" y="4246"/>
                </a:lnTo>
                <a:lnTo>
                  <a:pt x="4760" y="4248"/>
                </a:lnTo>
                <a:lnTo>
                  <a:pt x="4776" y="4252"/>
                </a:lnTo>
                <a:lnTo>
                  <a:pt x="4790" y="4260"/>
                </a:lnTo>
                <a:lnTo>
                  <a:pt x="4800" y="4270"/>
                </a:lnTo>
                <a:lnTo>
                  <a:pt x="4810" y="4282"/>
                </a:lnTo>
                <a:lnTo>
                  <a:pt x="4818" y="4294"/>
                </a:lnTo>
                <a:lnTo>
                  <a:pt x="4822" y="4310"/>
                </a:lnTo>
                <a:lnTo>
                  <a:pt x="4824" y="4326"/>
                </a:lnTo>
                <a:lnTo>
                  <a:pt x="4822" y="4342"/>
                </a:lnTo>
                <a:lnTo>
                  <a:pt x="4818" y="4356"/>
                </a:lnTo>
                <a:lnTo>
                  <a:pt x="4810" y="4370"/>
                </a:lnTo>
                <a:lnTo>
                  <a:pt x="4800" y="4382"/>
                </a:lnTo>
                <a:lnTo>
                  <a:pt x="4790" y="4392"/>
                </a:lnTo>
                <a:lnTo>
                  <a:pt x="4776" y="4400"/>
                </a:lnTo>
                <a:lnTo>
                  <a:pt x="4760" y="4404"/>
                </a:lnTo>
                <a:lnTo>
                  <a:pt x="4744" y="4406"/>
                </a:lnTo>
                <a:close/>
                <a:moveTo>
                  <a:pt x="4744" y="4196"/>
                </a:moveTo>
                <a:lnTo>
                  <a:pt x="4744" y="4196"/>
                </a:lnTo>
                <a:lnTo>
                  <a:pt x="4728" y="4196"/>
                </a:lnTo>
                <a:lnTo>
                  <a:pt x="4714" y="4190"/>
                </a:lnTo>
                <a:lnTo>
                  <a:pt x="4700" y="4184"/>
                </a:lnTo>
                <a:lnTo>
                  <a:pt x="4688" y="4174"/>
                </a:lnTo>
                <a:lnTo>
                  <a:pt x="4678" y="4162"/>
                </a:lnTo>
                <a:lnTo>
                  <a:pt x="4670" y="4148"/>
                </a:lnTo>
                <a:lnTo>
                  <a:pt x="4666" y="4132"/>
                </a:lnTo>
                <a:lnTo>
                  <a:pt x="4664" y="4116"/>
                </a:lnTo>
                <a:lnTo>
                  <a:pt x="4666" y="4100"/>
                </a:lnTo>
                <a:lnTo>
                  <a:pt x="4670" y="4086"/>
                </a:lnTo>
                <a:lnTo>
                  <a:pt x="4678" y="4072"/>
                </a:lnTo>
                <a:lnTo>
                  <a:pt x="4688" y="4060"/>
                </a:lnTo>
                <a:lnTo>
                  <a:pt x="4700" y="4050"/>
                </a:lnTo>
                <a:lnTo>
                  <a:pt x="4714" y="4044"/>
                </a:lnTo>
                <a:lnTo>
                  <a:pt x="4728" y="4038"/>
                </a:lnTo>
                <a:lnTo>
                  <a:pt x="4744" y="4036"/>
                </a:lnTo>
                <a:lnTo>
                  <a:pt x="4760" y="4038"/>
                </a:lnTo>
                <a:lnTo>
                  <a:pt x="4776" y="4044"/>
                </a:lnTo>
                <a:lnTo>
                  <a:pt x="4790" y="4050"/>
                </a:lnTo>
                <a:lnTo>
                  <a:pt x="4800" y="4060"/>
                </a:lnTo>
                <a:lnTo>
                  <a:pt x="4810" y="4072"/>
                </a:lnTo>
                <a:lnTo>
                  <a:pt x="4818" y="4086"/>
                </a:lnTo>
                <a:lnTo>
                  <a:pt x="4822" y="4100"/>
                </a:lnTo>
                <a:lnTo>
                  <a:pt x="4824" y="4116"/>
                </a:lnTo>
                <a:lnTo>
                  <a:pt x="4822" y="4132"/>
                </a:lnTo>
                <a:lnTo>
                  <a:pt x="4818" y="4148"/>
                </a:lnTo>
                <a:lnTo>
                  <a:pt x="4810" y="4162"/>
                </a:lnTo>
                <a:lnTo>
                  <a:pt x="4800" y="4174"/>
                </a:lnTo>
                <a:lnTo>
                  <a:pt x="4790" y="4184"/>
                </a:lnTo>
                <a:lnTo>
                  <a:pt x="4776" y="4190"/>
                </a:lnTo>
                <a:lnTo>
                  <a:pt x="4760" y="4196"/>
                </a:lnTo>
                <a:lnTo>
                  <a:pt x="4744" y="4196"/>
                </a:lnTo>
                <a:close/>
                <a:moveTo>
                  <a:pt x="4744" y="3988"/>
                </a:moveTo>
                <a:lnTo>
                  <a:pt x="4744" y="3988"/>
                </a:lnTo>
                <a:lnTo>
                  <a:pt x="4728" y="3986"/>
                </a:lnTo>
                <a:lnTo>
                  <a:pt x="4714" y="3982"/>
                </a:lnTo>
                <a:lnTo>
                  <a:pt x="4700" y="3974"/>
                </a:lnTo>
                <a:lnTo>
                  <a:pt x="4688" y="3964"/>
                </a:lnTo>
                <a:lnTo>
                  <a:pt x="4678" y="3952"/>
                </a:lnTo>
                <a:lnTo>
                  <a:pt x="4670" y="3940"/>
                </a:lnTo>
                <a:lnTo>
                  <a:pt x="4666" y="3924"/>
                </a:lnTo>
                <a:lnTo>
                  <a:pt x="4664" y="3908"/>
                </a:lnTo>
                <a:lnTo>
                  <a:pt x="4666" y="3892"/>
                </a:lnTo>
                <a:lnTo>
                  <a:pt x="4670" y="3878"/>
                </a:lnTo>
                <a:lnTo>
                  <a:pt x="4678" y="3864"/>
                </a:lnTo>
                <a:lnTo>
                  <a:pt x="4688" y="3852"/>
                </a:lnTo>
                <a:lnTo>
                  <a:pt x="4700" y="3842"/>
                </a:lnTo>
                <a:lnTo>
                  <a:pt x="4714" y="3834"/>
                </a:lnTo>
                <a:lnTo>
                  <a:pt x="4728" y="3830"/>
                </a:lnTo>
                <a:lnTo>
                  <a:pt x="4744" y="3828"/>
                </a:lnTo>
                <a:lnTo>
                  <a:pt x="4760" y="3830"/>
                </a:lnTo>
                <a:lnTo>
                  <a:pt x="4776" y="3834"/>
                </a:lnTo>
                <a:lnTo>
                  <a:pt x="4790" y="3842"/>
                </a:lnTo>
                <a:lnTo>
                  <a:pt x="4800" y="3852"/>
                </a:lnTo>
                <a:lnTo>
                  <a:pt x="4810" y="3864"/>
                </a:lnTo>
                <a:lnTo>
                  <a:pt x="4818" y="3878"/>
                </a:lnTo>
                <a:lnTo>
                  <a:pt x="4822" y="3892"/>
                </a:lnTo>
                <a:lnTo>
                  <a:pt x="4824" y="3908"/>
                </a:lnTo>
                <a:lnTo>
                  <a:pt x="4822" y="3924"/>
                </a:lnTo>
                <a:lnTo>
                  <a:pt x="4818" y="3940"/>
                </a:lnTo>
                <a:lnTo>
                  <a:pt x="4810" y="3952"/>
                </a:lnTo>
                <a:lnTo>
                  <a:pt x="4800" y="3964"/>
                </a:lnTo>
                <a:lnTo>
                  <a:pt x="4790" y="3974"/>
                </a:lnTo>
                <a:lnTo>
                  <a:pt x="4776" y="3982"/>
                </a:lnTo>
                <a:lnTo>
                  <a:pt x="4760" y="3986"/>
                </a:lnTo>
                <a:lnTo>
                  <a:pt x="4744" y="3988"/>
                </a:lnTo>
                <a:close/>
                <a:moveTo>
                  <a:pt x="4744" y="3776"/>
                </a:moveTo>
                <a:lnTo>
                  <a:pt x="4744" y="3776"/>
                </a:lnTo>
                <a:lnTo>
                  <a:pt x="4728" y="3774"/>
                </a:lnTo>
                <a:lnTo>
                  <a:pt x="4714" y="3770"/>
                </a:lnTo>
                <a:lnTo>
                  <a:pt x="4700" y="3762"/>
                </a:lnTo>
                <a:lnTo>
                  <a:pt x="4688" y="3752"/>
                </a:lnTo>
                <a:lnTo>
                  <a:pt x="4678" y="3740"/>
                </a:lnTo>
                <a:lnTo>
                  <a:pt x="4670" y="3728"/>
                </a:lnTo>
                <a:lnTo>
                  <a:pt x="4666" y="3712"/>
                </a:lnTo>
                <a:lnTo>
                  <a:pt x="4664" y="3696"/>
                </a:lnTo>
                <a:lnTo>
                  <a:pt x="4666" y="3680"/>
                </a:lnTo>
                <a:lnTo>
                  <a:pt x="4670" y="3664"/>
                </a:lnTo>
                <a:lnTo>
                  <a:pt x="4678" y="3652"/>
                </a:lnTo>
                <a:lnTo>
                  <a:pt x="4688" y="3640"/>
                </a:lnTo>
                <a:lnTo>
                  <a:pt x="4700" y="3630"/>
                </a:lnTo>
                <a:lnTo>
                  <a:pt x="4714" y="3622"/>
                </a:lnTo>
                <a:lnTo>
                  <a:pt x="4728" y="3618"/>
                </a:lnTo>
                <a:lnTo>
                  <a:pt x="4744" y="3616"/>
                </a:lnTo>
                <a:lnTo>
                  <a:pt x="4760" y="3618"/>
                </a:lnTo>
                <a:lnTo>
                  <a:pt x="4776" y="3622"/>
                </a:lnTo>
                <a:lnTo>
                  <a:pt x="4790" y="3630"/>
                </a:lnTo>
                <a:lnTo>
                  <a:pt x="4800" y="3640"/>
                </a:lnTo>
                <a:lnTo>
                  <a:pt x="4810" y="3652"/>
                </a:lnTo>
                <a:lnTo>
                  <a:pt x="4818" y="3664"/>
                </a:lnTo>
                <a:lnTo>
                  <a:pt x="4822" y="3680"/>
                </a:lnTo>
                <a:lnTo>
                  <a:pt x="4824" y="3696"/>
                </a:lnTo>
                <a:lnTo>
                  <a:pt x="4822" y="3712"/>
                </a:lnTo>
                <a:lnTo>
                  <a:pt x="4818" y="3728"/>
                </a:lnTo>
                <a:lnTo>
                  <a:pt x="4810" y="3740"/>
                </a:lnTo>
                <a:lnTo>
                  <a:pt x="4800" y="3752"/>
                </a:lnTo>
                <a:lnTo>
                  <a:pt x="4790" y="3762"/>
                </a:lnTo>
                <a:lnTo>
                  <a:pt x="4776" y="3770"/>
                </a:lnTo>
                <a:lnTo>
                  <a:pt x="4760" y="3774"/>
                </a:lnTo>
                <a:lnTo>
                  <a:pt x="4744" y="3776"/>
                </a:lnTo>
                <a:close/>
                <a:moveTo>
                  <a:pt x="4744" y="3560"/>
                </a:moveTo>
                <a:lnTo>
                  <a:pt x="4744" y="3560"/>
                </a:lnTo>
                <a:lnTo>
                  <a:pt x="4728" y="3558"/>
                </a:lnTo>
                <a:lnTo>
                  <a:pt x="4714" y="3554"/>
                </a:lnTo>
                <a:lnTo>
                  <a:pt x="4700" y="3546"/>
                </a:lnTo>
                <a:lnTo>
                  <a:pt x="4688" y="3536"/>
                </a:lnTo>
                <a:lnTo>
                  <a:pt x="4678" y="3524"/>
                </a:lnTo>
                <a:lnTo>
                  <a:pt x="4670" y="3512"/>
                </a:lnTo>
                <a:lnTo>
                  <a:pt x="4666" y="3496"/>
                </a:lnTo>
                <a:lnTo>
                  <a:pt x="4664" y="3480"/>
                </a:lnTo>
                <a:lnTo>
                  <a:pt x="4666" y="3464"/>
                </a:lnTo>
                <a:lnTo>
                  <a:pt x="4670" y="3448"/>
                </a:lnTo>
                <a:lnTo>
                  <a:pt x="4678" y="3436"/>
                </a:lnTo>
                <a:lnTo>
                  <a:pt x="4688" y="3424"/>
                </a:lnTo>
                <a:lnTo>
                  <a:pt x="4700" y="3414"/>
                </a:lnTo>
                <a:lnTo>
                  <a:pt x="4714" y="3406"/>
                </a:lnTo>
                <a:lnTo>
                  <a:pt x="4728" y="3402"/>
                </a:lnTo>
                <a:lnTo>
                  <a:pt x="4744" y="3400"/>
                </a:lnTo>
                <a:lnTo>
                  <a:pt x="4760" y="3402"/>
                </a:lnTo>
                <a:lnTo>
                  <a:pt x="4776" y="3406"/>
                </a:lnTo>
                <a:lnTo>
                  <a:pt x="4790" y="3414"/>
                </a:lnTo>
                <a:lnTo>
                  <a:pt x="4800" y="3424"/>
                </a:lnTo>
                <a:lnTo>
                  <a:pt x="4810" y="3436"/>
                </a:lnTo>
                <a:lnTo>
                  <a:pt x="4818" y="3448"/>
                </a:lnTo>
                <a:lnTo>
                  <a:pt x="4822" y="3464"/>
                </a:lnTo>
                <a:lnTo>
                  <a:pt x="4824" y="3480"/>
                </a:lnTo>
                <a:lnTo>
                  <a:pt x="4822" y="3496"/>
                </a:lnTo>
                <a:lnTo>
                  <a:pt x="4818" y="3512"/>
                </a:lnTo>
                <a:lnTo>
                  <a:pt x="4810" y="3524"/>
                </a:lnTo>
                <a:lnTo>
                  <a:pt x="4800" y="3536"/>
                </a:lnTo>
                <a:lnTo>
                  <a:pt x="4790" y="3546"/>
                </a:lnTo>
                <a:lnTo>
                  <a:pt x="4776" y="3554"/>
                </a:lnTo>
                <a:lnTo>
                  <a:pt x="4760" y="3558"/>
                </a:lnTo>
                <a:lnTo>
                  <a:pt x="4744" y="3560"/>
                </a:lnTo>
                <a:close/>
                <a:moveTo>
                  <a:pt x="4744" y="3352"/>
                </a:moveTo>
                <a:lnTo>
                  <a:pt x="4744" y="3352"/>
                </a:lnTo>
                <a:lnTo>
                  <a:pt x="4728" y="3350"/>
                </a:lnTo>
                <a:lnTo>
                  <a:pt x="4714" y="3346"/>
                </a:lnTo>
                <a:lnTo>
                  <a:pt x="4700" y="3338"/>
                </a:lnTo>
                <a:lnTo>
                  <a:pt x="4688" y="3328"/>
                </a:lnTo>
                <a:lnTo>
                  <a:pt x="4678" y="3316"/>
                </a:lnTo>
                <a:lnTo>
                  <a:pt x="4670" y="3304"/>
                </a:lnTo>
                <a:lnTo>
                  <a:pt x="4666" y="3288"/>
                </a:lnTo>
                <a:lnTo>
                  <a:pt x="4664" y="3272"/>
                </a:lnTo>
                <a:lnTo>
                  <a:pt x="4666" y="3256"/>
                </a:lnTo>
                <a:lnTo>
                  <a:pt x="4670" y="3240"/>
                </a:lnTo>
                <a:lnTo>
                  <a:pt x="4678" y="3228"/>
                </a:lnTo>
                <a:lnTo>
                  <a:pt x="4688" y="3216"/>
                </a:lnTo>
                <a:lnTo>
                  <a:pt x="4700" y="3206"/>
                </a:lnTo>
                <a:lnTo>
                  <a:pt x="4714" y="3198"/>
                </a:lnTo>
                <a:lnTo>
                  <a:pt x="4728" y="3194"/>
                </a:lnTo>
                <a:lnTo>
                  <a:pt x="4744" y="3192"/>
                </a:lnTo>
                <a:lnTo>
                  <a:pt x="4760" y="3194"/>
                </a:lnTo>
                <a:lnTo>
                  <a:pt x="4776" y="3198"/>
                </a:lnTo>
                <a:lnTo>
                  <a:pt x="4790" y="3206"/>
                </a:lnTo>
                <a:lnTo>
                  <a:pt x="4800" y="3216"/>
                </a:lnTo>
                <a:lnTo>
                  <a:pt x="4810" y="3228"/>
                </a:lnTo>
                <a:lnTo>
                  <a:pt x="4818" y="3240"/>
                </a:lnTo>
                <a:lnTo>
                  <a:pt x="4822" y="3256"/>
                </a:lnTo>
                <a:lnTo>
                  <a:pt x="4824" y="3272"/>
                </a:lnTo>
                <a:lnTo>
                  <a:pt x="4822" y="3288"/>
                </a:lnTo>
                <a:lnTo>
                  <a:pt x="4818" y="3304"/>
                </a:lnTo>
                <a:lnTo>
                  <a:pt x="4810" y="3316"/>
                </a:lnTo>
                <a:lnTo>
                  <a:pt x="4800" y="3328"/>
                </a:lnTo>
                <a:lnTo>
                  <a:pt x="4790" y="3338"/>
                </a:lnTo>
                <a:lnTo>
                  <a:pt x="4776" y="3346"/>
                </a:lnTo>
                <a:lnTo>
                  <a:pt x="4760" y="3350"/>
                </a:lnTo>
                <a:lnTo>
                  <a:pt x="4744" y="3352"/>
                </a:lnTo>
                <a:close/>
                <a:moveTo>
                  <a:pt x="4744" y="3144"/>
                </a:moveTo>
                <a:lnTo>
                  <a:pt x="4744" y="3144"/>
                </a:lnTo>
                <a:lnTo>
                  <a:pt x="4728" y="3142"/>
                </a:lnTo>
                <a:lnTo>
                  <a:pt x="4714" y="3138"/>
                </a:lnTo>
                <a:lnTo>
                  <a:pt x="4700" y="3130"/>
                </a:lnTo>
                <a:lnTo>
                  <a:pt x="4688" y="3120"/>
                </a:lnTo>
                <a:lnTo>
                  <a:pt x="4678" y="3108"/>
                </a:lnTo>
                <a:lnTo>
                  <a:pt x="4670" y="3096"/>
                </a:lnTo>
                <a:lnTo>
                  <a:pt x="4666" y="3080"/>
                </a:lnTo>
                <a:lnTo>
                  <a:pt x="4664" y="3064"/>
                </a:lnTo>
                <a:lnTo>
                  <a:pt x="4666" y="3048"/>
                </a:lnTo>
                <a:lnTo>
                  <a:pt x="4670" y="3032"/>
                </a:lnTo>
                <a:lnTo>
                  <a:pt x="4678" y="3020"/>
                </a:lnTo>
                <a:lnTo>
                  <a:pt x="4688" y="3008"/>
                </a:lnTo>
                <a:lnTo>
                  <a:pt x="4700" y="2998"/>
                </a:lnTo>
                <a:lnTo>
                  <a:pt x="4714" y="2990"/>
                </a:lnTo>
                <a:lnTo>
                  <a:pt x="4728" y="2986"/>
                </a:lnTo>
                <a:lnTo>
                  <a:pt x="4744" y="2984"/>
                </a:lnTo>
                <a:lnTo>
                  <a:pt x="4760" y="2986"/>
                </a:lnTo>
                <a:lnTo>
                  <a:pt x="4776" y="2990"/>
                </a:lnTo>
                <a:lnTo>
                  <a:pt x="4790" y="2998"/>
                </a:lnTo>
                <a:lnTo>
                  <a:pt x="4800" y="3008"/>
                </a:lnTo>
                <a:lnTo>
                  <a:pt x="4810" y="3020"/>
                </a:lnTo>
                <a:lnTo>
                  <a:pt x="4818" y="3032"/>
                </a:lnTo>
                <a:lnTo>
                  <a:pt x="4822" y="3048"/>
                </a:lnTo>
                <a:lnTo>
                  <a:pt x="4824" y="3064"/>
                </a:lnTo>
                <a:lnTo>
                  <a:pt x="4822" y="3080"/>
                </a:lnTo>
                <a:lnTo>
                  <a:pt x="4818" y="3096"/>
                </a:lnTo>
                <a:lnTo>
                  <a:pt x="4810" y="3108"/>
                </a:lnTo>
                <a:lnTo>
                  <a:pt x="4800" y="3120"/>
                </a:lnTo>
                <a:lnTo>
                  <a:pt x="4790" y="3130"/>
                </a:lnTo>
                <a:lnTo>
                  <a:pt x="4776" y="3138"/>
                </a:lnTo>
                <a:lnTo>
                  <a:pt x="4760" y="3142"/>
                </a:lnTo>
                <a:lnTo>
                  <a:pt x="4744" y="3144"/>
                </a:lnTo>
                <a:close/>
                <a:moveTo>
                  <a:pt x="4744" y="2928"/>
                </a:moveTo>
                <a:lnTo>
                  <a:pt x="4744" y="2928"/>
                </a:lnTo>
                <a:lnTo>
                  <a:pt x="4728" y="2926"/>
                </a:lnTo>
                <a:lnTo>
                  <a:pt x="4714" y="2922"/>
                </a:lnTo>
                <a:lnTo>
                  <a:pt x="4700" y="2914"/>
                </a:lnTo>
                <a:lnTo>
                  <a:pt x="4688" y="2904"/>
                </a:lnTo>
                <a:lnTo>
                  <a:pt x="4678" y="2892"/>
                </a:lnTo>
                <a:lnTo>
                  <a:pt x="4670" y="2880"/>
                </a:lnTo>
                <a:lnTo>
                  <a:pt x="4666" y="2864"/>
                </a:lnTo>
                <a:lnTo>
                  <a:pt x="4664" y="2848"/>
                </a:lnTo>
                <a:lnTo>
                  <a:pt x="4666" y="2832"/>
                </a:lnTo>
                <a:lnTo>
                  <a:pt x="4670" y="2816"/>
                </a:lnTo>
                <a:lnTo>
                  <a:pt x="4678" y="2804"/>
                </a:lnTo>
                <a:lnTo>
                  <a:pt x="4688" y="2792"/>
                </a:lnTo>
                <a:lnTo>
                  <a:pt x="4700" y="2782"/>
                </a:lnTo>
                <a:lnTo>
                  <a:pt x="4714" y="2774"/>
                </a:lnTo>
                <a:lnTo>
                  <a:pt x="4728" y="2770"/>
                </a:lnTo>
                <a:lnTo>
                  <a:pt x="4744" y="2768"/>
                </a:lnTo>
                <a:lnTo>
                  <a:pt x="4760" y="2770"/>
                </a:lnTo>
                <a:lnTo>
                  <a:pt x="4776" y="2774"/>
                </a:lnTo>
                <a:lnTo>
                  <a:pt x="4790" y="2782"/>
                </a:lnTo>
                <a:lnTo>
                  <a:pt x="4800" y="2792"/>
                </a:lnTo>
                <a:lnTo>
                  <a:pt x="4810" y="2804"/>
                </a:lnTo>
                <a:lnTo>
                  <a:pt x="4818" y="2816"/>
                </a:lnTo>
                <a:lnTo>
                  <a:pt x="4822" y="2832"/>
                </a:lnTo>
                <a:lnTo>
                  <a:pt x="4824" y="2848"/>
                </a:lnTo>
                <a:lnTo>
                  <a:pt x="4822" y="2864"/>
                </a:lnTo>
                <a:lnTo>
                  <a:pt x="4818" y="2880"/>
                </a:lnTo>
                <a:lnTo>
                  <a:pt x="4810" y="2892"/>
                </a:lnTo>
                <a:lnTo>
                  <a:pt x="4800" y="2904"/>
                </a:lnTo>
                <a:lnTo>
                  <a:pt x="4790" y="2914"/>
                </a:lnTo>
                <a:lnTo>
                  <a:pt x="4776" y="2922"/>
                </a:lnTo>
                <a:lnTo>
                  <a:pt x="4760" y="2926"/>
                </a:lnTo>
                <a:lnTo>
                  <a:pt x="4744" y="2928"/>
                </a:lnTo>
                <a:close/>
                <a:moveTo>
                  <a:pt x="4744" y="2728"/>
                </a:moveTo>
                <a:lnTo>
                  <a:pt x="4744" y="2728"/>
                </a:lnTo>
                <a:lnTo>
                  <a:pt x="4728" y="2726"/>
                </a:lnTo>
                <a:lnTo>
                  <a:pt x="4714" y="2722"/>
                </a:lnTo>
                <a:lnTo>
                  <a:pt x="4700" y="2714"/>
                </a:lnTo>
                <a:lnTo>
                  <a:pt x="4688" y="2704"/>
                </a:lnTo>
                <a:lnTo>
                  <a:pt x="4678" y="2692"/>
                </a:lnTo>
                <a:lnTo>
                  <a:pt x="4670" y="2680"/>
                </a:lnTo>
                <a:lnTo>
                  <a:pt x="4666" y="2664"/>
                </a:lnTo>
                <a:lnTo>
                  <a:pt x="4664" y="2648"/>
                </a:lnTo>
                <a:lnTo>
                  <a:pt x="4666" y="2632"/>
                </a:lnTo>
                <a:lnTo>
                  <a:pt x="4670" y="2616"/>
                </a:lnTo>
                <a:lnTo>
                  <a:pt x="4678" y="2604"/>
                </a:lnTo>
                <a:lnTo>
                  <a:pt x="4688" y="2592"/>
                </a:lnTo>
                <a:lnTo>
                  <a:pt x="4700" y="2582"/>
                </a:lnTo>
                <a:lnTo>
                  <a:pt x="4714" y="2574"/>
                </a:lnTo>
                <a:lnTo>
                  <a:pt x="4728" y="2570"/>
                </a:lnTo>
                <a:lnTo>
                  <a:pt x="4744" y="2568"/>
                </a:lnTo>
                <a:lnTo>
                  <a:pt x="4760" y="2570"/>
                </a:lnTo>
                <a:lnTo>
                  <a:pt x="4776" y="2574"/>
                </a:lnTo>
                <a:lnTo>
                  <a:pt x="4790" y="2582"/>
                </a:lnTo>
                <a:lnTo>
                  <a:pt x="4800" y="2592"/>
                </a:lnTo>
                <a:lnTo>
                  <a:pt x="4810" y="2604"/>
                </a:lnTo>
                <a:lnTo>
                  <a:pt x="4818" y="2616"/>
                </a:lnTo>
                <a:lnTo>
                  <a:pt x="4822" y="2632"/>
                </a:lnTo>
                <a:lnTo>
                  <a:pt x="4824" y="2648"/>
                </a:lnTo>
                <a:lnTo>
                  <a:pt x="4822" y="2664"/>
                </a:lnTo>
                <a:lnTo>
                  <a:pt x="4818" y="2680"/>
                </a:lnTo>
                <a:lnTo>
                  <a:pt x="4810" y="2692"/>
                </a:lnTo>
                <a:lnTo>
                  <a:pt x="4800" y="2704"/>
                </a:lnTo>
                <a:lnTo>
                  <a:pt x="4790" y="2714"/>
                </a:lnTo>
                <a:lnTo>
                  <a:pt x="4776" y="2722"/>
                </a:lnTo>
                <a:lnTo>
                  <a:pt x="4760" y="2726"/>
                </a:lnTo>
                <a:lnTo>
                  <a:pt x="4744" y="2728"/>
                </a:lnTo>
                <a:close/>
                <a:moveTo>
                  <a:pt x="4744" y="2520"/>
                </a:moveTo>
                <a:lnTo>
                  <a:pt x="4744" y="2520"/>
                </a:lnTo>
                <a:lnTo>
                  <a:pt x="4728" y="2518"/>
                </a:lnTo>
                <a:lnTo>
                  <a:pt x="4714" y="2514"/>
                </a:lnTo>
                <a:lnTo>
                  <a:pt x="4700" y="2506"/>
                </a:lnTo>
                <a:lnTo>
                  <a:pt x="4688" y="2496"/>
                </a:lnTo>
                <a:lnTo>
                  <a:pt x="4678" y="2484"/>
                </a:lnTo>
                <a:lnTo>
                  <a:pt x="4670" y="2472"/>
                </a:lnTo>
                <a:lnTo>
                  <a:pt x="4666" y="2456"/>
                </a:lnTo>
                <a:lnTo>
                  <a:pt x="4664" y="2440"/>
                </a:lnTo>
                <a:lnTo>
                  <a:pt x="4666" y="2424"/>
                </a:lnTo>
                <a:lnTo>
                  <a:pt x="4670" y="2408"/>
                </a:lnTo>
                <a:lnTo>
                  <a:pt x="4678" y="2396"/>
                </a:lnTo>
                <a:lnTo>
                  <a:pt x="4688" y="2384"/>
                </a:lnTo>
                <a:lnTo>
                  <a:pt x="4700" y="2374"/>
                </a:lnTo>
                <a:lnTo>
                  <a:pt x="4714" y="2366"/>
                </a:lnTo>
                <a:lnTo>
                  <a:pt x="4728" y="2362"/>
                </a:lnTo>
                <a:lnTo>
                  <a:pt x="4744" y="2360"/>
                </a:lnTo>
                <a:lnTo>
                  <a:pt x="4760" y="2362"/>
                </a:lnTo>
                <a:lnTo>
                  <a:pt x="4776" y="2366"/>
                </a:lnTo>
                <a:lnTo>
                  <a:pt x="4790" y="2374"/>
                </a:lnTo>
                <a:lnTo>
                  <a:pt x="4800" y="2384"/>
                </a:lnTo>
                <a:lnTo>
                  <a:pt x="4810" y="2396"/>
                </a:lnTo>
                <a:lnTo>
                  <a:pt x="4818" y="2408"/>
                </a:lnTo>
                <a:lnTo>
                  <a:pt x="4822" y="2424"/>
                </a:lnTo>
                <a:lnTo>
                  <a:pt x="4824" y="2440"/>
                </a:lnTo>
                <a:lnTo>
                  <a:pt x="4822" y="2456"/>
                </a:lnTo>
                <a:lnTo>
                  <a:pt x="4818" y="2472"/>
                </a:lnTo>
                <a:lnTo>
                  <a:pt x="4810" y="2484"/>
                </a:lnTo>
                <a:lnTo>
                  <a:pt x="4800" y="2496"/>
                </a:lnTo>
                <a:lnTo>
                  <a:pt x="4790" y="2506"/>
                </a:lnTo>
                <a:lnTo>
                  <a:pt x="4776" y="2514"/>
                </a:lnTo>
                <a:lnTo>
                  <a:pt x="4760" y="2518"/>
                </a:lnTo>
                <a:lnTo>
                  <a:pt x="4744" y="2520"/>
                </a:lnTo>
                <a:close/>
                <a:moveTo>
                  <a:pt x="4744" y="2312"/>
                </a:moveTo>
                <a:lnTo>
                  <a:pt x="4744" y="2312"/>
                </a:lnTo>
                <a:lnTo>
                  <a:pt x="4728" y="2310"/>
                </a:lnTo>
                <a:lnTo>
                  <a:pt x="4714" y="2306"/>
                </a:lnTo>
                <a:lnTo>
                  <a:pt x="4700" y="2298"/>
                </a:lnTo>
                <a:lnTo>
                  <a:pt x="4688" y="2288"/>
                </a:lnTo>
                <a:lnTo>
                  <a:pt x="4678" y="2276"/>
                </a:lnTo>
                <a:lnTo>
                  <a:pt x="4670" y="2264"/>
                </a:lnTo>
                <a:lnTo>
                  <a:pt x="4666" y="2248"/>
                </a:lnTo>
                <a:lnTo>
                  <a:pt x="4664" y="2232"/>
                </a:lnTo>
                <a:lnTo>
                  <a:pt x="4666" y="2216"/>
                </a:lnTo>
                <a:lnTo>
                  <a:pt x="4670" y="2200"/>
                </a:lnTo>
                <a:lnTo>
                  <a:pt x="4678" y="2188"/>
                </a:lnTo>
                <a:lnTo>
                  <a:pt x="4688" y="2176"/>
                </a:lnTo>
                <a:lnTo>
                  <a:pt x="4700" y="2166"/>
                </a:lnTo>
                <a:lnTo>
                  <a:pt x="4714" y="2158"/>
                </a:lnTo>
                <a:lnTo>
                  <a:pt x="4728" y="2154"/>
                </a:lnTo>
                <a:lnTo>
                  <a:pt x="4744" y="2152"/>
                </a:lnTo>
                <a:lnTo>
                  <a:pt x="4760" y="2154"/>
                </a:lnTo>
                <a:lnTo>
                  <a:pt x="4776" y="2158"/>
                </a:lnTo>
                <a:lnTo>
                  <a:pt x="4790" y="2166"/>
                </a:lnTo>
                <a:lnTo>
                  <a:pt x="4800" y="2176"/>
                </a:lnTo>
                <a:lnTo>
                  <a:pt x="4810" y="2188"/>
                </a:lnTo>
                <a:lnTo>
                  <a:pt x="4818" y="2200"/>
                </a:lnTo>
                <a:lnTo>
                  <a:pt x="4822" y="2216"/>
                </a:lnTo>
                <a:lnTo>
                  <a:pt x="4824" y="2232"/>
                </a:lnTo>
                <a:lnTo>
                  <a:pt x="4822" y="2248"/>
                </a:lnTo>
                <a:lnTo>
                  <a:pt x="4818" y="2264"/>
                </a:lnTo>
                <a:lnTo>
                  <a:pt x="4810" y="2276"/>
                </a:lnTo>
                <a:lnTo>
                  <a:pt x="4800" y="2288"/>
                </a:lnTo>
                <a:lnTo>
                  <a:pt x="4790" y="2298"/>
                </a:lnTo>
                <a:lnTo>
                  <a:pt x="4776" y="2306"/>
                </a:lnTo>
                <a:lnTo>
                  <a:pt x="4760" y="2310"/>
                </a:lnTo>
                <a:lnTo>
                  <a:pt x="4744" y="2312"/>
                </a:lnTo>
                <a:close/>
                <a:moveTo>
                  <a:pt x="4744" y="2096"/>
                </a:moveTo>
                <a:lnTo>
                  <a:pt x="4744" y="2096"/>
                </a:lnTo>
                <a:lnTo>
                  <a:pt x="4728" y="2094"/>
                </a:lnTo>
                <a:lnTo>
                  <a:pt x="4714" y="2090"/>
                </a:lnTo>
                <a:lnTo>
                  <a:pt x="4700" y="2082"/>
                </a:lnTo>
                <a:lnTo>
                  <a:pt x="4688" y="2072"/>
                </a:lnTo>
                <a:lnTo>
                  <a:pt x="4678" y="2060"/>
                </a:lnTo>
                <a:lnTo>
                  <a:pt x="4670" y="2048"/>
                </a:lnTo>
                <a:lnTo>
                  <a:pt x="4666" y="2032"/>
                </a:lnTo>
                <a:lnTo>
                  <a:pt x="4664" y="2016"/>
                </a:lnTo>
                <a:lnTo>
                  <a:pt x="4666" y="2000"/>
                </a:lnTo>
                <a:lnTo>
                  <a:pt x="4670" y="1984"/>
                </a:lnTo>
                <a:lnTo>
                  <a:pt x="4678" y="1972"/>
                </a:lnTo>
                <a:lnTo>
                  <a:pt x="4688" y="1960"/>
                </a:lnTo>
                <a:lnTo>
                  <a:pt x="4700" y="1950"/>
                </a:lnTo>
                <a:lnTo>
                  <a:pt x="4714" y="1942"/>
                </a:lnTo>
                <a:lnTo>
                  <a:pt x="4728" y="1938"/>
                </a:lnTo>
                <a:lnTo>
                  <a:pt x="4744" y="1936"/>
                </a:lnTo>
                <a:lnTo>
                  <a:pt x="4760" y="1938"/>
                </a:lnTo>
                <a:lnTo>
                  <a:pt x="4776" y="1942"/>
                </a:lnTo>
                <a:lnTo>
                  <a:pt x="4790" y="1950"/>
                </a:lnTo>
                <a:lnTo>
                  <a:pt x="4800" y="1960"/>
                </a:lnTo>
                <a:lnTo>
                  <a:pt x="4810" y="1972"/>
                </a:lnTo>
                <a:lnTo>
                  <a:pt x="4818" y="1984"/>
                </a:lnTo>
                <a:lnTo>
                  <a:pt x="4822" y="2000"/>
                </a:lnTo>
                <a:lnTo>
                  <a:pt x="4824" y="2016"/>
                </a:lnTo>
                <a:lnTo>
                  <a:pt x="4822" y="2032"/>
                </a:lnTo>
                <a:lnTo>
                  <a:pt x="4818" y="2048"/>
                </a:lnTo>
                <a:lnTo>
                  <a:pt x="4810" y="2060"/>
                </a:lnTo>
                <a:lnTo>
                  <a:pt x="4800" y="2072"/>
                </a:lnTo>
                <a:lnTo>
                  <a:pt x="4790" y="2082"/>
                </a:lnTo>
                <a:lnTo>
                  <a:pt x="4776" y="2090"/>
                </a:lnTo>
                <a:lnTo>
                  <a:pt x="4760" y="2094"/>
                </a:lnTo>
                <a:lnTo>
                  <a:pt x="4744" y="2096"/>
                </a:lnTo>
                <a:close/>
                <a:moveTo>
                  <a:pt x="4744" y="1880"/>
                </a:moveTo>
                <a:lnTo>
                  <a:pt x="4744" y="1880"/>
                </a:lnTo>
                <a:lnTo>
                  <a:pt x="4728" y="1878"/>
                </a:lnTo>
                <a:lnTo>
                  <a:pt x="4714" y="1874"/>
                </a:lnTo>
                <a:lnTo>
                  <a:pt x="4700" y="1866"/>
                </a:lnTo>
                <a:lnTo>
                  <a:pt x="4688" y="1856"/>
                </a:lnTo>
                <a:lnTo>
                  <a:pt x="4678" y="1844"/>
                </a:lnTo>
                <a:lnTo>
                  <a:pt x="4670" y="1832"/>
                </a:lnTo>
                <a:lnTo>
                  <a:pt x="4666" y="1816"/>
                </a:lnTo>
                <a:lnTo>
                  <a:pt x="4664" y="1800"/>
                </a:lnTo>
                <a:lnTo>
                  <a:pt x="4666" y="1784"/>
                </a:lnTo>
                <a:lnTo>
                  <a:pt x="4670" y="1768"/>
                </a:lnTo>
                <a:lnTo>
                  <a:pt x="4678" y="1756"/>
                </a:lnTo>
                <a:lnTo>
                  <a:pt x="4688" y="1744"/>
                </a:lnTo>
                <a:lnTo>
                  <a:pt x="4700" y="1734"/>
                </a:lnTo>
                <a:lnTo>
                  <a:pt x="4714" y="1726"/>
                </a:lnTo>
                <a:lnTo>
                  <a:pt x="4728" y="1722"/>
                </a:lnTo>
                <a:lnTo>
                  <a:pt x="4744" y="1720"/>
                </a:lnTo>
                <a:lnTo>
                  <a:pt x="4760" y="1722"/>
                </a:lnTo>
                <a:lnTo>
                  <a:pt x="4776" y="1726"/>
                </a:lnTo>
                <a:lnTo>
                  <a:pt x="4790" y="1734"/>
                </a:lnTo>
                <a:lnTo>
                  <a:pt x="4800" y="1744"/>
                </a:lnTo>
                <a:lnTo>
                  <a:pt x="4810" y="1756"/>
                </a:lnTo>
                <a:lnTo>
                  <a:pt x="4818" y="1768"/>
                </a:lnTo>
                <a:lnTo>
                  <a:pt x="4822" y="1784"/>
                </a:lnTo>
                <a:lnTo>
                  <a:pt x="4824" y="1800"/>
                </a:lnTo>
                <a:lnTo>
                  <a:pt x="4822" y="1816"/>
                </a:lnTo>
                <a:lnTo>
                  <a:pt x="4818" y="1832"/>
                </a:lnTo>
                <a:lnTo>
                  <a:pt x="4810" y="1844"/>
                </a:lnTo>
                <a:lnTo>
                  <a:pt x="4800" y="1856"/>
                </a:lnTo>
                <a:lnTo>
                  <a:pt x="4790" y="1866"/>
                </a:lnTo>
                <a:lnTo>
                  <a:pt x="4776" y="1874"/>
                </a:lnTo>
                <a:lnTo>
                  <a:pt x="4760" y="1878"/>
                </a:lnTo>
                <a:lnTo>
                  <a:pt x="4744" y="1880"/>
                </a:lnTo>
                <a:close/>
                <a:moveTo>
                  <a:pt x="4744" y="1680"/>
                </a:moveTo>
                <a:lnTo>
                  <a:pt x="4744" y="1680"/>
                </a:lnTo>
                <a:lnTo>
                  <a:pt x="4728" y="1678"/>
                </a:lnTo>
                <a:lnTo>
                  <a:pt x="4714" y="1674"/>
                </a:lnTo>
                <a:lnTo>
                  <a:pt x="4700" y="1666"/>
                </a:lnTo>
                <a:lnTo>
                  <a:pt x="4688" y="1656"/>
                </a:lnTo>
                <a:lnTo>
                  <a:pt x="4678" y="1644"/>
                </a:lnTo>
                <a:lnTo>
                  <a:pt x="4670" y="1632"/>
                </a:lnTo>
                <a:lnTo>
                  <a:pt x="4666" y="1616"/>
                </a:lnTo>
                <a:lnTo>
                  <a:pt x="4664" y="1600"/>
                </a:lnTo>
                <a:lnTo>
                  <a:pt x="4666" y="1584"/>
                </a:lnTo>
                <a:lnTo>
                  <a:pt x="4670" y="1568"/>
                </a:lnTo>
                <a:lnTo>
                  <a:pt x="4678" y="1556"/>
                </a:lnTo>
                <a:lnTo>
                  <a:pt x="4688" y="1544"/>
                </a:lnTo>
                <a:lnTo>
                  <a:pt x="4700" y="1534"/>
                </a:lnTo>
                <a:lnTo>
                  <a:pt x="4714" y="1526"/>
                </a:lnTo>
                <a:lnTo>
                  <a:pt x="4728" y="1522"/>
                </a:lnTo>
                <a:lnTo>
                  <a:pt x="4744" y="1520"/>
                </a:lnTo>
                <a:lnTo>
                  <a:pt x="4760" y="1522"/>
                </a:lnTo>
                <a:lnTo>
                  <a:pt x="4776" y="1526"/>
                </a:lnTo>
                <a:lnTo>
                  <a:pt x="4790" y="1534"/>
                </a:lnTo>
                <a:lnTo>
                  <a:pt x="4800" y="1544"/>
                </a:lnTo>
                <a:lnTo>
                  <a:pt x="4810" y="1556"/>
                </a:lnTo>
                <a:lnTo>
                  <a:pt x="4818" y="1568"/>
                </a:lnTo>
                <a:lnTo>
                  <a:pt x="4822" y="1584"/>
                </a:lnTo>
                <a:lnTo>
                  <a:pt x="4824" y="1600"/>
                </a:lnTo>
                <a:lnTo>
                  <a:pt x="4822" y="1616"/>
                </a:lnTo>
                <a:lnTo>
                  <a:pt x="4818" y="1632"/>
                </a:lnTo>
                <a:lnTo>
                  <a:pt x="4810" y="1644"/>
                </a:lnTo>
                <a:lnTo>
                  <a:pt x="4800" y="1656"/>
                </a:lnTo>
                <a:lnTo>
                  <a:pt x="4790" y="1666"/>
                </a:lnTo>
                <a:lnTo>
                  <a:pt x="4776" y="1674"/>
                </a:lnTo>
                <a:lnTo>
                  <a:pt x="4760" y="1678"/>
                </a:lnTo>
                <a:lnTo>
                  <a:pt x="4744" y="1680"/>
                </a:lnTo>
                <a:close/>
                <a:moveTo>
                  <a:pt x="4744" y="1472"/>
                </a:moveTo>
                <a:lnTo>
                  <a:pt x="4744" y="1472"/>
                </a:lnTo>
                <a:lnTo>
                  <a:pt x="4728" y="1470"/>
                </a:lnTo>
                <a:lnTo>
                  <a:pt x="4714" y="1466"/>
                </a:lnTo>
                <a:lnTo>
                  <a:pt x="4700" y="1458"/>
                </a:lnTo>
                <a:lnTo>
                  <a:pt x="4688" y="1448"/>
                </a:lnTo>
                <a:lnTo>
                  <a:pt x="4678" y="1436"/>
                </a:lnTo>
                <a:lnTo>
                  <a:pt x="4670" y="1424"/>
                </a:lnTo>
                <a:lnTo>
                  <a:pt x="4666" y="1408"/>
                </a:lnTo>
                <a:lnTo>
                  <a:pt x="4664" y="1392"/>
                </a:lnTo>
                <a:lnTo>
                  <a:pt x="4666" y="1376"/>
                </a:lnTo>
                <a:lnTo>
                  <a:pt x="4670" y="1360"/>
                </a:lnTo>
                <a:lnTo>
                  <a:pt x="4678" y="1348"/>
                </a:lnTo>
                <a:lnTo>
                  <a:pt x="4688" y="1336"/>
                </a:lnTo>
                <a:lnTo>
                  <a:pt x="4700" y="1326"/>
                </a:lnTo>
                <a:lnTo>
                  <a:pt x="4714" y="1318"/>
                </a:lnTo>
                <a:lnTo>
                  <a:pt x="4728" y="1314"/>
                </a:lnTo>
                <a:lnTo>
                  <a:pt x="4744" y="1312"/>
                </a:lnTo>
                <a:lnTo>
                  <a:pt x="4760" y="1314"/>
                </a:lnTo>
                <a:lnTo>
                  <a:pt x="4776" y="1318"/>
                </a:lnTo>
                <a:lnTo>
                  <a:pt x="4790" y="1326"/>
                </a:lnTo>
                <a:lnTo>
                  <a:pt x="4800" y="1336"/>
                </a:lnTo>
                <a:lnTo>
                  <a:pt x="4810" y="1348"/>
                </a:lnTo>
                <a:lnTo>
                  <a:pt x="4818" y="1360"/>
                </a:lnTo>
                <a:lnTo>
                  <a:pt x="4822" y="1376"/>
                </a:lnTo>
                <a:lnTo>
                  <a:pt x="4824" y="1392"/>
                </a:lnTo>
                <a:lnTo>
                  <a:pt x="4822" y="1408"/>
                </a:lnTo>
                <a:lnTo>
                  <a:pt x="4818" y="1424"/>
                </a:lnTo>
                <a:lnTo>
                  <a:pt x="4810" y="1436"/>
                </a:lnTo>
                <a:lnTo>
                  <a:pt x="4800" y="1448"/>
                </a:lnTo>
                <a:lnTo>
                  <a:pt x="4790" y="1458"/>
                </a:lnTo>
                <a:lnTo>
                  <a:pt x="4776" y="1466"/>
                </a:lnTo>
                <a:lnTo>
                  <a:pt x="4760" y="1470"/>
                </a:lnTo>
                <a:lnTo>
                  <a:pt x="4744" y="1472"/>
                </a:lnTo>
                <a:close/>
                <a:moveTo>
                  <a:pt x="4744" y="1264"/>
                </a:moveTo>
                <a:lnTo>
                  <a:pt x="4744" y="1264"/>
                </a:lnTo>
                <a:lnTo>
                  <a:pt x="4728" y="1262"/>
                </a:lnTo>
                <a:lnTo>
                  <a:pt x="4714" y="1258"/>
                </a:lnTo>
                <a:lnTo>
                  <a:pt x="4700" y="1250"/>
                </a:lnTo>
                <a:lnTo>
                  <a:pt x="4688" y="1240"/>
                </a:lnTo>
                <a:lnTo>
                  <a:pt x="4678" y="1228"/>
                </a:lnTo>
                <a:lnTo>
                  <a:pt x="4670" y="1216"/>
                </a:lnTo>
                <a:lnTo>
                  <a:pt x="4666" y="1200"/>
                </a:lnTo>
                <a:lnTo>
                  <a:pt x="4664" y="1184"/>
                </a:lnTo>
                <a:lnTo>
                  <a:pt x="4666" y="1168"/>
                </a:lnTo>
                <a:lnTo>
                  <a:pt x="4670" y="1152"/>
                </a:lnTo>
                <a:lnTo>
                  <a:pt x="4678" y="1140"/>
                </a:lnTo>
                <a:lnTo>
                  <a:pt x="4688" y="1128"/>
                </a:lnTo>
                <a:lnTo>
                  <a:pt x="4700" y="1118"/>
                </a:lnTo>
                <a:lnTo>
                  <a:pt x="4714" y="1110"/>
                </a:lnTo>
                <a:lnTo>
                  <a:pt x="4728" y="1106"/>
                </a:lnTo>
                <a:lnTo>
                  <a:pt x="4744" y="1104"/>
                </a:lnTo>
                <a:lnTo>
                  <a:pt x="4760" y="1106"/>
                </a:lnTo>
                <a:lnTo>
                  <a:pt x="4776" y="1110"/>
                </a:lnTo>
                <a:lnTo>
                  <a:pt x="4790" y="1118"/>
                </a:lnTo>
                <a:lnTo>
                  <a:pt x="4800" y="1128"/>
                </a:lnTo>
                <a:lnTo>
                  <a:pt x="4810" y="1140"/>
                </a:lnTo>
                <a:lnTo>
                  <a:pt x="4818" y="1152"/>
                </a:lnTo>
                <a:lnTo>
                  <a:pt x="4822" y="1168"/>
                </a:lnTo>
                <a:lnTo>
                  <a:pt x="4824" y="1184"/>
                </a:lnTo>
                <a:lnTo>
                  <a:pt x="4822" y="1200"/>
                </a:lnTo>
                <a:lnTo>
                  <a:pt x="4818" y="1216"/>
                </a:lnTo>
                <a:lnTo>
                  <a:pt x="4810" y="1228"/>
                </a:lnTo>
                <a:lnTo>
                  <a:pt x="4800" y="1240"/>
                </a:lnTo>
                <a:lnTo>
                  <a:pt x="4790" y="1250"/>
                </a:lnTo>
                <a:lnTo>
                  <a:pt x="4776" y="1258"/>
                </a:lnTo>
                <a:lnTo>
                  <a:pt x="4760" y="1262"/>
                </a:lnTo>
                <a:lnTo>
                  <a:pt x="4744" y="1264"/>
                </a:lnTo>
                <a:close/>
                <a:moveTo>
                  <a:pt x="4744" y="1056"/>
                </a:moveTo>
                <a:lnTo>
                  <a:pt x="4744" y="1056"/>
                </a:lnTo>
                <a:lnTo>
                  <a:pt x="4728" y="1054"/>
                </a:lnTo>
                <a:lnTo>
                  <a:pt x="4714" y="1050"/>
                </a:lnTo>
                <a:lnTo>
                  <a:pt x="4700" y="1042"/>
                </a:lnTo>
                <a:lnTo>
                  <a:pt x="4688" y="1032"/>
                </a:lnTo>
                <a:lnTo>
                  <a:pt x="4678" y="1020"/>
                </a:lnTo>
                <a:lnTo>
                  <a:pt x="4670" y="1008"/>
                </a:lnTo>
                <a:lnTo>
                  <a:pt x="4666" y="992"/>
                </a:lnTo>
                <a:lnTo>
                  <a:pt x="4664" y="976"/>
                </a:lnTo>
                <a:lnTo>
                  <a:pt x="4666" y="960"/>
                </a:lnTo>
                <a:lnTo>
                  <a:pt x="4670" y="944"/>
                </a:lnTo>
                <a:lnTo>
                  <a:pt x="4678" y="932"/>
                </a:lnTo>
                <a:lnTo>
                  <a:pt x="4688" y="920"/>
                </a:lnTo>
                <a:lnTo>
                  <a:pt x="4700" y="910"/>
                </a:lnTo>
                <a:lnTo>
                  <a:pt x="4714" y="902"/>
                </a:lnTo>
                <a:lnTo>
                  <a:pt x="4728" y="898"/>
                </a:lnTo>
                <a:lnTo>
                  <a:pt x="4744" y="896"/>
                </a:lnTo>
                <a:lnTo>
                  <a:pt x="4760" y="898"/>
                </a:lnTo>
                <a:lnTo>
                  <a:pt x="4776" y="902"/>
                </a:lnTo>
                <a:lnTo>
                  <a:pt x="4790" y="910"/>
                </a:lnTo>
                <a:lnTo>
                  <a:pt x="4800" y="920"/>
                </a:lnTo>
                <a:lnTo>
                  <a:pt x="4810" y="932"/>
                </a:lnTo>
                <a:lnTo>
                  <a:pt x="4818" y="944"/>
                </a:lnTo>
                <a:lnTo>
                  <a:pt x="4822" y="960"/>
                </a:lnTo>
                <a:lnTo>
                  <a:pt x="4824" y="976"/>
                </a:lnTo>
                <a:lnTo>
                  <a:pt x="4822" y="992"/>
                </a:lnTo>
                <a:lnTo>
                  <a:pt x="4818" y="1008"/>
                </a:lnTo>
                <a:lnTo>
                  <a:pt x="4810" y="1020"/>
                </a:lnTo>
                <a:lnTo>
                  <a:pt x="4800" y="1032"/>
                </a:lnTo>
                <a:lnTo>
                  <a:pt x="4790" y="1042"/>
                </a:lnTo>
                <a:lnTo>
                  <a:pt x="4776" y="1050"/>
                </a:lnTo>
                <a:lnTo>
                  <a:pt x="4760" y="1054"/>
                </a:lnTo>
                <a:lnTo>
                  <a:pt x="4744" y="1056"/>
                </a:lnTo>
                <a:close/>
                <a:moveTo>
                  <a:pt x="4744" y="840"/>
                </a:moveTo>
                <a:lnTo>
                  <a:pt x="4744" y="840"/>
                </a:lnTo>
                <a:lnTo>
                  <a:pt x="4728" y="838"/>
                </a:lnTo>
                <a:lnTo>
                  <a:pt x="4714" y="834"/>
                </a:lnTo>
                <a:lnTo>
                  <a:pt x="4700" y="826"/>
                </a:lnTo>
                <a:lnTo>
                  <a:pt x="4688" y="816"/>
                </a:lnTo>
                <a:lnTo>
                  <a:pt x="4678" y="804"/>
                </a:lnTo>
                <a:lnTo>
                  <a:pt x="4670" y="792"/>
                </a:lnTo>
                <a:lnTo>
                  <a:pt x="4666" y="776"/>
                </a:lnTo>
                <a:lnTo>
                  <a:pt x="4664" y="760"/>
                </a:lnTo>
                <a:lnTo>
                  <a:pt x="4666" y="744"/>
                </a:lnTo>
                <a:lnTo>
                  <a:pt x="4670" y="728"/>
                </a:lnTo>
                <a:lnTo>
                  <a:pt x="4678" y="716"/>
                </a:lnTo>
                <a:lnTo>
                  <a:pt x="4688" y="704"/>
                </a:lnTo>
                <a:lnTo>
                  <a:pt x="4700" y="694"/>
                </a:lnTo>
                <a:lnTo>
                  <a:pt x="4714" y="686"/>
                </a:lnTo>
                <a:lnTo>
                  <a:pt x="4728" y="682"/>
                </a:lnTo>
                <a:lnTo>
                  <a:pt x="4744" y="680"/>
                </a:lnTo>
                <a:lnTo>
                  <a:pt x="4760" y="682"/>
                </a:lnTo>
                <a:lnTo>
                  <a:pt x="4776" y="686"/>
                </a:lnTo>
                <a:lnTo>
                  <a:pt x="4790" y="694"/>
                </a:lnTo>
                <a:lnTo>
                  <a:pt x="4800" y="704"/>
                </a:lnTo>
                <a:lnTo>
                  <a:pt x="4810" y="716"/>
                </a:lnTo>
                <a:lnTo>
                  <a:pt x="4818" y="728"/>
                </a:lnTo>
                <a:lnTo>
                  <a:pt x="4822" y="744"/>
                </a:lnTo>
                <a:lnTo>
                  <a:pt x="4824" y="760"/>
                </a:lnTo>
                <a:lnTo>
                  <a:pt x="4822" y="776"/>
                </a:lnTo>
                <a:lnTo>
                  <a:pt x="4818" y="792"/>
                </a:lnTo>
                <a:lnTo>
                  <a:pt x="4810" y="804"/>
                </a:lnTo>
                <a:lnTo>
                  <a:pt x="4800" y="816"/>
                </a:lnTo>
                <a:lnTo>
                  <a:pt x="4790" y="826"/>
                </a:lnTo>
                <a:lnTo>
                  <a:pt x="4776" y="834"/>
                </a:lnTo>
                <a:lnTo>
                  <a:pt x="4760" y="838"/>
                </a:lnTo>
                <a:lnTo>
                  <a:pt x="4744" y="840"/>
                </a:lnTo>
                <a:close/>
                <a:moveTo>
                  <a:pt x="4744" y="640"/>
                </a:moveTo>
                <a:lnTo>
                  <a:pt x="4744" y="640"/>
                </a:lnTo>
                <a:lnTo>
                  <a:pt x="4728" y="638"/>
                </a:lnTo>
                <a:lnTo>
                  <a:pt x="4714" y="634"/>
                </a:lnTo>
                <a:lnTo>
                  <a:pt x="4700" y="626"/>
                </a:lnTo>
                <a:lnTo>
                  <a:pt x="4688" y="616"/>
                </a:lnTo>
                <a:lnTo>
                  <a:pt x="4678" y="604"/>
                </a:lnTo>
                <a:lnTo>
                  <a:pt x="4670" y="592"/>
                </a:lnTo>
                <a:lnTo>
                  <a:pt x="4666" y="576"/>
                </a:lnTo>
                <a:lnTo>
                  <a:pt x="4664" y="560"/>
                </a:lnTo>
                <a:lnTo>
                  <a:pt x="4666" y="544"/>
                </a:lnTo>
                <a:lnTo>
                  <a:pt x="4670" y="528"/>
                </a:lnTo>
                <a:lnTo>
                  <a:pt x="4678" y="516"/>
                </a:lnTo>
                <a:lnTo>
                  <a:pt x="4688" y="504"/>
                </a:lnTo>
                <a:lnTo>
                  <a:pt x="4700" y="494"/>
                </a:lnTo>
                <a:lnTo>
                  <a:pt x="4714" y="486"/>
                </a:lnTo>
                <a:lnTo>
                  <a:pt x="4728" y="482"/>
                </a:lnTo>
                <a:lnTo>
                  <a:pt x="4744" y="480"/>
                </a:lnTo>
                <a:lnTo>
                  <a:pt x="4760" y="482"/>
                </a:lnTo>
                <a:lnTo>
                  <a:pt x="4776" y="486"/>
                </a:lnTo>
                <a:lnTo>
                  <a:pt x="4790" y="494"/>
                </a:lnTo>
                <a:lnTo>
                  <a:pt x="4800" y="504"/>
                </a:lnTo>
                <a:lnTo>
                  <a:pt x="4810" y="516"/>
                </a:lnTo>
                <a:lnTo>
                  <a:pt x="4818" y="528"/>
                </a:lnTo>
                <a:lnTo>
                  <a:pt x="4822" y="544"/>
                </a:lnTo>
                <a:lnTo>
                  <a:pt x="4824" y="560"/>
                </a:lnTo>
                <a:lnTo>
                  <a:pt x="4822" y="576"/>
                </a:lnTo>
                <a:lnTo>
                  <a:pt x="4818" y="592"/>
                </a:lnTo>
                <a:lnTo>
                  <a:pt x="4810" y="604"/>
                </a:lnTo>
                <a:lnTo>
                  <a:pt x="4800" y="616"/>
                </a:lnTo>
                <a:lnTo>
                  <a:pt x="4790" y="626"/>
                </a:lnTo>
                <a:lnTo>
                  <a:pt x="4776" y="634"/>
                </a:lnTo>
                <a:lnTo>
                  <a:pt x="4760" y="638"/>
                </a:lnTo>
                <a:lnTo>
                  <a:pt x="4744" y="640"/>
                </a:lnTo>
                <a:close/>
                <a:moveTo>
                  <a:pt x="4744" y="432"/>
                </a:moveTo>
                <a:lnTo>
                  <a:pt x="4744" y="432"/>
                </a:lnTo>
                <a:lnTo>
                  <a:pt x="4728" y="430"/>
                </a:lnTo>
                <a:lnTo>
                  <a:pt x="4714" y="426"/>
                </a:lnTo>
                <a:lnTo>
                  <a:pt x="4700" y="418"/>
                </a:lnTo>
                <a:lnTo>
                  <a:pt x="4688" y="408"/>
                </a:lnTo>
                <a:lnTo>
                  <a:pt x="4678" y="396"/>
                </a:lnTo>
                <a:lnTo>
                  <a:pt x="4670" y="384"/>
                </a:lnTo>
                <a:lnTo>
                  <a:pt x="4666" y="368"/>
                </a:lnTo>
                <a:lnTo>
                  <a:pt x="4664" y="352"/>
                </a:lnTo>
                <a:lnTo>
                  <a:pt x="4666" y="336"/>
                </a:lnTo>
                <a:lnTo>
                  <a:pt x="4670" y="320"/>
                </a:lnTo>
                <a:lnTo>
                  <a:pt x="4678" y="308"/>
                </a:lnTo>
                <a:lnTo>
                  <a:pt x="4688" y="296"/>
                </a:lnTo>
                <a:lnTo>
                  <a:pt x="4700" y="286"/>
                </a:lnTo>
                <a:lnTo>
                  <a:pt x="4714" y="278"/>
                </a:lnTo>
                <a:lnTo>
                  <a:pt x="4728" y="274"/>
                </a:lnTo>
                <a:lnTo>
                  <a:pt x="4744" y="272"/>
                </a:lnTo>
                <a:lnTo>
                  <a:pt x="4760" y="274"/>
                </a:lnTo>
                <a:lnTo>
                  <a:pt x="4776" y="278"/>
                </a:lnTo>
                <a:lnTo>
                  <a:pt x="4790" y="286"/>
                </a:lnTo>
                <a:lnTo>
                  <a:pt x="4800" y="296"/>
                </a:lnTo>
                <a:lnTo>
                  <a:pt x="4810" y="308"/>
                </a:lnTo>
                <a:lnTo>
                  <a:pt x="4818" y="320"/>
                </a:lnTo>
                <a:lnTo>
                  <a:pt x="4822" y="336"/>
                </a:lnTo>
                <a:lnTo>
                  <a:pt x="4824" y="352"/>
                </a:lnTo>
                <a:lnTo>
                  <a:pt x="4822" y="368"/>
                </a:lnTo>
                <a:lnTo>
                  <a:pt x="4818" y="384"/>
                </a:lnTo>
                <a:lnTo>
                  <a:pt x="4810" y="396"/>
                </a:lnTo>
                <a:lnTo>
                  <a:pt x="4800" y="408"/>
                </a:lnTo>
                <a:lnTo>
                  <a:pt x="4790" y="418"/>
                </a:lnTo>
                <a:lnTo>
                  <a:pt x="4776" y="426"/>
                </a:lnTo>
                <a:lnTo>
                  <a:pt x="4760" y="430"/>
                </a:lnTo>
                <a:lnTo>
                  <a:pt x="4744" y="432"/>
                </a:lnTo>
                <a:close/>
                <a:moveTo>
                  <a:pt x="4744" y="224"/>
                </a:moveTo>
                <a:lnTo>
                  <a:pt x="4744" y="224"/>
                </a:lnTo>
                <a:lnTo>
                  <a:pt x="4728" y="222"/>
                </a:lnTo>
                <a:lnTo>
                  <a:pt x="4714" y="218"/>
                </a:lnTo>
                <a:lnTo>
                  <a:pt x="4700" y="210"/>
                </a:lnTo>
                <a:lnTo>
                  <a:pt x="4688" y="200"/>
                </a:lnTo>
                <a:lnTo>
                  <a:pt x="4678" y="188"/>
                </a:lnTo>
                <a:lnTo>
                  <a:pt x="4670" y="176"/>
                </a:lnTo>
                <a:lnTo>
                  <a:pt x="4666" y="160"/>
                </a:lnTo>
                <a:lnTo>
                  <a:pt x="4664" y="144"/>
                </a:lnTo>
                <a:lnTo>
                  <a:pt x="4666" y="128"/>
                </a:lnTo>
                <a:lnTo>
                  <a:pt x="4670" y="112"/>
                </a:lnTo>
                <a:lnTo>
                  <a:pt x="4678" y="100"/>
                </a:lnTo>
                <a:lnTo>
                  <a:pt x="4688" y="88"/>
                </a:lnTo>
                <a:lnTo>
                  <a:pt x="4700" y="78"/>
                </a:lnTo>
                <a:lnTo>
                  <a:pt x="4714" y="70"/>
                </a:lnTo>
                <a:lnTo>
                  <a:pt x="4728" y="66"/>
                </a:lnTo>
                <a:lnTo>
                  <a:pt x="4744" y="64"/>
                </a:lnTo>
                <a:lnTo>
                  <a:pt x="4760" y="66"/>
                </a:lnTo>
                <a:lnTo>
                  <a:pt x="4776" y="70"/>
                </a:lnTo>
                <a:lnTo>
                  <a:pt x="4790" y="78"/>
                </a:lnTo>
                <a:lnTo>
                  <a:pt x="4800" y="88"/>
                </a:lnTo>
                <a:lnTo>
                  <a:pt x="4810" y="100"/>
                </a:lnTo>
                <a:lnTo>
                  <a:pt x="4818" y="112"/>
                </a:lnTo>
                <a:lnTo>
                  <a:pt x="4822" y="128"/>
                </a:lnTo>
                <a:lnTo>
                  <a:pt x="4824" y="144"/>
                </a:lnTo>
                <a:lnTo>
                  <a:pt x="4822" y="160"/>
                </a:lnTo>
                <a:lnTo>
                  <a:pt x="4818" y="176"/>
                </a:lnTo>
                <a:lnTo>
                  <a:pt x="4810" y="188"/>
                </a:lnTo>
                <a:lnTo>
                  <a:pt x="4800" y="200"/>
                </a:lnTo>
                <a:lnTo>
                  <a:pt x="4790" y="210"/>
                </a:lnTo>
                <a:lnTo>
                  <a:pt x="4776" y="218"/>
                </a:lnTo>
                <a:lnTo>
                  <a:pt x="4760" y="222"/>
                </a:lnTo>
                <a:lnTo>
                  <a:pt x="4744" y="224"/>
                </a:lnTo>
                <a:close/>
                <a:moveTo>
                  <a:pt x="4954" y="4824"/>
                </a:moveTo>
                <a:lnTo>
                  <a:pt x="4954" y="4824"/>
                </a:lnTo>
                <a:lnTo>
                  <a:pt x="4938" y="4822"/>
                </a:lnTo>
                <a:lnTo>
                  <a:pt x="4922" y="4818"/>
                </a:lnTo>
                <a:lnTo>
                  <a:pt x="4908" y="4810"/>
                </a:lnTo>
                <a:lnTo>
                  <a:pt x="4896" y="4800"/>
                </a:lnTo>
                <a:lnTo>
                  <a:pt x="4888" y="4788"/>
                </a:lnTo>
                <a:lnTo>
                  <a:pt x="4880" y="4776"/>
                </a:lnTo>
                <a:lnTo>
                  <a:pt x="4876" y="4760"/>
                </a:lnTo>
                <a:lnTo>
                  <a:pt x="4874" y="4744"/>
                </a:lnTo>
                <a:lnTo>
                  <a:pt x="4876" y="4728"/>
                </a:lnTo>
                <a:lnTo>
                  <a:pt x="4880" y="4712"/>
                </a:lnTo>
                <a:lnTo>
                  <a:pt x="4888" y="4700"/>
                </a:lnTo>
                <a:lnTo>
                  <a:pt x="4896" y="4688"/>
                </a:lnTo>
                <a:lnTo>
                  <a:pt x="4908" y="4678"/>
                </a:lnTo>
                <a:lnTo>
                  <a:pt x="4922" y="4670"/>
                </a:lnTo>
                <a:lnTo>
                  <a:pt x="4938" y="4666"/>
                </a:lnTo>
                <a:lnTo>
                  <a:pt x="4954" y="4664"/>
                </a:lnTo>
                <a:lnTo>
                  <a:pt x="4970" y="4666"/>
                </a:lnTo>
                <a:lnTo>
                  <a:pt x="4984" y="4670"/>
                </a:lnTo>
                <a:lnTo>
                  <a:pt x="4998" y="4678"/>
                </a:lnTo>
                <a:lnTo>
                  <a:pt x="5010" y="4688"/>
                </a:lnTo>
                <a:lnTo>
                  <a:pt x="5020" y="4700"/>
                </a:lnTo>
                <a:lnTo>
                  <a:pt x="5028" y="4712"/>
                </a:lnTo>
                <a:lnTo>
                  <a:pt x="5032" y="4728"/>
                </a:lnTo>
                <a:lnTo>
                  <a:pt x="5034" y="4744"/>
                </a:lnTo>
                <a:lnTo>
                  <a:pt x="5032" y="4760"/>
                </a:lnTo>
                <a:lnTo>
                  <a:pt x="5028" y="4776"/>
                </a:lnTo>
                <a:lnTo>
                  <a:pt x="5020" y="4788"/>
                </a:lnTo>
                <a:lnTo>
                  <a:pt x="5010" y="4800"/>
                </a:lnTo>
                <a:lnTo>
                  <a:pt x="4998" y="4810"/>
                </a:lnTo>
                <a:lnTo>
                  <a:pt x="4984" y="4818"/>
                </a:lnTo>
                <a:lnTo>
                  <a:pt x="4970" y="4822"/>
                </a:lnTo>
                <a:lnTo>
                  <a:pt x="4954" y="4824"/>
                </a:lnTo>
                <a:close/>
                <a:moveTo>
                  <a:pt x="4954" y="4608"/>
                </a:moveTo>
                <a:lnTo>
                  <a:pt x="4954" y="4608"/>
                </a:lnTo>
                <a:lnTo>
                  <a:pt x="4938" y="4606"/>
                </a:lnTo>
                <a:lnTo>
                  <a:pt x="4922" y="4602"/>
                </a:lnTo>
                <a:lnTo>
                  <a:pt x="4908" y="4594"/>
                </a:lnTo>
                <a:lnTo>
                  <a:pt x="4896" y="4584"/>
                </a:lnTo>
                <a:lnTo>
                  <a:pt x="4888" y="4572"/>
                </a:lnTo>
                <a:lnTo>
                  <a:pt x="4880" y="4560"/>
                </a:lnTo>
                <a:lnTo>
                  <a:pt x="4876" y="4544"/>
                </a:lnTo>
                <a:lnTo>
                  <a:pt x="4874" y="4528"/>
                </a:lnTo>
                <a:lnTo>
                  <a:pt x="4876" y="4512"/>
                </a:lnTo>
                <a:lnTo>
                  <a:pt x="4880" y="4496"/>
                </a:lnTo>
                <a:lnTo>
                  <a:pt x="4888" y="4484"/>
                </a:lnTo>
                <a:lnTo>
                  <a:pt x="4896" y="4472"/>
                </a:lnTo>
                <a:lnTo>
                  <a:pt x="4908" y="4462"/>
                </a:lnTo>
                <a:lnTo>
                  <a:pt x="4922" y="4454"/>
                </a:lnTo>
                <a:lnTo>
                  <a:pt x="4938" y="4450"/>
                </a:lnTo>
                <a:lnTo>
                  <a:pt x="4954" y="4448"/>
                </a:lnTo>
                <a:lnTo>
                  <a:pt x="4970" y="4450"/>
                </a:lnTo>
                <a:lnTo>
                  <a:pt x="4984" y="4454"/>
                </a:lnTo>
                <a:lnTo>
                  <a:pt x="4998" y="4462"/>
                </a:lnTo>
                <a:lnTo>
                  <a:pt x="5010" y="4472"/>
                </a:lnTo>
                <a:lnTo>
                  <a:pt x="5020" y="4484"/>
                </a:lnTo>
                <a:lnTo>
                  <a:pt x="5028" y="4496"/>
                </a:lnTo>
                <a:lnTo>
                  <a:pt x="5032" y="4512"/>
                </a:lnTo>
                <a:lnTo>
                  <a:pt x="5034" y="4528"/>
                </a:lnTo>
                <a:lnTo>
                  <a:pt x="5032" y="4544"/>
                </a:lnTo>
                <a:lnTo>
                  <a:pt x="5028" y="4560"/>
                </a:lnTo>
                <a:lnTo>
                  <a:pt x="5020" y="4572"/>
                </a:lnTo>
                <a:lnTo>
                  <a:pt x="5010" y="4584"/>
                </a:lnTo>
                <a:lnTo>
                  <a:pt x="4998" y="4594"/>
                </a:lnTo>
                <a:lnTo>
                  <a:pt x="4984" y="4602"/>
                </a:lnTo>
                <a:lnTo>
                  <a:pt x="4970" y="4606"/>
                </a:lnTo>
                <a:lnTo>
                  <a:pt x="4954" y="4608"/>
                </a:lnTo>
                <a:close/>
                <a:moveTo>
                  <a:pt x="4954" y="4406"/>
                </a:moveTo>
                <a:lnTo>
                  <a:pt x="4954" y="4406"/>
                </a:lnTo>
                <a:lnTo>
                  <a:pt x="4938" y="4404"/>
                </a:lnTo>
                <a:lnTo>
                  <a:pt x="4922" y="4400"/>
                </a:lnTo>
                <a:lnTo>
                  <a:pt x="4908" y="4392"/>
                </a:lnTo>
                <a:lnTo>
                  <a:pt x="4896" y="4382"/>
                </a:lnTo>
                <a:lnTo>
                  <a:pt x="4888" y="4370"/>
                </a:lnTo>
                <a:lnTo>
                  <a:pt x="4880" y="4356"/>
                </a:lnTo>
                <a:lnTo>
                  <a:pt x="4876" y="4342"/>
                </a:lnTo>
                <a:lnTo>
                  <a:pt x="4874" y="4326"/>
                </a:lnTo>
                <a:lnTo>
                  <a:pt x="4876" y="4310"/>
                </a:lnTo>
                <a:lnTo>
                  <a:pt x="4880" y="4294"/>
                </a:lnTo>
                <a:lnTo>
                  <a:pt x="4888" y="4282"/>
                </a:lnTo>
                <a:lnTo>
                  <a:pt x="4896" y="4270"/>
                </a:lnTo>
                <a:lnTo>
                  <a:pt x="4908" y="4260"/>
                </a:lnTo>
                <a:lnTo>
                  <a:pt x="4922" y="4252"/>
                </a:lnTo>
                <a:lnTo>
                  <a:pt x="4938" y="4248"/>
                </a:lnTo>
                <a:lnTo>
                  <a:pt x="4954" y="4246"/>
                </a:lnTo>
                <a:lnTo>
                  <a:pt x="4970" y="4248"/>
                </a:lnTo>
                <a:lnTo>
                  <a:pt x="4984" y="4252"/>
                </a:lnTo>
                <a:lnTo>
                  <a:pt x="4998" y="4260"/>
                </a:lnTo>
                <a:lnTo>
                  <a:pt x="5010" y="4270"/>
                </a:lnTo>
                <a:lnTo>
                  <a:pt x="5020" y="4282"/>
                </a:lnTo>
                <a:lnTo>
                  <a:pt x="5028" y="4294"/>
                </a:lnTo>
                <a:lnTo>
                  <a:pt x="5032" y="4310"/>
                </a:lnTo>
                <a:lnTo>
                  <a:pt x="5034" y="4326"/>
                </a:lnTo>
                <a:lnTo>
                  <a:pt x="5032" y="4342"/>
                </a:lnTo>
                <a:lnTo>
                  <a:pt x="5028" y="4356"/>
                </a:lnTo>
                <a:lnTo>
                  <a:pt x="5020" y="4370"/>
                </a:lnTo>
                <a:lnTo>
                  <a:pt x="5010" y="4382"/>
                </a:lnTo>
                <a:lnTo>
                  <a:pt x="4998" y="4392"/>
                </a:lnTo>
                <a:lnTo>
                  <a:pt x="4984" y="4400"/>
                </a:lnTo>
                <a:lnTo>
                  <a:pt x="4970" y="4404"/>
                </a:lnTo>
                <a:lnTo>
                  <a:pt x="4954" y="4406"/>
                </a:lnTo>
                <a:close/>
                <a:moveTo>
                  <a:pt x="4954" y="4196"/>
                </a:moveTo>
                <a:lnTo>
                  <a:pt x="4954" y="4196"/>
                </a:lnTo>
                <a:lnTo>
                  <a:pt x="4938" y="4196"/>
                </a:lnTo>
                <a:lnTo>
                  <a:pt x="4922" y="4190"/>
                </a:lnTo>
                <a:lnTo>
                  <a:pt x="4908" y="4184"/>
                </a:lnTo>
                <a:lnTo>
                  <a:pt x="4896" y="4174"/>
                </a:lnTo>
                <a:lnTo>
                  <a:pt x="4888" y="4162"/>
                </a:lnTo>
                <a:lnTo>
                  <a:pt x="4880" y="4148"/>
                </a:lnTo>
                <a:lnTo>
                  <a:pt x="4876" y="4132"/>
                </a:lnTo>
                <a:lnTo>
                  <a:pt x="4874" y="4116"/>
                </a:lnTo>
                <a:lnTo>
                  <a:pt x="4876" y="4100"/>
                </a:lnTo>
                <a:lnTo>
                  <a:pt x="4880" y="4086"/>
                </a:lnTo>
                <a:lnTo>
                  <a:pt x="4888" y="4072"/>
                </a:lnTo>
                <a:lnTo>
                  <a:pt x="4896" y="4060"/>
                </a:lnTo>
                <a:lnTo>
                  <a:pt x="4908" y="4050"/>
                </a:lnTo>
                <a:lnTo>
                  <a:pt x="4922" y="4044"/>
                </a:lnTo>
                <a:lnTo>
                  <a:pt x="4938" y="4038"/>
                </a:lnTo>
                <a:lnTo>
                  <a:pt x="4954" y="4036"/>
                </a:lnTo>
                <a:lnTo>
                  <a:pt x="4970" y="4038"/>
                </a:lnTo>
                <a:lnTo>
                  <a:pt x="4984" y="4044"/>
                </a:lnTo>
                <a:lnTo>
                  <a:pt x="4998" y="4050"/>
                </a:lnTo>
                <a:lnTo>
                  <a:pt x="5010" y="4060"/>
                </a:lnTo>
                <a:lnTo>
                  <a:pt x="5020" y="4072"/>
                </a:lnTo>
                <a:lnTo>
                  <a:pt x="5028" y="4086"/>
                </a:lnTo>
                <a:lnTo>
                  <a:pt x="5032" y="4100"/>
                </a:lnTo>
                <a:lnTo>
                  <a:pt x="5034" y="4116"/>
                </a:lnTo>
                <a:lnTo>
                  <a:pt x="5032" y="4132"/>
                </a:lnTo>
                <a:lnTo>
                  <a:pt x="5028" y="4148"/>
                </a:lnTo>
                <a:lnTo>
                  <a:pt x="5020" y="4162"/>
                </a:lnTo>
                <a:lnTo>
                  <a:pt x="5010" y="4174"/>
                </a:lnTo>
                <a:lnTo>
                  <a:pt x="4998" y="4184"/>
                </a:lnTo>
                <a:lnTo>
                  <a:pt x="4984" y="4190"/>
                </a:lnTo>
                <a:lnTo>
                  <a:pt x="4970" y="4196"/>
                </a:lnTo>
                <a:lnTo>
                  <a:pt x="4954" y="4196"/>
                </a:lnTo>
                <a:close/>
                <a:moveTo>
                  <a:pt x="4954" y="3988"/>
                </a:moveTo>
                <a:lnTo>
                  <a:pt x="4954" y="3988"/>
                </a:lnTo>
                <a:lnTo>
                  <a:pt x="4938" y="3986"/>
                </a:lnTo>
                <a:lnTo>
                  <a:pt x="4922" y="3982"/>
                </a:lnTo>
                <a:lnTo>
                  <a:pt x="4908" y="3974"/>
                </a:lnTo>
                <a:lnTo>
                  <a:pt x="4896" y="3964"/>
                </a:lnTo>
                <a:lnTo>
                  <a:pt x="4888" y="3952"/>
                </a:lnTo>
                <a:lnTo>
                  <a:pt x="4880" y="3940"/>
                </a:lnTo>
                <a:lnTo>
                  <a:pt x="4876" y="3924"/>
                </a:lnTo>
                <a:lnTo>
                  <a:pt x="4874" y="3908"/>
                </a:lnTo>
                <a:lnTo>
                  <a:pt x="4876" y="3892"/>
                </a:lnTo>
                <a:lnTo>
                  <a:pt x="4880" y="3878"/>
                </a:lnTo>
                <a:lnTo>
                  <a:pt x="4888" y="3864"/>
                </a:lnTo>
                <a:lnTo>
                  <a:pt x="4896" y="3852"/>
                </a:lnTo>
                <a:lnTo>
                  <a:pt x="4908" y="3842"/>
                </a:lnTo>
                <a:lnTo>
                  <a:pt x="4922" y="3834"/>
                </a:lnTo>
                <a:lnTo>
                  <a:pt x="4938" y="3830"/>
                </a:lnTo>
                <a:lnTo>
                  <a:pt x="4954" y="3828"/>
                </a:lnTo>
                <a:lnTo>
                  <a:pt x="4970" y="3830"/>
                </a:lnTo>
                <a:lnTo>
                  <a:pt x="4984" y="3834"/>
                </a:lnTo>
                <a:lnTo>
                  <a:pt x="4998" y="3842"/>
                </a:lnTo>
                <a:lnTo>
                  <a:pt x="5010" y="3852"/>
                </a:lnTo>
                <a:lnTo>
                  <a:pt x="5020" y="3864"/>
                </a:lnTo>
                <a:lnTo>
                  <a:pt x="5028" y="3878"/>
                </a:lnTo>
                <a:lnTo>
                  <a:pt x="5032" y="3892"/>
                </a:lnTo>
                <a:lnTo>
                  <a:pt x="5034" y="3908"/>
                </a:lnTo>
                <a:lnTo>
                  <a:pt x="5032" y="3924"/>
                </a:lnTo>
                <a:lnTo>
                  <a:pt x="5028" y="3940"/>
                </a:lnTo>
                <a:lnTo>
                  <a:pt x="5020" y="3952"/>
                </a:lnTo>
                <a:lnTo>
                  <a:pt x="5010" y="3964"/>
                </a:lnTo>
                <a:lnTo>
                  <a:pt x="4998" y="3974"/>
                </a:lnTo>
                <a:lnTo>
                  <a:pt x="4984" y="3982"/>
                </a:lnTo>
                <a:lnTo>
                  <a:pt x="4970" y="3986"/>
                </a:lnTo>
                <a:lnTo>
                  <a:pt x="4954" y="3988"/>
                </a:lnTo>
                <a:close/>
                <a:moveTo>
                  <a:pt x="4954" y="3776"/>
                </a:moveTo>
                <a:lnTo>
                  <a:pt x="4954" y="3776"/>
                </a:lnTo>
                <a:lnTo>
                  <a:pt x="4938" y="3774"/>
                </a:lnTo>
                <a:lnTo>
                  <a:pt x="4922" y="3770"/>
                </a:lnTo>
                <a:lnTo>
                  <a:pt x="4908" y="3762"/>
                </a:lnTo>
                <a:lnTo>
                  <a:pt x="4896" y="3752"/>
                </a:lnTo>
                <a:lnTo>
                  <a:pt x="4888" y="3740"/>
                </a:lnTo>
                <a:lnTo>
                  <a:pt x="4880" y="3728"/>
                </a:lnTo>
                <a:lnTo>
                  <a:pt x="4876" y="3712"/>
                </a:lnTo>
                <a:lnTo>
                  <a:pt x="4874" y="3696"/>
                </a:lnTo>
                <a:lnTo>
                  <a:pt x="4876" y="3680"/>
                </a:lnTo>
                <a:lnTo>
                  <a:pt x="4880" y="3664"/>
                </a:lnTo>
                <a:lnTo>
                  <a:pt x="4888" y="3652"/>
                </a:lnTo>
                <a:lnTo>
                  <a:pt x="4896" y="3640"/>
                </a:lnTo>
                <a:lnTo>
                  <a:pt x="4908" y="3630"/>
                </a:lnTo>
                <a:lnTo>
                  <a:pt x="4922" y="3622"/>
                </a:lnTo>
                <a:lnTo>
                  <a:pt x="4938" y="3618"/>
                </a:lnTo>
                <a:lnTo>
                  <a:pt x="4954" y="3616"/>
                </a:lnTo>
                <a:lnTo>
                  <a:pt x="4970" y="3618"/>
                </a:lnTo>
                <a:lnTo>
                  <a:pt x="4984" y="3622"/>
                </a:lnTo>
                <a:lnTo>
                  <a:pt x="4998" y="3630"/>
                </a:lnTo>
                <a:lnTo>
                  <a:pt x="5010" y="3640"/>
                </a:lnTo>
                <a:lnTo>
                  <a:pt x="5020" y="3652"/>
                </a:lnTo>
                <a:lnTo>
                  <a:pt x="5028" y="3664"/>
                </a:lnTo>
                <a:lnTo>
                  <a:pt x="5032" y="3680"/>
                </a:lnTo>
                <a:lnTo>
                  <a:pt x="5034" y="3696"/>
                </a:lnTo>
                <a:lnTo>
                  <a:pt x="5032" y="3712"/>
                </a:lnTo>
                <a:lnTo>
                  <a:pt x="5028" y="3728"/>
                </a:lnTo>
                <a:lnTo>
                  <a:pt x="5020" y="3740"/>
                </a:lnTo>
                <a:lnTo>
                  <a:pt x="5010" y="3752"/>
                </a:lnTo>
                <a:lnTo>
                  <a:pt x="4998" y="3762"/>
                </a:lnTo>
                <a:lnTo>
                  <a:pt x="4984" y="3770"/>
                </a:lnTo>
                <a:lnTo>
                  <a:pt x="4970" y="3774"/>
                </a:lnTo>
                <a:lnTo>
                  <a:pt x="4954" y="3776"/>
                </a:lnTo>
                <a:close/>
                <a:moveTo>
                  <a:pt x="4954" y="3560"/>
                </a:moveTo>
                <a:lnTo>
                  <a:pt x="4954" y="3560"/>
                </a:lnTo>
                <a:lnTo>
                  <a:pt x="4938" y="3558"/>
                </a:lnTo>
                <a:lnTo>
                  <a:pt x="4922" y="3554"/>
                </a:lnTo>
                <a:lnTo>
                  <a:pt x="4908" y="3546"/>
                </a:lnTo>
                <a:lnTo>
                  <a:pt x="4896" y="3536"/>
                </a:lnTo>
                <a:lnTo>
                  <a:pt x="4888" y="3524"/>
                </a:lnTo>
                <a:lnTo>
                  <a:pt x="4880" y="3512"/>
                </a:lnTo>
                <a:lnTo>
                  <a:pt x="4876" y="3496"/>
                </a:lnTo>
                <a:lnTo>
                  <a:pt x="4874" y="3480"/>
                </a:lnTo>
                <a:lnTo>
                  <a:pt x="4876" y="3464"/>
                </a:lnTo>
                <a:lnTo>
                  <a:pt x="4880" y="3448"/>
                </a:lnTo>
                <a:lnTo>
                  <a:pt x="4888" y="3436"/>
                </a:lnTo>
                <a:lnTo>
                  <a:pt x="4896" y="3424"/>
                </a:lnTo>
                <a:lnTo>
                  <a:pt x="4908" y="3414"/>
                </a:lnTo>
                <a:lnTo>
                  <a:pt x="4922" y="3406"/>
                </a:lnTo>
                <a:lnTo>
                  <a:pt x="4938" y="3402"/>
                </a:lnTo>
                <a:lnTo>
                  <a:pt x="4954" y="3400"/>
                </a:lnTo>
                <a:lnTo>
                  <a:pt x="4970" y="3402"/>
                </a:lnTo>
                <a:lnTo>
                  <a:pt x="4984" y="3406"/>
                </a:lnTo>
                <a:lnTo>
                  <a:pt x="4998" y="3414"/>
                </a:lnTo>
                <a:lnTo>
                  <a:pt x="5010" y="3424"/>
                </a:lnTo>
                <a:lnTo>
                  <a:pt x="5020" y="3436"/>
                </a:lnTo>
                <a:lnTo>
                  <a:pt x="5028" y="3448"/>
                </a:lnTo>
                <a:lnTo>
                  <a:pt x="5032" y="3464"/>
                </a:lnTo>
                <a:lnTo>
                  <a:pt x="5034" y="3480"/>
                </a:lnTo>
                <a:lnTo>
                  <a:pt x="5032" y="3496"/>
                </a:lnTo>
                <a:lnTo>
                  <a:pt x="5028" y="3512"/>
                </a:lnTo>
                <a:lnTo>
                  <a:pt x="5020" y="3524"/>
                </a:lnTo>
                <a:lnTo>
                  <a:pt x="5010" y="3536"/>
                </a:lnTo>
                <a:lnTo>
                  <a:pt x="4998" y="3546"/>
                </a:lnTo>
                <a:lnTo>
                  <a:pt x="4984" y="3554"/>
                </a:lnTo>
                <a:lnTo>
                  <a:pt x="4970" y="3558"/>
                </a:lnTo>
                <a:lnTo>
                  <a:pt x="4954" y="3560"/>
                </a:lnTo>
                <a:close/>
                <a:moveTo>
                  <a:pt x="4954" y="3352"/>
                </a:moveTo>
                <a:lnTo>
                  <a:pt x="4954" y="3352"/>
                </a:lnTo>
                <a:lnTo>
                  <a:pt x="4938" y="3350"/>
                </a:lnTo>
                <a:lnTo>
                  <a:pt x="4922" y="3346"/>
                </a:lnTo>
                <a:lnTo>
                  <a:pt x="4908" y="3338"/>
                </a:lnTo>
                <a:lnTo>
                  <a:pt x="4896" y="3328"/>
                </a:lnTo>
                <a:lnTo>
                  <a:pt x="4888" y="3316"/>
                </a:lnTo>
                <a:lnTo>
                  <a:pt x="4880" y="3304"/>
                </a:lnTo>
                <a:lnTo>
                  <a:pt x="4876" y="3288"/>
                </a:lnTo>
                <a:lnTo>
                  <a:pt x="4874" y="3272"/>
                </a:lnTo>
                <a:lnTo>
                  <a:pt x="4876" y="3256"/>
                </a:lnTo>
                <a:lnTo>
                  <a:pt x="4880" y="3240"/>
                </a:lnTo>
                <a:lnTo>
                  <a:pt x="4888" y="3228"/>
                </a:lnTo>
                <a:lnTo>
                  <a:pt x="4896" y="3216"/>
                </a:lnTo>
                <a:lnTo>
                  <a:pt x="4908" y="3206"/>
                </a:lnTo>
                <a:lnTo>
                  <a:pt x="4922" y="3198"/>
                </a:lnTo>
                <a:lnTo>
                  <a:pt x="4938" y="3194"/>
                </a:lnTo>
                <a:lnTo>
                  <a:pt x="4954" y="3192"/>
                </a:lnTo>
                <a:lnTo>
                  <a:pt x="4970" y="3194"/>
                </a:lnTo>
                <a:lnTo>
                  <a:pt x="4984" y="3198"/>
                </a:lnTo>
                <a:lnTo>
                  <a:pt x="4998" y="3206"/>
                </a:lnTo>
                <a:lnTo>
                  <a:pt x="5010" y="3216"/>
                </a:lnTo>
                <a:lnTo>
                  <a:pt x="5020" y="3228"/>
                </a:lnTo>
                <a:lnTo>
                  <a:pt x="5028" y="3240"/>
                </a:lnTo>
                <a:lnTo>
                  <a:pt x="5032" y="3256"/>
                </a:lnTo>
                <a:lnTo>
                  <a:pt x="5034" y="3272"/>
                </a:lnTo>
                <a:lnTo>
                  <a:pt x="5032" y="3288"/>
                </a:lnTo>
                <a:lnTo>
                  <a:pt x="5028" y="3304"/>
                </a:lnTo>
                <a:lnTo>
                  <a:pt x="5020" y="3316"/>
                </a:lnTo>
                <a:lnTo>
                  <a:pt x="5010" y="3328"/>
                </a:lnTo>
                <a:lnTo>
                  <a:pt x="4998" y="3338"/>
                </a:lnTo>
                <a:lnTo>
                  <a:pt x="4984" y="3346"/>
                </a:lnTo>
                <a:lnTo>
                  <a:pt x="4970" y="3350"/>
                </a:lnTo>
                <a:lnTo>
                  <a:pt x="4954" y="3352"/>
                </a:lnTo>
                <a:close/>
                <a:moveTo>
                  <a:pt x="4954" y="3144"/>
                </a:moveTo>
                <a:lnTo>
                  <a:pt x="4954" y="3144"/>
                </a:lnTo>
                <a:lnTo>
                  <a:pt x="4938" y="3142"/>
                </a:lnTo>
                <a:lnTo>
                  <a:pt x="4922" y="3138"/>
                </a:lnTo>
                <a:lnTo>
                  <a:pt x="4908" y="3130"/>
                </a:lnTo>
                <a:lnTo>
                  <a:pt x="4896" y="3120"/>
                </a:lnTo>
                <a:lnTo>
                  <a:pt x="4888" y="3108"/>
                </a:lnTo>
                <a:lnTo>
                  <a:pt x="4880" y="3096"/>
                </a:lnTo>
                <a:lnTo>
                  <a:pt x="4876" y="3080"/>
                </a:lnTo>
                <a:lnTo>
                  <a:pt x="4874" y="3064"/>
                </a:lnTo>
                <a:lnTo>
                  <a:pt x="4876" y="3048"/>
                </a:lnTo>
                <a:lnTo>
                  <a:pt x="4880" y="3032"/>
                </a:lnTo>
                <a:lnTo>
                  <a:pt x="4888" y="3020"/>
                </a:lnTo>
                <a:lnTo>
                  <a:pt x="4896" y="3008"/>
                </a:lnTo>
                <a:lnTo>
                  <a:pt x="4908" y="2998"/>
                </a:lnTo>
                <a:lnTo>
                  <a:pt x="4922" y="2990"/>
                </a:lnTo>
                <a:lnTo>
                  <a:pt x="4938" y="2986"/>
                </a:lnTo>
                <a:lnTo>
                  <a:pt x="4954" y="2984"/>
                </a:lnTo>
                <a:lnTo>
                  <a:pt x="4970" y="2986"/>
                </a:lnTo>
                <a:lnTo>
                  <a:pt x="4984" y="2990"/>
                </a:lnTo>
                <a:lnTo>
                  <a:pt x="4998" y="2998"/>
                </a:lnTo>
                <a:lnTo>
                  <a:pt x="5010" y="3008"/>
                </a:lnTo>
                <a:lnTo>
                  <a:pt x="5020" y="3020"/>
                </a:lnTo>
                <a:lnTo>
                  <a:pt x="5028" y="3032"/>
                </a:lnTo>
                <a:lnTo>
                  <a:pt x="5032" y="3048"/>
                </a:lnTo>
                <a:lnTo>
                  <a:pt x="5034" y="3064"/>
                </a:lnTo>
                <a:lnTo>
                  <a:pt x="5032" y="3080"/>
                </a:lnTo>
                <a:lnTo>
                  <a:pt x="5028" y="3096"/>
                </a:lnTo>
                <a:lnTo>
                  <a:pt x="5020" y="3108"/>
                </a:lnTo>
                <a:lnTo>
                  <a:pt x="5010" y="3120"/>
                </a:lnTo>
                <a:lnTo>
                  <a:pt x="4998" y="3130"/>
                </a:lnTo>
                <a:lnTo>
                  <a:pt x="4984" y="3138"/>
                </a:lnTo>
                <a:lnTo>
                  <a:pt x="4970" y="3142"/>
                </a:lnTo>
                <a:lnTo>
                  <a:pt x="4954" y="3144"/>
                </a:lnTo>
                <a:close/>
                <a:moveTo>
                  <a:pt x="4954" y="2928"/>
                </a:moveTo>
                <a:lnTo>
                  <a:pt x="4954" y="2928"/>
                </a:lnTo>
                <a:lnTo>
                  <a:pt x="4938" y="2926"/>
                </a:lnTo>
                <a:lnTo>
                  <a:pt x="4922" y="2922"/>
                </a:lnTo>
                <a:lnTo>
                  <a:pt x="4908" y="2914"/>
                </a:lnTo>
                <a:lnTo>
                  <a:pt x="4896" y="2904"/>
                </a:lnTo>
                <a:lnTo>
                  <a:pt x="4888" y="2892"/>
                </a:lnTo>
                <a:lnTo>
                  <a:pt x="4880" y="2880"/>
                </a:lnTo>
                <a:lnTo>
                  <a:pt x="4876" y="2864"/>
                </a:lnTo>
                <a:lnTo>
                  <a:pt x="4874" y="2848"/>
                </a:lnTo>
                <a:lnTo>
                  <a:pt x="4876" y="2832"/>
                </a:lnTo>
                <a:lnTo>
                  <a:pt x="4880" y="2816"/>
                </a:lnTo>
                <a:lnTo>
                  <a:pt x="4888" y="2804"/>
                </a:lnTo>
                <a:lnTo>
                  <a:pt x="4896" y="2792"/>
                </a:lnTo>
                <a:lnTo>
                  <a:pt x="4908" y="2782"/>
                </a:lnTo>
                <a:lnTo>
                  <a:pt x="4922" y="2774"/>
                </a:lnTo>
                <a:lnTo>
                  <a:pt x="4938" y="2770"/>
                </a:lnTo>
                <a:lnTo>
                  <a:pt x="4954" y="2768"/>
                </a:lnTo>
                <a:lnTo>
                  <a:pt x="4970" y="2770"/>
                </a:lnTo>
                <a:lnTo>
                  <a:pt x="4984" y="2774"/>
                </a:lnTo>
                <a:lnTo>
                  <a:pt x="4998" y="2782"/>
                </a:lnTo>
                <a:lnTo>
                  <a:pt x="5010" y="2792"/>
                </a:lnTo>
                <a:lnTo>
                  <a:pt x="5020" y="2804"/>
                </a:lnTo>
                <a:lnTo>
                  <a:pt x="5028" y="2816"/>
                </a:lnTo>
                <a:lnTo>
                  <a:pt x="5032" y="2832"/>
                </a:lnTo>
                <a:lnTo>
                  <a:pt x="5034" y="2848"/>
                </a:lnTo>
                <a:lnTo>
                  <a:pt x="5032" y="2864"/>
                </a:lnTo>
                <a:lnTo>
                  <a:pt x="5028" y="2880"/>
                </a:lnTo>
                <a:lnTo>
                  <a:pt x="5020" y="2892"/>
                </a:lnTo>
                <a:lnTo>
                  <a:pt x="5010" y="2904"/>
                </a:lnTo>
                <a:lnTo>
                  <a:pt x="4998" y="2914"/>
                </a:lnTo>
                <a:lnTo>
                  <a:pt x="4984" y="2922"/>
                </a:lnTo>
                <a:lnTo>
                  <a:pt x="4970" y="2926"/>
                </a:lnTo>
                <a:lnTo>
                  <a:pt x="4954" y="2928"/>
                </a:lnTo>
                <a:close/>
                <a:moveTo>
                  <a:pt x="4954" y="2728"/>
                </a:moveTo>
                <a:lnTo>
                  <a:pt x="4954" y="2728"/>
                </a:lnTo>
                <a:lnTo>
                  <a:pt x="4938" y="2726"/>
                </a:lnTo>
                <a:lnTo>
                  <a:pt x="4922" y="2722"/>
                </a:lnTo>
                <a:lnTo>
                  <a:pt x="4908" y="2714"/>
                </a:lnTo>
                <a:lnTo>
                  <a:pt x="4896" y="2704"/>
                </a:lnTo>
                <a:lnTo>
                  <a:pt x="4888" y="2692"/>
                </a:lnTo>
                <a:lnTo>
                  <a:pt x="4880" y="2680"/>
                </a:lnTo>
                <a:lnTo>
                  <a:pt x="4876" y="2664"/>
                </a:lnTo>
                <a:lnTo>
                  <a:pt x="4874" y="2648"/>
                </a:lnTo>
                <a:lnTo>
                  <a:pt x="4876" y="2632"/>
                </a:lnTo>
                <a:lnTo>
                  <a:pt x="4880" y="2616"/>
                </a:lnTo>
                <a:lnTo>
                  <a:pt x="4888" y="2604"/>
                </a:lnTo>
                <a:lnTo>
                  <a:pt x="4896" y="2592"/>
                </a:lnTo>
                <a:lnTo>
                  <a:pt x="4908" y="2582"/>
                </a:lnTo>
                <a:lnTo>
                  <a:pt x="4922" y="2574"/>
                </a:lnTo>
                <a:lnTo>
                  <a:pt x="4938" y="2570"/>
                </a:lnTo>
                <a:lnTo>
                  <a:pt x="4954" y="2568"/>
                </a:lnTo>
                <a:lnTo>
                  <a:pt x="4970" y="2570"/>
                </a:lnTo>
                <a:lnTo>
                  <a:pt x="4984" y="2574"/>
                </a:lnTo>
                <a:lnTo>
                  <a:pt x="4998" y="2582"/>
                </a:lnTo>
                <a:lnTo>
                  <a:pt x="5010" y="2592"/>
                </a:lnTo>
                <a:lnTo>
                  <a:pt x="5020" y="2604"/>
                </a:lnTo>
                <a:lnTo>
                  <a:pt x="5028" y="2616"/>
                </a:lnTo>
                <a:lnTo>
                  <a:pt x="5032" y="2632"/>
                </a:lnTo>
                <a:lnTo>
                  <a:pt x="5034" y="2648"/>
                </a:lnTo>
                <a:lnTo>
                  <a:pt x="5032" y="2664"/>
                </a:lnTo>
                <a:lnTo>
                  <a:pt x="5028" y="2680"/>
                </a:lnTo>
                <a:lnTo>
                  <a:pt x="5020" y="2692"/>
                </a:lnTo>
                <a:lnTo>
                  <a:pt x="5010" y="2704"/>
                </a:lnTo>
                <a:lnTo>
                  <a:pt x="4998" y="2714"/>
                </a:lnTo>
                <a:lnTo>
                  <a:pt x="4984" y="2722"/>
                </a:lnTo>
                <a:lnTo>
                  <a:pt x="4970" y="2726"/>
                </a:lnTo>
                <a:lnTo>
                  <a:pt x="4954" y="2728"/>
                </a:lnTo>
                <a:close/>
                <a:moveTo>
                  <a:pt x="4954" y="2520"/>
                </a:moveTo>
                <a:lnTo>
                  <a:pt x="4954" y="2520"/>
                </a:lnTo>
                <a:lnTo>
                  <a:pt x="4938" y="2518"/>
                </a:lnTo>
                <a:lnTo>
                  <a:pt x="4922" y="2514"/>
                </a:lnTo>
                <a:lnTo>
                  <a:pt x="4908" y="2506"/>
                </a:lnTo>
                <a:lnTo>
                  <a:pt x="4896" y="2496"/>
                </a:lnTo>
                <a:lnTo>
                  <a:pt x="4888" y="2484"/>
                </a:lnTo>
                <a:lnTo>
                  <a:pt x="4880" y="2472"/>
                </a:lnTo>
                <a:lnTo>
                  <a:pt x="4876" y="2456"/>
                </a:lnTo>
                <a:lnTo>
                  <a:pt x="4874" y="2440"/>
                </a:lnTo>
                <a:lnTo>
                  <a:pt x="4876" y="2424"/>
                </a:lnTo>
                <a:lnTo>
                  <a:pt x="4880" y="2408"/>
                </a:lnTo>
                <a:lnTo>
                  <a:pt x="4888" y="2396"/>
                </a:lnTo>
                <a:lnTo>
                  <a:pt x="4896" y="2384"/>
                </a:lnTo>
                <a:lnTo>
                  <a:pt x="4908" y="2374"/>
                </a:lnTo>
                <a:lnTo>
                  <a:pt x="4922" y="2366"/>
                </a:lnTo>
                <a:lnTo>
                  <a:pt x="4938" y="2362"/>
                </a:lnTo>
                <a:lnTo>
                  <a:pt x="4954" y="2360"/>
                </a:lnTo>
                <a:lnTo>
                  <a:pt x="4970" y="2362"/>
                </a:lnTo>
                <a:lnTo>
                  <a:pt x="4984" y="2366"/>
                </a:lnTo>
                <a:lnTo>
                  <a:pt x="4998" y="2374"/>
                </a:lnTo>
                <a:lnTo>
                  <a:pt x="5010" y="2384"/>
                </a:lnTo>
                <a:lnTo>
                  <a:pt x="5020" y="2396"/>
                </a:lnTo>
                <a:lnTo>
                  <a:pt x="5028" y="2408"/>
                </a:lnTo>
                <a:lnTo>
                  <a:pt x="5032" y="2424"/>
                </a:lnTo>
                <a:lnTo>
                  <a:pt x="5034" y="2440"/>
                </a:lnTo>
                <a:lnTo>
                  <a:pt x="5032" y="2456"/>
                </a:lnTo>
                <a:lnTo>
                  <a:pt x="5028" y="2472"/>
                </a:lnTo>
                <a:lnTo>
                  <a:pt x="5020" y="2484"/>
                </a:lnTo>
                <a:lnTo>
                  <a:pt x="5010" y="2496"/>
                </a:lnTo>
                <a:lnTo>
                  <a:pt x="4998" y="2506"/>
                </a:lnTo>
                <a:lnTo>
                  <a:pt x="4984" y="2514"/>
                </a:lnTo>
                <a:lnTo>
                  <a:pt x="4970" y="2518"/>
                </a:lnTo>
                <a:lnTo>
                  <a:pt x="4954" y="2520"/>
                </a:lnTo>
                <a:close/>
                <a:moveTo>
                  <a:pt x="4954" y="2312"/>
                </a:moveTo>
                <a:lnTo>
                  <a:pt x="4954" y="2312"/>
                </a:lnTo>
                <a:lnTo>
                  <a:pt x="4938" y="2310"/>
                </a:lnTo>
                <a:lnTo>
                  <a:pt x="4922" y="2306"/>
                </a:lnTo>
                <a:lnTo>
                  <a:pt x="4908" y="2298"/>
                </a:lnTo>
                <a:lnTo>
                  <a:pt x="4896" y="2288"/>
                </a:lnTo>
                <a:lnTo>
                  <a:pt x="4888" y="2276"/>
                </a:lnTo>
                <a:lnTo>
                  <a:pt x="4880" y="2264"/>
                </a:lnTo>
                <a:lnTo>
                  <a:pt x="4876" y="2248"/>
                </a:lnTo>
                <a:lnTo>
                  <a:pt x="4874" y="2232"/>
                </a:lnTo>
                <a:lnTo>
                  <a:pt x="4876" y="2216"/>
                </a:lnTo>
                <a:lnTo>
                  <a:pt x="4880" y="2200"/>
                </a:lnTo>
                <a:lnTo>
                  <a:pt x="4888" y="2188"/>
                </a:lnTo>
                <a:lnTo>
                  <a:pt x="4896" y="2176"/>
                </a:lnTo>
                <a:lnTo>
                  <a:pt x="4908" y="2166"/>
                </a:lnTo>
                <a:lnTo>
                  <a:pt x="4922" y="2158"/>
                </a:lnTo>
                <a:lnTo>
                  <a:pt x="4938" y="2154"/>
                </a:lnTo>
                <a:lnTo>
                  <a:pt x="4954" y="2152"/>
                </a:lnTo>
                <a:lnTo>
                  <a:pt x="4970" y="2154"/>
                </a:lnTo>
                <a:lnTo>
                  <a:pt x="4984" y="2158"/>
                </a:lnTo>
                <a:lnTo>
                  <a:pt x="4998" y="2166"/>
                </a:lnTo>
                <a:lnTo>
                  <a:pt x="5010" y="2176"/>
                </a:lnTo>
                <a:lnTo>
                  <a:pt x="5020" y="2188"/>
                </a:lnTo>
                <a:lnTo>
                  <a:pt x="5028" y="2200"/>
                </a:lnTo>
                <a:lnTo>
                  <a:pt x="5032" y="2216"/>
                </a:lnTo>
                <a:lnTo>
                  <a:pt x="5034" y="2232"/>
                </a:lnTo>
                <a:lnTo>
                  <a:pt x="5032" y="2248"/>
                </a:lnTo>
                <a:lnTo>
                  <a:pt x="5028" y="2264"/>
                </a:lnTo>
                <a:lnTo>
                  <a:pt x="5020" y="2276"/>
                </a:lnTo>
                <a:lnTo>
                  <a:pt x="5010" y="2288"/>
                </a:lnTo>
                <a:lnTo>
                  <a:pt x="4998" y="2298"/>
                </a:lnTo>
                <a:lnTo>
                  <a:pt x="4984" y="2306"/>
                </a:lnTo>
                <a:lnTo>
                  <a:pt x="4970" y="2310"/>
                </a:lnTo>
                <a:lnTo>
                  <a:pt x="4954" y="2312"/>
                </a:lnTo>
                <a:close/>
                <a:moveTo>
                  <a:pt x="4954" y="2096"/>
                </a:moveTo>
                <a:lnTo>
                  <a:pt x="4954" y="2096"/>
                </a:lnTo>
                <a:lnTo>
                  <a:pt x="4938" y="2094"/>
                </a:lnTo>
                <a:lnTo>
                  <a:pt x="4922" y="2090"/>
                </a:lnTo>
                <a:lnTo>
                  <a:pt x="4908" y="2082"/>
                </a:lnTo>
                <a:lnTo>
                  <a:pt x="4896" y="2072"/>
                </a:lnTo>
                <a:lnTo>
                  <a:pt x="4888" y="2060"/>
                </a:lnTo>
                <a:lnTo>
                  <a:pt x="4880" y="2048"/>
                </a:lnTo>
                <a:lnTo>
                  <a:pt x="4876" y="2032"/>
                </a:lnTo>
                <a:lnTo>
                  <a:pt x="4874" y="2016"/>
                </a:lnTo>
                <a:lnTo>
                  <a:pt x="4876" y="2000"/>
                </a:lnTo>
                <a:lnTo>
                  <a:pt x="4880" y="1984"/>
                </a:lnTo>
                <a:lnTo>
                  <a:pt x="4888" y="1972"/>
                </a:lnTo>
                <a:lnTo>
                  <a:pt x="4896" y="1960"/>
                </a:lnTo>
                <a:lnTo>
                  <a:pt x="4908" y="1950"/>
                </a:lnTo>
                <a:lnTo>
                  <a:pt x="4922" y="1942"/>
                </a:lnTo>
                <a:lnTo>
                  <a:pt x="4938" y="1938"/>
                </a:lnTo>
                <a:lnTo>
                  <a:pt x="4954" y="1936"/>
                </a:lnTo>
                <a:lnTo>
                  <a:pt x="4970" y="1938"/>
                </a:lnTo>
                <a:lnTo>
                  <a:pt x="4984" y="1942"/>
                </a:lnTo>
                <a:lnTo>
                  <a:pt x="4998" y="1950"/>
                </a:lnTo>
                <a:lnTo>
                  <a:pt x="5010" y="1960"/>
                </a:lnTo>
                <a:lnTo>
                  <a:pt x="5020" y="1972"/>
                </a:lnTo>
                <a:lnTo>
                  <a:pt x="5028" y="1984"/>
                </a:lnTo>
                <a:lnTo>
                  <a:pt x="5032" y="2000"/>
                </a:lnTo>
                <a:lnTo>
                  <a:pt x="5034" y="2016"/>
                </a:lnTo>
                <a:lnTo>
                  <a:pt x="5032" y="2032"/>
                </a:lnTo>
                <a:lnTo>
                  <a:pt x="5028" y="2048"/>
                </a:lnTo>
                <a:lnTo>
                  <a:pt x="5020" y="2060"/>
                </a:lnTo>
                <a:lnTo>
                  <a:pt x="5010" y="2072"/>
                </a:lnTo>
                <a:lnTo>
                  <a:pt x="4998" y="2082"/>
                </a:lnTo>
                <a:lnTo>
                  <a:pt x="4984" y="2090"/>
                </a:lnTo>
                <a:lnTo>
                  <a:pt x="4970" y="2094"/>
                </a:lnTo>
                <a:lnTo>
                  <a:pt x="4954" y="2096"/>
                </a:lnTo>
                <a:close/>
                <a:moveTo>
                  <a:pt x="4954" y="1880"/>
                </a:moveTo>
                <a:lnTo>
                  <a:pt x="4954" y="1880"/>
                </a:lnTo>
                <a:lnTo>
                  <a:pt x="4938" y="1878"/>
                </a:lnTo>
                <a:lnTo>
                  <a:pt x="4922" y="1874"/>
                </a:lnTo>
                <a:lnTo>
                  <a:pt x="4908" y="1866"/>
                </a:lnTo>
                <a:lnTo>
                  <a:pt x="4896" y="1856"/>
                </a:lnTo>
                <a:lnTo>
                  <a:pt x="4888" y="1844"/>
                </a:lnTo>
                <a:lnTo>
                  <a:pt x="4880" y="1832"/>
                </a:lnTo>
                <a:lnTo>
                  <a:pt x="4876" y="1816"/>
                </a:lnTo>
                <a:lnTo>
                  <a:pt x="4874" y="1800"/>
                </a:lnTo>
                <a:lnTo>
                  <a:pt x="4876" y="1784"/>
                </a:lnTo>
                <a:lnTo>
                  <a:pt x="4880" y="1768"/>
                </a:lnTo>
                <a:lnTo>
                  <a:pt x="4888" y="1756"/>
                </a:lnTo>
                <a:lnTo>
                  <a:pt x="4896" y="1744"/>
                </a:lnTo>
                <a:lnTo>
                  <a:pt x="4908" y="1734"/>
                </a:lnTo>
                <a:lnTo>
                  <a:pt x="4922" y="1726"/>
                </a:lnTo>
                <a:lnTo>
                  <a:pt x="4938" y="1722"/>
                </a:lnTo>
                <a:lnTo>
                  <a:pt x="4954" y="1720"/>
                </a:lnTo>
                <a:lnTo>
                  <a:pt x="4970" y="1722"/>
                </a:lnTo>
                <a:lnTo>
                  <a:pt x="4984" y="1726"/>
                </a:lnTo>
                <a:lnTo>
                  <a:pt x="4998" y="1734"/>
                </a:lnTo>
                <a:lnTo>
                  <a:pt x="5010" y="1744"/>
                </a:lnTo>
                <a:lnTo>
                  <a:pt x="5020" y="1756"/>
                </a:lnTo>
                <a:lnTo>
                  <a:pt x="5028" y="1768"/>
                </a:lnTo>
                <a:lnTo>
                  <a:pt x="5032" y="1784"/>
                </a:lnTo>
                <a:lnTo>
                  <a:pt x="5034" y="1800"/>
                </a:lnTo>
                <a:lnTo>
                  <a:pt x="5032" y="1816"/>
                </a:lnTo>
                <a:lnTo>
                  <a:pt x="5028" y="1832"/>
                </a:lnTo>
                <a:lnTo>
                  <a:pt x="5020" y="1844"/>
                </a:lnTo>
                <a:lnTo>
                  <a:pt x="5010" y="1856"/>
                </a:lnTo>
                <a:lnTo>
                  <a:pt x="4998" y="1866"/>
                </a:lnTo>
                <a:lnTo>
                  <a:pt x="4984" y="1874"/>
                </a:lnTo>
                <a:lnTo>
                  <a:pt x="4970" y="1878"/>
                </a:lnTo>
                <a:lnTo>
                  <a:pt x="4954" y="1880"/>
                </a:lnTo>
                <a:close/>
                <a:moveTo>
                  <a:pt x="4954" y="1680"/>
                </a:moveTo>
                <a:lnTo>
                  <a:pt x="4954" y="1680"/>
                </a:lnTo>
                <a:lnTo>
                  <a:pt x="4938" y="1678"/>
                </a:lnTo>
                <a:lnTo>
                  <a:pt x="4922" y="1674"/>
                </a:lnTo>
                <a:lnTo>
                  <a:pt x="4908" y="1666"/>
                </a:lnTo>
                <a:lnTo>
                  <a:pt x="4896" y="1656"/>
                </a:lnTo>
                <a:lnTo>
                  <a:pt x="4888" y="1644"/>
                </a:lnTo>
                <a:lnTo>
                  <a:pt x="4880" y="1632"/>
                </a:lnTo>
                <a:lnTo>
                  <a:pt x="4876" y="1616"/>
                </a:lnTo>
                <a:lnTo>
                  <a:pt x="4874" y="1600"/>
                </a:lnTo>
                <a:lnTo>
                  <a:pt x="4876" y="1584"/>
                </a:lnTo>
                <a:lnTo>
                  <a:pt x="4880" y="1568"/>
                </a:lnTo>
                <a:lnTo>
                  <a:pt x="4888" y="1556"/>
                </a:lnTo>
                <a:lnTo>
                  <a:pt x="4896" y="1544"/>
                </a:lnTo>
                <a:lnTo>
                  <a:pt x="4908" y="1534"/>
                </a:lnTo>
                <a:lnTo>
                  <a:pt x="4922" y="1526"/>
                </a:lnTo>
                <a:lnTo>
                  <a:pt x="4938" y="1522"/>
                </a:lnTo>
                <a:lnTo>
                  <a:pt x="4954" y="1520"/>
                </a:lnTo>
                <a:lnTo>
                  <a:pt x="4970" y="1522"/>
                </a:lnTo>
                <a:lnTo>
                  <a:pt x="4984" y="1526"/>
                </a:lnTo>
                <a:lnTo>
                  <a:pt x="4998" y="1534"/>
                </a:lnTo>
                <a:lnTo>
                  <a:pt x="5010" y="1544"/>
                </a:lnTo>
                <a:lnTo>
                  <a:pt x="5020" y="1556"/>
                </a:lnTo>
                <a:lnTo>
                  <a:pt x="5028" y="1568"/>
                </a:lnTo>
                <a:lnTo>
                  <a:pt x="5032" y="1584"/>
                </a:lnTo>
                <a:lnTo>
                  <a:pt x="5034" y="1600"/>
                </a:lnTo>
                <a:lnTo>
                  <a:pt x="5032" y="1616"/>
                </a:lnTo>
                <a:lnTo>
                  <a:pt x="5028" y="1632"/>
                </a:lnTo>
                <a:lnTo>
                  <a:pt x="5020" y="1644"/>
                </a:lnTo>
                <a:lnTo>
                  <a:pt x="5010" y="1656"/>
                </a:lnTo>
                <a:lnTo>
                  <a:pt x="4998" y="1666"/>
                </a:lnTo>
                <a:lnTo>
                  <a:pt x="4984" y="1674"/>
                </a:lnTo>
                <a:lnTo>
                  <a:pt x="4970" y="1678"/>
                </a:lnTo>
                <a:lnTo>
                  <a:pt x="4954" y="1680"/>
                </a:lnTo>
                <a:close/>
                <a:moveTo>
                  <a:pt x="4954" y="1472"/>
                </a:moveTo>
                <a:lnTo>
                  <a:pt x="4954" y="1472"/>
                </a:lnTo>
                <a:lnTo>
                  <a:pt x="4938" y="1470"/>
                </a:lnTo>
                <a:lnTo>
                  <a:pt x="4922" y="1466"/>
                </a:lnTo>
                <a:lnTo>
                  <a:pt x="4908" y="1458"/>
                </a:lnTo>
                <a:lnTo>
                  <a:pt x="4896" y="1448"/>
                </a:lnTo>
                <a:lnTo>
                  <a:pt x="4888" y="1436"/>
                </a:lnTo>
                <a:lnTo>
                  <a:pt x="4880" y="1424"/>
                </a:lnTo>
                <a:lnTo>
                  <a:pt x="4876" y="1408"/>
                </a:lnTo>
                <a:lnTo>
                  <a:pt x="4874" y="1392"/>
                </a:lnTo>
                <a:lnTo>
                  <a:pt x="4876" y="1376"/>
                </a:lnTo>
                <a:lnTo>
                  <a:pt x="4880" y="1360"/>
                </a:lnTo>
                <a:lnTo>
                  <a:pt x="4888" y="1348"/>
                </a:lnTo>
                <a:lnTo>
                  <a:pt x="4896" y="1336"/>
                </a:lnTo>
                <a:lnTo>
                  <a:pt x="4908" y="1326"/>
                </a:lnTo>
                <a:lnTo>
                  <a:pt x="4922" y="1318"/>
                </a:lnTo>
                <a:lnTo>
                  <a:pt x="4938" y="1314"/>
                </a:lnTo>
                <a:lnTo>
                  <a:pt x="4954" y="1312"/>
                </a:lnTo>
                <a:lnTo>
                  <a:pt x="4970" y="1314"/>
                </a:lnTo>
                <a:lnTo>
                  <a:pt x="4984" y="1318"/>
                </a:lnTo>
                <a:lnTo>
                  <a:pt x="4998" y="1326"/>
                </a:lnTo>
                <a:lnTo>
                  <a:pt x="5010" y="1336"/>
                </a:lnTo>
                <a:lnTo>
                  <a:pt x="5020" y="1348"/>
                </a:lnTo>
                <a:lnTo>
                  <a:pt x="5028" y="1360"/>
                </a:lnTo>
                <a:lnTo>
                  <a:pt x="5032" y="1376"/>
                </a:lnTo>
                <a:lnTo>
                  <a:pt x="5034" y="1392"/>
                </a:lnTo>
                <a:lnTo>
                  <a:pt x="5032" y="1408"/>
                </a:lnTo>
                <a:lnTo>
                  <a:pt x="5028" y="1424"/>
                </a:lnTo>
                <a:lnTo>
                  <a:pt x="5020" y="1436"/>
                </a:lnTo>
                <a:lnTo>
                  <a:pt x="5010" y="1448"/>
                </a:lnTo>
                <a:lnTo>
                  <a:pt x="4998" y="1458"/>
                </a:lnTo>
                <a:lnTo>
                  <a:pt x="4984" y="1466"/>
                </a:lnTo>
                <a:lnTo>
                  <a:pt x="4970" y="1470"/>
                </a:lnTo>
                <a:lnTo>
                  <a:pt x="4954" y="1472"/>
                </a:lnTo>
                <a:close/>
                <a:moveTo>
                  <a:pt x="4954" y="1264"/>
                </a:moveTo>
                <a:lnTo>
                  <a:pt x="4954" y="1264"/>
                </a:lnTo>
                <a:lnTo>
                  <a:pt x="4938" y="1262"/>
                </a:lnTo>
                <a:lnTo>
                  <a:pt x="4922" y="1258"/>
                </a:lnTo>
                <a:lnTo>
                  <a:pt x="4908" y="1250"/>
                </a:lnTo>
                <a:lnTo>
                  <a:pt x="4896" y="1240"/>
                </a:lnTo>
                <a:lnTo>
                  <a:pt x="4888" y="1228"/>
                </a:lnTo>
                <a:lnTo>
                  <a:pt x="4880" y="1216"/>
                </a:lnTo>
                <a:lnTo>
                  <a:pt x="4876" y="1200"/>
                </a:lnTo>
                <a:lnTo>
                  <a:pt x="4874" y="1184"/>
                </a:lnTo>
                <a:lnTo>
                  <a:pt x="4876" y="1168"/>
                </a:lnTo>
                <a:lnTo>
                  <a:pt x="4880" y="1152"/>
                </a:lnTo>
                <a:lnTo>
                  <a:pt x="4888" y="1140"/>
                </a:lnTo>
                <a:lnTo>
                  <a:pt x="4896" y="1128"/>
                </a:lnTo>
                <a:lnTo>
                  <a:pt x="4908" y="1118"/>
                </a:lnTo>
                <a:lnTo>
                  <a:pt x="4922" y="1110"/>
                </a:lnTo>
                <a:lnTo>
                  <a:pt x="4938" y="1106"/>
                </a:lnTo>
                <a:lnTo>
                  <a:pt x="4954" y="1104"/>
                </a:lnTo>
                <a:lnTo>
                  <a:pt x="4970" y="1106"/>
                </a:lnTo>
                <a:lnTo>
                  <a:pt x="4984" y="1110"/>
                </a:lnTo>
                <a:lnTo>
                  <a:pt x="4998" y="1118"/>
                </a:lnTo>
                <a:lnTo>
                  <a:pt x="5010" y="1128"/>
                </a:lnTo>
                <a:lnTo>
                  <a:pt x="5020" y="1140"/>
                </a:lnTo>
                <a:lnTo>
                  <a:pt x="5028" y="1152"/>
                </a:lnTo>
                <a:lnTo>
                  <a:pt x="5032" y="1168"/>
                </a:lnTo>
                <a:lnTo>
                  <a:pt x="5034" y="1184"/>
                </a:lnTo>
                <a:lnTo>
                  <a:pt x="5032" y="1200"/>
                </a:lnTo>
                <a:lnTo>
                  <a:pt x="5028" y="1216"/>
                </a:lnTo>
                <a:lnTo>
                  <a:pt x="5020" y="1228"/>
                </a:lnTo>
                <a:lnTo>
                  <a:pt x="5010" y="1240"/>
                </a:lnTo>
                <a:lnTo>
                  <a:pt x="4998" y="1250"/>
                </a:lnTo>
                <a:lnTo>
                  <a:pt x="4984" y="1258"/>
                </a:lnTo>
                <a:lnTo>
                  <a:pt x="4970" y="1262"/>
                </a:lnTo>
                <a:lnTo>
                  <a:pt x="4954" y="1264"/>
                </a:lnTo>
                <a:close/>
                <a:moveTo>
                  <a:pt x="4954" y="1056"/>
                </a:moveTo>
                <a:lnTo>
                  <a:pt x="4954" y="1056"/>
                </a:lnTo>
                <a:lnTo>
                  <a:pt x="4938" y="1054"/>
                </a:lnTo>
                <a:lnTo>
                  <a:pt x="4922" y="1050"/>
                </a:lnTo>
                <a:lnTo>
                  <a:pt x="4908" y="1042"/>
                </a:lnTo>
                <a:lnTo>
                  <a:pt x="4896" y="1032"/>
                </a:lnTo>
                <a:lnTo>
                  <a:pt x="4888" y="1020"/>
                </a:lnTo>
                <a:lnTo>
                  <a:pt x="4880" y="1008"/>
                </a:lnTo>
                <a:lnTo>
                  <a:pt x="4876" y="992"/>
                </a:lnTo>
                <a:lnTo>
                  <a:pt x="4874" y="976"/>
                </a:lnTo>
                <a:lnTo>
                  <a:pt x="4876" y="960"/>
                </a:lnTo>
                <a:lnTo>
                  <a:pt x="4880" y="944"/>
                </a:lnTo>
                <a:lnTo>
                  <a:pt x="4888" y="932"/>
                </a:lnTo>
                <a:lnTo>
                  <a:pt x="4896" y="920"/>
                </a:lnTo>
                <a:lnTo>
                  <a:pt x="4908" y="910"/>
                </a:lnTo>
                <a:lnTo>
                  <a:pt x="4922" y="902"/>
                </a:lnTo>
                <a:lnTo>
                  <a:pt x="4938" y="898"/>
                </a:lnTo>
                <a:lnTo>
                  <a:pt x="4954" y="896"/>
                </a:lnTo>
                <a:lnTo>
                  <a:pt x="4970" y="898"/>
                </a:lnTo>
                <a:lnTo>
                  <a:pt x="4984" y="902"/>
                </a:lnTo>
                <a:lnTo>
                  <a:pt x="4998" y="910"/>
                </a:lnTo>
                <a:lnTo>
                  <a:pt x="5010" y="920"/>
                </a:lnTo>
                <a:lnTo>
                  <a:pt x="5020" y="932"/>
                </a:lnTo>
                <a:lnTo>
                  <a:pt x="5028" y="944"/>
                </a:lnTo>
                <a:lnTo>
                  <a:pt x="5032" y="960"/>
                </a:lnTo>
                <a:lnTo>
                  <a:pt x="5034" y="976"/>
                </a:lnTo>
                <a:lnTo>
                  <a:pt x="5032" y="992"/>
                </a:lnTo>
                <a:lnTo>
                  <a:pt x="5028" y="1008"/>
                </a:lnTo>
                <a:lnTo>
                  <a:pt x="5020" y="1020"/>
                </a:lnTo>
                <a:lnTo>
                  <a:pt x="5010" y="1032"/>
                </a:lnTo>
                <a:lnTo>
                  <a:pt x="4998" y="1042"/>
                </a:lnTo>
                <a:lnTo>
                  <a:pt x="4984" y="1050"/>
                </a:lnTo>
                <a:lnTo>
                  <a:pt x="4970" y="1054"/>
                </a:lnTo>
                <a:lnTo>
                  <a:pt x="4954" y="1056"/>
                </a:lnTo>
                <a:close/>
                <a:moveTo>
                  <a:pt x="4954" y="840"/>
                </a:moveTo>
                <a:lnTo>
                  <a:pt x="4954" y="840"/>
                </a:lnTo>
                <a:lnTo>
                  <a:pt x="4938" y="838"/>
                </a:lnTo>
                <a:lnTo>
                  <a:pt x="4922" y="834"/>
                </a:lnTo>
                <a:lnTo>
                  <a:pt x="4908" y="826"/>
                </a:lnTo>
                <a:lnTo>
                  <a:pt x="4896" y="816"/>
                </a:lnTo>
                <a:lnTo>
                  <a:pt x="4888" y="804"/>
                </a:lnTo>
                <a:lnTo>
                  <a:pt x="4880" y="792"/>
                </a:lnTo>
                <a:lnTo>
                  <a:pt x="4876" y="776"/>
                </a:lnTo>
                <a:lnTo>
                  <a:pt x="4874" y="760"/>
                </a:lnTo>
                <a:lnTo>
                  <a:pt x="4876" y="744"/>
                </a:lnTo>
                <a:lnTo>
                  <a:pt x="4880" y="728"/>
                </a:lnTo>
                <a:lnTo>
                  <a:pt x="4888" y="716"/>
                </a:lnTo>
                <a:lnTo>
                  <a:pt x="4896" y="704"/>
                </a:lnTo>
                <a:lnTo>
                  <a:pt x="4908" y="694"/>
                </a:lnTo>
                <a:lnTo>
                  <a:pt x="4922" y="686"/>
                </a:lnTo>
                <a:lnTo>
                  <a:pt x="4938" y="682"/>
                </a:lnTo>
                <a:lnTo>
                  <a:pt x="4954" y="680"/>
                </a:lnTo>
                <a:lnTo>
                  <a:pt x="4970" y="682"/>
                </a:lnTo>
                <a:lnTo>
                  <a:pt x="4984" y="686"/>
                </a:lnTo>
                <a:lnTo>
                  <a:pt x="4998" y="694"/>
                </a:lnTo>
                <a:lnTo>
                  <a:pt x="5010" y="704"/>
                </a:lnTo>
                <a:lnTo>
                  <a:pt x="5020" y="716"/>
                </a:lnTo>
                <a:lnTo>
                  <a:pt x="5028" y="728"/>
                </a:lnTo>
                <a:lnTo>
                  <a:pt x="5032" y="744"/>
                </a:lnTo>
                <a:lnTo>
                  <a:pt x="5034" y="760"/>
                </a:lnTo>
                <a:lnTo>
                  <a:pt x="5032" y="776"/>
                </a:lnTo>
                <a:lnTo>
                  <a:pt x="5028" y="792"/>
                </a:lnTo>
                <a:lnTo>
                  <a:pt x="5020" y="804"/>
                </a:lnTo>
                <a:lnTo>
                  <a:pt x="5010" y="816"/>
                </a:lnTo>
                <a:lnTo>
                  <a:pt x="4998" y="826"/>
                </a:lnTo>
                <a:lnTo>
                  <a:pt x="4984" y="834"/>
                </a:lnTo>
                <a:lnTo>
                  <a:pt x="4970" y="838"/>
                </a:lnTo>
                <a:lnTo>
                  <a:pt x="4954" y="840"/>
                </a:lnTo>
                <a:close/>
                <a:moveTo>
                  <a:pt x="4954" y="640"/>
                </a:moveTo>
                <a:lnTo>
                  <a:pt x="4954" y="640"/>
                </a:lnTo>
                <a:lnTo>
                  <a:pt x="4938" y="638"/>
                </a:lnTo>
                <a:lnTo>
                  <a:pt x="4922" y="634"/>
                </a:lnTo>
                <a:lnTo>
                  <a:pt x="4908" y="626"/>
                </a:lnTo>
                <a:lnTo>
                  <a:pt x="4896" y="616"/>
                </a:lnTo>
                <a:lnTo>
                  <a:pt x="4888" y="604"/>
                </a:lnTo>
                <a:lnTo>
                  <a:pt x="4880" y="592"/>
                </a:lnTo>
                <a:lnTo>
                  <a:pt x="4876" y="576"/>
                </a:lnTo>
                <a:lnTo>
                  <a:pt x="4874" y="560"/>
                </a:lnTo>
                <a:lnTo>
                  <a:pt x="4876" y="544"/>
                </a:lnTo>
                <a:lnTo>
                  <a:pt x="4880" y="528"/>
                </a:lnTo>
                <a:lnTo>
                  <a:pt x="4888" y="516"/>
                </a:lnTo>
                <a:lnTo>
                  <a:pt x="4896" y="504"/>
                </a:lnTo>
                <a:lnTo>
                  <a:pt x="4908" y="494"/>
                </a:lnTo>
                <a:lnTo>
                  <a:pt x="4922" y="486"/>
                </a:lnTo>
                <a:lnTo>
                  <a:pt x="4938" y="482"/>
                </a:lnTo>
                <a:lnTo>
                  <a:pt x="4954" y="480"/>
                </a:lnTo>
                <a:lnTo>
                  <a:pt x="4970" y="482"/>
                </a:lnTo>
                <a:lnTo>
                  <a:pt x="4984" y="486"/>
                </a:lnTo>
                <a:lnTo>
                  <a:pt x="4998" y="494"/>
                </a:lnTo>
                <a:lnTo>
                  <a:pt x="5010" y="504"/>
                </a:lnTo>
                <a:lnTo>
                  <a:pt x="5020" y="516"/>
                </a:lnTo>
                <a:lnTo>
                  <a:pt x="5028" y="528"/>
                </a:lnTo>
                <a:lnTo>
                  <a:pt x="5032" y="544"/>
                </a:lnTo>
                <a:lnTo>
                  <a:pt x="5034" y="560"/>
                </a:lnTo>
                <a:lnTo>
                  <a:pt x="5032" y="576"/>
                </a:lnTo>
                <a:lnTo>
                  <a:pt x="5028" y="592"/>
                </a:lnTo>
                <a:lnTo>
                  <a:pt x="5020" y="604"/>
                </a:lnTo>
                <a:lnTo>
                  <a:pt x="5010" y="616"/>
                </a:lnTo>
                <a:lnTo>
                  <a:pt x="4998" y="626"/>
                </a:lnTo>
                <a:lnTo>
                  <a:pt x="4984" y="634"/>
                </a:lnTo>
                <a:lnTo>
                  <a:pt x="4970" y="638"/>
                </a:lnTo>
                <a:lnTo>
                  <a:pt x="4954" y="640"/>
                </a:lnTo>
                <a:close/>
                <a:moveTo>
                  <a:pt x="4954" y="432"/>
                </a:moveTo>
                <a:lnTo>
                  <a:pt x="4954" y="432"/>
                </a:lnTo>
                <a:lnTo>
                  <a:pt x="4938" y="430"/>
                </a:lnTo>
                <a:lnTo>
                  <a:pt x="4922" y="426"/>
                </a:lnTo>
                <a:lnTo>
                  <a:pt x="4908" y="418"/>
                </a:lnTo>
                <a:lnTo>
                  <a:pt x="4896" y="408"/>
                </a:lnTo>
                <a:lnTo>
                  <a:pt x="4888" y="396"/>
                </a:lnTo>
                <a:lnTo>
                  <a:pt x="4880" y="384"/>
                </a:lnTo>
                <a:lnTo>
                  <a:pt x="4876" y="368"/>
                </a:lnTo>
                <a:lnTo>
                  <a:pt x="4874" y="352"/>
                </a:lnTo>
                <a:lnTo>
                  <a:pt x="4876" y="336"/>
                </a:lnTo>
                <a:lnTo>
                  <a:pt x="4880" y="320"/>
                </a:lnTo>
                <a:lnTo>
                  <a:pt x="4888" y="308"/>
                </a:lnTo>
                <a:lnTo>
                  <a:pt x="4896" y="296"/>
                </a:lnTo>
                <a:lnTo>
                  <a:pt x="4908" y="286"/>
                </a:lnTo>
                <a:lnTo>
                  <a:pt x="4922" y="278"/>
                </a:lnTo>
                <a:lnTo>
                  <a:pt x="4938" y="274"/>
                </a:lnTo>
                <a:lnTo>
                  <a:pt x="4954" y="272"/>
                </a:lnTo>
                <a:lnTo>
                  <a:pt x="4970" y="274"/>
                </a:lnTo>
                <a:lnTo>
                  <a:pt x="4984" y="278"/>
                </a:lnTo>
                <a:lnTo>
                  <a:pt x="4998" y="286"/>
                </a:lnTo>
                <a:lnTo>
                  <a:pt x="5010" y="296"/>
                </a:lnTo>
                <a:lnTo>
                  <a:pt x="5020" y="308"/>
                </a:lnTo>
                <a:lnTo>
                  <a:pt x="5028" y="320"/>
                </a:lnTo>
                <a:lnTo>
                  <a:pt x="5032" y="336"/>
                </a:lnTo>
                <a:lnTo>
                  <a:pt x="5034" y="352"/>
                </a:lnTo>
                <a:lnTo>
                  <a:pt x="5032" y="368"/>
                </a:lnTo>
                <a:lnTo>
                  <a:pt x="5028" y="384"/>
                </a:lnTo>
                <a:lnTo>
                  <a:pt x="5020" y="396"/>
                </a:lnTo>
                <a:lnTo>
                  <a:pt x="5010" y="408"/>
                </a:lnTo>
                <a:lnTo>
                  <a:pt x="4998" y="418"/>
                </a:lnTo>
                <a:lnTo>
                  <a:pt x="4984" y="426"/>
                </a:lnTo>
                <a:lnTo>
                  <a:pt x="4970" y="430"/>
                </a:lnTo>
                <a:lnTo>
                  <a:pt x="4954" y="432"/>
                </a:lnTo>
                <a:close/>
                <a:moveTo>
                  <a:pt x="4954" y="224"/>
                </a:moveTo>
                <a:lnTo>
                  <a:pt x="4954" y="224"/>
                </a:lnTo>
                <a:lnTo>
                  <a:pt x="4938" y="222"/>
                </a:lnTo>
                <a:lnTo>
                  <a:pt x="4922" y="218"/>
                </a:lnTo>
                <a:lnTo>
                  <a:pt x="4908" y="210"/>
                </a:lnTo>
                <a:lnTo>
                  <a:pt x="4896" y="200"/>
                </a:lnTo>
                <a:lnTo>
                  <a:pt x="4888" y="188"/>
                </a:lnTo>
                <a:lnTo>
                  <a:pt x="4880" y="176"/>
                </a:lnTo>
                <a:lnTo>
                  <a:pt x="4876" y="160"/>
                </a:lnTo>
                <a:lnTo>
                  <a:pt x="4874" y="144"/>
                </a:lnTo>
                <a:lnTo>
                  <a:pt x="4876" y="128"/>
                </a:lnTo>
                <a:lnTo>
                  <a:pt x="4880" y="112"/>
                </a:lnTo>
                <a:lnTo>
                  <a:pt x="4888" y="100"/>
                </a:lnTo>
                <a:lnTo>
                  <a:pt x="4896" y="88"/>
                </a:lnTo>
                <a:lnTo>
                  <a:pt x="4908" y="78"/>
                </a:lnTo>
                <a:lnTo>
                  <a:pt x="4922" y="70"/>
                </a:lnTo>
                <a:lnTo>
                  <a:pt x="4938" y="66"/>
                </a:lnTo>
                <a:lnTo>
                  <a:pt x="4954" y="64"/>
                </a:lnTo>
                <a:lnTo>
                  <a:pt x="4970" y="66"/>
                </a:lnTo>
                <a:lnTo>
                  <a:pt x="4984" y="70"/>
                </a:lnTo>
                <a:lnTo>
                  <a:pt x="4998" y="78"/>
                </a:lnTo>
                <a:lnTo>
                  <a:pt x="5010" y="88"/>
                </a:lnTo>
                <a:lnTo>
                  <a:pt x="5020" y="100"/>
                </a:lnTo>
                <a:lnTo>
                  <a:pt x="5028" y="112"/>
                </a:lnTo>
                <a:lnTo>
                  <a:pt x="5032" y="128"/>
                </a:lnTo>
                <a:lnTo>
                  <a:pt x="5034" y="144"/>
                </a:lnTo>
                <a:lnTo>
                  <a:pt x="5032" y="160"/>
                </a:lnTo>
                <a:lnTo>
                  <a:pt x="5028" y="176"/>
                </a:lnTo>
                <a:lnTo>
                  <a:pt x="5020" y="188"/>
                </a:lnTo>
                <a:lnTo>
                  <a:pt x="5010" y="200"/>
                </a:lnTo>
                <a:lnTo>
                  <a:pt x="4998" y="210"/>
                </a:lnTo>
                <a:lnTo>
                  <a:pt x="4984" y="218"/>
                </a:lnTo>
                <a:lnTo>
                  <a:pt x="4970" y="222"/>
                </a:lnTo>
                <a:lnTo>
                  <a:pt x="4954" y="224"/>
                </a:lnTo>
                <a:close/>
                <a:moveTo>
                  <a:pt x="5162" y="4824"/>
                </a:moveTo>
                <a:lnTo>
                  <a:pt x="5162" y="4824"/>
                </a:lnTo>
                <a:lnTo>
                  <a:pt x="5146" y="4822"/>
                </a:lnTo>
                <a:lnTo>
                  <a:pt x="5132" y="4818"/>
                </a:lnTo>
                <a:lnTo>
                  <a:pt x="5118" y="4810"/>
                </a:lnTo>
                <a:lnTo>
                  <a:pt x="5106" y="4800"/>
                </a:lnTo>
                <a:lnTo>
                  <a:pt x="5096" y="4788"/>
                </a:lnTo>
                <a:lnTo>
                  <a:pt x="5088" y="4776"/>
                </a:lnTo>
                <a:lnTo>
                  <a:pt x="5084" y="4760"/>
                </a:lnTo>
                <a:lnTo>
                  <a:pt x="5082" y="4744"/>
                </a:lnTo>
                <a:lnTo>
                  <a:pt x="5084" y="4728"/>
                </a:lnTo>
                <a:lnTo>
                  <a:pt x="5088" y="4712"/>
                </a:lnTo>
                <a:lnTo>
                  <a:pt x="5096" y="4700"/>
                </a:lnTo>
                <a:lnTo>
                  <a:pt x="5106" y="4688"/>
                </a:lnTo>
                <a:lnTo>
                  <a:pt x="5118" y="4678"/>
                </a:lnTo>
                <a:lnTo>
                  <a:pt x="5132" y="4670"/>
                </a:lnTo>
                <a:lnTo>
                  <a:pt x="5146" y="4666"/>
                </a:lnTo>
                <a:lnTo>
                  <a:pt x="5162" y="4664"/>
                </a:lnTo>
                <a:lnTo>
                  <a:pt x="5178" y="4666"/>
                </a:lnTo>
                <a:lnTo>
                  <a:pt x="5194" y="4670"/>
                </a:lnTo>
                <a:lnTo>
                  <a:pt x="5208" y="4678"/>
                </a:lnTo>
                <a:lnTo>
                  <a:pt x="5220" y="4688"/>
                </a:lnTo>
                <a:lnTo>
                  <a:pt x="5228" y="4700"/>
                </a:lnTo>
                <a:lnTo>
                  <a:pt x="5236" y="4712"/>
                </a:lnTo>
                <a:lnTo>
                  <a:pt x="5240" y="4728"/>
                </a:lnTo>
                <a:lnTo>
                  <a:pt x="5242" y="4744"/>
                </a:lnTo>
                <a:lnTo>
                  <a:pt x="5240" y="4760"/>
                </a:lnTo>
                <a:lnTo>
                  <a:pt x="5236" y="4776"/>
                </a:lnTo>
                <a:lnTo>
                  <a:pt x="5228" y="4788"/>
                </a:lnTo>
                <a:lnTo>
                  <a:pt x="5220" y="4800"/>
                </a:lnTo>
                <a:lnTo>
                  <a:pt x="5208" y="4810"/>
                </a:lnTo>
                <a:lnTo>
                  <a:pt x="5194" y="4818"/>
                </a:lnTo>
                <a:lnTo>
                  <a:pt x="5178" y="4822"/>
                </a:lnTo>
                <a:lnTo>
                  <a:pt x="5162" y="4824"/>
                </a:lnTo>
                <a:close/>
                <a:moveTo>
                  <a:pt x="5162" y="4608"/>
                </a:moveTo>
                <a:lnTo>
                  <a:pt x="5162" y="4608"/>
                </a:lnTo>
                <a:lnTo>
                  <a:pt x="5146" y="4606"/>
                </a:lnTo>
                <a:lnTo>
                  <a:pt x="5132" y="4602"/>
                </a:lnTo>
                <a:lnTo>
                  <a:pt x="5118" y="4594"/>
                </a:lnTo>
                <a:lnTo>
                  <a:pt x="5106" y="4584"/>
                </a:lnTo>
                <a:lnTo>
                  <a:pt x="5096" y="4572"/>
                </a:lnTo>
                <a:lnTo>
                  <a:pt x="5088" y="4560"/>
                </a:lnTo>
                <a:lnTo>
                  <a:pt x="5084" y="4544"/>
                </a:lnTo>
                <a:lnTo>
                  <a:pt x="5082" y="4528"/>
                </a:lnTo>
                <a:lnTo>
                  <a:pt x="5084" y="4512"/>
                </a:lnTo>
                <a:lnTo>
                  <a:pt x="5088" y="4496"/>
                </a:lnTo>
                <a:lnTo>
                  <a:pt x="5096" y="4484"/>
                </a:lnTo>
                <a:lnTo>
                  <a:pt x="5106" y="4472"/>
                </a:lnTo>
                <a:lnTo>
                  <a:pt x="5118" y="4462"/>
                </a:lnTo>
                <a:lnTo>
                  <a:pt x="5132" y="4454"/>
                </a:lnTo>
                <a:lnTo>
                  <a:pt x="5146" y="4450"/>
                </a:lnTo>
                <a:lnTo>
                  <a:pt x="5162" y="4448"/>
                </a:lnTo>
                <a:lnTo>
                  <a:pt x="5178" y="4450"/>
                </a:lnTo>
                <a:lnTo>
                  <a:pt x="5194" y="4454"/>
                </a:lnTo>
                <a:lnTo>
                  <a:pt x="5208" y="4462"/>
                </a:lnTo>
                <a:lnTo>
                  <a:pt x="5220" y="4472"/>
                </a:lnTo>
                <a:lnTo>
                  <a:pt x="5228" y="4484"/>
                </a:lnTo>
                <a:lnTo>
                  <a:pt x="5236" y="4496"/>
                </a:lnTo>
                <a:lnTo>
                  <a:pt x="5240" y="4512"/>
                </a:lnTo>
                <a:lnTo>
                  <a:pt x="5242" y="4528"/>
                </a:lnTo>
                <a:lnTo>
                  <a:pt x="5240" y="4544"/>
                </a:lnTo>
                <a:lnTo>
                  <a:pt x="5236" y="4560"/>
                </a:lnTo>
                <a:lnTo>
                  <a:pt x="5228" y="4572"/>
                </a:lnTo>
                <a:lnTo>
                  <a:pt x="5220" y="4584"/>
                </a:lnTo>
                <a:lnTo>
                  <a:pt x="5208" y="4594"/>
                </a:lnTo>
                <a:lnTo>
                  <a:pt x="5194" y="4602"/>
                </a:lnTo>
                <a:lnTo>
                  <a:pt x="5178" y="4606"/>
                </a:lnTo>
                <a:lnTo>
                  <a:pt x="5162" y="4608"/>
                </a:lnTo>
                <a:close/>
                <a:moveTo>
                  <a:pt x="5162" y="4406"/>
                </a:moveTo>
                <a:lnTo>
                  <a:pt x="5162" y="4406"/>
                </a:lnTo>
                <a:lnTo>
                  <a:pt x="5146" y="4404"/>
                </a:lnTo>
                <a:lnTo>
                  <a:pt x="5132" y="4400"/>
                </a:lnTo>
                <a:lnTo>
                  <a:pt x="5118" y="4392"/>
                </a:lnTo>
                <a:lnTo>
                  <a:pt x="5106" y="4382"/>
                </a:lnTo>
                <a:lnTo>
                  <a:pt x="5096" y="4370"/>
                </a:lnTo>
                <a:lnTo>
                  <a:pt x="5088" y="4356"/>
                </a:lnTo>
                <a:lnTo>
                  <a:pt x="5084" y="4342"/>
                </a:lnTo>
                <a:lnTo>
                  <a:pt x="5082" y="4326"/>
                </a:lnTo>
                <a:lnTo>
                  <a:pt x="5084" y="4310"/>
                </a:lnTo>
                <a:lnTo>
                  <a:pt x="5088" y="4294"/>
                </a:lnTo>
                <a:lnTo>
                  <a:pt x="5096" y="4282"/>
                </a:lnTo>
                <a:lnTo>
                  <a:pt x="5106" y="4270"/>
                </a:lnTo>
                <a:lnTo>
                  <a:pt x="5118" y="4260"/>
                </a:lnTo>
                <a:lnTo>
                  <a:pt x="5132" y="4252"/>
                </a:lnTo>
                <a:lnTo>
                  <a:pt x="5146" y="4248"/>
                </a:lnTo>
                <a:lnTo>
                  <a:pt x="5162" y="4246"/>
                </a:lnTo>
                <a:lnTo>
                  <a:pt x="5178" y="4248"/>
                </a:lnTo>
                <a:lnTo>
                  <a:pt x="5194" y="4252"/>
                </a:lnTo>
                <a:lnTo>
                  <a:pt x="5208" y="4260"/>
                </a:lnTo>
                <a:lnTo>
                  <a:pt x="5220" y="4270"/>
                </a:lnTo>
                <a:lnTo>
                  <a:pt x="5228" y="4282"/>
                </a:lnTo>
                <a:lnTo>
                  <a:pt x="5236" y="4294"/>
                </a:lnTo>
                <a:lnTo>
                  <a:pt x="5240" y="4310"/>
                </a:lnTo>
                <a:lnTo>
                  <a:pt x="5242" y="4326"/>
                </a:lnTo>
                <a:lnTo>
                  <a:pt x="5240" y="4342"/>
                </a:lnTo>
                <a:lnTo>
                  <a:pt x="5236" y="4356"/>
                </a:lnTo>
                <a:lnTo>
                  <a:pt x="5228" y="4370"/>
                </a:lnTo>
                <a:lnTo>
                  <a:pt x="5220" y="4382"/>
                </a:lnTo>
                <a:lnTo>
                  <a:pt x="5208" y="4392"/>
                </a:lnTo>
                <a:lnTo>
                  <a:pt x="5194" y="4400"/>
                </a:lnTo>
                <a:lnTo>
                  <a:pt x="5178" y="4404"/>
                </a:lnTo>
                <a:lnTo>
                  <a:pt x="5162" y="4406"/>
                </a:lnTo>
                <a:close/>
                <a:moveTo>
                  <a:pt x="5162" y="4196"/>
                </a:moveTo>
                <a:lnTo>
                  <a:pt x="5162" y="4196"/>
                </a:lnTo>
                <a:lnTo>
                  <a:pt x="5146" y="4196"/>
                </a:lnTo>
                <a:lnTo>
                  <a:pt x="5132" y="4190"/>
                </a:lnTo>
                <a:lnTo>
                  <a:pt x="5118" y="4184"/>
                </a:lnTo>
                <a:lnTo>
                  <a:pt x="5106" y="4174"/>
                </a:lnTo>
                <a:lnTo>
                  <a:pt x="5096" y="4162"/>
                </a:lnTo>
                <a:lnTo>
                  <a:pt x="5088" y="4148"/>
                </a:lnTo>
                <a:lnTo>
                  <a:pt x="5084" y="4132"/>
                </a:lnTo>
                <a:lnTo>
                  <a:pt x="5082" y="4116"/>
                </a:lnTo>
                <a:lnTo>
                  <a:pt x="5084" y="4100"/>
                </a:lnTo>
                <a:lnTo>
                  <a:pt x="5088" y="4086"/>
                </a:lnTo>
                <a:lnTo>
                  <a:pt x="5096" y="4072"/>
                </a:lnTo>
                <a:lnTo>
                  <a:pt x="5106" y="4060"/>
                </a:lnTo>
                <a:lnTo>
                  <a:pt x="5118" y="4050"/>
                </a:lnTo>
                <a:lnTo>
                  <a:pt x="5132" y="4044"/>
                </a:lnTo>
                <a:lnTo>
                  <a:pt x="5146" y="4038"/>
                </a:lnTo>
                <a:lnTo>
                  <a:pt x="5162" y="4036"/>
                </a:lnTo>
                <a:lnTo>
                  <a:pt x="5178" y="4038"/>
                </a:lnTo>
                <a:lnTo>
                  <a:pt x="5194" y="4044"/>
                </a:lnTo>
                <a:lnTo>
                  <a:pt x="5208" y="4050"/>
                </a:lnTo>
                <a:lnTo>
                  <a:pt x="5220" y="4060"/>
                </a:lnTo>
                <a:lnTo>
                  <a:pt x="5228" y="4072"/>
                </a:lnTo>
                <a:lnTo>
                  <a:pt x="5236" y="4086"/>
                </a:lnTo>
                <a:lnTo>
                  <a:pt x="5240" y="4100"/>
                </a:lnTo>
                <a:lnTo>
                  <a:pt x="5242" y="4116"/>
                </a:lnTo>
                <a:lnTo>
                  <a:pt x="5240" y="4132"/>
                </a:lnTo>
                <a:lnTo>
                  <a:pt x="5236" y="4148"/>
                </a:lnTo>
                <a:lnTo>
                  <a:pt x="5228" y="4162"/>
                </a:lnTo>
                <a:lnTo>
                  <a:pt x="5220" y="4174"/>
                </a:lnTo>
                <a:lnTo>
                  <a:pt x="5208" y="4184"/>
                </a:lnTo>
                <a:lnTo>
                  <a:pt x="5194" y="4190"/>
                </a:lnTo>
                <a:lnTo>
                  <a:pt x="5178" y="4196"/>
                </a:lnTo>
                <a:lnTo>
                  <a:pt x="5162" y="4196"/>
                </a:lnTo>
                <a:close/>
                <a:moveTo>
                  <a:pt x="5162" y="3988"/>
                </a:moveTo>
                <a:lnTo>
                  <a:pt x="5162" y="3988"/>
                </a:lnTo>
                <a:lnTo>
                  <a:pt x="5146" y="3986"/>
                </a:lnTo>
                <a:lnTo>
                  <a:pt x="5132" y="3982"/>
                </a:lnTo>
                <a:lnTo>
                  <a:pt x="5118" y="3974"/>
                </a:lnTo>
                <a:lnTo>
                  <a:pt x="5106" y="3964"/>
                </a:lnTo>
                <a:lnTo>
                  <a:pt x="5096" y="3952"/>
                </a:lnTo>
                <a:lnTo>
                  <a:pt x="5088" y="3940"/>
                </a:lnTo>
                <a:lnTo>
                  <a:pt x="5084" y="3924"/>
                </a:lnTo>
                <a:lnTo>
                  <a:pt x="5082" y="3908"/>
                </a:lnTo>
                <a:lnTo>
                  <a:pt x="5084" y="3892"/>
                </a:lnTo>
                <a:lnTo>
                  <a:pt x="5088" y="3878"/>
                </a:lnTo>
                <a:lnTo>
                  <a:pt x="5096" y="3864"/>
                </a:lnTo>
                <a:lnTo>
                  <a:pt x="5106" y="3852"/>
                </a:lnTo>
                <a:lnTo>
                  <a:pt x="5118" y="3842"/>
                </a:lnTo>
                <a:lnTo>
                  <a:pt x="5132" y="3834"/>
                </a:lnTo>
                <a:lnTo>
                  <a:pt x="5146" y="3830"/>
                </a:lnTo>
                <a:lnTo>
                  <a:pt x="5162" y="3828"/>
                </a:lnTo>
                <a:lnTo>
                  <a:pt x="5178" y="3830"/>
                </a:lnTo>
                <a:lnTo>
                  <a:pt x="5194" y="3834"/>
                </a:lnTo>
                <a:lnTo>
                  <a:pt x="5208" y="3842"/>
                </a:lnTo>
                <a:lnTo>
                  <a:pt x="5220" y="3852"/>
                </a:lnTo>
                <a:lnTo>
                  <a:pt x="5228" y="3864"/>
                </a:lnTo>
                <a:lnTo>
                  <a:pt x="5236" y="3878"/>
                </a:lnTo>
                <a:lnTo>
                  <a:pt x="5240" y="3892"/>
                </a:lnTo>
                <a:lnTo>
                  <a:pt x="5242" y="3908"/>
                </a:lnTo>
                <a:lnTo>
                  <a:pt x="5240" y="3924"/>
                </a:lnTo>
                <a:lnTo>
                  <a:pt x="5236" y="3940"/>
                </a:lnTo>
                <a:lnTo>
                  <a:pt x="5228" y="3952"/>
                </a:lnTo>
                <a:lnTo>
                  <a:pt x="5220" y="3964"/>
                </a:lnTo>
                <a:lnTo>
                  <a:pt x="5208" y="3974"/>
                </a:lnTo>
                <a:lnTo>
                  <a:pt x="5194" y="3982"/>
                </a:lnTo>
                <a:lnTo>
                  <a:pt x="5178" y="3986"/>
                </a:lnTo>
                <a:lnTo>
                  <a:pt x="5162" y="3988"/>
                </a:lnTo>
                <a:close/>
                <a:moveTo>
                  <a:pt x="5162" y="3776"/>
                </a:moveTo>
                <a:lnTo>
                  <a:pt x="5162" y="3776"/>
                </a:lnTo>
                <a:lnTo>
                  <a:pt x="5146" y="3774"/>
                </a:lnTo>
                <a:lnTo>
                  <a:pt x="5132" y="3770"/>
                </a:lnTo>
                <a:lnTo>
                  <a:pt x="5118" y="3762"/>
                </a:lnTo>
                <a:lnTo>
                  <a:pt x="5106" y="3752"/>
                </a:lnTo>
                <a:lnTo>
                  <a:pt x="5096" y="3740"/>
                </a:lnTo>
                <a:lnTo>
                  <a:pt x="5088" y="3728"/>
                </a:lnTo>
                <a:lnTo>
                  <a:pt x="5084" y="3712"/>
                </a:lnTo>
                <a:lnTo>
                  <a:pt x="5082" y="3696"/>
                </a:lnTo>
                <a:lnTo>
                  <a:pt x="5084" y="3680"/>
                </a:lnTo>
                <a:lnTo>
                  <a:pt x="5088" y="3664"/>
                </a:lnTo>
                <a:lnTo>
                  <a:pt x="5096" y="3652"/>
                </a:lnTo>
                <a:lnTo>
                  <a:pt x="5106" y="3640"/>
                </a:lnTo>
                <a:lnTo>
                  <a:pt x="5118" y="3630"/>
                </a:lnTo>
                <a:lnTo>
                  <a:pt x="5132" y="3622"/>
                </a:lnTo>
                <a:lnTo>
                  <a:pt x="5146" y="3618"/>
                </a:lnTo>
                <a:lnTo>
                  <a:pt x="5162" y="3616"/>
                </a:lnTo>
                <a:lnTo>
                  <a:pt x="5178" y="3618"/>
                </a:lnTo>
                <a:lnTo>
                  <a:pt x="5194" y="3622"/>
                </a:lnTo>
                <a:lnTo>
                  <a:pt x="5208" y="3630"/>
                </a:lnTo>
                <a:lnTo>
                  <a:pt x="5220" y="3640"/>
                </a:lnTo>
                <a:lnTo>
                  <a:pt x="5228" y="3652"/>
                </a:lnTo>
                <a:lnTo>
                  <a:pt x="5236" y="3664"/>
                </a:lnTo>
                <a:lnTo>
                  <a:pt x="5240" y="3680"/>
                </a:lnTo>
                <a:lnTo>
                  <a:pt x="5242" y="3696"/>
                </a:lnTo>
                <a:lnTo>
                  <a:pt x="5240" y="3712"/>
                </a:lnTo>
                <a:lnTo>
                  <a:pt x="5236" y="3728"/>
                </a:lnTo>
                <a:lnTo>
                  <a:pt x="5228" y="3740"/>
                </a:lnTo>
                <a:lnTo>
                  <a:pt x="5220" y="3752"/>
                </a:lnTo>
                <a:lnTo>
                  <a:pt x="5208" y="3762"/>
                </a:lnTo>
                <a:lnTo>
                  <a:pt x="5194" y="3770"/>
                </a:lnTo>
                <a:lnTo>
                  <a:pt x="5178" y="3774"/>
                </a:lnTo>
                <a:lnTo>
                  <a:pt x="5162" y="3776"/>
                </a:lnTo>
                <a:close/>
                <a:moveTo>
                  <a:pt x="5162" y="3560"/>
                </a:moveTo>
                <a:lnTo>
                  <a:pt x="5162" y="3560"/>
                </a:lnTo>
                <a:lnTo>
                  <a:pt x="5146" y="3558"/>
                </a:lnTo>
                <a:lnTo>
                  <a:pt x="5132" y="3554"/>
                </a:lnTo>
                <a:lnTo>
                  <a:pt x="5118" y="3546"/>
                </a:lnTo>
                <a:lnTo>
                  <a:pt x="5106" y="3536"/>
                </a:lnTo>
                <a:lnTo>
                  <a:pt x="5096" y="3524"/>
                </a:lnTo>
                <a:lnTo>
                  <a:pt x="5088" y="3512"/>
                </a:lnTo>
                <a:lnTo>
                  <a:pt x="5084" y="3496"/>
                </a:lnTo>
                <a:lnTo>
                  <a:pt x="5082" y="3480"/>
                </a:lnTo>
                <a:lnTo>
                  <a:pt x="5084" y="3464"/>
                </a:lnTo>
                <a:lnTo>
                  <a:pt x="5088" y="3448"/>
                </a:lnTo>
                <a:lnTo>
                  <a:pt x="5096" y="3436"/>
                </a:lnTo>
                <a:lnTo>
                  <a:pt x="5106" y="3424"/>
                </a:lnTo>
                <a:lnTo>
                  <a:pt x="5118" y="3414"/>
                </a:lnTo>
                <a:lnTo>
                  <a:pt x="5132" y="3406"/>
                </a:lnTo>
                <a:lnTo>
                  <a:pt x="5146" y="3402"/>
                </a:lnTo>
                <a:lnTo>
                  <a:pt x="5162" y="3400"/>
                </a:lnTo>
                <a:lnTo>
                  <a:pt x="5178" y="3402"/>
                </a:lnTo>
                <a:lnTo>
                  <a:pt x="5194" y="3406"/>
                </a:lnTo>
                <a:lnTo>
                  <a:pt x="5208" y="3414"/>
                </a:lnTo>
                <a:lnTo>
                  <a:pt x="5220" y="3424"/>
                </a:lnTo>
                <a:lnTo>
                  <a:pt x="5228" y="3436"/>
                </a:lnTo>
                <a:lnTo>
                  <a:pt x="5236" y="3448"/>
                </a:lnTo>
                <a:lnTo>
                  <a:pt x="5240" y="3464"/>
                </a:lnTo>
                <a:lnTo>
                  <a:pt x="5242" y="3480"/>
                </a:lnTo>
                <a:lnTo>
                  <a:pt x="5240" y="3496"/>
                </a:lnTo>
                <a:lnTo>
                  <a:pt x="5236" y="3512"/>
                </a:lnTo>
                <a:lnTo>
                  <a:pt x="5228" y="3524"/>
                </a:lnTo>
                <a:lnTo>
                  <a:pt x="5220" y="3536"/>
                </a:lnTo>
                <a:lnTo>
                  <a:pt x="5208" y="3546"/>
                </a:lnTo>
                <a:lnTo>
                  <a:pt x="5194" y="3554"/>
                </a:lnTo>
                <a:lnTo>
                  <a:pt x="5178" y="3558"/>
                </a:lnTo>
                <a:lnTo>
                  <a:pt x="5162" y="3560"/>
                </a:lnTo>
                <a:close/>
                <a:moveTo>
                  <a:pt x="5162" y="3352"/>
                </a:moveTo>
                <a:lnTo>
                  <a:pt x="5162" y="3352"/>
                </a:lnTo>
                <a:lnTo>
                  <a:pt x="5146" y="3350"/>
                </a:lnTo>
                <a:lnTo>
                  <a:pt x="5132" y="3346"/>
                </a:lnTo>
                <a:lnTo>
                  <a:pt x="5118" y="3338"/>
                </a:lnTo>
                <a:lnTo>
                  <a:pt x="5106" y="3328"/>
                </a:lnTo>
                <a:lnTo>
                  <a:pt x="5096" y="3316"/>
                </a:lnTo>
                <a:lnTo>
                  <a:pt x="5088" y="3304"/>
                </a:lnTo>
                <a:lnTo>
                  <a:pt x="5084" y="3288"/>
                </a:lnTo>
                <a:lnTo>
                  <a:pt x="5082" y="3272"/>
                </a:lnTo>
                <a:lnTo>
                  <a:pt x="5084" y="3256"/>
                </a:lnTo>
                <a:lnTo>
                  <a:pt x="5088" y="3240"/>
                </a:lnTo>
                <a:lnTo>
                  <a:pt x="5096" y="3228"/>
                </a:lnTo>
                <a:lnTo>
                  <a:pt x="5106" y="3216"/>
                </a:lnTo>
                <a:lnTo>
                  <a:pt x="5118" y="3206"/>
                </a:lnTo>
                <a:lnTo>
                  <a:pt x="5132" y="3198"/>
                </a:lnTo>
                <a:lnTo>
                  <a:pt x="5146" y="3194"/>
                </a:lnTo>
                <a:lnTo>
                  <a:pt x="5162" y="3192"/>
                </a:lnTo>
                <a:lnTo>
                  <a:pt x="5178" y="3194"/>
                </a:lnTo>
                <a:lnTo>
                  <a:pt x="5194" y="3198"/>
                </a:lnTo>
                <a:lnTo>
                  <a:pt x="5208" y="3206"/>
                </a:lnTo>
                <a:lnTo>
                  <a:pt x="5220" y="3216"/>
                </a:lnTo>
                <a:lnTo>
                  <a:pt x="5228" y="3228"/>
                </a:lnTo>
                <a:lnTo>
                  <a:pt x="5236" y="3240"/>
                </a:lnTo>
                <a:lnTo>
                  <a:pt x="5240" y="3256"/>
                </a:lnTo>
                <a:lnTo>
                  <a:pt x="5242" y="3272"/>
                </a:lnTo>
                <a:lnTo>
                  <a:pt x="5240" y="3288"/>
                </a:lnTo>
                <a:lnTo>
                  <a:pt x="5236" y="3304"/>
                </a:lnTo>
                <a:lnTo>
                  <a:pt x="5228" y="3316"/>
                </a:lnTo>
                <a:lnTo>
                  <a:pt x="5220" y="3328"/>
                </a:lnTo>
                <a:lnTo>
                  <a:pt x="5208" y="3338"/>
                </a:lnTo>
                <a:lnTo>
                  <a:pt x="5194" y="3346"/>
                </a:lnTo>
                <a:lnTo>
                  <a:pt x="5178" y="3350"/>
                </a:lnTo>
                <a:lnTo>
                  <a:pt x="5162" y="3352"/>
                </a:lnTo>
                <a:close/>
                <a:moveTo>
                  <a:pt x="5162" y="3144"/>
                </a:moveTo>
                <a:lnTo>
                  <a:pt x="5162" y="3144"/>
                </a:lnTo>
                <a:lnTo>
                  <a:pt x="5146" y="3142"/>
                </a:lnTo>
                <a:lnTo>
                  <a:pt x="5132" y="3138"/>
                </a:lnTo>
                <a:lnTo>
                  <a:pt x="5118" y="3130"/>
                </a:lnTo>
                <a:lnTo>
                  <a:pt x="5106" y="3120"/>
                </a:lnTo>
                <a:lnTo>
                  <a:pt x="5096" y="3108"/>
                </a:lnTo>
                <a:lnTo>
                  <a:pt x="5088" y="3096"/>
                </a:lnTo>
                <a:lnTo>
                  <a:pt x="5084" y="3080"/>
                </a:lnTo>
                <a:lnTo>
                  <a:pt x="5082" y="3064"/>
                </a:lnTo>
                <a:lnTo>
                  <a:pt x="5084" y="3048"/>
                </a:lnTo>
                <a:lnTo>
                  <a:pt x="5088" y="3032"/>
                </a:lnTo>
                <a:lnTo>
                  <a:pt x="5096" y="3020"/>
                </a:lnTo>
                <a:lnTo>
                  <a:pt x="5106" y="3008"/>
                </a:lnTo>
                <a:lnTo>
                  <a:pt x="5118" y="2998"/>
                </a:lnTo>
                <a:lnTo>
                  <a:pt x="5132" y="2990"/>
                </a:lnTo>
                <a:lnTo>
                  <a:pt x="5146" y="2986"/>
                </a:lnTo>
                <a:lnTo>
                  <a:pt x="5162" y="2984"/>
                </a:lnTo>
                <a:lnTo>
                  <a:pt x="5178" y="2986"/>
                </a:lnTo>
                <a:lnTo>
                  <a:pt x="5194" y="2990"/>
                </a:lnTo>
                <a:lnTo>
                  <a:pt x="5208" y="2998"/>
                </a:lnTo>
                <a:lnTo>
                  <a:pt x="5220" y="3008"/>
                </a:lnTo>
                <a:lnTo>
                  <a:pt x="5228" y="3020"/>
                </a:lnTo>
                <a:lnTo>
                  <a:pt x="5236" y="3032"/>
                </a:lnTo>
                <a:lnTo>
                  <a:pt x="5240" y="3048"/>
                </a:lnTo>
                <a:lnTo>
                  <a:pt x="5242" y="3064"/>
                </a:lnTo>
                <a:lnTo>
                  <a:pt x="5240" y="3080"/>
                </a:lnTo>
                <a:lnTo>
                  <a:pt x="5236" y="3096"/>
                </a:lnTo>
                <a:lnTo>
                  <a:pt x="5228" y="3108"/>
                </a:lnTo>
                <a:lnTo>
                  <a:pt x="5220" y="3120"/>
                </a:lnTo>
                <a:lnTo>
                  <a:pt x="5208" y="3130"/>
                </a:lnTo>
                <a:lnTo>
                  <a:pt x="5194" y="3138"/>
                </a:lnTo>
                <a:lnTo>
                  <a:pt x="5178" y="3142"/>
                </a:lnTo>
                <a:lnTo>
                  <a:pt x="5162" y="3144"/>
                </a:lnTo>
                <a:close/>
                <a:moveTo>
                  <a:pt x="5162" y="2928"/>
                </a:moveTo>
                <a:lnTo>
                  <a:pt x="5162" y="2928"/>
                </a:lnTo>
                <a:lnTo>
                  <a:pt x="5146" y="2926"/>
                </a:lnTo>
                <a:lnTo>
                  <a:pt x="5132" y="2922"/>
                </a:lnTo>
                <a:lnTo>
                  <a:pt x="5118" y="2914"/>
                </a:lnTo>
                <a:lnTo>
                  <a:pt x="5106" y="2904"/>
                </a:lnTo>
                <a:lnTo>
                  <a:pt x="5096" y="2892"/>
                </a:lnTo>
                <a:lnTo>
                  <a:pt x="5088" y="2880"/>
                </a:lnTo>
                <a:lnTo>
                  <a:pt x="5084" y="2864"/>
                </a:lnTo>
                <a:lnTo>
                  <a:pt x="5082" y="2848"/>
                </a:lnTo>
                <a:lnTo>
                  <a:pt x="5084" y="2832"/>
                </a:lnTo>
                <a:lnTo>
                  <a:pt x="5088" y="2816"/>
                </a:lnTo>
                <a:lnTo>
                  <a:pt x="5096" y="2804"/>
                </a:lnTo>
                <a:lnTo>
                  <a:pt x="5106" y="2792"/>
                </a:lnTo>
                <a:lnTo>
                  <a:pt x="5118" y="2782"/>
                </a:lnTo>
                <a:lnTo>
                  <a:pt x="5132" y="2774"/>
                </a:lnTo>
                <a:lnTo>
                  <a:pt x="5146" y="2770"/>
                </a:lnTo>
                <a:lnTo>
                  <a:pt x="5162" y="2768"/>
                </a:lnTo>
                <a:lnTo>
                  <a:pt x="5178" y="2770"/>
                </a:lnTo>
                <a:lnTo>
                  <a:pt x="5194" y="2774"/>
                </a:lnTo>
                <a:lnTo>
                  <a:pt x="5208" y="2782"/>
                </a:lnTo>
                <a:lnTo>
                  <a:pt x="5220" y="2792"/>
                </a:lnTo>
                <a:lnTo>
                  <a:pt x="5228" y="2804"/>
                </a:lnTo>
                <a:lnTo>
                  <a:pt x="5236" y="2816"/>
                </a:lnTo>
                <a:lnTo>
                  <a:pt x="5240" y="2832"/>
                </a:lnTo>
                <a:lnTo>
                  <a:pt x="5242" y="2848"/>
                </a:lnTo>
                <a:lnTo>
                  <a:pt x="5240" y="2864"/>
                </a:lnTo>
                <a:lnTo>
                  <a:pt x="5236" y="2880"/>
                </a:lnTo>
                <a:lnTo>
                  <a:pt x="5228" y="2892"/>
                </a:lnTo>
                <a:lnTo>
                  <a:pt x="5220" y="2904"/>
                </a:lnTo>
                <a:lnTo>
                  <a:pt x="5208" y="2914"/>
                </a:lnTo>
                <a:lnTo>
                  <a:pt x="5194" y="2922"/>
                </a:lnTo>
                <a:lnTo>
                  <a:pt x="5178" y="2926"/>
                </a:lnTo>
                <a:lnTo>
                  <a:pt x="5162" y="2928"/>
                </a:lnTo>
                <a:close/>
                <a:moveTo>
                  <a:pt x="5162" y="2728"/>
                </a:moveTo>
                <a:lnTo>
                  <a:pt x="5162" y="2728"/>
                </a:lnTo>
                <a:lnTo>
                  <a:pt x="5146" y="2726"/>
                </a:lnTo>
                <a:lnTo>
                  <a:pt x="5132" y="2722"/>
                </a:lnTo>
                <a:lnTo>
                  <a:pt x="5118" y="2714"/>
                </a:lnTo>
                <a:lnTo>
                  <a:pt x="5106" y="2704"/>
                </a:lnTo>
                <a:lnTo>
                  <a:pt x="5096" y="2692"/>
                </a:lnTo>
                <a:lnTo>
                  <a:pt x="5088" y="2680"/>
                </a:lnTo>
                <a:lnTo>
                  <a:pt x="5084" y="2664"/>
                </a:lnTo>
                <a:lnTo>
                  <a:pt x="5082" y="2648"/>
                </a:lnTo>
                <a:lnTo>
                  <a:pt x="5084" y="2632"/>
                </a:lnTo>
                <a:lnTo>
                  <a:pt x="5088" y="2616"/>
                </a:lnTo>
                <a:lnTo>
                  <a:pt x="5096" y="2604"/>
                </a:lnTo>
                <a:lnTo>
                  <a:pt x="5106" y="2592"/>
                </a:lnTo>
                <a:lnTo>
                  <a:pt x="5118" y="2582"/>
                </a:lnTo>
                <a:lnTo>
                  <a:pt x="5132" y="2574"/>
                </a:lnTo>
                <a:lnTo>
                  <a:pt x="5146" y="2570"/>
                </a:lnTo>
                <a:lnTo>
                  <a:pt x="5162" y="2568"/>
                </a:lnTo>
                <a:lnTo>
                  <a:pt x="5178" y="2570"/>
                </a:lnTo>
                <a:lnTo>
                  <a:pt x="5194" y="2574"/>
                </a:lnTo>
                <a:lnTo>
                  <a:pt x="5208" y="2582"/>
                </a:lnTo>
                <a:lnTo>
                  <a:pt x="5220" y="2592"/>
                </a:lnTo>
                <a:lnTo>
                  <a:pt x="5228" y="2604"/>
                </a:lnTo>
                <a:lnTo>
                  <a:pt x="5236" y="2616"/>
                </a:lnTo>
                <a:lnTo>
                  <a:pt x="5240" y="2632"/>
                </a:lnTo>
                <a:lnTo>
                  <a:pt x="5242" y="2648"/>
                </a:lnTo>
                <a:lnTo>
                  <a:pt x="5240" y="2664"/>
                </a:lnTo>
                <a:lnTo>
                  <a:pt x="5236" y="2680"/>
                </a:lnTo>
                <a:lnTo>
                  <a:pt x="5228" y="2692"/>
                </a:lnTo>
                <a:lnTo>
                  <a:pt x="5220" y="2704"/>
                </a:lnTo>
                <a:lnTo>
                  <a:pt x="5208" y="2714"/>
                </a:lnTo>
                <a:lnTo>
                  <a:pt x="5194" y="2722"/>
                </a:lnTo>
                <a:lnTo>
                  <a:pt x="5178" y="2726"/>
                </a:lnTo>
                <a:lnTo>
                  <a:pt x="5162" y="2728"/>
                </a:lnTo>
                <a:close/>
                <a:moveTo>
                  <a:pt x="5162" y="2520"/>
                </a:moveTo>
                <a:lnTo>
                  <a:pt x="5162" y="2520"/>
                </a:lnTo>
                <a:lnTo>
                  <a:pt x="5146" y="2518"/>
                </a:lnTo>
                <a:lnTo>
                  <a:pt x="5132" y="2514"/>
                </a:lnTo>
                <a:lnTo>
                  <a:pt x="5118" y="2506"/>
                </a:lnTo>
                <a:lnTo>
                  <a:pt x="5106" y="2496"/>
                </a:lnTo>
                <a:lnTo>
                  <a:pt x="5096" y="2484"/>
                </a:lnTo>
                <a:lnTo>
                  <a:pt x="5088" y="2472"/>
                </a:lnTo>
                <a:lnTo>
                  <a:pt x="5084" y="2456"/>
                </a:lnTo>
                <a:lnTo>
                  <a:pt x="5082" y="2440"/>
                </a:lnTo>
                <a:lnTo>
                  <a:pt x="5084" y="2424"/>
                </a:lnTo>
                <a:lnTo>
                  <a:pt x="5088" y="2408"/>
                </a:lnTo>
                <a:lnTo>
                  <a:pt x="5096" y="2396"/>
                </a:lnTo>
                <a:lnTo>
                  <a:pt x="5106" y="2384"/>
                </a:lnTo>
                <a:lnTo>
                  <a:pt x="5118" y="2374"/>
                </a:lnTo>
                <a:lnTo>
                  <a:pt x="5132" y="2366"/>
                </a:lnTo>
                <a:lnTo>
                  <a:pt x="5146" y="2362"/>
                </a:lnTo>
                <a:lnTo>
                  <a:pt x="5162" y="2360"/>
                </a:lnTo>
                <a:lnTo>
                  <a:pt x="5178" y="2362"/>
                </a:lnTo>
                <a:lnTo>
                  <a:pt x="5194" y="2366"/>
                </a:lnTo>
                <a:lnTo>
                  <a:pt x="5208" y="2374"/>
                </a:lnTo>
                <a:lnTo>
                  <a:pt x="5220" y="2384"/>
                </a:lnTo>
                <a:lnTo>
                  <a:pt x="5228" y="2396"/>
                </a:lnTo>
                <a:lnTo>
                  <a:pt x="5236" y="2408"/>
                </a:lnTo>
                <a:lnTo>
                  <a:pt x="5240" y="2424"/>
                </a:lnTo>
                <a:lnTo>
                  <a:pt x="5242" y="2440"/>
                </a:lnTo>
                <a:lnTo>
                  <a:pt x="5240" y="2456"/>
                </a:lnTo>
                <a:lnTo>
                  <a:pt x="5236" y="2472"/>
                </a:lnTo>
                <a:lnTo>
                  <a:pt x="5228" y="2484"/>
                </a:lnTo>
                <a:lnTo>
                  <a:pt x="5220" y="2496"/>
                </a:lnTo>
                <a:lnTo>
                  <a:pt x="5208" y="2506"/>
                </a:lnTo>
                <a:lnTo>
                  <a:pt x="5194" y="2514"/>
                </a:lnTo>
                <a:lnTo>
                  <a:pt x="5178" y="2518"/>
                </a:lnTo>
                <a:lnTo>
                  <a:pt x="5162" y="2520"/>
                </a:lnTo>
                <a:close/>
                <a:moveTo>
                  <a:pt x="5162" y="2312"/>
                </a:moveTo>
                <a:lnTo>
                  <a:pt x="5162" y="2312"/>
                </a:lnTo>
                <a:lnTo>
                  <a:pt x="5146" y="2310"/>
                </a:lnTo>
                <a:lnTo>
                  <a:pt x="5132" y="2306"/>
                </a:lnTo>
                <a:lnTo>
                  <a:pt x="5118" y="2298"/>
                </a:lnTo>
                <a:lnTo>
                  <a:pt x="5106" y="2288"/>
                </a:lnTo>
                <a:lnTo>
                  <a:pt x="5096" y="2276"/>
                </a:lnTo>
                <a:lnTo>
                  <a:pt x="5088" y="2264"/>
                </a:lnTo>
                <a:lnTo>
                  <a:pt x="5084" y="2248"/>
                </a:lnTo>
                <a:lnTo>
                  <a:pt x="5082" y="2232"/>
                </a:lnTo>
                <a:lnTo>
                  <a:pt x="5084" y="2216"/>
                </a:lnTo>
                <a:lnTo>
                  <a:pt x="5088" y="2200"/>
                </a:lnTo>
                <a:lnTo>
                  <a:pt x="5096" y="2188"/>
                </a:lnTo>
                <a:lnTo>
                  <a:pt x="5106" y="2176"/>
                </a:lnTo>
                <a:lnTo>
                  <a:pt x="5118" y="2166"/>
                </a:lnTo>
                <a:lnTo>
                  <a:pt x="5132" y="2158"/>
                </a:lnTo>
                <a:lnTo>
                  <a:pt x="5146" y="2154"/>
                </a:lnTo>
                <a:lnTo>
                  <a:pt x="5162" y="2152"/>
                </a:lnTo>
                <a:lnTo>
                  <a:pt x="5178" y="2154"/>
                </a:lnTo>
                <a:lnTo>
                  <a:pt x="5194" y="2158"/>
                </a:lnTo>
                <a:lnTo>
                  <a:pt x="5208" y="2166"/>
                </a:lnTo>
                <a:lnTo>
                  <a:pt x="5220" y="2176"/>
                </a:lnTo>
                <a:lnTo>
                  <a:pt x="5228" y="2188"/>
                </a:lnTo>
                <a:lnTo>
                  <a:pt x="5236" y="2200"/>
                </a:lnTo>
                <a:lnTo>
                  <a:pt x="5240" y="2216"/>
                </a:lnTo>
                <a:lnTo>
                  <a:pt x="5242" y="2232"/>
                </a:lnTo>
                <a:lnTo>
                  <a:pt x="5240" y="2248"/>
                </a:lnTo>
                <a:lnTo>
                  <a:pt x="5236" y="2264"/>
                </a:lnTo>
                <a:lnTo>
                  <a:pt x="5228" y="2276"/>
                </a:lnTo>
                <a:lnTo>
                  <a:pt x="5220" y="2288"/>
                </a:lnTo>
                <a:lnTo>
                  <a:pt x="5208" y="2298"/>
                </a:lnTo>
                <a:lnTo>
                  <a:pt x="5194" y="2306"/>
                </a:lnTo>
                <a:lnTo>
                  <a:pt x="5178" y="2310"/>
                </a:lnTo>
                <a:lnTo>
                  <a:pt x="5162" y="2312"/>
                </a:lnTo>
                <a:close/>
                <a:moveTo>
                  <a:pt x="5162" y="2096"/>
                </a:moveTo>
                <a:lnTo>
                  <a:pt x="5162" y="2096"/>
                </a:lnTo>
                <a:lnTo>
                  <a:pt x="5146" y="2094"/>
                </a:lnTo>
                <a:lnTo>
                  <a:pt x="5132" y="2090"/>
                </a:lnTo>
                <a:lnTo>
                  <a:pt x="5118" y="2082"/>
                </a:lnTo>
                <a:lnTo>
                  <a:pt x="5106" y="2072"/>
                </a:lnTo>
                <a:lnTo>
                  <a:pt x="5096" y="2060"/>
                </a:lnTo>
                <a:lnTo>
                  <a:pt x="5088" y="2048"/>
                </a:lnTo>
                <a:lnTo>
                  <a:pt x="5084" y="2032"/>
                </a:lnTo>
                <a:lnTo>
                  <a:pt x="5082" y="2016"/>
                </a:lnTo>
                <a:lnTo>
                  <a:pt x="5084" y="2000"/>
                </a:lnTo>
                <a:lnTo>
                  <a:pt x="5088" y="1984"/>
                </a:lnTo>
                <a:lnTo>
                  <a:pt x="5096" y="1972"/>
                </a:lnTo>
                <a:lnTo>
                  <a:pt x="5106" y="1960"/>
                </a:lnTo>
                <a:lnTo>
                  <a:pt x="5118" y="1950"/>
                </a:lnTo>
                <a:lnTo>
                  <a:pt x="5132" y="1942"/>
                </a:lnTo>
                <a:lnTo>
                  <a:pt x="5146" y="1938"/>
                </a:lnTo>
                <a:lnTo>
                  <a:pt x="5162" y="1936"/>
                </a:lnTo>
                <a:lnTo>
                  <a:pt x="5178" y="1938"/>
                </a:lnTo>
                <a:lnTo>
                  <a:pt x="5194" y="1942"/>
                </a:lnTo>
                <a:lnTo>
                  <a:pt x="5208" y="1950"/>
                </a:lnTo>
                <a:lnTo>
                  <a:pt x="5220" y="1960"/>
                </a:lnTo>
                <a:lnTo>
                  <a:pt x="5228" y="1972"/>
                </a:lnTo>
                <a:lnTo>
                  <a:pt x="5236" y="1984"/>
                </a:lnTo>
                <a:lnTo>
                  <a:pt x="5240" y="2000"/>
                </a:lnTo>
                <a:lnTo>
                  <a:pt x="5242" y="2016"/>
                </a:lnTo>
                <a:lnTo>
                  <a:pt x="5240" y="2032"/>
                </a:lnTo>
                <a:lnTo>
                  <a:pt x="5236" y="2048"/>
                </a:lnTo>
                <a:lnTo>
                  <a:pt x="5228" y="2060"/>
                </a:lnTo>
                <a:lnTo>
                  <a:pt x="5220" y="2072"/>
                </a:lnTo>
                <a:lnTo>
                  <a:pt x="5208" y="2082"/>
                </a:lnTo>
                <a:lnTo>
                  <a:pt x="5194" y="2090"/>
                </a:lnTo>
                <a:lnTo>
                  <a:pt x="5178" y="2094"/>
                </a:lnTo>
                <a:lnTo>
                  <a:pt x="5162" y="2096"/>
                </a:lnTo>
                <a:close/>
                <a:moveTo>
                  <a:pt x="5162" y="1880"/>
                </a:moveTo>
                <a:lnTo>
                  <a:pt x="5162" y="1880"/>
                </a:lnTo>
                <a:lnTo>
                  <a:pt x="5146" y="1878"/>
                </a:lnTo>
                <a:lnTo>
                  <a:pt x="5132" y="1874"/>
                </a:lnTo>
                <a:lnTo>
                  <a:pt x="5118" y="1866"/>
                </a:lnTo>
                <a:lnTo>
                  <a:pt x="5106" y="1856"/>
                </a:lnTo>
                <a:lnTo>
                  <a:pt x="5096" y="1844"/>
                </a:lnTo>
                <a:lnTo>
                  <a:pt x="5088" y="1832"/>
                </a:lnTo>
                <a:lnTo>
                  <a:pt x="5084" y="1816"/>
                </a:lnTo>
                <a:lnTo>
                  <a:pt x="5082" y="1800"/>
                </a:lnTo>
                <a:lnTo>
                  <a:pt x="5084" y="1784"/>
                </a:lnTo>
                <a:lnTo>
                  <a:pt x="5088" y="1768"/>
                </a:lnTo>
                <a:lnTo>
                  <a:pt x="5096" y="1756"/>
                </a:lnTo>
                <a:lnTo>
                  <a:pt x="5106" y="1744"/>
                </a:lnTo>
                <a:lnTo>
                  <a:pt x="5118" y="1734"/>
                </a:lnTo>
                <a:lnTo>
                  <a:pt x="5132" y="1726"/>
                </a:lnTo>
                <a:lnTo>
                  <a:pt x="5146" y="1722"/>
                </a:lnTo>
                <a:lnTo>
                  <a:pt x="5162" y="1720"/>
                </a:lnTo>
                <a:lnTo>
                  <a:pt x="5178" y="1722"/>
                </a:lnTo>
                <a:lnTo>
                  <a:pt x="5194" y="1726"/>
                </a:lnTo>
                <a:lnTo>
                  <a:pt x="5208" y="1734"/>
                </a:lnTo>
                <a:lnTo>
                  <a:pt x="5220" y="1744"/>
                </a:lnTo>
                <a:lnTo>
                  <a:pt x="5228" y="1756"/>
                </a:lnTo>
                <a:lnTo>
                  <a:pt x="5236" y="1768"/>
                </a:lnTo>
                <a:lnTo>
                  <a:pt x="5240" y="1784"/>
                </a:lnTo>
                <a:lnTo>
                  <a:pt x="5242" y="1800"/>
                </a:lnTo>
                <a:lnTo>
                  <a:pt x="5240" y="1816"/>
                </a:lnTo>
                <a:lnTo>
                  <a:pt x="5236" y="1832"/>
                </a:lnTo>
                <a:lnTo>
                  <a:pt x="5228" y="1844"/>
                </a:lnTo>
                <a:lnTo>
                  <a:pt x="5220" y="1856"/>
                </a:lnTo>
                <a:lnTo>
                  <a:pt x="5208" y="1866"/>
                </a:lnTo>
                <a:lnTo>
                  <a:pt x="5194" y="1874"/>
                </a:lnTo>
                <a:lnTo>
                  <a:pt x="5178" y="1878"/>
                </a:lnTo>
                <a:lnTo>
                  <a:pt x="5162" y="1880"/>
                </a:lnTo>
                <a:close/>
                <a:moveTo>
                  <a:pt x="5162" y="1680"/>
                </a:moveTo>
                <a:lnTo>
                  <a:pt x="5162" y="1680"/>
                </a:lnTo>
                <a:lnTo>
                  <a:pt x="5146" y="1678"/>
                </a:lnTo>
                <a:lnTo>
                  <a:pt x="5132" y="1674"/>
                </a:lnTo>
                <a:lnTo>
                  <a:pt x="5118" y="1666"/>
                </a:lnTo>
                <a:lnTo>
                  <a:pt x="5106" y="1656"/>
                </a:lnTo>
                <a:lnTo>
                  <a:pt x="5096" y="1644"/>
                </a:lnTo>
                <a:lnTo>
                  <a:pt x="5088" y="1632"/>
                </a:lnTo>
                <a:lnTo>
                  <a:pt x="5084" y="1616"/>
                </a:lnTo>
                <a:lnTo>
                  <a:pt x="5082" y="1600"/>
                </a:lnTo>
                <a:lnTo>
                  <a:pt x="5084" y="1584"/>
                </a:lnTo>
                <a:lnTo>
                  <a:pt x="5088" y="1568"/>
                </a:lnTo>
                <a:lnTo>
                  <a:pt x="5096" y="1556"/>
                </a:lnTo>
                <a:lnTo>
                  <a:pt x="5106" y="1544"/>
                </a:lnTo>
                <a:lnTo>
                  <a:pt x="5118" y="1534"/>
                </a:lnTo>
                <a:lnTo>
                  <a:pt x="5132" y="1526"/>
                </a:lnTo>
                <a:lnTo>
                  <a:pt x="5146" y="1522"/>
                </a:lnTo>
                <a:lnTo>
                  <a:pt x="5162" y="1520"/>
                </a:lnTo>
                <a:lnTo>
                  <a:pt x="5178" y="1522"/>
                </a:lnTo>
                <a:lnTo>
                  <a:pt x="5194" y="1526"/>
                </a:lnTo>
                <a:lnTo>
                  <a:pt x="5208" y="1534"/>
                </a:lnTo>
                <a:lnTo>
                  <a:pt x="5220" y="1544"/>
                </a:lnTo>
                <a:lnTo>
                  <a:pt x="5228" y="1556"/>
                </a:lnTo>
                <a:lnTo>
                  <a:pt x="5236" y="1568"/>
                </a:lnTo>
                <a:lnTo>
                  <a:pt x="5240" y="1584"/>
                </a:lnTo>
                <a:lnTo>
                  <a:pt x="5242" y="1600"/>
                </a:lnTo>
                <a:lnTo>
                  <a:pt x="5240" y="1616"/>
                </a:lnTo>
                <a:lnTo>
                  <a:pt x="5236" y="1632"/>
                </a:lnTo>
                <a:lnTo>
                  <a:pt x="5228" y="1644"/>
                </a:lnTo>
                <a:lnTo>
                  <a:pt x="5220" y="1656"/>
                </a:lnTo>
                <a:lnTo>
                  <a:pt x="5208" y="1666"/>
                </a:lnTo>
                <a:lnTo>
                  <a:pt x="5194" y="1674"/>
                </a:lnTo>
                <a:lnTo>
                  <a:pt x="5178" y="1678"/>
                </a:lnTo>
                <a:lnTo>
                  <a:pt x="5162" y="1680"/>
                </a:lnTo>
                <a:close/>
                <a:moveTo>
                  <a:pt x="5162" y="1472"/>
                </a:moveTo>
                <a:lnTo>
                  <a:pt x="5162" y="1472"/>
                </a:lnTo>
                <a:lnTo>
                  <a:pt x="5146" y="1470"/>
                </a:lnTo>
                <a:lnTo>
                  <a:pt x="5132" y="1466"/>
                </a:lnTo>
                <a:lnTo>
                  <a:pt x="5118" y="1458"/>
                </a:lnTo>
                <a:lnTo>
                  <a:pt x="5106" y="1448"/>
                </a:lnTo>
                <a:lnTo>
                  <a:pt x="5096" y="1436"/>
                </a:lnTo>
                <a:lnTo>
                  <a:pt x="5088" y="1424"/>
                </a:lnTo>
                <a:lnTo>
                  <a:pt x="5084" y="1408"/>
                </a:lnTo>
                <a:lnTo>
                  <a:pt x="5082" y="1392"/>
                </a:lnTo>
                <a:lnTo>
                  <a:pt x="5084" y="1376"/>
                </a:lnTo>
                <a:lnTo>
                  <a:pt x="5088" y="1360"/>
                </a:lnTo>
                <a:lnTo>
                  <a:pt x="5096" y="1348"/>
                </a:lnTo>
                <a:lnTo>
                  <a:pt x="5106" y="1336"/>
                </a:lnTo>
                <a:lnTo>
                  <a:pt x="5118" y="1326"/>
                </a:lnTo>
                <a:lnTo>
                  <a:pt x="5132" y="1318"/>
                </a:lnTo>
                <a:lnTo>
                  <a:pt x="5146" y="1314"/>
                </a:lnTo>
                <a:lnTo>
                  <a:pt x="5162" y="1312"/>
                </a:lnTo>
                <a:lnTo>
                  <a:pt x="5178" y="1314"/>
                </a:lnTo>
                <a:lnTo>
                  <a:pt x="5194" y="1318"/>
                </a:lnTo>
                <a:lnTo>
                  <a:pt x="5208" y="1326"/>
                </a:lnTo>
                <a:lnTo>
                  <a:pt x="5220" y="1336"/>
                </a:lnTo>
                <a:lnTo>
                  <a:pt x="5228" y="1348"/>
                </a:lnTo>
                <a:lnTo>
                  <a:pt x="5236" y="1360"/>
                </a:lnTo>
                <a:lnTo>
                  <a:pt x="5240" y="1376"/>
                </a:lnTo>
                <a:lnTo>
                  <a:pt x="5242" y="1392"/>
                </a:lnTo>
                <a:lnTo>
                  <a:pt x="5240" y="1408"/>
                </a:lnTo>
                <a:lnTo>
                  <a:pt x="5236" y="1424"/>
                </a:lnTo>
                <a:lnTo>
                  <a:pt x="5228" y="1436"/>
                </a:lnTo>
                <a:lnTo>
                  <a:pt x="5220" y="1448"/>
                </a:lnTo>
                <a:lnTo>
                  <a:pt x="5208" y="1458"/>
                </a:lnTo>
                <a:lnTo>
                  <a:pt x="5194" y="1466"/>
                </a:lnTo>
                <a:lnTo>
                  <a:pt x="5178" y="1470"/>
                </a:lnTo>
                <a:lnTo>
                  <a:pt x="5162" y="1472"/>
                </a:lnTo>
                <a:close/>
                <a:moveTo>
                  <a:pt x="5162" y="1264"/>
                </a:moveTo>
                <a:lnTo>
                  <a:pt x="5162" y="1264"/>
                </a:lnTo>
                <a:lnTo>
                  <a:pt x="5146" y="1262"/>
                </a:lnTo>
                <a:lnTo>
                  <a:pt x="5132" y="1258"/>
                </a:lnTo>
                <a:lnTo>
                  <a:pt x="5118" y="1250"/>
                </a:lnTo>
                <a:lnTo>
                  <a:pt x="5106" y="1240"/>
                </a:lnTo>
                <a:lnTo>
                  <a:pt x="5096" y="1228"/>
                </a:lnTo>
                <a:lnTo>
                  <a:pt x="5088" y="1216"/>
                </a:lnTo>
                <a:lnTo>
                  <a:pt x="5084" y="1200"/>
                </a:lnTo>
                <a:lnTo>
                  <a:pt x="5082" y="1184"/>
                </a:lnTo>
                <a:lnTo>
                  <a:pt x="5084" y="1168"/>
                </a:lnTo>
                <a:lnTo>
                  <a:pt x="5088" y="1152"/>
                </a:lnTo>
                <a:lnTo>
                  <a:pt x="5096" y="1140"/>
                </a:lnTo>
                <a:lnTo>
                  <a:pt x="5106" y="1128"/>
                </a:lnTo>
                <a:lnTo>
                  <a:pt x="5118" y="1118"/>
                </a:lnTo>
                <a:lnTo>
                  <a:pt x="5132" y="1110"/>
                </a:lnTo>
                <a:lnTo>
                  <a:pt x="5146" y="1106"/>
                </a:lnTo>
                <a:lnTo>
                  <a:pt x="5162" y="1104"/>
                </a:lnTo>
                <a:lnTo>
                  <a:pt x="5178" y="1106"/>
                </a:lnTo>
                <a:lnTo>
                  <a:pt x="5194" y="1110"/>
                </a:lnTo>
                <a:lnTo>
                  <a:pt x="5208" y="1118"/>
                </a:lnTo>
                <a:lnTo>
                  <a:pt x="5220" y="1128"/>
                </a:lnTo>
                <a:lnTo>
                  <a:pt x="5228" y="1140"/>
                </a:lnTo>
                <a:lnTo>
                  <a:pt x="5236" y="1152"/>
                </a:lnTo>
                <a:lnTo>
                  <a:pt x="5240" y="1168"/>
                </a:lnTo>
                <a:lnTo>
                  <a:pt x="5242" y="1184"/>
                </a:lnTo>
                <a:lnTo>
                  <a:pt x="5240" y="1200"/>
                </a:lnTo>
                <a:lnTo>
                  <a:pt x="5236" y="1216"/>
                </a:lnTo>
                <a:lnTo>
                  <a:pt x="5228" y="1228"/>
                </a:lnTo>
                <a:lnTo>
                  <a:pt x="5220" y="1240"/>
                </a:lnTo>
                <a:lnTo>
                  <a:pt x="5208" y="1250"/>
                </a:lnTo>
                <a:lnTo>
                  <a:pt x="5194" y="1258"/>
                </a:lnTo>
                <a:lnTo>
                  <a:pt x="5178" y="1262"/>
                </a:lnTo>
                <a:lnTo>
                  <a:pt x="5162" y="1264"/>
                </a:lnTo>
                <a:close/>
                <a:moveTo>
                  <a:pt x="5162" y="1056"/>
                </a:moveTo>
                <a:lnTo>
                  <a:pt x="5162" y="1056"/>
                </a:lnTo>
                <a:lnTo>
                  <a:pt x="5146" y="1054"/>
                </a:lnTo>
                <a:lnTo>
                  <a:pt x="5132" y="1050"/>
                </a:lnTo>
                <a:lnTo>
                  <a:pt x="5118" y="1042"/>
                </a:lnTo>
                <a:lnTo>
                  <a:pt x="5106" y="1032"/>
                </a:lnTo>
                <a:lnTo>
                  <a:pt x="5096" y="1020"/>
                </a:lnTo>
                <a:lnTo>
                  <a:pt x="5088" y="1008"/>
                </a:lnTo>
                <a:lnTo>
                  <a:pt x="5084" y="992"/>
                </a:lnTo>
                <a:lnTo>
                  <a:pt x="5082" y="976"/>
                </a:lnTo>
                <a:lnTo>
                  <a:pt x="5084" y="960"/>
                </a:lnTo>
                <a:lnTo>
                  <a:pt x="5088" y="944"/>
                </a:lnTo>
                <a:lnTo>
                  <a:pt x="5096" y="932"/>
                </a:lnTo>
                <a:lnTo>
                  <a:pt x="5106" y="920"/>
                </a:lnTo>
                <a:lnTo>
                  <a:pt x="5118" y="910"/>
                </a:lnTo>
                <a:lnTo>
                  <a:pt x="5132" y="902"/>
                </a:lnTo>
                <a:lnTo>
                  <a:pt x="5146" y="898"/>
                </a:lnTo>
                <a:lnTo>
                  <a:pt x="5162" y="896"/>
                </a:lnTo>
                <a:lnTo>
                  <a:pt x="5178" y="898"/>
                </a:lnTo>
                <a:lnTo>
                  <a:pt x="5194" y="902"/>
                </a:lnTo>
                <a:lnTo>
                  <a:pt x="5208" y="910"/>
                </a:lnTo>
                <a:lnTo>
                  <a:pt x="5220" y="920"/>
                </a:lnTo>
                <a:lnTo>
                  <a:pt x="5228" y="932"/>
                </a:lnTo>
                <a:lnTo>
                  <a:pt x="5236" y="944"/>
                </a:lnTo>
                <a:lnTo>
                  <a:pt x="5240" y="960"/>
                </a:lnTo>
                <a:lnTo>
                  <a:pt x="5242" y="976"/>
                </a:lnTo>
                <a:lnTo>
                  <a:pt x="5240" y="992"/>
                </a:lnTo>
                <a:lnTo>
                  <a:pt x="5236" y="1008"/>
                </a:lnTo>
                <a:lnTo>
                  <a:pt x="5228" y="1020"/>
                </a:lnTo>
                <a:lnTo>
                  <a:pt x="5220" y="1032"/>
                </a:lnTo>
                <a:lnTo>
                  <a:pt x="5208" y="1042"/>
                </a:lnTo>
                <a:lnTo>
                  <a:pt x="5194" y="1050"/>
                </a:lnTo>
                <a:lnTo>
                  <a:pt x="5178" y="1054"/>
                </a:lnTo>
                <a:lnTo>
                  <a:pt x="5162" y="1056"/>
                </a:lnTo>
                <a:close/>
                <a:moveTo>
                  <a:pt x="5162" y="840"/>
                </a:moveTo>
                <a:lnTo>
                  <a:pt x="5162" y="840"/>
                </a:lnTo>
                <a:lnTo>
                  <a:pt x="5146" y="838"/>
                </a:lnTo>
                <a:lnTo>
                  <a:pt x="5132" y="834"/>
                </a:lnTo>
                <a:lnTo>
                  <a:pt x="5118" y="826"/>
                </a:lnTo>
                <a:lnTo>
                  <a:pt x="5106" y="816"/>
                </a:lnTo>
                <a:lnTo>
                  <a:pt x="5096" y="804"/>
                </a:lnTo>
                <a:lnTo>
                  <a:pt x="5088" y="792"/>
                </a:lnTo>
                <a:lnTo>
                  <a:pt x="5084" y="776"/>
                </a:lnTo>
                <a:lnTo>
                  <a:pt x="5082" y="760"/>
                </a:lnTo>
                <a:lnTo>
                  <a:pt x="5084" y="744"/>
                </a:lnTo>
                <a:lnTo>
                  <a:pt x="5088" y="728"/>
                </a:lnTo>
                <a:lnTo>
                  <a:pt x="5096" y="716"/>
                </a:lnTo>
                <a:lnTo>
                  <a:pt x="5106" y="704"/>
                </a:lnTo>
                <a:lnTo>
                  <a:pt x="5118" y="694"/>
                </a:lnTo>
                <a:lnTo>
                  <a:pt x="5132" y="686"/>
                </a:lnTo>
                <a:lnTo>
                  <a:pt x="5146" y="682"/>
                </a:lnTo>
                <a:lnTo>
                  <a:pt x="5162" y="680"/>
                </a:lnTo>
                <a:lnTo>
                  <a:pt x="5178" y="682"/>
                </a:lnTo>
                <a:lnTo>
                  <a:pt x="5194" y="686"/>
                </a:lnTo>
                <a:lnTo>
                  <a:pt x="5208" y="694"/>
                </a:lnTo>
                <a:lnTo>
                  <a:pt x="5220" y="704"/>
                </a:lnTo>
                <a:lnTo>
                  <a:pt x="5228" y="716"/>
                </a:lnTo>
                <a:lnTo>
                  <a:pt x="5236" y="728"/>
                </a:lnTo>
                <a:lnTo>
                  <a:pt x="5240" y="744"/>
                </a:lnTo>
                <a:lnTo>
                  <a:pt x="5242" y="760"/>
                </a:lnTo>
                <a:lnTo>
                  <a:pt x="5240" y="776"/>
                </a:lnTo>
                <a:lnTo>
                  <a:pt x="5236" y="792"/>
                </a:lnTo>
                <a:lnTo>
                  <a:pt x="5228" y="804"/>
                </a:lnTo>
                <a:lnTo>
                  <a:pt x="5220" y="816"/>
                </a:lnTo>
                <a:lnTo>
                  <a:pt x="5208" y="826"/>
                </a:lnTo>
                <a:lnTo>
                  <a:pt x="5194" y="834"/>
                </a:lnTo>
                <a:lnTo>
                  <a:pt x="5178" y="838"/>
                </a:lnTo>
                <a:lnTo>
                  <a:pt x="5162" y="840"/>
                </a:lnTo>
                <a:close/>
                <a:moveTo>
                  <a:pt x="5162" y="640"/>
                </a:moveTo>
                <a:lnTo>
                  <a:pt x="5162" y="640"/>
                </a:lnTo>
                <a:lnTo>
                  <a:pt x="5146" y="638"/>
                </a:lnTo>
                <a:lnTo>
                  <a:pt x="5132" y="634"/>
                </a:lnTo>
                <a:lnTo>
                  <a:pt x="5118" y="626"/>
                </a:lnTo>
                <a:lnTo>
                  <a:pt x="5106" y="616"/>
                </a:lnTo>
                <a:lnTo>
                  <a:pt x="5096" y="604"/>
                </a:lnTo>
                <a:lnTo>
                  <a:pt x="5088" y="592"/>
                </a:lnTo>
                <a:lnTo>
                  <a:pt x="5084" y="576"/>
                </a:lnTo>
                <a:lnTo>
                  <a:pt x="5082" y="560"/>
                </a:lnTo>
                <a:lnTo>
                  <a:pt x="5084" y="544"/>
                </a:lnTo>
                <a:lnTo>
                  <a:pt x="5088" y="528"/>
                </a:lnTo>
                <a:lnTo>
                  <a:pt x="5096" y="516"/>
                </a:lnTo>
                <a:lnTo>
                  <a:pt x="5106" y="504"/>
                </a:lnTo>
                <a:lnTo>
                  <a:pt x="5118" y="494"/>
                </a:lnTo>
                <a:lnTo>
                  <a:pt x="5132" y="486"/>
                </a:lnTo>
                <a:lnTo>
                  <a:pt x="5146" y="482"/>
                </a:lnTo>
                <a:lnTo>
                  <a:pt x="5162" y="480"/>
                </a:lnTo>
                <a:lnTo>
                  <a:pt x="5178" y="482"/>
                </a:lnTo>
                <a:lnTo>
                  <a:pt x="5194" y="486"/>
                </a:lnTo>
                <a:lnTo>
                  <a:pt x="5208" y="494"/>
                </a:lnTo>
                <a:lnTo>
                  <a:pt x="5220" y="504"/>
                </a:lnTo>
                <a:lnTo>
                  <a:pt x="5228" y="516"/>
                </a:lnTo>
                <a:lnTo>
                  <a:pt x="5236" y="528"/>
                </a:lnTo>
                <a:lnTo>
                  <a:pt x="5240" y="544"/>
                </a:lnTo>
                <a:lnTo>
                  <a:pt x="5242" y="560"/>
                </a:lnTo>
                <a:lnTo>
                  <a:pt x="5240" y="576"/>
                </a:lnTo>
                <a:lnTo>
                  <a:pt x="5236" y="592"/>
                </a:lnTo>
                <a:lnTo>
                  <a:pt x="5228" y="604"/>
                </a:lnTo>
                <a:lnTo>
                  <a:pt x="5220" y="616"/>
                </a:lnTo>
                <a:lnTo>
                  <a:pt x="5208" y="626"/>
                </a:lnTo>
                <a:lnTo>
                  <a:pt x="5194" y="634"/>
                </a:lnTo>
                <a:lnTo>
                  <a:pt x="5178" y="638"/>
                </a:lnTo>
                <a:lnTo>
                  <a:pt x="5162" y="640"/>
                </a:lnTo>
                <a:close/>
                <a:moveTo>
                  <a:pt x="5162" y="432"/>
                </a:moveTo>
                <a:lnTo>
                  <a:pt x="5162" y="432"/>
                </a:lnTo>
                <a:lnTo>
                  <a:pt x="5146" y="430"/>
                </a:lnTo>
                <a:lnTo>
                  <a:pt x="5132" y="426"/>
                </a:lnTo>
                <a:lnTo>
                  <a:pt x="5118" y="418"/>
                </a:lnTo>
                <a:lnTo>
                  <a:pt x="5106" y="408"/>
                </a:lnTo>
                <a:lnTo>
                  <a:pt x="5096" y="396"/>
                </a:lnTo>
                <a:lnTo>
                  <a:pt x="5088" y="384"/>
                </a:lnTo>
                <a:lnTo>
                  <a:pt x="5084" y="368"/>
                </a:lnTo>
                <a:lnTo>
                  <a:pt x="5082" y="352"/>
                </a:lnTo>
                <a:lnTo>
                  <a:pt x="5084" y="336"/>
                </a:lnTo>
                <a:lnTo>
                  <a:pt x="5088" y="320"/>
                </a:lnTo>
                <a:lnTo>
                  <a:pt x="5096" y="308"/>
                </a:lnTo>
                <a:lnTo>
                  <a:pt x="5106" y="296"/>
                </a:lnTo>
                <a:lnTo>
                  <a:pt x="5118" y="286"/>
                </a:lnTo>
                <a:lnTo>
                  <a:pt x="5132" y="278"/>
                </a:lnTo>
                <a:lnTo>
                  <a:pt x="5146" y="274"/>
                </a:lnTo>
                <a:lnTo>
                  <a:pt x="5162" y="272"/>
                </a:lnTo>
                <a:lnTo>
                  <a:pt x="5178" y="274"/>
                </a:lnTo>
                <a:lnTo>
                  <a:pt x="5194" y="278"/>
                </a:lnTo>
                <a:lnTo>
                  <a:pt x="5208" y="286"/>
                </a:lnTo>
                <a:lnTo>
                  <a:pt x="5220" y="296"/>
                </a:lnTo>
                <a:lnTo>
                  <a:pt x="5228" y="308"/>
                </a:lnTo>
                <a:lnTo>
                  <a:pt x="5236" y="320"/>
                </a:lnTo>
                <a:lnTo>
                  <a:pt x="5240" y="336"/>
                </a:lnTo>
                <a:lnTo>
                  <a:pt x="5242" y="352"/>
                </a:lnTo>
                <a:lnTo>
                  <a:pt x="5240" y="368"/>
                </a:lnTo>
                <a:lnTo>
                  <a:pt x="5236" y="384"/>
                </a:lnTo>
                <a:lnTo>
                  <a:pt x="5228" y="396"/>
                </a:lnTo>
                <a:lnTo>
                  <a:pt x="5220" y="408"/>
                </a:lnTo>
                <a:lnTo>
                  <a:pt x="5208" y="418"/>
                </a:lnTo>
                <a:lnTo>
                  <a:pt x="5194" y="426"/>
                </a:lnTo>
                <a:lnTo>
                  <a:pt x="5178" y="430"/>
                </a:lnTo>
                <a:lnTo>
                  <a:pt x="5162" y="432"/>
                </a:lnTo>
                <a:close/>
                <a:moveTo>
                  <a:pt x="5162" y="224"/>
                </a:moveTo>
                <a:lnTo>
                  <a:pt x="5162" y="224"/>
                </a:lnTo>
                <a:lnTo>
                  <a:pt x="5146" y="222"/>
                </a:lnTo>
                <a:lnTo>
                  <a:pt x="5132" y="218"/>
                </a:lnTo>
                <a:lnTo>
                  <a:pt x="5118" y="210"/>
                </a:lnTo>
                <a:lnTo>
                  <a:pt x="5106" y="200"/>
                </a:lnTo>
                <a:lnTo>
                  <a:pt x="5096" y="188"/>
                </a:lnTo>
                <a:lnTo>
                  <a:pt x="5088" y="176"/>
                </a:lnTo>
                <a:lnTo>
                  <a:pt x="5084" y="160"/>
                </a:lnTo>
                <a:lnTo>
                  <a:pt x="5082" y="144"/>
                </a:lnTo>
                <a:lnTo>
                  <a:pt x="5084" y="128"/>
                </a:lnTo>
                <a:lnTo>
                  <a:pt x="5088" y="112"/>
                </a:lnTo>
                <a:lnTo>
                  <a:pt x="5096" y="100"/>
                </a:lnTo>
                <a:lnTo>
                  <a:pt x="5106" y="88"/>
                </a:lnTo>
                <a:lnTo>
                  <a:pt x="5118" y="78"/>
                </a:lnTo>
                <a:lnTo>
                  <a:pt x="5132" y="70"/>
                </a:lnTo>
                <a:lnTo>
                  <a:pt x="5146" y="66"/>
                </a:lnTo>
                <a:lnTo>
                  <a:pt x="5162" y="64"/>
                </a:lnTo>
                <a:lnTo>
                  <a:pt x="5178" y="66"/>
                </a:lnTo>
                <a:lnTo>
                  <a:pt x="5194" y="70"/>
                </a:lnTo>
                <a:lnTo>
                  <a:pt x="5208" y="78"/>
                </a:lnTo>
                <a:lnTo>
                  <a:pt x="5220" y="88"/>
                </a:lnTo>
                <a:lnTo>
                  <a:pt x="5228" y="100"/>
                </a:lnTo>
                <a:lnTo>
                  <a:pt x="5236" y="112"/>
                </a:lnTo>
                <a:lnTo>
                  <a:pt x="5240" y="128"/>
                </a:lnTo>
                <a:lnTo>
                  <a:pt x="5242" y="144"/>
                </a:lnTo>
                <a:lnTo>
                  <a:pt x="5240" y="160"/>
                </a:lnTo>
                <a:lnTo>
                  <a:pt x="5236" y="176"/>
                </a:lnTo>
                <a:lnTo>
                  <a:pt x="5228" y="188"/>
                </a:lnTo>
                <a:lnTo>
                  <a:pt x="5220" y="200"/>
                </a:lnTo>
                <a:lnTo>
                  <a:pt x="5208" y="210"/>
                </a:lnTo>
                <a:lnTo>
                  <a:pt x="5194" y="218"/>
                </a:lnTo>
                <a:lnTo>
                  <a:pt x="5178" y="222"/>
                </a:lnTo>
                <a:lnTo>
                  <a:pt x="5162" y="224"/>
                </a:lnTo>
                <a:close/>
                <a:moveTo>
                  <a:pt x="5372" y="4824"/>
                </a:moveTo>
                <a:lnTo>
                  <a:pt x="5372" y="4824"/>
                </a:lnTo>
                <a:lnTo>
                  <a:pt x="5356" y="4822"/>
                </a:lnTo>
                <a:lnTo>
                  <a:pt x="5340" y="4818"/>
                </a:lnTo>
                <a:lnTo>
                  <a:pt x="5326" y="4810"/>
                </a:lnTo>
                <a:lnTo>
                  <a:pt x="5316" y="4800"/>
                </a:lnTo>
                <a:lnTo>
                  <a:pt x="5306" y="4788"/>
                </a:lnTo>
                <a:lnTo>
                  <a:pt x="5298" y="4776"/>
                </a:lnTo>
                <a:lnTo>
                  <a:pt x="5294" y="4760"/>
                </a:lnTo>
                <a:lnTo>
                  <a:pt x="5292" y="4744"/>
                </a:lnTo>
                <a:lnTo>
                  <a:pt x="5294" y="4728"/>
                </a:lnTo>
                <a:lnTo>
                  <a:pt x="5298" y="4712"/>
                </a:lnTo>
                <a:lnTo>
                  <a:pt x="5306" y="4700"/>
                </a:lnTo>
                <a:lnTo>
                  <a:pt x="5316" y="4688"/>
                </a:lnTo>
                <a:lnTo>
                  <a:pt x="5326" y="4678"/>
                </a:lnTo>
                <a:lnTo>
                  <a:pt x="5340" y="4670"/>
                </a:lnTo>
                <a:lnTo>
                  <a:pt x="5356" y="4666"/>
                </a:lnTo>
                <a:lnTo>
                  <a:pt x="5372" y="4664"/>
                </a:lnTo>
                <a:lnTo>
                  <a:pt x="5388" y="4666"/>
                </a:lnTo>
                <a:lnTo>
                  <a:pt x="5402" y="4670"/>
                </a:lnTo>
                <a:lnTo>
                  <a:pt x="5416" y="4678"/>
                </a:lnTo>
                <a:lnTo>
                  <a:pt x="5428" y="4688"/>
                </a:lnTo>
                <a:lnTo>
                  <a:pt x="5438" y="4700"/>
                </a:lnTo>
                <a:lnTo>
                  <a:pt x="5446" y="4712"/>
                </a:lnTo>
                <a:lnTo>
                  <a:pt x="5450" y="4728"/>
                </a:lnTo>
                <a:lnTo>
                  <a:pt x="5452" y="4744"/>
                </a:lnTo>
                <a:lnTo>
                  <a:pt x="5450" y="4760"/>
                </a:lnTo>
                <a:lnTo>
                  <a:pt x="5446" y="4776"/>
                </a:lnTo>
                <a:lnTo>
                  <a:pt x="5438" y="4788"/>
                </a:lnTo>
                <a:lnTo>
                  <a:pt x="5428" y="4800"/>
                </a:lnTo>
                <a:lnTo>
                  <a:pt x="5416" y="4810"/>
                </a:lnTo>
                <a:lnTo>
                  <a:pt x="5402" y="4818"/>
                </a:lnTo>
                <a:lnTo>
                  <a:pt x="5388" y="4822"/>
                </a:lnTo>
                <a:lnTo>
                  <a:pt x="5372" y="4824"/>
                </a:lnTo>
                <a:close/>
                <a:moveTo>
                  <a:pt x="5372" y="4608"/>
                </a:moveTo>
                <a:lnTo>
                  <a:pt x="5372" y="4608"/>
                </a:lnTo>
                <a:lnTo>
                  <a:pt x="5356" y="4606"/>
                </a:lnTo>
                <a:lnTo>
                  <a:pt x="5340" y="4602"/>
                </a:lnTo>
                <a:lnTo>
                  <a:pt x="5326" y="4594"/>
                </a:lnTo>
                <a:lnTo>
                  <a:pt x="5316" y="4584"/>
                </a:lnTo>
                <a:lnTo>
                  <a:pt x="5306" y="4572"/>
                </a:lnTo>
                <a:lnTo>
                  <a:pt x="5298" y="4560"/>
                </a:lnTo>
                <a:lnTo>
                  <a:pt x="5294" y="4544"/>
                </a:lnTo>
                <a:lnTo>
                  <a:pt x="5292" y="4528"/>
                </a:lnTo>
                <a:lnTo>
                  <a:pt x="5294" y="4512"/>
                </a:lnTo>
                <a:lnTo>
                  <a:pt x="5298" y="4496"/>
                </a:lnTo>
                <a:lnTo>
                  <a:pt x="5306" y="4484"/>
                </a:lnTo>
                <a:lnTo>
                  <a:pt x="5316" y="4472"/>
                </a:lnTo>
                <a:lnTo>
                  <a:pt x="5326" y="4462"/>
                </a:lnTo>
                <a:lnTo>
                  <a:pt x="5340" y="4454"/>
                </a:lnTo>
                <a:lnTo>
                  <a:pt x="5356" y="4450"/>
                </a:lnTo>
                <a:lnTo>
                  <a:pt x="5372" y="4448"/>
                </a:lnTo>
                <a:lnTo>
                  <a:pt x="5388" y="4450"/>
                </a:lnTo>
                <a:lnTo>
                  <a:pt x="5402" y="4454"/>
                </a:lnTo>
                <a:lnTo>
                  <a:pt x="5416" y="4462"/>
                </a:lnTo>
                <a:lnTo>
                  <a:pt x="5428" y="4472"/>
                </a:lnTo>
                <a:lnTo>
                  <a:pt x="5438" y="4484"/>
                </a:lnTo>
                <a:lnTo>
                  <a:pt x="5446" y="4496"/>
                </a:lnTo>
                <a:lnTo>
                  <a:pt x="5450" y="4512"/>
                </a:lnTo>
                <a:lnTo>
                  <a:pt x="5452" y="4528"/>
                </a:lnTo>
                <a:lnTo>
                  <a:pt x="5450" y="4544"/>
                </a:lnTo>
                <a:lnTo>
                  <a:pt x="5446" y="4560"/>
                </a:lnTo>
                <a:lnTo>
                  <a:pt x="5438" y="4572"/>
                </a:lnTo>
                <a:lnTo>
                  <a:pt x="5428" y="4584"/>
                </a:lnTo>
                <a:lnTo>
                  <a:pt x="5416" y="4594"/>
                </a:lnTo>
                <a:lnTo>
                  <a:pt x="5402" y="4602"/>
                </a:lnTo>
                <a:lnTo>
                  <a:pt x="5388" y="4606"/>
                </a:lnTo>
                <a:lnTo>
                  <a:pt x="5372" y="4608"/>
                </a:lnTo>
                <a:close/>
                <a:moveTo>
                  <a:pt x="5372" y="4406"/>
                </a:moveTo>
                <a:lnTo>
                  <a:pt x="5372" y="4406"/>
                </a:lnTo>
                <a:lnTo>
                  <a:pt x="5356" y="4404"/>
                </a:lnTo>
                <a:lnTo>
                  <a:pt x="5340" y="4400"/>
                </a:lnTo>
                <a:lnTo>
                  <a:pt x="5326" y="4392"/>
                </a:lnTo>
                <a:lnTo>
                  <a:pt x="5316" y="4382"/>
                </a:lnTo>
                <a:lnTo>
                  <a:pt x="5306" y="4370"/>
                </a:lnTo>
                <a:lnTo>
                  <a:pt x="5298" y="4356"/>
                </a:lnTo>
                <a:lnTo>
                  <a:pt x="5294" y="4342"/>
                </a:lnTo>
                <a:lnTo>
                  <a:pt x="5292" y="4326"/>
                </a:lnTo>
                <a:lnTo>
                  <a:pt x="5294" y="4310"/>
                </a:lnTo>
                <a:lnTo>
                  <a:pt x="5298" y="4294"/>
                </a:lnTo>
                <a:lnTo>
                  <a:pt x="5306" y="4282"/>
                </a:lnTo>
                <a:lnTo>
                  <a:pt x="5316" y="4270"/>
                </a:lnTo>
                <a:lnTo>
                  <a:pt x="5326" y="4260"/>
                </a:lnTo>
                <a:lnTo>
                  <a:pt x="5340" y="4252"/>
                </a:lnTo>
                <a:lnTo>
                  <a:pt x="5356" y="4248"/>
                </a:lnTo>
                <a:lnTo>
                  <a:pt x="5372" y="4246"/>
                </a:lnTo>
                <a:lnTo>
                  <a:pt x="5388" y="4248"/>
                </a:lnTo>
                <a:lnTo>
                  <a:pt x="5402" y="4252"/>
                </a:lnTo>
                <a:lnTo>
                  <a:pt x="5416" y="4260"/>
                </a:lnTo>
                <a:lnTo>
                  <a:pt x="5428" y="4270"/>
                </a:lnTo>
                <a:lnTo>
                  <a:pt x="5438" y="4282"/>
                </a:lnTo>
                <a:lnTo>
                  <a:pt x="5446" y="4294"/>
                </a:lnTo>
                <a:lnTo>
                  <a:pt x="5450" y="4310"/>
                </a:lnTo>
                <a:lnTo>
                  <a:pt x="5452" y="4326"/>
                </a:lnTo>
                <a:lnTo>
                  <a:pt x="5450" y="4342"/>
                </a:lnTo>
                <a:lnTo>
                  <a:pt x="5446" y="4356"/>
                </a:lnTo>
                <a:lnTo>
                  <a:pt x="5438" y="4370"/>
                </a:lnTo>
                <a:lnTo>
                  <a:pt x="5428" y="4382"/>
                </a:lnTo>
                <a:lnTo>
                  <a:pt x="5416" y="4392"/>
                </a:lnTo>
                <a:lnTo>
                  <a:pt x="5402" y="4400"/>
                </a:lnTo>
                <a:lnTo>
                  <a:pt x="5388" y="4404"/>
                </a:lnTo>
                <a:lnTo>
                  <a:pt x="5372" y="4406"/>
                </a:lnTo>
                <a:close/>
                <a:moveTo>
                  <a:pt x="5372" y="4196"/>
                </a:moveTo>
                <a:lnTo>
                  <a:pt x="5372" y="4196"/>
                </a:lnTo>
                <a:lnTo>
                  <a:pt x="5356" y="4196"/>
                </a:lnTo>
                <a:lnTo>
                  <a:pt x="5340" y="4190"/>
                </a:lnTo>
                <a:lnTo>
                  <a:pt x="5326" y="4184"/>
                </a:lnTo>
                <a:lnTo>
                  <a:pt x="5316" y="4174"/>
                </a:lnTo>
                <a:lnTo>
                  <a:pt x="5306" y="4162"/>
                </a:lnTo>
                <a:lnTo>
                  <a:pt x="5298" y="4148"/>
                </a:lnTo>
                <a:lnTo>
                  <a:pt x="5294" y="4132"/>
                </a:lnTo>
                <a:lnTo>
                  <a:pt x="5292" y="4116"/>
                </a:lnTo>
                <a:lnTo>
                  <a:pt x="5294" y="4100"/>
                </a:lnTo>
                <a:lnTo>
                  <a:pt x="5298" y="4086"/>
                </a:lnTo>
                <a:lnTo>
                  <a:pt x="5306" y="4072"/>
                </a:lnTo>
                <a:lnTo>
                  <a:pt x="5316" y="4060"/>
                </a:lnTo>
                <a:lnTo>
                  <a:pt x="5326" y="4050"/>
                </a:lnTo>
                <a:lnTo>
                  <a:pt x="5340" y="4044"/>
                </a:lnTo>
                <a:lnTo>
                  <a:pt x="5356" y="4038"/>
                </a:lnTo>
                <a:lnTo>
                  <a:pt x="5372" y="4036"/>
                </a:lnTo>
                <a:lnTo>
                  <a:pt x="5388" y="4038"/>
                </a:lnTo>
                <a:lnTo>
                  <a:pt x="5402" y="4044"/>
                </a:lnTo>
                <a:lnTo>
                  <a:pt x="5416" y="4050"/>
                </a:lnTo>
                <a:lnTo>
                  <a:pt x="5428" y="4060"/>
                </a:lnTo>
                <a:lnTo>
                  <a:pt x="5438" y="4072"/>
                </a:lnTo>
                <a:lnTo>
                  <a:pt x="5446" y="4086"/>
                </a:lnTo>
                <a:lnTo>
                  <a:pt x="5450" y="4100"/>
                </a:lnTo>
                <a:lnTo>
                  <a:pt x="5452" y="4116"/>
                </a:lnTo>
                <a:lnTo>
                  <a:pt x="5450" y="4132"/>
                </a:lnTo>
                <a:lnTo>
                  <a:pt x="5446" y="4148"/>
                </a:lnTo>
                <a:lnTo>
                  <a:pt x="5438" y="4162"/>
                </a:lnTo>
                <a:lnTo>
                  <a:pt x="5428" y="4174"/>
                </a:lnTo>
                <a:lnTo>
                  <a:pt x="5416" y="4184"/>
                </a:lnTo>
                <a:lnTo>
                  <a:pt x="5402" y="4190"/>
                </a:lnTo>
                <a:lnTo>
                  <a:pt x="5388" y="4196"/>
                </a:lnTo>
                <a:lnTo>
                  <a:pt x="5372" y="4196"/>
                </a:lnTo>
                <a:close/>
                <a:moveTo>
                  <a:pt x="5372" y="3988"/>
                </a:moveTo>
                <a:lnTo>
                  <a:pt x="5372" y="3988"/>
                </a:lnTo>
                <a:lnTo>
                  <a:pt x="5356" y="3986"/>
                </a:lnTo>
                <a:lnTo>
                  <a:pt x="5340" y="3982"/>
                </a:lnTo>
                <a:lnTo>
                  <a:pt x="5326" y="3974"/>
                </a:lnTo>
                <a:lnTo>
                  <a:pt x="5316" y="3964"/>
                </a:lnTo>
                <a:lnTo>
                  <a:pt x="5306" y="3952"/>
                </a:lnTo>
                <a:lnTo>
                  <a:pt x="5298" y="3940"/>
                </a:lnTo>
                <a:lnTo>
                  <a:pt x="5294" y="3924"/>
                </a:lnTo>
                <a:lnTo>
                  <a:pt x="5292" y="3908"/>
                </a:lnTo>
                <a:lnTo>
                  <a:pt x="5294" y="3892"/>
                </a:lnTo>
                <a:lnTo>
                  <a:pt x="5298" y="3878"/>
                </a:lnTo>
                <a:lnTo>
                  <a:pt x="5306" y="3864"/>
                </a:lnTo>
                <a:lnTo>
                  <a:pt x="5316" y="3852"/>
                </a:lnTo>
                <a:lnTo>
                  <a:pt x="5326" y="3842"/>
                </a:lnTo>
                <a:lnTo>
                  <a:pt x="5340" y="3834"/>
                </a:lnTo>
                <a:lnTo>
                  <a:pt x="5356" y="3830"/>
                </a:lnTo>
                <a:lnTo>
                  <a:pt x="5372" y="3828"/>
                </a:lnTo>
                <a:lnTo>
                  <a:pt x="5388" y="3830"/>
                </a:lnTo>
                <a:lnTo>
                  <a:pt x="5402" y="3834"/>
                </a:lnTo>
                <a:lnTo>
                  <a:pt x="5416" y="3842"/>
                </a:lnTo>
                <a:lnTo>
                  <a:pt x="5428" y="3852"/>
                </a:lnTo>
                <a:lnTo>
                  <a:pt x="5438" y="3864"/>
                </a:lnTo>
                <a:lnTo>
                  <a:pt x="5446" y="3878"/>
                </a:lnTo>
                <a:lnTo>
                  <a:pt x="5450" y="3892"/>
                </a:lnTo>
                <a:lnTo>
                  <a:pt x="5452" y="3908"/>
                </a:lnTo>
                <a:lnTo>
                  <a:pt x="5450" y="3924"/>
                </a:lnTo>
                <a:lnTo>
                  <a:pt x="5446" y="3940"/>
                </a:lnTo>
                <a:lnTo>
                  <a:pt x="5438" y="3952"/>
                </a:lnTo>
                <a:lnTo>
                  <a:pt x="5428" y="3964"/>
                </a:lnTo>
                <a:lnTo>
                  <a:pt x="5416" y="3974"/>
                </a:lnTo>
                <a:lnTo>
                  <a:pt x="5402" y="3982"/>
                </a:lnTo>
                <a:lnTo>
                  <a:pt x="5388" y="3986"/>
                </a:lnTo>
                <a:lnTo>
                  <a:pt x="5372" y="3988"/>
                </a:lnTo>
                <a:close/>
                <a:moveTo>
                  <a:pt x="5372" y="3776"/>
                </a:moveTo>
                <a:lnTo>
                  <a:pt x="5372" y="3776"/>
                </a:lnTo>
                <a:lnTo>
                  <a:pt x="5356" y="3774"/>
                </a:lnTo>
                <a:lnTo>
                  <a:pt x="5340" y="3770"/>
                </a:lnTo>
                <a:lnTo>
                  <a:pt x="5326" y="3762"/>
                </a:lnTo>
                <a:lnTo>
                  <a:pt x="5316" y="3752"/>
                </a:lnTo>
                <a:lnTo>
                  <a:pt x="5306" y="3740"/>
                </a:lnTo>
                <a:lnTo>
                  <a:pt x="5298" y="3728"/>
                </a:lnTo>
                <a:lnTo>
                  <a:pt x="5294" y="3712"/>
                </a:lnTo>
                <a:lnTo>
                  <a:pt x="5292" y="3696"/>
                </a:lnTo>
                <a:lnTo>
                  <a:pt x="5294" y="3680"/>
                </a:lnTo>
                <a:lnTo>
                  <a:pt x="5298" y="3664"/>
                </a:lnTo>
                <a:lnTo>
                  <a:pt x="5306" y="3652"/>
                </a:lnTo>
                <a:lnTo>
                  <a:pt x="5316" y="3640"/>
                </a:lnTo>
                <a:lnTo>
                  <a:pt x="5326" y="3630"/>
                </a:lnTo>
                <a:lnTo>
                  <a:pt x="5340" y="3622"/>
                </a:lnTo>
                <a:lnTo>
                  <a:pt x="5356" y="3618"/>
                </a:lnTo>
                <a:lnTo>
                  <a:pt x="5372" y="3616"/>
                </a:lnTo>
                <a:lnTo>
                  <a:pt x="5388" y="3618"/>
                </a:lnTo>
                <a:lnTo>
                  <a:pt x="5402" y="3622"/>
                </a:lnTo>
                <a:lnTo>
                  <a:pt x="5416" y="3630"/>
                </a:lnTo>
                <a:lnTo>
                  <a:pt x="5428" y="3640"/>
                </a:lnTo>
                <a:lnTo>
                  <a:pt x="5438" y="3652"/>
                </a:lnTo>
                <a:lnTo>
                  <a:pt x="5446" y="3664"/>
                </a:lnTo>
                <a:lnTo>
                  <a:pt x="5450" y="3680"/>
                </a:lnTo>
                <a:lnTo>
                  <a:pt x="5452" y="3696"/>
                </a:lnTo>
                <a:lnTo>
                  <a:pt x="5450" y="3712"/>
                </a:lnTo>
                <a:lnTo>
                  <a:pt x="5446" y="3728"/>
                </a:lnTo>
                <a:lnTo>
                  <a:pt x="5438" y="3740"/>
                </a:lnTo>
                <a:lnTo>
                  <a:pt x="5428" y="3752"/>
                </a:lnTo>
                <a:lnTo>
                  <a:pt x="5416" y="3762"/>
                </a:lnTo>
                <a:lnTo>
                  <a:pt x="5402" y="3770"/>
                </a:lnTo>
                <a:lnTo>
                  <a:pt x="5388" y="3774"/>
                </a:lnTo>
                <a:lnTo>
                  <a:pt x="5372" y="3776"/>
                </a:lnTo>
                <a:close/>
                <a:moveTo>
                  <a:pt x="5372" y="3560"/>
                </a:moveTo>
                <a:lnTo>
                  <a:pt x="5372" y="3560"/>
                </a:lnTo>
                <a:lnTo>
                  <a:pt x="5356" y="3558"/>
                </a:lnTo>
                <a:lnTo>
                  <a:pt x="5340" y="3554"/>
                </a:lnTo>
                <a:lnTo>
                  <a:pt x="5326" y="3546"/>
                </a:lnTo>
                <a:lnTo>
                  <a:pt x="5316" y="3536"/>
                </a:lnTo>
                <a:lnTo>
                  <a:pt x="5306" y="3524"/>
                </a:lnTo>
                <a:lnTo>
                  <a:pt x="5298" y="3512"/>
                </a:lnTo>
                <a:lnTo>
                  <a:pt x="5294" y="3496"/>
                </a:lnTo>
                <a:lnTo>
                  <a:pt x="5292" y="3480"/>
                </a:lnTo>
                <a:lnTo>
                  <a:pt x="5294" y="3464"/>
                </a:lnTo>
                <a:lnTo>
                  <a:pt x="5298" y="3448"/>
                </a:lnTo>
                <a:lnTo>
                  <a:pt x="5306" y="3436"/>
                </a:lnTo>
                <a:lnTo>
                  <a:pt x="5316" y="3424"/>
                </a:lnTo>
                <a:lnTo>
                  <a:pt x="5326" y="3414"/>
                </a:lnTo>
                <a:lnTo>
                  <a:pt x="5340" y="3406"/>
                </a:lnTo>
                <a:lnTo>
                  <a:pt x="5356" y="3402"/>
                </a:lnTo>
                <a:lnTo>
                  <a:pt x="5372" y="3400"/>
                </a:lnTo>
                <a:lnTo>
                  <a:pt x="5388" y="3402"/>
                </a:lnTo>
                <a:lnTo>
                  <a:pt x="5402" y="3406"/>
                </a:lnTo>
                <a:lnTo>
                  <a:pt x="5416" y="3414"/>
                </a:lnTo>
                <a:lnTo>
                  <a:pt x="5428" y="3424"/>
                </a:lnTo>
                <a:lnTo>
                  <a:pt x="5438" y="3436"/>
                </a:lnTo>
                <a:lnTo>
                  <a:pt x="5446" y="3448"/>
                </a:lnTo>
                <a:lnTo>
                  <a:pt x="5450" y="3464"/>
                </a:lnTo>
                <a:lnTo>
                  <a:pt x="5452" y="3480"/>
                </a:lnTo>
                <a:lnTo>
                  <a:pt x="5450" y="3496"/>
                </a:lnTo>
                <a:lnTo>
                  <a:pt x="5446" y="3512"/>
                </a:lnTo>
                <a:lnTo>
                  <a:pt x="5438" y="3524"/>
                </a:lnTo>
                <a:lnTo>
                  <a:pt x="5428" y="3536"/>
                </a:lnTo>
                <a:lnTo>
                  <a:pt x="5416" y="3546"/>
                </a:lnTo>
                <a:lnTo>
                  <a:pt x="5402" y="3554"/>
                </a:lnTo>
                <a:lnTo>
                  <a:pt x="5388" y="3558"/>
                </a:lnTo>
                <a:lnTo>
                  <a:pt x="5372" y="3560"/>
                </a:lnTo>
                <a:close/>
                <a:moveTo>
                  <a:pt x="5372" y="3352"/>
                </a:moveTo>
                <a:lnTo>
                  <a:pt x="5372" y="3352"/>
                </a:lnTo>
                <a:lnTo>
                  <a:pt x="5356" y="3350"/>
                </a:lnTo>
                <a:lnTo>
                  <a:pt x="5340" y="3346"/>
                </a:lnTo>
                <a:lnTo>
                  <a:pt x="5326" y="3338"/>
                </a:lnTo>
                <a:lnTo>
                  <a:pt x="5316" y="3328"/>
                </a:lnTo>
                <a:lnTo>
                  <a:pt x="5306" y="3316"/>
                </a:lnTo>
                <a:lnTo>
                  <a:pt x="5298" y="3304"/>
                </a:lnTo>
                <a:lnTo>
                  <a:pt x="5294" y="3288"/>
                </a:lnTo>
                <a:lnTo>
                  <a:pt x="5292" y="3272"/>
                </a:lnTo>
                <a:lnTo>
                  <a:pt x="5294" y="3256"/>
                </a:lnTo>
                <a:lnTo>
                  <a:pt x="5298" y="3240"/>
                </a:lnTo>
                <a:lnTo>
                  <a:pt x="5306" y="3228"/>
                </a:lnTo>
                <a:lnTo>
                  <a:pt x="5316" y="3216"/>
                </a:lnTo>
                <a:lnTo>
                  <a:pt x="5326" y="3206"/>
                </a:lnTo>
                <a:lnTo>
                  <a:pt x="5340" y="3198"/>
                </a:lnTo>
                <a:lnTo>
                  <a:pt x="5356" y="3194"/>
                </a:lnTo>
                <a:lnTo>
                  <a:pt x="5372" y="3192"/>
                </a:lnTo>
                <a:lnTo>
                  <a:pt x="5388" y="3194"/>
                </a:lnTo>
                <a:lnTo>
                  <a:pt x="5402" y="3198"/>
                </a:lnTo>
                <a:lnTo>
                  <a:pt x="5416" y="3206"/>
                </a:lnTo>
                <a:lnTo>
                  <a:pt x="5428" y="3216"/>
                </a:lnTo>
                <a:lnTo>
                  <a:pt x="5438" y="3228"/>
                </a:lnTo>
                <a:lnTo>
                  <a:pt x="5446" y="3240"/>
                </a:lnTo>
                <a:lnTo>
                  <a:pt x="5450" y="3256"/>
                </a:lnTo>
                <a:lnTo>
                  <a:pt x="5452" y="3272"/>
                </a:lnTo>
                <a:lnTo>
                  <a:pt x="5450" y="3288"/>
                </a:lnTo>
                <a:lnTo>
                  <a:pt x="5446" y="3304"/>
                </a:lnTo>
                <a:lnTo>
                  <a:pt x="5438" y="3316"/>
                </a:lnTo>
                <a:lnTo>
                  <a:pt x="5428" y="3328"/>
                </a:lnTo>
                <a:lnTo>
                  <a:pt x="5416" y="3338"/>
                </a:lnTo>
                <a:lnTo>
                  <a:pt x="5402" y="3346"/>
                </a:lnTo>
                <a:lnTo>
                  <a:pt x="5388" y="3350"/>
                </a:lnTo>
                <a:lnTo>
                  <a:pt x="5372" y="3352"/>
                </a:lnTo>
                <a:close/>
                <a:moveTo>
                  <a:pt x="5372" y="3144"/>
                </a:moveTo>
                <a:lnTo>
                  <a:pt x="5372" y="3144"/>
                </a:lnTo>
                <a:lnTo>
                  <a:pt x="5356" y="3142"/>
                </a:lnTo>
                <a:lnTo>
                  <a:pt x="5340" y="3138"/>
                </a:lnTo>
                <a:lnTo>
                  <a:pt x="5326" y="3130"/>
                </a:lnTo>
                <a:lnTo>
                  <a:pt x="5316" y="3120"/>
                </a:lnTo>
                <a:lnTo>
                  <a:pt x="5306" y="3108"/>
                </a:lnTo>
                <a:lnTo>
                  <a:pt x="5298" y="3096"/>
                </a:lnTo>
                <a:lnTo>
                  <a:pt x="5294" y="3080"/>
                </a:lnTo>
                <a:lnTo>
                  <a:pt x="5292" y="3064"/>
                </a:lnTo>
                <a:lnTo>
                  <a:pt x="5294" y="3048"/>
                </a:lnTo>
                <a:lnTo>
                  <a:pt x="5298" y="3032"/>
                </a:lnTo>
                <a:lnTo>
                  <a:pt x="5306" y="3020"/>
                </a:lnTo>
                <a:lnTo>
                  <a:pt x="5316" y="3008"/>
                </a:lnTo>
                <a:lnTo>
                  <a:pt x="5326" y="2998"/>
                </a:lnTo>
                <a:lnTo>
                  <a:pt x="5340" y="2990"/>
                </a:lnTo>
                <a:lnTo>
                  <a:pt x="5356" y="2986"/>
                </a:lnTo>
                <a:lnTo>
                  <a:pt x="5372" y="2984"/>
                </a:lnTo>
                <a:lnTo>
                  <a:pt x="5388" y="2986"/>
                </a:lnTo>
                <a:lnTo>
                  <a:pt x="5402" y="2990"/>
                </a:lnTo>
                <a:lnTo>
                  <a:pt x="5416" y="2998"/>
                </a:lnTo>
                <a:lnTo>
                  <a:pt x="5428" y="3008"/>
                </a:lnTo>
                <a:lnTo>
                  <a:pt x="5438" y="3020"/>
                </a:lnTo>
                <a:lnTo>
                  <a:pt x="5446" y="3032"/>
                </a:lnTo>
                <a:lnTo>
                  <a:pt x="5450" y="3048"/>
                </a:lnTo>
                <a:lnTo>
                  <a:pt x="5452" y="3064"/>
                </a:lnTo>
                <a:lnTo>
                  <a:pt x="5450" y="3080"/>
                </a:lnTo>
                <a:lnTo>
                  <a:pt x="5446" y="3096"/>
                </a:lnTo>
                <a:lnTo>
                  <a:pt x="5438" y="3108"/>
                </a:lnTo>
                <a:lnTo>
                  <a:pt x="5428" y="3120"/>
                </a:lnTo>
                <a:lnTo>
                  <a:pt x="5416" y="3130"/>
                </a:lnTo>
                <a:lnTo>
                  <a:pt x="5402" y="3138"/>
                </a:lnTo>
                <a:lnTo>
                  <a:pt x="5388" y="3142"/>
                </a:lnTo>
                <a:lnTo>
                  <a:pt x="5372" y="3144"/>
                </a:lnTo>
                <a:close/>
                <a:moveTo>
                  <a:pt x="5372" y="2928"/>
                </a:moveTo>
                <a:lnTo>
                  <a:pt x="5372" y="2928"/>
                </a:lnTo>
                <a:lnTo>
                  <a:pt x="5356" y="2926"/>
                </a:lnTo>
                <a:lnTo>
                  <a:pt x="5340" y="2922"/>
                </a:lnTo>
                <a:lnTo>
                  <a:pt x="5326" y="2914"/>
                </a:lnTo>
                <a:lnTo>
                  <a:pt x="5316" y="2904"/>
                </a:lnTo>
                <a:lnTo>
                  <a:pt x="5306" y="2892"/>
                </a:lnTo>
                <a:lnTo>
                  <a:pt x="5298" y="2880"/>
                </a:lnTo>
                <a:lnTo>
                  <a:pt x="5294" y="2864"/>
                </a:lnTo>
                <a:lnTo>
                  <a:pt x="5292" y="2848"/>
                </a:lnTo>
                <a:lnTo>
                  <a:pt x="5294" y="2832"/>
                </a:lnTo>
                <a:lnTo>
                  <a:pt x="5298" y="2816"/>
                </a:lnTo>
                <a:lnTo>
                  <a:pt x="5306" y="2804"/>
                </a:lnTo>
                <a:lnTo>
                  <a:pt x="5316" y="2792"/>
                </a:lnTo>
                <a:lnTo>
                  <a:pt x="5326" y="2782"/>
                </a:lnTo>
                <a:lnTo>
                  <a:pt x="5340" y="2774"/>
                </a:lnTo>
                <a:lnTo>
                  <a:pt x="5356" y="2770"/>
                </a:lnTo>
                <a:lnTo>
                  <a:pt x="5372" y="2768"/>
                </a:lnTo>
                <a:lnTo>
                  <a:pt x="5388" y="2770"/>
                </a:lnTo>
                <a:lnTo>
                  <a:pt x="5402" y="2774"/>
                </a:lnTo>
                <a:lnTo>
                  <a:pt x="5416" y="2782"/>
                </a:lnTo>
                <a:lnTo>
                  <a:pt x="5428" y="2792"/>
                </a:lnTo>
                <a:lnTo>
                  <a:pt x="5438" y="2804"/>
                </a:lnTo>
                <a:lnTo>
                  <a:pt x="5446" y="2816"/>
                </a:lnTo>
                <a:lnTo>
                  <a:pt x="5450" y="2832"/>
                </a:lnTo>
                <a:lnTo>
                  <a:pt x="5452" y="2848"/>
                </a:lnTo>
                <a:lnTo>
                  <a:pt x="5450" y="2864"/>
                </a:lnTo>
                <a:lnTo>
                  <a:pt x="5446" y="2880"/>
                </a:lnTo>
                <a:lnTo>
                  <a:pt x="5438" y="2892"/>
                </a:lnTo>
                <a:lnTo>
                  <a:pt x="5428" y="2904"/>
                </a:lnTo>
                <a:lnTo>
                  <a:pt x="5416" y="2914"/>
                </a:lnTo>
                <a:lnTo>
                  <a:pt x="5402" y="2922"/>
                </a:lnTo>
                <a:lnTo>
                  <a:pt x="5388" y="2926"/>
                </a:lnTo>
                <a:lnTo>
                  <a:pt x="5372" y="2928"/>
                </a:lnTo>
                <a:close/>
                <a:moveTo>
                  <a:pt x="5372" y="2728"/>
                </a:moveTo>
                <a:lnTo>
                  <a:pt x="5372" y="2728"/>
                </a:lnTo>
                <a:lnTo>
                  <a:pt x="5356" y="2726"/>
                </a:lnTo>
                <a:lnTo>
                  <a:pt x="5340" y="2722"/>
                </a:lnTo>
                <a:lnTo>
                  <a:pt x="5326" y="2714"/>
                </a:lnTo>
                <a:lnTo>
                  <a:pt x="5316" y="2704"/>
                </a:lnTo>
                <a:lnTo>
                  <a:pt x="5306" y="2692"/>
                </a:lnTo>
                <a:lnTo>
                  <a:pt x="5298" y="2680"/>
                </a:lnTo>
                <a:lnTo>
                  <a:pt x="5294" y="2664"/>
                </a:lnTo>
                <a:lnTo>
                  <a:pt x="5292" y="2648"/>
                </a:lnTo>
                <a:lnTo>
                  <a:pt x="5294" y="2632"/>
                </a:lnTo>
                <a:lnTo>
                  <a:pt x="5298" y="2616"/>
                </a:lnTo>
                <a:lnTo>
                  <a:pt x="5306" y="2604"/>
                </a:lnTo>
                <a:lnTo>
                  <a:pt x="5316" y="2592"/>
                </a:lnTo>
                <a:lnTo>
                  <a:pt x="5326" y="2582"/>
                </a:lnTo>
                <a:lnTo>
                  <a:pt x="5340" y="2574"/>
                </a:lnTo>
                <a:lnTo>
                  <a:pt x="5356" y="2570"/>
                </a:lnTo>
                <a:lnTo>
                  <a:pt x="5372" y="2568"/>
                </a:lnTo>
                <a:lnTo>
                  <a:pt x="5388" y="2570"/>
                </a:lnTo>
                <a:lnTo>
                  <a:pt x="5402" y="2574"/>
                </a:lnTo>
                <a:lnTo>
                  <a:pt x="5416" y="2582"/>
                </a:lnTo>
                <a:lnTo>
                  <a:pt x="5428" y="2592"/>
                </a:lnTo>
                <a:lnTo>
                  <a:pt x="5438" y="2604"/>
                </a:lnTo>
                <a:lnTo>
                  <a:pt x="5446" y="2616"/>
                </a:lnTo>
                <a:lnTo>
                  <a:pt x="5450" y="2632"/>
                </a:lnTo>
                <a:lnTo>
                  <a:pt x="5452" y="2648"/>
                </a:lnTo>
                <a:lnTo>
                  <a:pt x="5450" y="2664"/>
                </a:lnTo>
                <a:lnTo>
                  <a:pt x="5446" y="2680"/>
                </a:lnTo>
                <a:lnTo>
                  <a:pt x="5438" y="2692"/>
                </a:lnTo>
                <a:lnTo>
                  <a:pt x="5428" y="2704"/>
                </a:lnTo>
                <a:lnTo>
                  <a:pt x="5416" y="2714"/>
                </a:lnTo>
                <a:lnTo>
                  <a:pt x="5402" y="2722"/>
                </a:lnTo>
                <a:lnTo>
                  <a:pt x="5388" y="2726"/>
                </a:lnTo>
                <a:lnTo>
                  <a:pt x="5372" y="2728"/>
                </a:lnTo>
                <a:close/>
                <a:moveTo>
                  <a:pt x="5372" y="2520"/>
                </a:moveTo>
                <a:lnTo>
                  <a:pt x="5372" y="2520"/>
                </a:lnTo>
                <a:lnTo>
                  <a:pt x="5356" y="2518"/>
                </a:lnTo>
                <a:lnTo>
                  <a:pt x="5340" y="2514"/>
                </a:lnTo>
                <a:lnTo>
                  <a:pt x="5326" y="2506"/>
                </a:lnTo>
                <a:lnTo>
                  <a:pt x="5316" y="2496"/>
                </a:lnTo>
                <a:lnTo>
                  <a:pt x="5306" y="2484"/>
                </a:lnTo>
                <a:lnTo>
                  <a:pt x="5298" y="2472"/>
                </a:lnTo>
                <a:lnTo>
                  <a:pt x="5294" y="2456"/>
                </a:lnTo>
                <a:lnTo>
                  <a:pt x="5292" y="2440"/>
                </a:lnTo>
                <a:lnTo>
                  <a:pt x="5294" y="2424"/>
                </a:lnTo>
                <a:lnTo>
                  <a:pt x="5298" y="2408"/>
                </a:lnTo>
                <a:lnTo>
                  <a:pt x="5306" y="2396"/>
                </a:lnTo>
                <a:lnTo>
                  <a:pt x="5316" y="2384"/>
                </a:lnTo>
                <a:lnTo>
                  <a:pt x="5326" y="2374"/>
                </a:lnTo>
                <a:lnTo>
                  <a:pt x="5340" y="2366"/>
                </a:lnTo>
                <a:lnTo>
                  <a:pt x="5356" y="2362"/>
                </a:lnTo>
                <a:lnTo>
                  <a:pt x="5372" y="2360"/>
                </a:lnTo>
                <a:lnTo>
                  <a:pt x="5388" y="2362"/>
                </a:lnTo>
                <a:lnTo>
                  <a:pt x="5402" y="2366"/>
                </a:lnTo>
                <a:lnTo>
                  <a:pt x="5416" y="2374"/>
                </a:lnTo>
                <a:lnTo>
                  <a:pt x="5428" y="2384"/>
                </a:lnTo>
                <a:lnTo>
                  <a:pt x="5438" y="2396"/>
                </a:lnTo>
                <a:lnTo>
                  <a:pt x="5446" y="2408"/>
                </a:lnTo>
                <a:lnTo>
                  <a:pt x="5450" y="2424"/>
                </a:lnTo>
                <a:lnTo>
                  <a:pt x="5452" y="2440"/>
                </a:lnTo>
                <a:lnTo>
                  <a:pt x="5450" y="2456"/>
                </a:lnTo>
                <a:lnTo>
                  <a:pt x="5446" y="2472"/>
                </a:lnTo>
                <a:lnTo>
                  <a:pt x="5438" y="2484"/>
                </a:lnTo>
                <a:lnTo>
                  <a:pt x="5428" y="2496"/>
                </a:lnTo>
                <a:lnTo>
                  <a:pt x="5416" y="2506"/>
                </a:lnTo>
                <a:lnTo>
                  <a:pt x="5402" y="2514"/>
                </a:lnTo>
                <a:lnTo>
                  <a:pt x="5388" y="2518"/>
                </a:lnTo>
                <a:lnTo>
                  <a:pt x="5372" y="2520"/>
                </a:lnTo>
                <a:close/>
                <a:moveTo>
                  <a:pt x="5372" y="2312"/>
                </a:moveTo>
                <a:lnTo>
                  <a:pt x="5372" y="2312"/>
                </a:lnTo>
                <a:lnTo>
                  <a:pt x="5356" y="2310"/>
                </a:lnTo>
                <a:lnTo>
                  <a:pt x="5340" y="2306"/>
                </a:lnTo>
                <a:lnTo>
                  <a:pt x="5326" y="2298"/>
                </a:lnTo>
                <a:lnTo>
                  <a:pt x="5316" y="2288"/>
                </a:lnTo>
                <a:lnTo>
                  <a:pt x="5306" y="2276"/>
                </a:lnTo>
                <a:lnTo>
                  <a:pt x="5298" y="2264"/>
                </a:lnTo>
                <a:lnTo>
                  <a:pt x="5294" y="2248"/>
                </a:lnTo>
                <a:lnTo>
                  <a:pt x="5292" y="2232"/>
                </a:lnTo>
                <a:lnTo>
                  <a:pt x="5294" y="2216"/>
                </a:lnTo>
                <a:lnTo>
                  <a:pt x="5298" y="2200"/>
                </a:lnTo>
                <a:lnTo>
                  <a:pt x="5306" y="2188"/>
                </a:lnTo>
                <a:lnTo>
                  <a:pt x="5316" y="2176"/>
                </a:lnTo>
                <a:lnTo>
                  <a:pt x="5326" y="2166"/>
                </a:lnTo>
                <a:lnTo>
                  <a:pt x="5340" y="2158"/>
                </a:lnTo>
                <a:lnTo>
                  <a:pt x="5356" y="2154"/>
                </a:lnTo>
                <a:lnTo>
                  <a:pt x="5372" y="2152"/>
                </a:lnTo>
                <a:lnTo>
                  <a:pt x="5388" y="2154"/>
                </a:lnTo>
                <a:lnTo>
                  <a:pt x="5402" y="2158"/>
                </a:lnTo>
                <a:lnTo>
                  <a:pt x="5416" y="2166"/>
                </a:lnTo>
                <a:lnTo>
                  <a:pt x="5428" y="2176"/>
                </a:lnTo>
                <a:lnTo>
                  <a:pt x="5438" y="2188"/>
                </a:lnTo>
                <a:lnTo>
                  <a:pt x="5446" y="2200"/>
                </a:lnTo>
                <a:lnTo>
                  <a:pt x="5450" y="2216"/>
                </a:lnTo>
                <a:lnTo>
                  <a:pt x="5452" y="2232"/>
                </a:lnTo>
                <a:lnTo>
                  <a:pt x="5450" y="2248"/>
                </a:lnTo>
                <a:lnTo>
                  <a:pt x="5446" y="2264"/>
                </a:lnTo>
                <a:lnTo>
                  <a:pt x="5438" y="2276"/>
                </a:lnTo>
                <a:lnTo>
                  <a:pt x="5428" y="2288"/>
                </a:lnTo>
                <a:lnTo>
                  <a:pt x="5416" y="2298"/>
                </a:lnTo>
                <a:lnTo>
                  <a:pt x="5402" y="2306"/>
                </a:lnTo>
                <a:lnTo>
                  <a:pt x="5388" y="2310"/>
                </a:lnTo>
                <a:lnTo>
                  <a:pt x="5372" y="2312"/>
                </a:lnTo>
                <a:close/>
                <a:moveTo>
                  <a:pt x="5372" y="2096"/>
                </a:moveTo>
                <a:lnTo>
                  <a:pt x="5372" y="2096"/>
                </a:lnTo>
                <a:lnTo>
                  <a:pt x="5356" y="2094"/>
                </a:lnTo>
                <a:lnTo>
                  <a:pt x="5340" y="2090"/>
                </a:lnTo>
                <a:lnTo>
                  <a:pt x="5326" y="2082"/>
                </a:lnTo>
                <a:lnTo>
                  <a:pt x="5316" y="2072"/>
                </a:lnTo>
                <a:lnTo>
                  <a:pt x="5306" y="2060"/>
                </a:lnTo>
                <a:lnTo>
                  <a:pt x="5298" y="2048"/>
                </a:lnTo>
                <a:lnTo>
                  <a:pt x="5294" y="2032"/>
                </a:lnTo>
                <a:lnTo>
                  <a:pt x="5292" y="2016"/>
                </a:lnTo>
                <a:lnTo>
                  <a:pt x="5294" y="2000"/>
                </a:lnTo>
                <a:lnTo>
                  <a:pt x="5298" y="1984"/>
                </a:lnTo>
                <a:lnTo>
                  <a:pt x="5306" y="1972"/>
                </a:lnTo>
                <a:lnTo>
                  <a:pt x="5316" y="1960"/>
                </a:lnTo>
                <a:lnTo>
                  <a:pt x="5326" y="1950"/>
                </a:lnTo>
                <a:lnTo>
                  <a:pt x="5340" y="1942"/>
                </a:lnTo>
                <a:lnTo>
                  <a:pt x="5356" y="1938"/>
                </a:lnTo>
                <a:lnTo>
                  <a:pt x="5372" y="1936"/>
                </a:lnTo>
                <a:lnTo>
                  <a:pt x="5388" y="1938"/>
                </a:lnTo>
                <a:lnTo>
                  <a:pt x="5402" y="1942"/>
                </a:lnTo>
                <a:lnTo>
                  <a:pt x="5416" y="1950"/>
                </a:lnTo>
                <a:lnTo>
                  <a:pt x="5428" y="1960"/>
                </a:lnTo>
                <a:lnTo>
                  <a:pt x="5438" y="1972"/>
                </a:lnTo>
                <a:lnTo>
                  <a:pt x="5446" y="1984"/>
                </a:lnTo>
                <a:lnTo>
                  <a:pt x="5450" y="2000"/>
                </a:lnTo>
                <a:lnTo>
                  <a:pt x="5452" y="2016"/>
                </a:lnTo>
                <a:lnTo>
                  <a:pt x="5450" y="2032"/>
                </a:lnTo>
                <a:lnTo>
                  <a:pt x="5446" y="2048"/>
                </a:lnTo>
                <a:lnTo>
                  <a:pt x="5438" y="2060"/>
                </a:lnTo>
                <a:lnTo>
                  <a:pt x="5428" y="2072"/>
                </a:lnTo>
                <a:lnTo>
                  <a:pt x="5416" y="2082"/>
                </a:lnTo>
                <a:lnTo>
                  <a:pt x="5402" y="2090"/>
                </a:lnTo>
                <a:lnTo>
                  <a:pt x="5388" y="2094"/>
                </a:lnTo>
                <a:lnTo>
                  <a:pt x="5372" y="2096"/>
                </a:lnTo>
                <a:close/>
                <a:moveTo>
                  <a:pt x="5372" y="1880"/>
                </a:moveTo>
                <a:lnTo>
                  <a:pt x="5372" y="1880"/>
                </a:lnTo>
                <a:lnTo>
                  <a:pt x="5356" y="1878"/>
                </a:lnTo>
                <a:lnTo>
                  <a:pt x="5340" y="1874"/>
                </a:lnTo>
                <a:lnTo>
                  <a:pt x="5326" y="1866"/>
                </a:lnTo>
                <a:lnTo>
                  <a:pt x="5316" y="1856"/>
                </a:lnTo>
                <a:lnTo>
                  <a:pt x="5306" y="1844"/>
                </a:lnTo>
                <a:lnTo>
                  <a:pt x="5298" y="1832"/>
                </a:lnTo>
                <a:lnTo>
                  <a:pt x="5294" y="1816"/>
                </a:lnTo>
                <a:lnTo>
                  <a:pt x="5292" y="1800"/>
                </a:lnTo>
                <a:lnTo>
                  <a:pt x="5294" y="1784"/>
                </a:lnTo>
                <a:lnTo>
                  <a:pt x="5298" y="1768"/>
                </a:lnTo>
                <a:lnTo>
                  <a:pt x="5306" y="1756"/>
                </a:lnTo>
                <a:lnTo>
                  <a:pt x="5316" y="1744"/>
                </a:lnTo>
                <a:lnTo>
                  <a:pt x="5326" y="1734"/>
                </a:lnTo>
                <a:lnTo>
                  <a:pt x="5340" y="1726"/>
                </a:lnTo>
                <a:lnTo>
                  <a:pt x="5356" y="1722"/>
                </a:lnTo>
                <a:lnTo>
                  <a:pt x="5372" y="1720"/>
                </a:lnTo>
                <a:lnTo>
                  <a:pt x="5388" y="1722"/>
                </a:lnTo>
                <a:lnTo>
                  <a:pt x="5402" y="1726"/>
                </a:lnTo>
                <a:lnTo>
                  <a:pt x="5416" y="1734"/>
                </a:lnTo>
                <a:lnTo>
                  <a:pt x="5428" y="1744"/>
                </a:lnTo>
                <a:lnTo>
                  <a:pt x="5438" y="1756"/>
                </a:lnTo>
                <a:lnTo>
                  <a:pt x="5446" y="1768"/>
                </a:lnTo>
                <a:lnTo>
                  <a:pt x="5450" y="1784"/>
                </a:lnTo>
                <a:lnTo>
                  <a:pt x="5452" y="1800"/>
                </a:lnTo>
                <a:lnTo>
                  <a:pt x="5450" y="1816"/>
                </a:lnTo>
                <a:lnTo>
                  <a:pt x="5446" y="1832"/>
                </a:lnTo>
                <a:lnTo>
                  <a:pt x="5438" y="1844"/>
                </a:lnTo>
                <a:lnTo>
                  <a:pt x="5428" y="1856"/>
                </a:lnTo>
                <a:lnTo>
                  <a:pt x="5416" y="1866"/>
                </a:lnTo>
                <a:lnTo>
                  <a:pt x="5402" y="1874"/>
                </a:lnTo>
                <a:lnTo>
                  <a:pt x="5388" y="1878"/>
                </a:lnTo>
                <a:lnTo>
                  <a:pt x="5372" y="1880"/>
                </a:lnTo>
                <a:close/>
                <a:moveTo>
                  <a:pt x="5372" y="1680"/>
                </a:moveTo>
                <a:lnTo>
                  <a:pt x="5372" y="1680"/>
                </a:lnTo>
                <a:lnTo>
                  <a:pt x="5356" y="1678"/>
                </a:lnTo>
                <a:lnTo>
                  <a:pt x="5340" y="1674"/>
                </a:lnTo>
                <a:lnTo>
                  <a:pt x="5326" y="1666"/>
                </a:lnTo>
                <a:lnTo>
                  <a:pt x="5316" y="1656"/>
                </a:lnTo>
                <a:lnTo>
                  <a:pt x="5306" y="1644"/>
                </a:lnTo>
                <a:lnTo>
                  <a:pt x="5298" y="1632"/>
                </a:lnTo>
                <a:lnTo>
                  <a:pt x="5294" y="1616"/>
                </a:lnTo>
                <a:lnTo>
                  <a:pt x="5292" y="1600"/>
                </a:lnTo>
                <a:lnTo>
                  <a:pt x="5294" y="1584"/>
                </a:lnTo>
                <a:lnTo>
                  <a:pt x="5298" y="1568"/>
                </a:lnTo>
                <a:lnTo>
                  <a:pt x="5306" y="1556"/>
                </a:lnTo>
                <a:lnTo>
                  <a:pt x="5316" y="1544"/>
                </a:lnTo>
                <a:lnTo>
                  <a:pt x="5326" y="1534"/>
                </a:lnTo>
                <a:lnTo>
                  <a:pt x="5340" y="1526"/>
                </a:lnTo>
                <a:lnTo>
                  <a:pt x="5356" y="1522"/>
                </a:lnTo>
                <a:lnTo>
                  <a:pt x="5372" y="1520"/>
                </a:lnTo>
                <a:lnTo>
                  <a:pt x="5388" y="1522"/>
                </a:lnTo>
                <a:lnTo>
                  <a:pt x="5402" y="1526"/>
                </a:lnTo>
                <a:lnTo>
                  <a:pt x="5416" y="1534"/>
                </a:lnTo>
                <a:lnTo>
                  <a:pt x="5428" y="1544"/>
                </a:lnTo>
                <a:lnTo>
                  <a:pt x="5438" y="1556"/>
                </a:lnTo>
                <a:lnTo>
                  <a:pt x="5446" y="1568"/>
                </a:lnTo>
                <a:lnTo>
                  <a:pt x="5450" y="1584"/>
                </a:lnTo>
                <a:lnTo>
                  <a:pt x="5452" y="1600"/>
                </a:lnTo>
                <a:lnTo>
                  <a:pt x="5450" y="1616"/>
                </a:lnTo>
                <a:lnTo>
                  <a:pt x="5446" y="1632"/>
                </a:lnTo>
                <a:lnTo>
                  <a:pt x="5438" y="1644"/>
                </a:lnTo>
                <a:lnTo>
                  <a:pt x="5428" y="1656"/>
                </a:lnTo>
                <a:lnTo>
                  <a:pt x="5416" y="1666"/>
                </a:lnTo>
                <a:lnTo>
                  <a:pt x="5402" y="1674"/>
                </a:lnTo>
                <a:lnTo>
                  <a:pt x="5388" y="1678"/>
                </a:lnTo>
                <a:lnTo>
                  <a:pt x="5372" y="1680"/>
                </a:lnTo>
                <a:close/>
                <a:moveTo>
                  <a:pt x="5372" y="1472"/>
                </a:moveTo>
                <a:lnTo>
                  <a:pt x="5372" y="1472"/>
                </a:lnTo>
                <a:lnTo>
                  <a:pt x="5356" y="1470"/>
                </a:lnTo>
                <a:lnTo>
                  <a:pt x="5340" y="1466"/>
                </a:lnTo>
                <a:lnTo>
                  <a:pt x="5326" y="1458"/>
                </a:lnTo>
                <a:lnTo>
                  <a:pt x="5316" y="1448"/>
                </a:lnTo>
                <a:lnTo>
                  <a:pt x="5306" y="1436"/>
                </a:lnTo>
                <a:lnTo>
                  <a:pt x="5298" y="1424"/>
                </a:lnTo>
                <a:lnTo>
                  <a:pt x="5294" y="1408"/>
                </a:lnTo>
                <a:lnTo>
                  <a:pt x="5292" y="1392"/>
                </a:lnTo>
                <a:lnTo>
                  <a:pt x="5294" y="1376"/>
                </a:lnTo>
                <a:lnTo>
                  <a:pt x="5298" y="1360"/>
                </a:lnTo>
                <a:lnTo>
                  <a:pt x="5306" y="1348"/>
                </a:lnTo>
                <a:lnTo>
                  <a:pt x="5316" y="1336"/>
                </a:lnTo>
                <a:lnTo>
                  <a:pt x="5326" y="1326"/>
                </a:lnTo>
                <a:lnTo>
                  <a:pt x="5340" y="1318"/>
                </a:lnTo>
                <a:lnTo>
                  <a:pt x="5356" y="1314"/>
                </a:lnTo>
                <a:lnTo>
                  <a:pt x="5372" y="1312"/>
                </a:lnTo>
                <a:lnTo>
                  <a:pt x="5388" y="1314"/>
                </a:lnTo>
                <a:lnTo>
                  <a:pt x="5402" y="1318"/>
                </a:lnTo>
                <a:lnTo>
                  <a:pt x="5416" y="1326"/>
                </a:lnTo>
                <a:lnTo>
                  <a:pt x="5428" y="1336"/>
                </a:lnTo>
                <a:lnTo>
                  <a:pt x="5438" y="1348"/>
                </a:lnTo>
                <a:lnTo>
                  <a:pt x="5446" y="1360"/>
                </a:lnTo>
                <a:lnTo>
                  <a:pt x="5450" y="1376"/>
                </a:lnTo>
                <a:lnTo>
                  <a:pt x="5452" y="1392"/>
                </a:lnTo>
                <a:lnTo>
                  <a:pt x="5450" y="1408"/>
                </a:lnTo>
                <a:lnTo>
                  <a:pt x="5446" y="1424"/>
                </a:lnTo>
                <a:lnTo>
                  <a:pt x="5438" y="1436"/>
                </a:lnTo>
                <a:lnTo>
                  <a:pt x="5428" y="1448"/>
                </a:lnTo>
                <a:lnTo>
                  <a:pt x="5416" y="1458"/>
                </a:lnTo>
                <a:lnTo>
                  <a:pt x="5402" y="1466"/>
                </a:lnTo>
                <a:lnTo>
                  <a:pt x="5388" y="1470"/>
                </a:lnTo>
                <a:lnTo>
                  <a:pt x="5372" y="1472"/>
                </a:lnTo>
                <a:close/>
                <a:moveTo>
                  <a:pt x="5372" y="1264"/>
                </a:moveTo>
                <a:lnTo>
                  <a:pt x="5372" y="1264"/>
                </a:lnTo>
                <a:lnTo>
                  <a:pt x="5356" y="1262"/>
                </a:lnTo>
                <a:lnTo>
                  <a:pt x="5340" y="1258"/>
                </a:lnTo>
                <a:lnTo>
                  <a:pt x="5326" y="1250"/>
                </a:lnTo>
                <a:lnTo>
                  <a:pt x="5316" y="1240"/>
                </a:lnTo>
                <a:lnTo>
                  <a:pt x="5306" y="1228"/>
                </a:lnTo>
                <a:lnTo>
                  <a:pt x="5298" y="1216"/>
                </a:lnTo>
                <a:lnTo>
                  <a:pt x="5294" y="1200"/>
                </a:lnTo>
                <a:lnTo>
                  <a:pt x="5292" y="1184"/>
                </a:lnTo>
                <a:lnTo>
                  <a:pt x="5294" y="1168"/>
                </a:lnTo>
                <a:lnTo>
                  <a:pt x="5298" y="1152"/>
                </a:lnTo>
                <a:lnTo>
                  <a:pt x="5306" y="1140"/>
                </a:lnTo>
                <a:lnTo>
                  <a:pt x="5316" y="1128"/>
                </a:lnTo>
                <a:lnTo>
                  <a:pt x="5326" y="1118"/>
                </a:lnTo>
                <a:lnTo>
                  <a:pt x="5340" y="1110"/>
                </a:lnTo>
                <a:lnTo>
                  <a:pt x="5356" y="1106"/>
                </a:lnTo>
                <a:lnTo>
                  <a:pt x="5372" y="1104"/>
                </a:lnTo>
                <a:lnTo>
                  <a:pt x="5388" y="1106"/>
                </a:lnTo>
                <a:lnTo>
                  <a:pt x="5402" y="1110"/>
                </a:lnTo>
                <a:lnTo>
                  <a:pt x="5416" y="1118"/>
                </a:lnTo>
                <a:lnTo>
                  <a:pt x="5428" y="1128"/>
                </a:lnTo>
                <a:lnTo>
                  <a:pt x="5438" y="1140"/>
                </a:lnTo>
                <a:lnTo>
                  <a:pt x="5446" y="1152"/>
                </a:lnTo>
                <a:lnTo>
                  <a:pt x="5450" y="1168"/>
                </a:lnTo>
                <a:lnTo>
                  <a:pt x="5452" y="1184"/>
                </a:lnTo>
                <a:lnTo>
                  <a:pt x="5450" y="1200"/>
                </a:lnTo>
                <a:lnTo>
                  <a:pt x="5446" y="1216"/>
                </a:lnTo>
                <a:lnTo>
                  <a:pt x="5438" y="1228"/>
                </a:lnTo>
                <a:lnTo>
                  <a:pt x="5428" y="1240"/>
                </a:lnTo>
                <a:lnTo>
                  <a:pt x="5416" y="1250"/>
                </a:lnTo>
                <a:lnTo>
                  <a:pt x="5402" y="1258"/>
                </a:lnTo>
                <a:lnTo>
                  <a:pt x="5388" y="1262"/>
                </a:lnTo>
                <a:lnTo>
                  <a:pt x="5372" y="1264"/>
                </a:lnTo>
                <a:close/>
                <a:moveTo>
                  <a:pt x="5372" y="1056"/>
                </a:moveTo>
                <a:lnTo>
                  <a:pt x="5372" y="1056"/>
                </a:lnTo>
                <a:lnTo>
                  <a:pt x="5356" y="1054"/>
                </a:lnTo>
                <a:lnTo>
                  <a:pt x="5340" y="1050"/>
                </a:lnTo>
                <a:lnTo>
                  <a:pt x="5326" y="1042"/>
                </a:lnTo>
                <a:lnTo>
                  <a:pt x="5316" y="1032"/>
                </a:lnTo>
                <a:lnTo>
                  <a:pt x="5306" y="1020"/>
                </a:lnTo>
                <a:lnTo>
                  <a:pt x="5298" y="1008"/>
                </a:lnTo>
                <a:lnTo>
                  <a:pt x="5294" y="992"/>
                </a:lnTo>
                <a:lnTo>
                  <a:pt x="5292" y="976"/>
                </a:lnTo>
                <a:lnTo>
                  <a:pt x="5294" y="960"/>
                </a:lnTo>
                <a:lnTo>
                  <a:pt x="5298" y="944"/>
                </a:lnTo>
                <a:lnTo>
                  <a:pt x="5306" y="932"/>
                </a:lnTo>
                <a:lnTo>
                  <a:pt x="5316" y="920"/>
                </a:lnTo>
                <a:lnTo>
                  <a:pt x="5326" y="910"/>
                </a:lnTo>
                <a:lnTo>
                  <a:pt x="5340" y="902"/>
                </a:lnTo>
                <a:lnTo>
                  <a:pt x="5356" y="898"/>
                </a:lnTo>
                <a:lnTo>
                  <a:pt x="5372" y="896"/>
                </a:lnTo>
                <a:lnTo>
                  <a:pt x="5388" y="898"/>
                </a:lnTo>
                <a:lnTo>
                  <a:pt x="5402" y="902"/>
                </a:lnTo>
                <a:lnTo>
                  <a:pt x="5416" y="910"/>
                </a:lnTo>
                <a:lnTo>
                  <a:pt x="5428" y="920"/>
                </a:lnTo>
                <a:lnTo>
                  <a:pt x="5438" y="932"/>
                </a:lnTo>
                <a:lnTo>
                  <a:pt x="5446" y="944"/>
                </a:lnTo>
                <a:lnTo>
                  <a:pt x="5450" y="960"/>
                </a:lnTo>
                <a:lnTo>
                  <a:pt x="5452" y="976"/>
                </a:lnTo>
                <a:lnTo>
                  <a:pt x="5450" y="992"/>
                </a:lnTo>
                <a:lnTo>
                  <a:pt x="5446" y="1008"/>
                </a:lnTo>
                <a:lnTo>
                  <a:pt x="5438" y="1020"/>
                </a:lnTo>
                <a:lnTo>
                  <a:pt x="5428" y="1032"/>
                </a:lnTo>
                <a:lnTo>
                  <a:pt x="5416" y="1042"/>
                </a:lnTo>
                <a:lnTo>
                  <a:pt x="5402" y="1050"/>
                </a:lnTo>
                <a:lnTo>
                  <a:pt x="5388" y="1054"/>
                </a:lnTo>
                <a:lnTo>
                  <a:pt x="5372" y="1056"/>
                </a:lnTo>
                <a:close/>
                <a:moveTo>
                  <a:pt x="5372" y="840"/>
                </a:moveTo>
                <a:lnTo>
                  <a:pt x="5372" y="840"/>
                </a:lnTo>
                <a:lnTo>
                  <a:pt x="5356" y="838"/>
                </a:lnTo>
                <a:lnTo>
                  <a:pt x="5340" y="834"/>
                </a:lnTo>
                <a:lnTo>
                  <a:pt x="5326" y="826"/>
                </a:lnTo>
                <a:lnTo>
                  <a:pt x="5316" y="816"/>
                </a:lnTo>
                <a:lnTo>
                  <a:pt x="5306" y="804"/>
                </a:lnTo>
                <a:lnTo>
                  <a:pt x="5298" y="792"/>
                </a:lnTo>
                <a:lnTo>
                  <a:pt x="5294" y="776"/>
                </a:lnTo>
                <a:lnTo>
                  <a:pt x="5292" y="760"/>
                </a:lnTo>
                <a:lnTo>
                  <a:pt x="5294" y="744"/>
                </a:lnTo>
                <a:lnTo>
                  <a:pt x="5298" y="728"/>
                </a:lnTo>
                <a:lnTo>
                  <a:pt x="5306" y="716"/>
                </a:lnTo>
                <a:lnTo>
                  <a:pt x="5316" y="704"/>
                </a:lnTo>
                <a:lnTo>
                  <a:pt x="5326" y="694"/>
                </a:lnTo>
                <a:lnTo>
                  <a:pt x="5340" y="686"/>
                </a:lnTo>
                <a:lnTo>
                  <a:pt x="5356" y="682"/>
                </a:lnTo>
                <a:lnTo>
                  <a:pt x="5372" y="680"/>
                </a:lnTo>
                <a:lnTo>
                  <a:pt x="5388" y="682"/>
                </a:lnTo>
                <a:lnTo>
                  <a:pt x="5402" y="686"/>
                </a:lnTo>
                <a:lnTo>
                  <a:pt x="5416" y="694"/>
                </a:lnTo>
                <a:lnTo>
                  <a:pt x="5428" y="704"/>
                </a:lnTo>
                <a:lnTo>
                  <a:pt x="5438" y="716"/>
                </a:lnTo>
                <a:lnTo>
                  <a:pt x="5446" y="728"/>
                </a:lnTo>
                <a:lnTo>
                  <a:pt x="5450" y="744"/>
                </a:lnTo>
                <a:lnTo>
                  <a:pt x="5452" y="760"/>
                </a:lnTo>
                <a:lnTo>
                  <a:pt x="5450" y="776"/>
                </a:lnTo>
                <a:lnTo>
                  <a:pt x="5446" y="792"/>
                </a:lnTo>
                <a:lnTo>
                  <a:pt x="5438" y="804"/>
                </a:lnTo>
                <a:lnTo>
                  <a:pt x="5428" y="816"/>
                </a:lnTo>
                <a:lnTo>
                  <a:pt x="5416" y="826"/>
                </a:lnTo>
                <a:lnTo>
                  <a:pt x="5402" y="834"/>
                </a:lnTo>
                <a:lnTo>
                  <a:pt x="5388" y="838"/>
                </a:lnTo>
                <a:lnTo>
                  <a:pt x="5372" y="840"/>
                </a:lnTo>
                <a:close/>
                <a:moveTo>
                  <a:pt x="5372" y="640"/>
                </a:moveTo>
                <a:lnTo>
                  <a:pt x="5372" y="640"/>
                </a:lnTo>
                <a:lnTo>
                  <a:pt x="5356" y="638"/>
                </a:lnTo>
                <a:lnTo>
                  <a:pt x="5340" y="634"/>
                </a:lnTo>
                <a:lnTo>
                  <a:pt x="5326" y="626"/>
                </a:lnTo>
                <a:lnTo>
                  <a:pt x="5316" y="616"/>
                </a:lnTo>
                <a:lnTo>
                  <a:pt x="5306" y="604"/>
                </a:lnTo>
                <a:lnTo>
                  <a:pt x="5298" y="592"/>
                </a:lnTo>
                <a:lnTo>
                  <a:pt x="5294" y="576"/>
                </a:lnTo>
                <a:lnTo>
                  <a:pt x="5292" y="560"/>
                </a:lnTo>
                <a:lnTo>
                  <a:pt x="5294" y="544"/>
                </a:lnTo>
                <a:lnTo>
                  <a:pt x="5298" y="528"/>
                </a:lnTo>
                <a:lnTo>
                  <a:pt x="5306" y="516"/>
                </a:lnTo>
                <a:lnTo>
                  <a:pt x="5316" y="504"/>
                </a:lnTo>
                <a:lnTo>
                  <a:pt x="5326" y="494"/>
                </a:lnTo>
                <a:lnTo>
                  <a:pt x="5340" y="486"/>
                </a:lnTo>
                <a:lnTo>
                  <a:pt x="5356" y="482"/>
                </a:lnTo>
                <a:lnTo>
                  <a:pt x="5372" y="480"/>
                </a:lnTo>
                <a:lnTo>
                  <a:pt x="5388" y="482"/>
                </a:lnTo>
                <a:lnTo>
                  <a:pt x="5402" y="486"/>
                </a:lnTo>
                <a:lnTo>
                  <a:pt x="5416" y="494"/>
                </a:lnTo>
                <a:lnTo>
                  <a:pt x="5428" y="504"/>
                </a:lnTo>
                <a:lnTo>
                  <a:pt x="5438" y="516"/>
                </a:lnTo>
                <a:lnTo>
                  <a:pt x="5446" y="528"/>
                </a:lnTo>
                <a:lnTo>
                  <a:pt x="5450" y="544"/>
                </a:lnTo>
                <a:lnTo>
                  <a:pt x="5452" y="560"/>
                </a:lnTo>
                <a:lnTo>
                  <a:pt x="5450" y="576"/>
                </a:lnTo>
                <a:lnTo>
                  <a:pt x="5446" y="592"/>
                </a:lnTo>
                <a:lnTo>
                  <a:pt x="5438" y="604"/>
                </a:lnTo>
                <a:lnTo>
                  <a:pt x="5428" y="616"/>
                </a:lnTo>
                <a:lnTo>
                  <a:pt x="5416" y="626"/>
                </a:lnTo>
                <a:lnTo>
                  <a:pt x="5402" y="634"/>
                </a:lnTo>
                <a:lnTo>
                  <a:pt x="5388" y="638"/>
                </a:lnTo>
                <a:lnTo>
                  <a:pt x="5372" y="640"/>
                </a:lnTo>
                <a:close/>
                <a:moveTo>
                  <a:pt x="5372" y="432"/>
                </a:moveTo>
                <a:lnTo>
                  <a:pt x="5372" y="432"/>
                </a:lnTo>
                <a:lnTo>
                  <a:pt x="5356" y="430"/>
                </a:lnTo>
                <a:lnTo>
                  <a:pt x="5340" y="426"/>
                </a:lnTo>
                <a:lnTo>
                  <a:pt x="5326" y="418"/>
                </a:lnTo>
                <a:lnTo>
                  <a:pt x="5316" y="408"/>
                </a:lnTo>
                <a:lnTo>
                  <a:pt x="5306" y="396"/>
                </a:lnTo>
                <a:lnTo>
                  <a:pt x="5298" y="384"/>
                </a:lnTo>
                <a:lnTo>
                  <a:pt x="5294" y="368"/>
                </a:lnTo>
                <a:lnTo>
                  <a:pt x="5292" y="352"/>
                </a:lnTo>
                <a:lnTo>
                  <a:pt x="5294" y="336"/>
                </a:lnTo>
                <a:lnTo>
                  <a:pt x="5298" y="320"/>
                </a:lnTo>
                <a:lnTo>
                  <a:pt x="5306" y="308"/>
                </a:lnTo>
                <a:lnTo>
                  <a:pt x="5316" y="296"/>
                </a:lnTo>
                <a:lnTo>
                  <a:pt x="5326" y="286"/>
                </a:lnTo>
                <a:lnTo>
                  <a:pt x="5340" y="278"/>
                </a:lnTo>
                <a:lnTo>
                  <a:pt x="5356" y="274"/>
                </a:lnTo>
                <a:lnTo>
                  <a:pt x="5372" y="272"/>
                </a:lnTo>
                <a:lnTo>
                  <a:pt x="5388" y="274"/>
                </a:lnTo>
                <a:lnTo>
                  <a:pt x="5402" y="278"/>
                </a:lnTo>
                <a:lnTo>
                  <a:pt x="5416" y="286"/>
                </a:lnTo>
                <a:lnTo>
                  <a:pt x="5428" y="296"/>
                </a:lnTo>
                <a:lnTo>
                  <a:pt x="5438" y="308"/>
                </a:lnTo>
                <a:lnTo>
                  <a:pt x="5446" y="320"/>
                </a:lnTo>
                <a:lnTo>
                  <a:pt x="5450" y="336"/>
                </a:lnTo>
                <a:lnTo>
                  <a:pt x="5452" y="352"/>
                </a:lnTo>
                <a:lnTo>
                  <a:pt x="5450" y="368"/>
                </a:lnTo>
                <a:lnTo>
                  <a:pt x="5446" y="384"/>
                </a:lnTo>
                <a:lnTo>
                  <a:pt x="5438" y="396"/>
                </a:lnTo>
                <a:lnTo>
                  <a:pt x="5428" y="408"/>
                </a:lnTo>
                <a:lnTo>
                  <a:pt x="5416" y="418"/>
                </a:lnTo>
                <a:lnTo>
                  <a:pt x="5402" y="426"/>
                </a:lnTo>
                <a:lnTo>
                  <a:pt x="5388" y="430"/>
                </a:lnTo>
                <a:lnTo>
                  <a:pt x="5372" y="432"/>
                </a:lnTo>
                <a:close/>
                <a:moveTo>
                  <a:pt x="5372" y="224"/>
                </a:moveTo>
                <a:lnTo>
                  <a:pt x="5372" y="224"/>
                </a:lnTo>
                <a:lnTo>
                  <a:pt x="5356" y="222"/>
                </a:lnTo>
                <a:lnTo>
                  <a:pt x="5340" y="218"/>
                </a:lnTo>
                <a:lnTo>
                  <a:pt x="5326" y="210"/>
                </a:lnTo>
                <a:lnTo>
                  <a:pt x="5316" y="200"/>
                </a:lnTo>
                <a:lnTo>
                  <a:pt x="5306" y="188"/>
                </a:lnTo>
                <a:lnTo>
                  <a:pt x="5298" y="176"/>
                </a:lnTo>
                <a:lnTo>
                  <a:pt x="5294" y="160"/>
                </a:lnTo>
                <a:lnTo>
                  <a:pt x="5292" y="144"/>
                </a:lnTo>
                <a:lnTo>
                  <a:pt x="5294" y="128"/>
                </a:lnTo>
                <a:lnTo>
                  <a:pt x="5298" y="112"/>
                </a:lnTo>
                <a:lnTo>
                  <a:pt x="5306" y="100"/>
                </a:lnTo>
                <a:lnTo>
                  <a:pt x="5316" y="88"/>
                </a:lnTo>
                <a:lnTo>
                  <a:pt x="5326" y="78"/>
                </a:lnTo>
                <a:lnTo>
                  <a:pt x="5340" y="70"/>
                </a:lnTo>
                <a:lnTo>
                  <a:pt x="5356" y="66"/>
                </a:lnTo>
                <a:lnTo>
                  <a:pt x="5372" y="64"/>
                </a:lnTo>
                <a:lnTo>
                  <a:pt x="5388" y="66"/>
                </a:lnTo>
                <a:lnTo>
                  <a:pt x="5402" y="70"/>
                </a:lnTo>
                <a:lnTo>
                  <a:pt x="5416" y="78"/>
                </a:lnTo>
                <a:lnTo>
                  <a:pt x="5428" y="88"/>
                </a:lnTo>
                <a:lnTo>
                  <a:pt x="5438" y="100"/>
                </a:lnTo>
                <a:lnTo>
                  <a:pt x="5446" y="112"/>
                </a:lnTo>
                <a:lnTo>
                  <a:pt x="5450" y="128"/>
                </a:lnTo>
                <a:lnTo>
                  <a:pt x="5452" y="144"/>
                </a:lnTo>
                <a:lnTo>
                  <a:pt x="5450" y="160"/>
                </a:lnTo>
                <a:lnTo>
                  <a:pt x="5446" y="176"/>
                </a:lnTo>
                <a:lnTo>
                  <a:pt x="5438" y="188"/>
                </a:lnTo>
                <a:lnTo>
                  <a:pt x="5428" y="200"/>
                </a:lnTo>
                <a:lnTo>
                  <a:pt x="5416" y="210"/>
                </a:lnTo>
                <a:lnTo>
                  <a:pt x="5402" y="218"/>
                </a:lnTo>
                <a:lnTo>
                  <a:pt x="5388" y="222"/>
                </a:lnTo>
                <a:lnTo>
                  <a:pt x="5372" y="224"/>
                </a:lnTo>
                <a:close/>
                <a:moveTo>
                  <a:pt x="5580" y="4824"/>
                </a:moveTo>
                <a:lnTo>
                  <a:pt x="5580" y="4824"/>
                </a:lnTo>
                <a:lnTo>
                  <a:pt x="5564" y="4822"/>
                </a:lnTo>
                <a:lnTo>
                  <a:pt x="5550" y="4818"/>
                </a:lnTo>
                <a:lnTo>
                  <a:pt x="5536" y="4810"/>
                </a:lnTo>
                <a:lnTo>
                  <a:pt x="5524" y="4800"/>
                </a:lnTo>
                <a:lnTo>
                  <a:pt x="5514" y="4788"/>
                </a:lnTo>
                <a:lnTo>
                  <a:pt x="5506" y="4776"/>
                </a:lnTo>
                <a:lnTo>
                  <a:pt x="5502" y="4760"/>
                </a:lnTo>
                <a:lnTo>
                  <a:pt x="5500" y="4744"/>
                </a:lnTo>
                <a:lnTo>
                  <a:pt x="5502" y="4728"/>
                </a:lnTo>
                <a:lnTo>
                  <a:pt x="5506" y="4712"/>
                </a:lnTo>
                <a:lnTo>
                  <a:pt x="5514" y="4700"/>
                </a:lnTo>
                <a:lnTo>
                  <a:pt x="5524" y="4688"/>
                </a:lnTo>
                <a:lnTo>
                  <a:pt x="5536" y="4678"/>
                </a:lnTo>
                <a:lnTo>
                  <a:pt x="5550" y="4670"/>
                </a:lnTo>
                <a:lnTo>
                  <a:pt x="5564" y="4666"/>
                </a:lnTo>
                <a:lnTo>
                  <a:pt x="5580" y="4664"/>
                </a:lnTo>
                <a:lnTo>
                  <a:pt x="5596" y="4666"/>
                </a:lnTo>
                <a:lnTo>
                  <a:pt x="5612" y="4670"/>
                </a:lnTo>
                <a:lnTo>
                  <a:pt x="5626" y="4678"/>
                </a:lnTo>
                <a:lnTo>
                  <a:pt x="5638" y="4688"/>
                </a:lnTo>
                <a:lnTo>
                  <a:pt x="5648" y="4700"/>
                </a:lnTo>
                <a:lnTo>
                  <a:pt x="5654" y="4712"/>
                </a:lnTo>
                <a:lnTo>
                  <a:pt x="5660" y="4728"/>
                </a:lnTo>
                <a:lnTo>
                  <a:pt x="5660" y="4744"/>
                </a:lnTo>
                <a:lnTo>
                  <a:pt x="5660" y="4760"/>
                </a:lnTo>
                <a:lnTo>
                  <a:pt x="5654" y="4776"/>
                </a:lnTo>
                <a:lnTo>
                  <a:pt x="5648" y="4788"/>
                </a:lnTo>
                <a:lnTo>
                  <a:pt x="5638" y="4800"/>
                </a:lnTo>
                <a:lnTo>
                  <a:pt x="5626" y="4810"/>
                </a:lnTo>
                <a:lnTo>
                  <a:pt x="5612" y="4818"/>
                </a:lnTo>
                <a:lnTo>
                  <a:pt x="5596" y="4822"/>
                </a:lnTo>
                <a:lnTo>
                  <a:pt x="5580" y="4824"/>
                </a:lnTo>
                <a:close/>
                <a:moveTo>
                  <a:pt x="5580" y="4608"/>
                </a:moveTo>
                <a:lnTo>
                  <a:pt x="5580" y="4608"/>
                </a:lnTo>
                <a:lnTo>
                  <a:pt x="5564" y="4606"/>
                </a:lnTo>
                <a:lnTo>
                  <a:pt x="5550" y="4602"/>
                </a:lnTo>
                <a:lnTo>
                  <a:pt x="5536" y="4594"/>
                </a:lnTo>
                <a:lnTo>
                  <a:pt x="5524" y="4584"/>
                </a:lnTo>
                <a:lnTo>
                  <a:pt x="5514" y="4572"/>
                </a:lnTo>
                <a:lnTo>
                  <a:pt x="5506" y="4560"/>
                </a:lnTo>
                <a:lnTo>
                  <a:pt x="5502" y="4544"/>
                </a:lnTo>
                <a:lnTo>
                  <a:pt x="5500" y="4528"/>
                </a:lnTo>
                <a:lnTo>
                  <a:pt x="5502" y="4512"/>
                </a:lnTo>
                <a:lnTo>
                  <a:pt x="5506" y="4496"/>
                </a:lnTo>
                <a:lnTo>
                  <a:pt x="5514" y="4484"/>
                </a:lnTo>
                <a:lnTo>
                  <a:pt x="5524" y="4472"/>
                </a:lnTo>
                <a:lnTo>
                  <a:pt x="5536" y="4462"/>
                </a:lnTo>
                <a:lnTo>
                  <a:pt x="5550" y="4454"/>
                </a:lnTo>
                <a:lnTo>
                  <a:pt x="5564" y="4450"/>
                </a:lnTo>
                <a:lnTo>
                  <a:pt x="5580" y="4448"/>
                </a:lnTo>
                <a:lnTo>
                  <a:pt x="5596" y="4450"/>
                </a:lnTo>
                <a:lnTo>
                  <a:pt x="5612" y="4454"/>
                </a:lnTo>
                <a:lnTo>
                  <a:pt x="5626" y="4462"/>
                </a:lnTo>
                <a:lnTo>
                  <a:pt x="5638" y="4472"/>
                </a:lnTo>
                <a:lnTo>
                  <a:pt x="5648" y="4484"/>
                </a:lnTo>
                <a:lnTo>
                  <a:pt x="5654" y="4496"/>
                </a:lnTo>
                <a:lnTo>
                  <a:pt x="5660" y="4512"/>
                </a:lnTo>
                <a:lnTo>
                  <a:pt x="5660" y="4528"/>
                </a:lnTo>
                <a:lnTo>
                  <a:pt x="5660" y="4544"/>
                </a:lnTo>
                <a:lnTo>
                  <a:pt x="5654" y="4560"/>
                </a:lnTo>
                <a:lnTo>
                  <a:pt x="5648" y="4572"/>
                </a:lnTo>
                <a:lnTo>
                  <a:pt x="5638" y="4584"/>
                </a:lnTo>
                <a:lnTo>
                  <a:pt x="5626" y="4594"/>
                </a:lnTo>
                <a:lnTo>
                  <a:pt x="5612" y="4602"/>
                </a:lnTo>
                <a:lnTo>
                  <a:pt x="5596" y="4606"/>
                </a:lnTo>
                <a:lnTo>
                  <a:pt x="5580" y="4608"/>
                </a:lnTo>
                <a:close/>
                <a:moveTo>
                  <a:pt x="5580" y="4406"/>
                </a:moveTo>
                <a:lnTo>
                  <a:pt x="5580" y="4406"/>
                </a:lnTo>
                <a:lnTo>
                  <a:pt x="5564" y="4404"/>
                </a:lnTo>
                <a:lnTo>
                  <a:pt x="5550" y="4400"/>
                </a:lnTo>
                <a:lnTo>
                  <a:pt x="5536" y="4392"/>
                </a:lnTo>
                <a:lnTo>
                  <a:pt x="5524" y="4382"/>
                </a:lnTo>
                <a:lnTo>
                  <a:pt x="5514" y="4370"/>
                </a:lnTo>
                <a:lnTo>
                  <a:pt x="5506" y="4356"/>
                </a:lnTo>
                <a:lnTo>
                  <a:pt x="5502" y="4342"/>
                </a:lnTo>
                <a:lnTo>
                  <a:pt x="5500" y="4326"/>
                </a:lnTo>
                <a:lnTo>
                  <a:pt x="5502" y="4310"/>
                </a:lnTo>
                <a:lnTo>
                  <a:pt x="5506" y="4294"/>
                </a:lnTo>
                <a:lnTo>
                  <a:pt x="5514" y="4282"/>
                </a:lnTo>
                <a:lnTo>
                  <a:pt x="5524" y="4270"/>
                </a:lnTo>
                <a:lnTo>
                  <a:pt x="5536" y="4260"/>
                </a:lnTo>
                <a:lnTo>
                  <a:pt x="5550" y="4252"/>
                </a:lnTo>
                <a:lnTo>
                  <a:pt x="5564" y="4248"/>
                </a:lnTo>
                <a:lnTo>
                  <a:pt x="5580" y="4246"/>
                </a:lnTo>
                <a:lnTo>
                  <a:pt x="5596" y="4248"/>
                </a:lnTo>
                <a:lnTo>
                  <a:pt x="5612" y="4252"/>
                </a:lnTo>
                <a:lnTo>
                  <a:pt x="5626" y="4260"/>
                </a:lnTo>
                <a:lnTo>
                  <a:pt x="5638" y="4270"/>
                </a:lnTo>
                <a:lnTo>
                  <a:pt x="5648" y="4282"/>
                </a:lnTo>
                <a:lnTo>
                  <a:pt x="5654" y="4294"/>
                </a:lnTo>
                <a:lnTo>
                  <a:pt x="5660" y="4310"/>
                </a:lnTo>
                <a:lnTo>
                  <a:pt x="5660" y="4326"/>
                </a:lnTo>
                <a:lnTo>
                  <a:pt x="5660" y="4342"/>
                </a:lnTo>
                <a:lnTo>
                  <a:pt x="5654" y="4356"/>
                </a:lnTo>
                <a:lnTo>
                  <a:pt x="5648" y="4370"/>
                </a:lnTo>
                <a:lnTo>
                  <a:pt x="5638" y="4382"/>
                </a:lnTo>
                <a:lnTo>
                  <a:pt x="5626" y="4392"/>
                </a:lnTo>
                <a:lnTo>
                  <a:pt x="5612" y="4400"/>
                </a:lnTo>
                <a:lnTo>
                  <a:pt x="5596" y="4404"/>
                </a:lnTo>
                <a:lnTo>
                  <a:pt x="5580" y="4406"/>
                </a:lnTo>
                <a:close/>
                <a:moveTo>
                  <a:pt x="5580" y="4196"/>
                </a:moveTo>
                <a:lnTo>
                  <a:pt x="5580" y="4196"/>
                </a:lnTo>
                <a:lnTo>
                  <a:pt x="5564" y="4196"/>
                </a:lnTo>
                <a:lnTo>
                  <a:pt x="5550" y="4190"/>
                </a:lnTo>
                <a:lnTo>
                  <a:pt x="5536" y="4184"/>
                </a:lnTo>
                <a:lnTo>
                  <a:pt x="5524" y="4174"/>
                </a:lnTo>
                <a:lnTo>
                  <a:pt x="5514" y="4162"/>
                </a:lnTo>
                <a:lnTo>
                  <a:pt x="5506" y="4148"/>
                </a:lnTo>
                <a:lnTo>
                  <a:pt x="5502" y="4132"/>
                </a:lnTo>
                <a:lnTo>
                  <a:pt x="5500" y="4116"/>
                </a:lnTo>
                <a:lnTo>
                  <a:pt x="5502" y="4100"/>
                </a:lnTo>
                <a:lnTo>
                  <a:pt x="5506" y="4086"/>
                </a:lnTo>
                <a:lnTo>
                  <a:pt x="5514" y="4072"/>
                </a:lnTo>
                <a:lnTo>
                  <a:pt x="5524" y="4060"/>
                </a:lnTo>
                <a:lnTo>
                  <a:pt x="5536" y="4050"/>
                </a:lnTo>
                <a:lnTo>
                  <a:pt x="5550" y="4044"/>
                </a:lnTo>
                <a:lnTo>
                  <a:pt x="5564" y="4038"/>
                </a:lnTo>
                <a:lnTo>
                  <a:pt x="5580" y="4036"/>
                </a:lnTo>
                <a:lnTo>
                  <a:pt x="5596" y="4038"/>
                </a:lnTo>
                <a:lnTo>
                  <a:pt x="5612" y="4044"/>
                </a:lnTo>
                <a:lnTo>
                  <a:pt x="5626" y="4050"/>
                </a:lnTo>
                <a:lnTo>
                  <a:pt x="5638" y="4060"/>
                </a:lnTo>
                <a:lnTo>
                  <a:pt x="5648" y="4072"/>
                </a:lnTo>
                <a:lnTo>
                  <a:pt x="5654" y="4086"/>
                </a:lnTo>
                <a:lnTo>
                  <a:pt x="5660" y="4100"/>
                </a:lnTo>
                <a:lnTo>
                  <a:pt x="5660" y="4116"/>
                </a:lnTo>
                <a:lnTo>
                  <a:pt x="5660" y="4132"/>
                </a:lnTo>
                <a:lnTo>
                  <a:pt x="5654" y="4148"/>
                </a:lnTo>
                <a:lnTo>
                  <a:pt x="5648" y="4162"/>
                </a:lnTo>
                <a:lnTo>
                  <a:pt x="5638" y="4174"/>
                </a:lnTo>
                <a:lnTo>
                  <a:pt x="5626" y="4184"/>
                </a:lnTo>
                <a:lnTo>
                  <a:pt x="5612" y="4190"/>
                </a:lnTo>
                <a:lnTo>
                  <a:pt x="5596" y="4196"/>
                </a:lnTo>
                <a:lnTo>
                  <a:pt x="5580" y="4196"/>
                </a:lnTo>
                <a:close/>
                <a:moveTo>
                  <a:pt x="5580" y="3988"/>
                </a:moveTo>
                <a:lnTo>
                  <a:pt x="5580" y="3988"/>
                </a:lnTo>
                <a:lnTo>
                  <a:pt x="5564" y="3986"/>
                </a:lnTo>
                <a:lnTo>
                  <a:pt x="5550" y="3982"/>
                </a:lnTo>
                <a:lnTo>
                  <a:pt x="5536" y="3974"/>
                </a:lnTo>
                <a:lnTo>
                  <a:pt x="5524" y="3964"/>
                </a:lnTo>
                <a:lnTo>
                  <a:pt x="5514" y="3952"/>
                </a:lnTo>
                <a:lnTo>
                  <a:pt x="5506" y="3940"/>
                </a:lnTo>
                <a:lnTo>
                  <a:pt x="5502" y="3924"/>
                </a:lnTo>
                <a:lnTo>
                  <a:pt x="5500" y="3908"/>
                </a:lnTo>
                <a:lnTo>
                  <a:pt x="5502" y="3892"/>
                </a:lnTo>
                <a:lnTo>
                  <a:pt x="5506" y="3878"/>
                </a:lnTo>
                <a:lnTo>
                  <a:pt x="5514" y="3864"/>
                </a:lnTo>
                <a:lnTo>
                  <a:pt x="5524" y="3852"/>
                </a:lnTo>
                <a:lnTo>
                  <a:pt x="5536" y="3842"/>
                </a:lnTo>
                <a:lnTo>
                  <a:pt x="5550" y="3834"/>
                </a:lnTo>
                <a:lnTo>
                  <a:pt x="5564" y="3830"/>
                </a:lnTo>
                <a:lnTo>
                  <a:pt x="5580" y="3828"/>
                </a:lnTo>
                <a:lnTo>
                  <a:pt x="5596" y="3830"/>
                </a:lnTo>
                <a:lnTo>
                  <a:pt x="5612" y="3834"/>
                </a:lnTo>
                <a:lnTo>
                  <a:pt x="5626" y="3842"/>
                </a:lnTo>
                <a:lnTo>
                  <a:pt x="5638" y="3852"/>
                </a:lnTo>
                <a:lnTo>
                  <a:pt x="5648" y="3864"/>
                </a:lnTo>
                <a:lnTo>
                  <a:pt x="5654" y="3878"/>
                </a:lnTo>
                <a:lnTo>
                  <a:pt x="5660" y="3892"/>
                </a:lnTo>
                <a:lnTo>
                  <a:pt x="5660" y="3908"/>
                </a:lnTo>
                <a:lnTo>
                  <a:pt x="5660" y="3924"/>
                </a:lnTo>
                <a:lnTo>
                  <a:pt x="5654" y="3940"/>
                </a:lnTo>
                <a:lnTo>
                  <a:pt x="5648" y="3952"/>
                </a:lnTo>
                <a:lnTo>
                  <a:pt x="5638" y="3964"/>
                </a:lnTo>
                <a:lnTo>
                  <a:pt x="5626" y="3974"/>
                </a:lnTo>
                <a:lnTo>
                  <a:pt x="5612" y="3982"/>
                </a:lnTo>
                <a:lnTo>
                  <a:pt x="5596" y="3986"/>
                </a:lnTo>
                <a:lnTo>
                  <a:pt x="5580" y="3988"/>
                </a:lnTo>
                <a:close/>
                <a:moveTo>
                  <a:pt x="5580" y="3776"/>
                </a:moveTo>
                <a:lnTo>
                  <a:pt x="5580" y="3776"/>
                </a:lnTo>
                <a:lnTo>
                  <a:pt x="5564" y="3774"/>
                </a:lnTo>
                <a:lnTo>
                  <a:pt x="5550" y="3770"/>
                </a:lnTo>
                <a:lnTo>
                  <a:pt x="5536" y="3762"/>
                </a:lnTo>
                <a:lnTo>
                  <a:pt x="5524" y="3752"/>
                </a:lnTo>
                <a:lnTo>
                  <a:pt x="5514" y="3740"/>
                </a:lnTo>
                <a:lnTo>
                  <a:pt x="5506" y="3728"/>
                </a:lnTo>
                <a:lnTo>
                  <a:pt x="5502" y="3712"/>
                </a:lnTo>
                <a:lnTo>
                  <a:pt x="5500" y="3696"/>
                </a:lnTo>
                <a:lnTo>
                  <a:pt x="5502" y="3680"/>
                </a:lnTo>
                <a:lnTo>
                  <a:pt x="5506" y="3664"/>
                </a:lnTo>
                <a:lnTo>
                  <a:pt x="5514" y="3652"/>
                </a:lnTo>
                <a:lnTo>
                  <a:pt x="5524" y="3640"/>
                </a:lnTo>
                <a:lnTo>
                  <a:pt x="5536" y="3630"/>
                </a:lnTo>
                <a:lnTo>
                  <a:pt x="5550" y="3622"/>
                </a:lnTo>
                <a:lnTo>
                  <a:pt x="5564" y="3618"/>
                </a:lnTo>
                <a:lnTo>
                  <a:pt x="5580" y="3616"/>
                </a:lnTo>
                <a:lnTo>
                  <a:pt x="5596" y="3618"/>
                </a:lnTo>
                <a:lnTo>
                  <a:pt x="5612" y="3622"/>
                </a:lnTo>
                <a:lnTo>
                  <a:pt x="5626" y="3630"/>
                </a:lnTo>
                <a:lnTo>
                  <a:pt x="5638" y="3640"/>
                </a:lnTo>
                <a:lnTo>
                  <a:pt x="5648" y="3652"/>
                </a:lnTo>
                <a:lnTo>
                  <a:pt x="5654" y="3664"/>
                </a:lnTo>
                <a:lnTo>
                  <a:pt x="5660" y="3680"/>
                </a:lnTo>
                <a:lnTo>
                  <a:pt x="5660" y="3696"/>
                </a:lnTo>
                <a:lnTo>
                  <a:pt x="5660" y="3712"/>
                </a:lnTo>
                <a:lnTo>
                  <a:pt x="5654" y="3728"/>
                </a:lnTo>
                <a:lnTo>
                  <a:pt x="5648" y="3740"/>
                </a:lnTo>
                <a:lnTo>
                  <a:pt x="5638" y="3752"/>
                </a:lnTo>
                <a:lnTo>
                  <a:pt x="5626" y="3762"/>
                </a:lnTo>
                <a:lnTo>
                  <a:pt x="5612" y="3770"/>
                </a:lnTo>
                <a:lnTo>
                  <a:pt x="5596" y="3774"/>
                </a:lnTo>
                <a:lnTo>
                  <a:pt x="5580" y="3776"/>
                </a:lnTo>
                <a:close/>
                <a:moveTo>
                  <a:pt x="5580" y="3560"/>
                </a:moveTo>
                <a:lnTo>
                  <a:pt x="5580" y="3560"/>
                </a:lnTo>
                <a:lnTo>
                  <a:pt x="5564" y="3558"/>
                </a:lnTo>
                <a:lnTo>
                  <a:pt x="5550" y="3554"/>
                </a:lnTo>
                <a:lnTo>
                  <a:pt x="5536" y="3546"/>
                </a:lnTo>
                <a:lnTo>
                  <a:pt x="5524" y="3536"/>
                </a:lnTo>
                <a:lnTo>
                  <a:pt x="5514" y="3524"/>
                </a:lnTo>
                <a:lnTo>
                  <a:pt x="5506" y="3512"/>
                </a:lnTo>
                <a:lnTo>
                  <a:pt x="5502" y="3496"/>
                </a:lnTo>
                <a:lnTo>
                  <a:pt x="5500" y="3480"/>
                </a:lnTo>
                <a:lnTo>
                  <a:pt x="5502" y="3464"/>
                </a:lnTo>
                <a:lnTo>
                  <a:pt x="5506" y="3448"/>
                </a:lnTo>
                <a:lnTo>
                  <a:pt x="5514" y="3436"/>
                </a:lnTo>
                <a:lnTo>
                  <a:pt x="5524" y="3424"/>
                </a:lnTo>
                <a:lnTo>
                  <a:pt x="5536" y="3414"/>
                </a:lnTo>
                <a:lnTo>
                  <a:pt x="5550" y="3406"/>
                </a:lnTo>
                <a:lnTo>
                  <a:pt x="5564" y="3402"/>
                </a:lnTo>
                <a:lnTo>
                  <a:pt x="5580" y="3400"/>
                </a:lnTo>
                <a:lnTo>
                  <a:pt x="5596" y="3402"/>
                </a:lnTo>
                <a:lnTo>
                  <a:pt x="5612" y="3406"/>
                </a:lnTo>
                <a:lnTo>
                  <a:pt x="5626" y="3414"/>
                </a:lnTo>
                <a:lnTo>
                  <a:pt x="5638" y="3424"/>
                </a:lnTo>
                <a:lnTo>
                  <a:pt x="5648" y="3436"/>
                </a:lnTo>
                <a:lnTo>
                  <a:pt x="5654" y="3448"/>
                </a:lnTo>
                <a:lnTo>
                  <a:pt x="5660" y="3464"/>
                </a:lnTo>
                <a:lnTo>
                  <a:pt x="5660" y="3480"/>
                </a:lnTo>
                <a:lnTo>
                  <a:pt x="5660" y="3496"/>
                </a:lnTo>
                <a:lnTo>
                  <a:pt x="5654" y="3512"/>
                </a:lnTo>
                <a:lnTo>
                  <a:pt x="5648" y="3524"/>
                </a:lnTo>
                <a:lnTo>
                  <a:pt x="5638" y="3536"/>
                </a:lnTo>
                <a:lnTo>
                  <a:pt x="5626" y="3546"/>
                </a:lnTo>
                <a:lnTo>
                  <a:pt x="5612" y="3554"/>
                </a:lnTo>
                <a:lnTo>
                  <a:pt x="5596" y="3558"/>
                </a:lnTo>
                <a:lnTo>
                  <a:pt x="5580" y="3560"/>
                </a:lnTo>
                <a:close/>
                <a:moveTo>
                  <a:pt x="5580" y="3352"/>
                </a:moveTo>
                <a:lnTo>
                  <a:pt x="5580" y="3352"/>
                </a:lnTo>
                <a:lnTo>
                  <a:pt x="5564" y="3350"/>
                </a:lnTo>
                <a:lnTo>
                  <a:pt x="5550" y="3346"/>
                </a:lnTo>
                <a:lnTo>
                  <a:pt x="5536" y="3338"/>
                </a:lnTo>
                <a:lnTo>
                  <a:pt x="5524" y="3328"/>
                </a:lnTo>
                <a:lnTo>
                  <a:pt x="5514" y="3316"/>
                </a:lnTo>
                <a:lnTo>
                  <a:pt x="5506" y="3304"/>
                </a:lnTo>
                <a:lnTo>
                  <a:pt x="5502" y="3288"/>
                </a:lnTo>
                <a:lnTo>
                  <a:pt x="5500" y="3272"/>
                </a:lnTo>
                <a:lnTo>
                  <a:pt x="5502" y="3256"/>
                </a:lnTo>
                <a:lnTo>
                  <a:pt x="5506" y="3240"/>
                </a:lnTo>
                <a:lnTo>
                  <a:pt x="5514" y="3228"/>
                </a:lnTo>
                <a:lnTo>
                  <a:pt x="5524" y="3216"/>
                </a:lnTo>
                <a:lnTo>
                  <a:pt x="5536" y="3206"/>
                </a:lnTo>
                <a:lnTo>
                  <a:pt x="5550" y="3198"/>
                </a:lnTo>
                <a:lnTo>
                  <a:pt x="5564" y="3194"/>
                </a:lnTo>
                <a:lnTo>
                  <a:pt x="5580" y="3192"/>
                </a:lnTo>
                <a:lnTo>
                  <a:pt x="5596" y="3194"/>
                </a:lnTo>
                <a:lnTo>
                  <a:pt x="5612" y="3198"/>
                </a:lnTo>
                <a:lnTo>
                  <a:pt x="5626" y="3206"/>
                </a:lnTo>
                <a:lnTo>
                  <a:pt x="5638" y="3216"/>
                </a:lnTo>
                <a:lnTo>
                  <a:pt x="5648" y="3228"/>
                </a:lnTo>
                <a:lnTo>
                  <a:pt x="5654" y="3240"/>
                </a:lnTo>
                <a:lnTo>
                  <a:pt x="5660" y="3256"/>
                </a:lnTo>
                <a:lnTo>
                  <a:pt x="5660" y="3272"/>
                </a:lnTo>
                <a:lnTo>
                  <a:pt x="5660" y="3288"/>
                </a:lnTo>
                <a:lnTo>
                  <a:pt x="5654" y="3304"/>
                </a:lnTo>
                <a:lnTo>
                  <a:pt x="5648" y="3316"/>
                </a:lnTo>
                <a:lnTo>
                  <a:pt x="5638" y="3328"/>
                </a:lnTo>
                <a:lnTo>
                  <a:pt x="5626" y="3338"/>
                </a:lnTo>
                <a:lnTo>
                  <a:pt x="5612" y="3346"/>
                </a:lnTo>
                <a:lnTo>
                  <a:pt x="5596" y="3350"/>
                </a:lnTo>
                <a:lnTo>
                  <a:pt x="5580" y="3352"/>
                </a:lnTo>
                <a:close/>
                <a:moveTo>
                  <a:pt x="5580" y="3144"/>
                </a:moveTo>
                <a:lnTo>
                  <a:pt x="5580" y="3144"/>
                </a:lnTo>
                <a:lnTo>
                  <a:pt x="5564" y="3142"/>
                </a:lnTo>
                <a:lnTo>
                  <a:pt x="5550" y="3138"/>
                </a:lnTo>
                <a:lnTo>
                  <a:pt x="5536" y="3130"/>
                </a:lnTo>
                <a:lnTo>
                  <a:pt x="5524" y="3120"/>
                </a:lnTo>
                <a:lnTo>
                  <a:pt x="5514" y="3108"/>
                </a:lnTo>
                <a:lnTo>
                  <a:pt x="5506" y="3096"/>
                </a:lnTo>
                <a:lnTo>
                  <a:pt x="5502" y="3080"/>
                </a:lnTo>
                <a:lnTo>
                  <a:pt x="5500" y="3064"/>
                </a:lnTo>
                <a:lnTo>
                  <a:pt x="5502" y="3048"/>
                </a:lnTo>
                <a:lnTo>
                  <a:pt x="5506" y="3032"/>
                </a:lnTo>
                <a:lnTo>
                  <a:pt x="5514" y="3020"/>
                </a:lnTo>
                <a:lnTo>
                  <a:pt x="5524" y="3008"/>
                </a:lnTo>
                <a:lnTo>
                  <a:pt x="5536" y="2998"/>
                </a:lnTo>
                <a:lnTo>
                  <a:pt x="5550" y="2990"/>
                </a:lnTo>
                <a:lnTo>
                  <a:pt x="5564" y="2986"/>
                </a:lnTo>
                <a:lnTo>
                  <a:pt x="5580" y="2984"/>
                </a:lnTo>
                <a:lnTo>
                  <a:pt x="5596" y="2986"/>
                </a:lnTo>
                <a:lnTo>
                  <a:pt x="5612" y="2990"/>
                </a:lnTo>
                <a:lnTo>
                  <a:pt x="5626" y="2998"/>
                </a:lnTo>
                <a:lnTo>
                  <a:pt x="5638" y="3008"/>
                </a:lnTo>
                <a:lnTo>
                  <a:pt x="5648" y="3020"/>
                </a:lnTo>
                <a:lnTo>
                  <a:pt x="5654" y="3032"/>
                </a:lnTo>
                <a:lnTo>
                  <a:pt x="5660" y="3048"/>
                </a:lnTo>
                <a:lnTo>
                  <a:pt x="5660" y="3064"/>
                </a:lnTo>
                <a:lnTo>
                  <a:pt x="5660" y="3080"/>
                </a:lnTo>
                <a:lnTo>
                  <a:pt x="5654" y="3096"/>
                </a:lnTo>
                <a:lnTo>
                  <a:pt x="5648" y="3108"/>
                </a:lnTo>
                <a:lnTo>
                  <a:pt x="5638" y="3120"/>
                </a:lnTo>
                <a:lnTo>
                  <a:pt x="5626" y="3130"/>
                </a:lnTo>
                <a:lnTo>
                  <a:pt x="5612" y="3138"/>
                </a:lnTo>
                <a:lnTo>
                  <a:pt x="5596" y="3142"/>
                </a:lnTo>
                <a:lnTo>
                  <a:pt x="5580" y="3144"/>
                </a:lnTo>
                <a:close/>
                <a:moveTo>
                  <a:pt x="5580" y="2928"/>
                </a:moveTo>
                <a:lnTo>
                  <a:pt x="5580" y="2928"/>
                </a:lnTo>
                <a:lnTo>
                  <a:pt x="5564" y="2926"/>
                </a:lnTo>
                <a:lnTo>
                  <a:pt x="5550" y="2922"/>
                </a:lnTo>
                <a:lnTo>
                  <a:pt x="5536" y="2914"/>
                </a:lnTo>
                <a:lnTo>
                  <a:pt x="5524" y="2904"/>
                </a:lnTo>
                <a:lnTo>
                  <a:pt x="5514" y="2892"/>
                </a:lnTo>
                <a:lnTo>
                  <a:pt x="5506" y="2880"/>
                </a:lnTo>
                <a:lnTo>
                  <a:pt x="5502" y="2864"/>
                </a:lnTo>
                <a:lnTo>
                  <a:pt x="5500" y="2848"/>
                </a:lnTo>
                <a:lnTo>
                  <a:pt x="5502" y="2832"/>
                </a:lnTo>
                <a:lnTo>
                  <a:pt x="5506" y="2816"/>
                </a:lnTo>
                <a:lnTo>
                  <a:pt x="5514" y="2804"/>
                </a:lnTo>
                <a:lnTo>
                  <a:pt x="5524" y="2792"/>
                </a:lnTo>
                <a:lnTo>
                  <a:pt x="5536" y="2782"/>
                </a:lnTo>
                <a:lnTo>
                  <a:pt x="5550" y="2774"/>
                </a:lnTo>
                <a:lnTo>
                  <a:pt x="5564" y="2770"/>
                </a:lnTo>
                <a:lnTo>
                  <a:pt x="5580" y="2768"/>
                </a:lnTo>
                <a:lnTo>
                  <a:pt x="5596" y="2770"/>
                </a:lnTo>
                <a:lnTo>
                  <a:pt x="5612" y="2774"/>
                </a:lnTo>
                <a:lnTo>
                  <a:pt x="5626" y="2782"/>
                </a:lnTo>
                <a:lnTo>
                  <a:pt x="5638" y="2792"/>
                </a:lnTo>
                <a:lnTo>
                  <a:pt x="5648" y="2804"/>
                </a:lnTo>
                <a:lnTo>
                  <a:pt x="5654" y="2816"/>
                </a:lnTo>
                <a:lnTo>
                  <a:pt x="5660" y="2832"/>
                </a:lnTo>
                <a:lnTo>
                  <a:pt x="5660" y="2848"/>
                </a:lnTo>
                <a:lnTo>
                  <a:pt x="5660" y="2864"/>
                </a:lnTo>
                <a:lnTo>
                  <a:pt x="5654" y="2880"/>
                </a:lnTo>
                <a:lnTo>
                  <a:pt x="5648" y="2892"/>
                </a:lnTo>
                <a:lnTo>
                  <a:pt x="5638" y="2904"/>
                </a:lnTo>
                <a:lnTo>
                  <a:pt x="5626" y="2914"/>
                </a:lnTo>
                <a:lnTo>
                  <a:pt x="5612" y="2922"/>
                </a:lnTo>
                <a:lnTo>
                  <a:pt x="5596" y="2926"/>
                </a:lnTo>
                <a:lnTo>
                  <a:pt x="5580" y="2928"/>
                </a:lnTo>
                <a:close/>
                <a:moveTo>
                  <a:pt x="5580" y="2728"/>
                </a:moveTo>
                <a:lnTo>
                  <a:pt x="5580" y="2728"/>
                </a:lnTo>
                <a:lnTo>
                  <a:pt x="5564" y="2726"/>
                </a:lnTo>
                <a:lnTo>
                  <a:pt x="5550" y="2722"/>
                </a:lnTo>
                <a:lnTo>
                  <a:pt x="5536" y="2714"/>
                </a:lnTo>
                <a:lnTo>
                  <a:pt x="5524" y="2704"/>
                </a:lnTo>
                <a:lnTo>
                  <a:pt x="5514" y="2692"/>
                </a:lnTo>
                <a:lnTo>
                  <a:pt x="5506" y="2680"/>
                </a:lnTo>
                <a:lnTo>
                  <a:pt x="5502" y="2664"/>
                </a:lnTo>
                <a:lnTo>
                  <a:pt x="5500" y="2648"/>
                </a:lnTo>
                <a:lnTo>
                  <a:pt x="5502" y="2632"/>
                </a:lnTo>
                <a:lnTo>
                  <a:pt x="5506" y="2616"/>
                </a:lnTo>
                <a:lnTo>
                  <a:pt x="5514" y="2604"/>
                </a:lnTo>
                <a:lnTo>
                  <a:pt x="5524" y="2592"/>
                </a:lnTo>
                <a:lnTo>
                  <a:pt x="5536" y="2582"/>
                </a:lnTo>
                <a:lnTo>
                  <a:pt x="5550" y="2574"/>
                </a:lnTo>
                <a:lnTo>
                  <a:pt x="5564" y="2570"/>
                </a:lnTo>
                <a:lnTo>
                  <a:pt x="5580" y="2568"/>
                </a:lnTo>
                <a:lnTo>
                  <a:pt x="5596" y="2570"/>
                </a:lnTo>
                <a:lnTo>
                  <a:pt x="5612" y="2574"/>
                </a:lnTo>
                <a:lnTo>
                  <a:pt x="5626" y="2582"/>
                </a:lnTo>
                <a:lnTo>
                  <a:pt x="5638" y="2592"/>
                </a:lnTo>
                <a:lnTo>
                  <a:pt x="5648" y="2604"/>
                </a:lnTo>
                <a:lnTo>
                  <a:pt x="5654" y="2616"/>
                </a:lnTo>
                <a:lnTo>
                  <a:pt x="5660" y="2632"/>
                </a:lnTo>
                <a:lnTo>
                  <a:pt x="5660" y="2648"/>
                </a:lnTo>
                <a:lnTo>
                  <a:pt x="5660" y="2664"/>
                </a:lnTo>
                <a:lnTo>
                  <a:pt x="5654" y="2680"/>
                </a:lnTo>
                <a:lnTo>
                  <a:pt x="5648" y="2692"/>
                </a:lnTo>
                <a:lnTo>
                  <a:pt x="5638" y="2704"/>
                </a:lnTo>
                <a:lnTo>
                  <a:pt x="5626" y="2714"/>
                </a:lnTo>
                <a:lnTo>
                  <a:pt x="5612" y="2722"/>
                </a:lnTo>
                <a:lnTo>
                  <a:pt x="5596" y="2726"/>
                </a:lnTo>
                <a:lnTo>
                  <a:pt x="5580" y="2728"/>
                </a:lnTo>
                <a:close/>
                <a:moveTo>
                  <a:pt x="5580" y="2520"/>
                </a:moveTo>
                <a:lnTo>
                  <a:pt x="5580" y="2520"/>
                </a:lnTo>
                <a:lnTo>
                  <a:pt x="5564" y="2518"/>
                </a:lnTo>
                <a:lnTo>
                  <a:pt x="5550" y="2514"/>
                </a:lnTo>
                <a:lnTo>
                  <a:pt x="5536" y="2506"/>
                </a:lnTo>
                <a:lnTo>
                  <a:pt x="5524" y="2496"/>
                </a:lnTo>
                <a:lnTo>
                  <a:pt x="5514" y="2484"/>
                </a:lnTo>
                <a:lnTo>
                  <a:pt x="5506" y="2472"/>
                </a:lnTo>
                <a:lnTo>
                  <a:pt x="5502" y="2456"/>
                </a:lnTo>
                <a:lnTo>
                  <a:pt x="5500" y="2440"/>
                </a:lnTo>
                <a:lnTo>
                  <a:pt x="5502" y="2424"/>
                </a:lnTo>
                <a:lnTo>
                  <a:pt x="5506" y="2408"/>
                </a:lnTo>
                <a:lnTo>
                  <a:pt x="5514" y="2396"/>
                </a:lnTo>
                <a:lnTo>
                  <a:pt x="5524" y="2384"/>
                </a:lnTo>
                <a:lnTo>
                  <a:pt x="5536" y="2374"/>
                </a:lnTo>
                <a:lnTo>
                  <a:pt x="5550" y="2366"/>
                </a:lnTo>
                <a:lnTo>
                  <a:pt x="5564" y="2362"/>
                </a:lnTo>
                <a:lnTo>
                  <a:pt x="5580" y="2360"/>
                </a:lnTo>
                <a:lnTo>
                  <a:pt x="5596" y="2362"/>
                </a:lnTo>
                <a:lnTo>
                  <a:pt x="5612" y="2366"/>
                </a:lnTo>
                <a:lnTo>
                  <a:pt x="5626" y="2374"/>
                </a:lnTo>
                <a:lnTo>
                  <a:pt x="5638" y="2384"/>
                </a:lnTo>
                <a:lnTo>
                  <a:pt x="5648" y="2396"/>
                </a:lnTo>
                <a:lnTo>
                  <a:pt x="5654" y="2408"/>
                </a:lnTo>
                <a:lnTo>
                  <a:pt x="5660" y="2424"/>
                </a:lnTo>
                <a:lnTo>
                  <a:pt x="5660" y="2440"/>
                </a:lnTo>
                <a:lnTo>
                  <a:pt x="5660" y="2456"/>
                </a:lnTo>
                <a:lnTo>
                  <a:pt x="5654" y="2472"/>
                </a:lnTo>
                <a:lnTo>
                  <a:pt x="5648" y="2484"/>
                </a:lnTo>
                <a:lnTo>
                  <a:pt x="5638" y="2496"/>
                </a:lnTo>
                <a:lnTo>
                  <a:pt x="5626" y="2506"/>
                </a:lnTo>
                <a:lnTo>
                  <a:pt x="5612" y="2514"/>
                </a:lnTo>
                <a:lnTo>
                  <a:pt x="5596" y="2518"/>
                </a:lnTo>
                <a:lnTo>
                  <a:pt x="5580" y="2520"/>
                </a:lnTo>
                <a:close/>
                <a:moveTo>
                  <a:pt x="5580" y="2312"/>
                </a:moveTo>
                <a:lnTo>
                  <a:pt x="5580" y="2312"/>
                </a:lnTo>
                <a:lnTo>
                  <a:pt x="5564" y="2310"/>
                </a:lnTo>
                <a:lnTo>
                  <a:pt x="5550" y="2306"/>
                </a:lnTo>
                <a:lnTo>
                  <a:pt x="5536" y="2298"/>
                </a:lnTo>
                <a:lnTo>
                  <a:pt x="5524" y="2288"/>
                </a:lnTo>
                <a:lnTo>
                  <a:pt x="5514" y="2276"/>
                </a:lnTo>
                <a:lnTo>
                  <a:pt x="5506" y="2264"/>
                </a:lnTo>
                <a:lnTo>
                  <a:pt x="5502" y="2248"/>
                </a:lnTo>
                <a:lnTo>
                  <a:pt x="5500" y="2232"/>
                </a:lnTo>
                <a:lnTo>
                  <a:pt x="5502" y="2216"/>
                </a:lnTo>
                <a:lnTo>
                  <a:pt x="5506" y="2200"/>
                </a:lnTo>
                <a:lnTo>
                  <a:pt x="5514" y="2188"/>
                </a:lnTo>
                <a:lnTo>
                  <a:pt x="5524" y="2176"/>
                </a:lnTo>
                <a:lnTo>
                  <a:pt x="5536" y="2166"/>
                </a:lnTo>
                <a:lnTo>
                  <a:pt x="5550" y="2158"/>
                </a:lnTo>
                <a:lnTo>
                  <a:pt x="5564" y="2154"/>
                </a:lnTo>
                <a:lnTo>
                  <a:pt x="5580" y="2152"/>
                </a:lnTo>
                <a:lnTo>
                  <a:pt x="5596" y="2154"/>
                </a:lnTo>
                <a:lnTo>
                  <a:pt x="5612" y="2158"/>
                </a:lnTo>
                <a:lnTo>
                  <a:pt x="5626" y="2166"/>
                </a:lnTo>
                <a:lnTo>
                  <a:pt x="5638" y="2176"/>
                </a:lnTo>
                <a:lnTo>
                  <a:pt x="5648" y="2188"/>
                </a:lnTo>
                <a:lnTo>
                  <a:pt x="5654" y="2200"/>
                </a:lnTo>
                <a:lnTo>
                  <a:pt x="5660" y="2216"/>
                </a:lnTo>
                <a:lnTo>
                  <a:pt x="5660" y="2232"/>
                </a:lnTo>
                <a:lnTo>
                  <a:pt x="5660" y="2248"/>
                </a:lnTo>
                <a:lnTo>
                  <a:pt x="5654" y="2264"/>
                </a:lnTo>
                <a:lnTo>
                  <a:pt x="5648" y="2276"/>
                </a:lnTo>
                <a:lnTo>
                  <a:pt x="5638" y="2288"/>
                </a:lnTo>
                <a:lnTo>
                  <a:pt x="5626" y="2298"/>
                </a:lnTo>
                <a:lnTo>
                  <a:pt x="5612" y="2306"/>
                </a:lnTo>
                <a:lnTo>
                  <a:pt x="5596" y="2310"/>
                </a:lnTo>
                <a:lnTo>
                  <a:pt x="5580" y="2312"/>
                </a:lnTo>
                <a:close/>
                <a:moveTo>
                  <a:pt x="5580" y="2096"/>
                </a:moveTo>
                <a:lnTo>
                  <a:pt x="5580" y="2096"/>
                </a:lnTo>
                <a:lnTo>
                  <a:pt x="5564" y="2094"/>
                </a:lnTo>
                <a:lnTo>
                  <a:pt x="5550" y="2090"/>
                </a:lnTo>
                <a:lnTo>
                  <a:pt x="5536" y="2082"/>
                </a:lnTo>
                <a:lnTo>
                  <a:pt x="5524" y="2072"/>
                </a:lnTo>
                <a:lnTo>
                  <a:pt x="5514" y="2060"/>
                </a:lnTo>
                <a:lnTo>
                  <a:pt x="5506" y="2048"/>
                </a:lnTo>
                <a:lnTo>
                  <a:pt x="5502" y="2032"/>
                </a:lnTo>
                <a:lnTo>
                  <a:pt x="5500" y="2016"/>
                </a:lnTo>
                <a:lnTo>
                  <a:pt x="5502" y="2000"/>
                </a:lnTo>
                <a:lnTo>
                  <a:pt x="5506" y="1984"/>
                </a:lnTo>
                <a:lnTo>
                  <a:pt x="5514" y="1972"/>
                </a:lnTo>
                <a:lnTo>
                  <a:pt x="5524" y="1960"/>
                </a:lnTo>
                <a:lnTo>
                  <a:pt x="5536" y="1950"/>
                </a:lnTo>
                <a:lnTo>
                  <a:pt x="5550" y="1942"/>
                </a:lnTo>
                <a:lnTo>
                  <a:pt x="5564" y="1938"/>
                </a:lnTo>
                <a:lnTo>
                  <a:pt x="5580" y="1936"/>
                </a:lnTo>
                <a:lnTo>
                  <a:pt x="5596" y="1938"/>
                </a:lnTo>
                <a:lnTo>
                  <a:pt x="5612" y="1942"/>
                </a:lnTo>
                <a:lnTo>
                  <a:pt x="5626" y="1950"/>
                </a:lnTo>
                <a:lnTo>
                  <a:pt x="5638" y="1960"/>
                </a:lnTo>
                <a:lnTo>
                  <a:pt x="5648" y="1972"/>
                </a:lnTo>
                <a:lnTo>
                  <a:pt x="5654" y="1984"/>
                </a:lnTo>
                <a:lnTo>
                  <a:pt x="5660" y="2000"/>
                </a:lnTo>
                <a:lnTo>
                  <a:pt x="5660" y="2016"/>
                </a:lnTo>
                <a:lnTo>
                  <a:pt x="5660" y="2032"/>
                </a:lnTo>
                <a:lnTo>
                  <a:pt x="5654" y="2048"/>
                </a:lnTo>
                <a:lnTo>
                  <a:pt x="5648" y="2060"/>
                </a:lnTo>
                <a:lnTo>
                  <a:pt x="5638" y="2072"/>
                </a:lnTo>
                <a:lnTo>
                  <a:pt x="5626" y="2082"/>
                </a:lnTo>
                <a:lnTo>
                  <a:pt x="5612" y="2090"/>
                </a:lnTo>
                <a:lnTo>
                  <a:pt x="5596" y="2094"/>
                </a:lnTo>
                <a:lnTo>
                  <a:pt x="5580" y="2096"/>
                </a:lnTo>
                <a:close/>
                <a:moveTo>
                  <a:pt x="5580" y="1880"/>
                </a:moveTo>
                <a:lnTo>
                  <a:pt x="5580" y="1880"/>
                </a:lnTo>
                <a:lnTo>
                  <a:pt x="5564" y="1878"/>
                </a:lnTo>
                <a:lnTo>
                  <a:pt x="5550" y="1874"/>
                </a:lnTo>
                <a:lnTo>
                  <a:pt x="5536" y="1866"/>
                </a:lnTo>
                <a:lnTo>
                  <a:pt x="5524" y="1856"/>
                </a:lnTo>
                <a:lnTo>
                  <a:pt x="5514" y="1844"/>
                </a:lnTo>
                <a:lnTo>
                  <a:pt x="5506" y="1832"/>
                </a:lnTo>
                <a:lnTo>
                  <a:pt x="5502" y="1816"/>
                </a:lnTo>
                <a:lnTo>
                  <a:pt x="5500" y="1800"/>
                </a:lnTo>
                <a:lnTo>
                  <a:pt x="5502" y="1784"/>
                </a:lnTo>
                <a:lnTo>
                  <a:pt x="5506" y="1768"/>
                </a:lnTo>
                <a:lnTo>
                  <a:pt x="5514" y="1756"/>
                </a:lnTo>
                <a:lnTo>
                  <a:pt x="5524" y="1744"/>
                </a:lnTo>
                <a:lnTo>
                  <a:pt x="5536" y="1734"/>
                </a:lnTo>
                <a:lnTo>
                  <a:pt x="5550" y="1726"/>
                </a:lnTo>
                <a:lnTo>
                  <a:pt x="5564" y="1722"/>
                </a:lnTo>
                <a:lnTo>
                  <a:pt x="5580" y="1720"/>
                </a:lnTo>
                <a:lnTo>
                  <a:pt x="5596" y="1722"/>
                </a:lnTo>
                <a:lnTo>
                  <a:pt x="5612" y="1726"/>
                </a:lnTo>
                <a:lnTo>
                  <a:pt x="5626" y="1734"/>
                </a:lnTo>
                <a:lnTo>
                  <a:pt x="5638" y="1744"/>
                </a:lnTo>
                <a:lnTo>
                  <a:pt x="5648" y="1756"/>
                </a:lnTo>
                <a:lnTo>
                  <a:pt x="5654" y="1768"/>
                </a:lnTo>
                <a:lnTo>
                  <a:pt x="5660" y="1784"/>
                </a:lnTo>
                <a:lnTo>
                  <a:pt x="5660" y="1800"/>
                </a:lnTo>
                <a:lnTo>
                  <a:pt x="5660" y="1816"/>
                </a:lnTo>
                <a:lnTo>
                  <a:pt x="5654" y="1832"/>
                </a:lnTo>
                <a:lnTo>
                  <a:pt x="5648" y="1844"/>
                </a:lnTo>
                <a:lnTo>
                  <a:pt x="5638" y="1856"/>
                </a:lnTo>
                <a:lnTo>
                  <a:pt x="5626" y="1866"/>
                </a:lnTo>
                <a:lnTo>
                  <a:pt x="5612" y="1874"/>
                </a:lnTo>
                <a:lnTo>
                  <a:pt x="5596" y="1878"/>
                </a:lnTo>
                <a:lnTo>
                  <a:pt x="5580" y="1880"/>
                </a:lnTo>
                <a:close/>
                <a:moveTo>
                  <a:pt x="5580" y="1680"/>
                </a:moveTo>
                <a:lnTo>
                  <a:pt x="5580" y="1680"/>
                </a:lnTo>
                <a:lnTo>
                  <a:pt x="5564" y="1678"/>
                </a:lnTo>
                <a:lnTo>
                  <a:pt x="5550" y="1674"/>
                </a:lnTo>
                <a:lnTo>
                  <a:pt x="5536" y="1666"/>
                </a:lnTo>
                <a:lnTo>
                  <a:pt x="5524" y="1656"/>
                </a:lnTo>
                <a:lnTo>
                  <a:pt x="5514" y="1644"/>
                </a:lnTo>
                <a:lnTo>
                  <a:pt x="5506" y="1632"/>
                </a:lnTo>
                <a:lnTo>
                  <a:pt x="5502" y="1616"/>
                </a:lnTo>
                <a:lnTo>
                  <a:pt x="5500" y="1600"/>
                </a:lnTo>
                <a:lnTo>
                  <a:pt x="5502" y="1584"/>
                </a:lnTo>
                <a:lnTo>
                  <a:pt x="5506" y="1568"/>
                </a:lnTo>
                <a:lnTo>
                  <a:pt x="5514" y="1556"/>
                </a:lnTo>
                <a:lnTo>
                  <a:pt x="5524" y="1544"/>
                </a:lnTo>
                <a:lnTo>
                  <a:pt x="5536" y="1534"/>
                </a:lnTo>
                <a:lnTo>
                  <a:pt x="5550" y="1526"/>
                </a:lnTo>
                <a:lnTo>
                  <a:pt x="5564" y="1522"/>
                </a:lnTo>
                <a:lnTo>
                  <a:pt x="5580" y="1520"/>
                </a:lnTo>
                <a:lnTo>
                  <a:pt x="5596" y="1522"/>
                </a:lnTo>
                <a:lnTo>
                  <a:pt x="5612" y="1526"/>
                </a:lnTo>
                <a:lnTo>
                  <a:pt x="5626" y="1534"/>
                </a:lnTo>
                <a:lnTo>
                  <a:pt x="5638" y="1544"/>
                </a:lnTo>
                <a:lnTo>
                  <a:pt x="5648" y="1556"/>
                </a:lnTo>
                <a:lnTo>
                  <a:pt x="5654" y="1568"/>
                </a:lnTo>
                <a:lnTo>
                  <a:pt x="5660" y="1584"/>
                </a:lnTo>
                <a:lnTo>
                  <a:pt x="5660" y="1600"/>
                </a:lnTo>
                <a:lnTo>
                  <a:pt x="5660" y="1616"/>
                </a:lnTo>
                <a:lnTo>
                  <a:pt x="5654" y="1632"/>
                </a:lnTo>
                <a:lnTo>
                  <a:pt x="5648" y="1644"/>
                </a:lnTo>
                <a:lnTo>
                  <a:pt x="5638" y="1656"/>
                </a:lnTo>
                <a:lnTo>
                  <a:pt x="5626" y="1666"/>
                </a:lnTo>
                <a:lnTo>
                  <a:pt x="5612" y="1674"/>
                </a:lnTo>
                <a:lnTo>
                  <a:pt x="5596" y="1678"/>
                </a:lnTo>
                <a:lnTo>
                  <a:pt x="5580" y="1680"/>
                </a:lnTo>
                <a:close/>
                <a:moveTo>
                  <a:pt x="5580" y="1472"/>
                </a:moveTo>
                <a:lnTo>
                  <a:pt x="5580" y="1472"/>
                </a:lnTo>
                <a:lnTo>
                  <a:pt x="5564" y="1470"/>
                </a:lnTo>
                <a:lnTo>
                  <a:pt x="5550" y="1466"/>
                </a:lnTo>
                <a:lnTo>
                  <a:pt x="5536" y="1458"/>
                </a:lnTo>
                <a:lnTo>
                  <a:pt x="5524" y="1448"/>
                </a:lnTo>
                <a:lnTo>
                  <a:pt x="5514" y="1436"/>
                </a:lnTo>
                <a:lnTo>
                  <a:pt x="5506" y="1424"/>
                </a:lnTo>
                <a:lnTo>
                  <a:pt x="5502" y="1408"/>
                </a:lnTo>
                <a:lnTo>
                  <a:pt x="5500" y="1392"/>
                </a:lnTo>
                <a:lnTo>
                  <a:pt x="5502" y="1376"/>
                </a:lnTo>
                <a:lnTo>
                  <a:pt x="5506" y="1360"/>
                </a:lnTo>
                <a:lnTo>
                  <a:pt x="5514" y="1348"/>
                </a:lnTo>
                <a:lnTo>
                  <a:pt x="5524" y="1336"/>
                </a:lnTo>
                <a:lnTo>
                  <a:pt x="5536" y="1326"/>
                </a:lnTo>
                <a:lnTo>
                  <a:pt x="5550" y="1318"/>
                </a:lnTo>
                <a:lnTo>
                  <a:pt x="5564" y="1314"/>
                </a:lnTo>
                <a:lnTo>
                  <a:pt x="5580" y="1312"/>
                </a:lnTo>
                <a:lnTo>
                  <a:pt x="5596" y="1314"/>
                </a:lnTo>
                <a:lnTo>
                  <a:pt x="5612" y="1318"/>
                </a:lnTo>
                <a:lnTo>
                  <a:pt x="5626" y="1326"/>
                </a:lnTo>
                <a:lnTo>
                  <a:pt x="5638" y="1336"/>
                </a:lnTo>
                <a:lnTo>
                  <a:pt x="5648" y="1348"/>
                </a:lnTo>
                <a:lnTo>
                  <a:pt x="5654" y="1360"/>
                </a:lnTo>
                <a:lnTo>
                  <a:pt x="5660" y="1376"/>
                </a:lnTo>
                <a:lnTo>
                  <a:pt x="5660" y="1392"/>
                </a:lnTo>
                <a:lnTo>
                  <a:pt x="5660" y="1408"/>
                </a:lnTo>
                <a:lnTo>
                  <a:pt x="5654" y="1424"/>
                </a:lnTo>
                <a:lnTo>
                  <a:pt x="5648" y="1436"/>
                </a:lnTo>
                <a:lnTo>
                  <a:pt x="5638" y="1448"/>
                </a:lnTo>
                <a:lnTo>
                  <a:pt x="5626" y="1458"/>
                </a:lnTo>
                <a:lnTo>
                  <a:pt x="5612" y="1466"/>
                </a:lnTo>
                <a:lnTo>
                  <a:pt x="5596" y="1470"/>
                </a:lnTo>
                <a:lnTo>
                  <a:pt x="5580" y="1472"/>
                </a:lnTo>
                <a:close/>
                <a:moveTo>
                  <a:pt x="5580" y="1264"/>
                </a:moveTo>
                <a:lnTo>
                  <a:pt x="5580" y="1264"/>
                </a:lnTo>
                <a:lnTo>
                  <a:pt x="5564" y="1262"/>
                </a:lnTo>
                <a:lnTo>
                  <a:pt x="5550" y="1258"/>
                </a:lnTo>
                <a:lnTo>
                  <a:pt x="5536" y="1250"/>
                </a:lnTo>
                <a:lnTo>
                  <a:pt x="5524" y="1240"/>
                </a:lnTo>
                <a:lnTo>
                  <a:pt x="5514" y="1228"/>
                </a:lnTo>
                <a:lnTo>
                  <a:pt x="5506" y="1216"/>
                </a:lnTo>
                <a:lnTo>
                  <a:pt x="5502" y="1200"/>
                </a:lnTo>
                <a:lnTo>
                  <a:pt x="5500" y="1184"/>
                </a:lnTo>
                <a:lnTo>
                  <a:pt x="5502" y="1168"/>
                </a:lnTo>
                <a:lnTo>
                  <a:pt x="5506" y="1152"/>
                </a:lnTo>
                <a:lnTo>
                  <a:pt x="5514" y="1140"/>
                </a:lnTo>
                <a:lnTo>
                  <a:pt x="5524" y="1128"/>
                </a:lnTo>
                <a:lnTo>
                  <a:pt x="5536" y="1118"/>
                </a:lnTo>
                <a:lnTo>
                  <a:pt x="5550" y="1110"/>
                </a:lnTo>
                <a:lnTo>
                  <a:pt x="5564" y="1106"/>
                </a:lnTo>
                <a:lnTo>
                  <a:pt x="5580" y="1104"/>
                </a:lnTo>
                <a:lnTo>
                  <a:pt x="5596" y="1106"/>
                </a:lnTo>
                <a:lnTo>
                  <a:pt x="5612" y="1110"/>
                </a:lnTo>
                <a:lnTo>
                  <a:pt x="5626" y="1118"/>
                </a:lnTo>
                <a:lnTo>
                  <a:pt x="5638" y="1128"/>
                </a:lnTo>
                <a:lnTo>
                  <a:pt x="5648" y="1140"/>
                </a:lnTo>
                <a:lnTo>
                  <a:pt x="5654" y="1152"/>
                </a:lnTo>
                <a:lnTo>
                  <a:pt x="5660" y="1168"/>
                </a:lnTo>
                <a:lnTo>
                  <a:pt x="5660" y="1184"/>
                </a:lnTo>
                <a:lnTo>
                  <a:pt x="5660" y="1200"/>
                </a:lnTo>
                <a:lnTo>
                  <a:pt x="5654" y="1216"/>
                </a:lnTo>
                <a:lnTo>
                  <a:pt x="5648" y="1228"/>
                </a:lnTo>
                <a:lnTo>
                  <a:pt x="5638" y="1240"/>
                </a:lnTo>
                <a:lnTo>
                  <a:pt x="5626" y="1250"/>
                </a:lnTo>
                <a:lnTo>
                  <a:pt x="5612" y="1258"/>
                </a:lnTo>
                <a:lnTo>
                  <a:pt x="5596" y="1262"/>
                </a:lnTo>
                <a:lnTo>
                  <a:pt x="5580" y="1264"/>
                </a:lnTo>
                <a:close/>
                <a:moveTo>
                  <a:pt x="5580" y="1056"/>
                </a:moveTo>
                <a:lnTo>
                  <a:pt x="5580" y="1056"/>
                </a:lnTo>
                <a:lnTo>
                  <a:pt x="5564" y="1054"/>
                </a:lnTo>
                <a:lnTo>
                  <a:pt x="5550" y="1050"/>
                </a:lnTo>
                <a:lnTo>
                  <a:pt x="5536" y="1042"/>
                </a:lnTo>
                <a:lnTo>
                  <a:pt x="5524" y="1032"/>
                </a:lnTo>
                <a:lnTo>
                  <a:pt x="5514" y="1020"/>
                </a:lnTo>
                <a:lnTo>
                  <a:pt x="5506" y="1008"/>
                </a:lnTo>
                <a:lnTo>
                  <a:pt x="5502" y="992"/>
                </a:lnTo>
                <a:lnTo>
                  <a:pt x="5500" y="976"/>
                </a:lnTo>
                <a:lnTo>
                  <a:pt x="5502" y="960"/>
                </a:lnTo>
                <a:lnTo>
                  <a:pt x="5506" y="944"/>
                </a:lnTo>
                <a:lnTo>
                  <a:pt x="5514" y="932"/>
                </a:lnTo>
                <a:lnTo>
                  <a:pt x="5524" y="920"/>
                </a:lnTo>
                <a:lnTo>
                  <a:pt x="5536" y="910"/>
                </a:lnTo>
                <a:lnTo>
                  <a:pt x="5550" y="902"/>
                </a:lnTo>
                <a:lnTo>
                  <a:pt x="5564" y="898"/>
                </a:lnTo>
                <a:lnTo>
                  <a:pt x="5580" y="896"/>
                </a:lnTo>
                <a:lnTo>
                  <a:pt x="5596" y="898"/>
                </a:lnTo>
                <a:lnTo>
                  <a:pt x="5612" y="902"/>
                </a:lnTo>
                <a:lnTo>
                  <a:pt x="5626" y="910"/>
                </a:lnTo>
                <a:lnTo>
                  <a:pt x="5638" y="920"/>
                </a:lnTo>
                <a:lnTo>
                  <a:pt x="5648" y="932"/>
                </a:lnTo>
                <a:lnTo>
                  <a:pt x="5654" y="944"/>
                </a:lnTo>
                <a:lnTo>
                  <a:pt x="5660" y="960"/>
                </a:lnTo>
                <a:lnTo>
                  <a:pt x="5660" y="976"/>
                </a:lnTo>
                <a:lnTo>
                  <a:pt x="5660" y="992"/>
                </a:lnTo>
                <a:lnTo>
                  <a:pt x="5654" y="1008"/>
                </a:lnTo>
                <a:lnTo>
                  <a:pt x="5648" y="1020"/>
                </a:lnTo>
                <a:lnTo>
                  <a:pt x="5638" y="1032"/>
                </a:lnTo>
                <a:lnTo>
                  <a:pt x="5626" y="1042"/>
                </a:lnTo>
                <a:lnTo>
                  <a:pt x="5612" y="1050"/>
                </a:lnTo>
                <a:lnTo>
                  <a:pt x="5596" y="1054"/>
                </a:lnTo>
                <a:lnTo>
                  <a:pt x="5580" y="1056"/>
                </a:lnTo>
                <a:close/>
                <a:moveTo>
                  <a:pt x="5580" y="840"/>
                </a:moveTo>
                <a:lnTo>
                  <a:pt x="5580" y="840"/>
                </a:lnTo>
                <a:lnTo>
                  <a:pt x="5564" y="838"/>
                </a:lnTo>
                <a:lnTo>
                  <a:pt x="5550" y="834"/>
                </a:lnTo>
                <a:lnTo>
                  <a:pt x="5536" y="826"/>
                </a:lnTo>
                <a:lnTo>
                  <a:pt x="5524" y="816"/>
                </a:lnTo>
                <a:lnTo>
                  <a:pt x="5514" y="804"/>
                </a:lnTo>
                <a:lnTo>
                  <a:pt x="5506" y="792"/>
                </a:lnTo>
                <a:lnTo>
                  <a:pt x="5502" y="776"/>
                </a:lnTo>
                <a:lnTo>
                  <a:pt x="5500" y="760"/>
                </a:lnTo>
                <a:lnTo>
                  <a:pt x="5502" y="744"/>
                </a:lnTo>
                <a:lnTo>
                  <a:pt x="5506" y="728"/>
                </a:lnTo>
                <a:lnTo>
                  <a:pt x="5514" y="716"/>
                </a:lnTo>
                <a:lnTo>
                  <a:pt x="5524" y="704"/>
                </a:lnTo>
                <a:lnTo>
                  <a:pt x="5536" y="694"/>
                </a:lnTo>
                <a:lnTo>
                  <a:pt x="5550" y="686"/>
                </a:lnTo>
                <a:lnTo>
                  <a:pt x="5564" y="682"/>
                </a:lnTo>
                <a:lnTo>
                  <a:pt x="5580" y="680"/>
                </a:lnTo>
                <a:lnTo>
                  <a:pt x="5596" y="682"/>
                </a:lnTo>
                <a:lnTo>
                  <a:pt x="5612" y="686"/>
                </a:lnTo>
                <a:lnTo>
                  <a:pt x="5626" y="694"/>
                </a:lnTo>
                <a:lnTo>
                  <a:pt x="5638" y="704"/>
                </a:lnTo>
                <a:lnTo>
                  <a:pt x="5648" y="716"/>
                </a:lnTo>
                <a:lnTo>
                  <a:pt x="5654" y="728"/>
                </a:lnTo>
                <a:lnTo>
                  <a:pt x="5660" y="744"/>
                </a:lnTo>
                <a:lnTo>
                  <a:pt x="5660" y="760"/>
                </a:lnTo>
                <a:lnTo>
                  <a:pt x="5660" y="776"/>
                </a:lnTo>
                <a:lnTo>
                  <a:pt x="5654" y="792"/>
                </a:lnTo>
                <a:lnTo>
                  <a:pt x="5648" y="804"/>
                </a:lnTo>
                <a:lnTo>
                  <a:pt x="5638" y="816"/>
                </a:lnTo>
                <a:lnTo>
                  <a:pt x="5626" y="826"/>
                </a:lnTo>
                <a:lnTo>
                  <a:pt x="5612" y="834"/>
                </a:lnTo>
                <a:lnTo>
                  <a:pt x="5596" y="838"/>
                </a:lnTo>
                <a:lnTo>
                  <a:pt x="5580" y="840"/>
                </a:lnTo>
                <a:close/>
                <a:moveTo>
                  <a:pt x="5580" y="640"/>
                </a:moveTo>
                <a:lnTo>
                  <a:pt x="5580" y="640"/>
                </a:lnTo>
                <a:lnTo>
                  <a:pt x="5564" y="638"/>
                </a:lnTo>
                <a:lnTo>
                  <a:pt x="5550" y="634"/>
                </a:lnTo>
                <a:lnTo>
                  <a:pt x="5536" y="626"/>
                </a:lnTo>
                <a:lnTo>
                  <a:pt x="5524" y="616"/>
                </a:lnTo>
                <a:lnTo>
                  <a:pt x="5514" y="604"/>
                </a:lnTo>
                <a:lnTo>
                  <a:pt x="5506" y="592"/>
                </a:lnTo>
                <a:lnTo>
                  <a:pt x="5502" y="576"/>
                </a:lnTo>
                <a:lnTo>
                  <a:pt x="5500" y="560"/>
                </a:lnTo>
                <a:lnTo>
                  <a:pt x="5502" y="544"/>
                </a:lnTo>
                <a:lnTo>
                  <a:pt x="5506" y="528"/>
                </a:lnTo>
                <a:lnTo>
                  <a:pt x="5514" y="516"/>
                </a:lnTo>
                <a:lnTo>
                  <a:pt x="5524" y="504"/>
                </a:lnTo>
                <a:lnTo>
                  <a:pt x="5536" y="494"/>
                </a:lnTo>
                <a:lnTo>
                  <a:pt x="5550" y="486"/>
                </a:lnTo>
                <a:lnTo>
                  <a:pt x="5564" y="482"/>
                </a:lnTo>
                <a:lnTo>
                  <a:pt x="5580" y="480"/>
                </a:lnTo>
                <a:lnTo>
                  <a:pt x="5596" y="482"/>
                </a:lnTo>
                <a:lnTo>
                  <a:pt x="5612" y="486"/>
                </a:lnTo>
                <a:lnTo>
                  <a:pt x="5626" y="494"/>
                </a:lnTo>
                <a:lnTo>
                  <a:pt x="5638" y="504"/>
                </a:lnTo>
                <a:lnTo>
                  <a:pt x="5648" y="516"/>
                </a:lnTo>
                <a:lnTo>
                  <a:pt x="5654" y="528"/>
                </a:lnTo>
                <a:lnTo>
                  <a:pt x="5660" y="544"/>
                </a:lnTo>
                <a:lnTo>
                  <a:pt x="5660" y="560"/>
                </a:lnTo>
                <a:lnTo>
                  <a:pt x="5660" y="576"/>
                </a:lnTo>
                <a:lnTo>
                  <a:pt x="5654" y="592"/>
                </a:lnTo>
                <a:lnTo>
                  <a:pt x="5648" y="604"/>
                </a:lnTo>
                <a:lnTo>
                  <a:pt x="5638" y="616"/>
                </a:lnTo>
                <a:lnTo>
                  <a:pt x="5626" y="626"/>
                </a:lnTo>
                <a:lnTo>
                  <a:pt x="5612" y="634"/>
                </a:lnTo>
                <a:lnTo>
                  <a:pt x="5596" y="638"/>
                </a:lnTo>
                <a:lnTo>
                  <a:pt x="5580" y="640"/>
                </a:lnTo>
                <a:close/>
                <a:moveTo>
                  <a:pt x="5580" y="432"/>
                </a:moveTo>
                <a:lnTo>
                  <a:pt x="5580" y="432"/>
                </a:lnTo>
                <a:lnTo>
                  <a:pt x="5564" y="430"/>
                </a:lnTo>
                <a:lnTo>
                  <a:pt x="5550" y="426"/>
                </a:lnTo>
                <a:lnTo>
                  <a:pt x="5536" y="418"/>
                </a:lnTo>
                <a:lnTo>
                  <a:pt x="5524" y="408"/>
                </a:lnTo>
                <a:lnTo>
                  <a:pt x="5514" y="396"/>
                </a:lnTo>
                <a:lnTo>
                  <a:pt x="5506" y="384"/>
                </a:lnTo>
                <a:lnTo>
                  <a:pt x="5502" y="368"/>
                </a:lnTo>
                <a:lnTo>
                  <a:pt x="5500" y="352"/>
                </a:lnTo>
                <a:lnTo>
                  <a:pt x="5502" y="336"/>
                </a:lnTo>
                <a:lnTo>
                  <a:pt x="5506" y="320"/>
                </a:lnTo>
                <a:lnTo>
                  <a:pt x="5514" y="308"/>
                </a:lnTo>
                <a:lnTo>
                  <a:pt x="5524" y="296"/>
                </a:lnTo>
                <a:lnTo>
                  <a:pt x="5536" y="286"/>
                </a:lnTo>
                <a:lnTo>
                  <a:pt x="5550" y="278"/>
                </a:lnTo>
                <a:lnTo>
                  <a:pt x="5564" y="274"/>
                </a:lnTo>
                <a:lnTo>
                  <a:pt x="5580" y="272"/>
                </a:lnTo>
                <a:lnTo>
                  <a:pt x="5596" y="274"/>
                </a:lnTo>
                <a:lnTo>
                  <a:pt x="5612" y="278"/>
                </a:lnTo>
                <a:lnTo>
                  <a:pt x="5626" y="286"/>
                </a:lnTo>
                <a:lnTo>
                  <a:pt x="5638" y="296"/>
                </a:lnTo>
                <a:lnTo>
                  <a:pt x="5648" y="308"/>
                </a:lnTo>
                <a:lnTo>
                  <a:pt x="5654" y="320"/>
                </a:lnTo>
                <a:lnTo>
                  <a:pt x="5660" y="336"/>
                </a:lnTo>
                <a:lnTo>
                  <a:pt x="5660" y="352"/>
                </a:lnTo>
                <a:lnTo>
                  <a:pt x="5660" y="368"/>
                </a:lnTo>
                <a:lnTo>
                  <a:pt x="5654" y="384"/>
                </a:lnTo>
                <a:lnTo>
                  <a:pt x="5648" y="396"/>
                </a:lnTo>
                <a:lnTo>
                  <a:pt x="5638" y="408"/>
                </a:lnTo>
                <a:lnTo>
                  <a:pt x="5626" y="418"/>
                </a:lnTo>
                <a:lnTo>
                  <a:pt x="5612" y="426"/>
                </a:lnTo>
                <a:lnTo>
                  <a:pt x="5596" y="430"/>
                </a:lnTo>
                <a:lnTo>
                  <a:pt x="5580" y="432"/>
                </a:lnTo>
                <a:close/>
                <a:moveTo>
                  <a:pt x="5580" y="224"/>
                </a:moveTo>
                <a:lnTo>
                  <a:pt x="5580" y="224"/>
                </a:lnTo>
                <a:lnTo>
                  <a:pt x="5564" y="222"/>
                </a:lnTo>
                <a:lnTo>
                  <a:pt x="5550" y="218"/>
                </a:lnTo>
                <a:lnTo>
                  <a:pt x="5536" y="210"/>
                </a:lnTo>
                <a:lnTo>
                  <a:pt x="5524" y="200"/>
                </a:lnTo>
                <a:lnTo>
                  <a:pt x="5514" y="188"/>
                </a:lnTo>
                <a:lnTo>
                  <a:pt x="5506" y="176"/>
                </a:lnTo>
                <a:lnTo>
                  <a:pt x="5502" y="160"/>
                </a:lnTo>
                <a:lnTo>
                  <a:pt x="5500" y="144"/>
                </a:lnTo>
                <a:lnTo>
                  <a:pt x="5502" y="128"/>
                </a:lnTo>
                <a:lnTo>
                  <a:pt x="5506" y="112"/>
                </a:lnTo>
                <a:lnTo>
                  <a:pt x="5514" y="100"/>
                </a:lnTo>
                <a:lnTo>
                  <a:pt x="5524" y="88"/>
                </a:lnTo>
                <a:lnTo>
                  <a:pt x="5536" y="78"/>
                </a:lnTo>
                <a:lnTo>
                  <a:pt x="5550" y="70"/>
                </a:lnTo>
                <a:lnTo>
                  <a:pt x="5564" y="66"/>
                </a:lnTo>
                <a:lnTo>
                  <a:pt x="5580" y="64"/>
                </a:lnTo>
                <a:lnTo>
                  <a:pt x="5596" y="66"/>
                </a:lnTo>
                <a:lnTo>
                  <a:pt x="5612" y="70"/>
                </a:lnTo>
                <a:lnTo>
                  <a:pt x="5626" y="78"/>
                </a:lnTo>
                <a:lnTo>
                  <a:pt x="5638" y="88"/>
                </a:lnTo>
                <a:lnTo>
                  <a:pt x="5648" y="100"/>
                </a:lnTo>
                <a:lnTo>
                  <a:pt x="5654" y="112"/>
                </a:lnTo>
                <a:lnTo>
                  <a:pt x="5660" y="128"/>
                </a:lnTo>
                <a:lnTo>
                  <a:pt x="5660" y="144"/>
                </a:lnTo>
                <a:lnTo>
                  <a:pt x="5660" y="160"/>
                </a:lnTo>
                <a:lnTo>
                  <a:pt x="5654" y="176"/>
                </a:lnTo>
                <a:lnTo>
                  <a:pt x="5648" y="188"/>
                </a:lnTo>
                <a:lnTo>
                  <a:pt x="5638" y="200"/>
                </a:lnTo>
                <a:lnTo>
                  <a:pt x="5626" y="210"/>
                </a:lnTo>
                <a:lnTo>
                  <a:pt x="5612" y="218"/>
                </a:lnTo>
                <a:lnTo>
                  <a:pt x="5596" y="222"/>
                </a:lnTo>
                <a:lnTo>
                  <a:pt x="5580" y="224"/>
                </a:lnTo>
                <a:close/>
                <a:moveTo>
                  <a:pt x="5790" y="4824"/>
                </a:moveTo>
                <a:lnTo>
                  <a:pt x="5790" y="4824"/>
                </a:lnTo>
                <a:lnTo>
                  <a:pt x="5774" y="4822"/>
                </a:lnTo>
                <a:lnTo>
                  <a:pt x="5758" y="4818"/>
                </a:lnTo>
                <a:lnTo>
                  <a:pt x="5746" y="4810"/>
                </a:lnTo>
                <a:lnTo>
                  <a:pt x="5734" y="4800"/>
                </a:lnTo>
                <a:lnTo>
                  <a:pt x="5724" y="4788"/>
                </a:lnTo>
                <a:lnTo>
                  <a:pt x="5716" y="4776"/>
                </a:lnTo>
                <a:lnTo>
                  <a:pt x="5712" y="4760"/>
                </a:lnTo>
                <a:lnTo>
                  <a:pt x="5710" y="4744"/>
                </a:lnTo>
                <a:lnTo>
                  <a:pt x="5712" y="4728"/>
                </a:lnTo>
                <a:lnTo>
                  <a:pt x="5716" y="4712"/>
                </a:lnTo>
                <a:lnTo>
                  <a:pt x="5724" y="4700"/>
                </a:lnTo>
                <a:lnTo>
                  <a:pt x="5734" y="4688"/>
                </a:lnTo>
                <a:lnTo>
                  <a:pt x="5746" y="4678"/>
                </a:lnTo>
                <a:lnTo>
                  <a:pt x="5758" y="4670"/>
                </a:lnTo>
                <a:lnTo>
                  <a:pt x="5774" y="4666"/>
                </a:lnTo>
                <a:lnTo>
                  <a:pt x="5790" y="4664"/>
                </a:lnTo>
                <a:lnTo>
                  <a:pt x="5806" y="4666"/>
                </a:lnTo>
                <a:lnTo>
                  <a:pt x="5820" y="4670"/>
                </a:lnTo>
                <a:lnTo>
                  <a:pt x="5834" y="4678"/>
                </a:lnTo>
                <a:lnTo>
                  <a:pt x="5846" y="4688"/>
                </a:lnTo>
                <a:lnTo>
                  <a:pt x="5856" y="4700"/>
                </a:lnTo>
                <a:lnTo>
                  <a:pt x="5864" y="4712"/>
                </a:lnTo>
                <a:lnTo>
                  <a:pt x="5868" y="4728"/>
                </a:lnTo>
                <a:lnTo>
                  <a:pt x="5870" y="4744"/>
                </a:lnTo>
                <a:lnTo>
                  <a:pt x="5868" y="4760"/>
                </a:lnTo>
                <a:lnTo>
                  <a:pt x="5864" y="4776"/>
                </a:lnTo>
                <a:lnTo>
                  <a:pt x="5856" y="4788"/>
                </a:lnTo>
                <a:lnTo>
                  <a:pt x="5846" y="4800"/>
                </a:lnTo>
                <a:lnTo>
                  <a:pt x="5834" y="4810"/>
                </a:lnTo>
                <a:lnTo>
                  <a:pt x="5820" y="4818"/>
                </a:lnTo>
                <a:lnTo>
                  <a:pt x="5806" y="4822"/>
                </a:lnTo>
                <a:lnTo>
                  <a:pt x="5790" y="4824"/>
                </a:lnTo>
                <a:close/>
                <a:moveTo>
                  <a:pt x="5790" y="4608"/>
                </a:moveTo>
                <a:lnTo>
                  <a:pt x="5790" y="4608"/>
                </a:lnTo>
                <a:lnTo>
                  <a:pt x="5774" y="4606"/>
                </a:lnTo>
                <a:lnTo>
                  <a:pt x="5758" y="4602"/>
                </a:lnTo>
                <a:lnTo>
                  <a:pt x="5746" y="4594"/>
                </a:lnTo>
                <a:lnTo>
                  <a:pt x="5734" y="4584"/>
                </a:lnTo>
                <a:lnTo>
                  <a:pt x="5724" y="4572"/>
                </a:lnTo>
                <a:lnTo>
                  <a:pt x="5716" y="4560"/>
                </a:lnTo>
                <a:lnTo>
                  <a:pt x="5712" y="4544"/>
                </a:lnTo>
                <a:lnTo>
                  <a:pt x="5710" y="4528"/>
                </a:lnTo>
                <a:lnTo>
                  <a:pt x="5712" y="4512"/>
                </a:lnTo>
                <a:lnTo>
                  <a:pt x="5716" y="4496"/>
                </a:lnTo>
                <a:lnTo>
                  <a:pt x="5724" y="4484"/>
                </a:lnTo>
                <a:lnTo>
                  <a:pt x="5734" y="4472"/>
                </a:lnTo>
                <a:lnTo>
                  <a:pt x="5746" y="4462"/>
                </a:lnTo>
                <a:lnTo>
                  <a:pt x="5758" y="4454"/>
                </a:lnTo>
                <a:lnTo>
                  <a:pt x="5774" y="4450"/>
                </a:lnTo>
                <a:lnTo>
                  <a:pt x="5790" y="4448"/>
                </a:lnTo>
                <a:lnTo>
                  <a:pt x="5806" y="4450"/>
                </a:lnTo>
                <a:lnTo>
                  <a:pt x="5820" y="4454"/>
                </a:lnTo>
                <a:lnTo>
                  <a:pt x="5834" y="4462"/>
                </a:lnTo>
                <a:lnTo>
                  <a:pt x="5846" y="4472"/>
                </a:lnTo>
                <a:lnTo>
                  <a:pt x="5856" y="4484"/>
                </a:lnTo>
                <a:lnTo>
                  <a:pt x="5864" y="4496"/>
                </a:lnTo>
                <a:lnTo>
                  <a:pt x="5868" y="4512"/>
                </a:lnTo>
                <a:lnTo>
                  <a:pt x="5870" y="4528"/>
                </a:lnTo>
                <a:lnTo>
                  <a:pt x="5868" y="4544"/>
                </a:lnTo>
                <a:lnTo>
                  <a:pt x="5864" y="4560"/>
                </a:lnTo>
                <a:lnTo>
                  <a:pt x="5856" y="4572"/>
                </a:lnTo>
                <a:lnTo>
                  <a:pt x="5846" y="4584"/>
                </a:lnTo>
                <a:lnTo>
                  <a:pt x="5834" y="4594"/>
                </a:lnTo>
                <a:lnTo>
                  <a:pt x="5820" y="4602"/>
                </a:lnTo>
                <a:lnTo>
                  <a:pt x="5806" y="4606"/>
                </a:lnTo>
                <a:lnTo>
                  <a:pt x="5790" y="4608"/>
                </a:lnTo>
                <a:close/>
                <a:moveTo>
                  <a:pt x="5790" y="4406"/>
                </a:moveTo>
                <a:lnTo>
                  <a:pt x="5790" y="4406"/>
                </a:lnTo>
                <a:lnTo>
                  <a:pt x="5774" y="4404"/>
                </a:lnTo>
                <a:lnTo>
                  <a:pt x="5758" y="4400"/>
                </a:lnTo>
                <a:lnTo>
                  <a:pt x="5746" y="4392"/>
                </a:lnTo>
                <a:lnTo>
                  <a:pt x="5734" y="4382"/>
                </a:lnTo>
                <a:lnTo>
                  <a:pt x="5724" y="4370"/>
                </a:lnTo>
                <a:lnTo>
                  <a:pt x="5716" y="4356"/>
                </a:lnTo>
                <a:lnTo>
                  <a:pt x="5712" y="4342"/>
                </a:lnTo>
                <a:lnTo>
                  <a:pt x="5710" y="4326"/>
                </a:lnTo>
                <a:lnTo>
                  <a:pt x="5712" y="4310"/>
                </a:lnTo>
                <a:lnTo>
                  <a:pt x="5716" y="4294"/>
                </a:lnTo>
                <a:lnTo>
                  <a:pt x="5724" y="4282"/>
                </a:lnTo>
                <a:lnTo>
                  <a:pt x="5734" y="4270"/>
                </a:lnTo>
                <a:lnTo>
                  <a:pt x="5746" y="4260"/>
                </a:lnTo>
                <a:lnTo>
                  <a:pt x="5758" y="4252"/>
                </a:lnTo>
                <a:lnTo>
                  <a:pt x="5774" y="4248"/>
                </a:lnTo>
                <a:lnTo>
                  <a:pt x="5790" y="4246"/>
                </a:lnTo>
                <a:lnTo>
                  <a:pt x="5806" y="4248"/>
                </a:lnTo>
                <a:lnTo>
                  <a:pt x="5820" y="4252"/>
                </a:lnTo>
                <a:lnTo>
                  <a:pt x="5834" y="4260"/>
                </a:lnTo>
                <a:lnTo>
                  <a:pt x="5846" y="4270"/>
                </a:lnTo>
                <a:lnTo>
                  <a:pt x="5856" y="4282"/>
                </a:lnTo>
                <a:lnTo>
                  <a:pt x="5864" y="4294"/>
                </a:lnTo>
                <a:lnTo>
                  <a:pt x="5868" y="4310"/>
                </a:lnTo>
                <a:lnTo>
                  <a:pt x="5870" y="4326"/>
                </a:lnTo>
                <a:lnTo>
                  <a:pt x="5868" y="4342"/>
                </a:lnTo>
                <a:lnTo>
                  <a:pt x="5864" y="4356"/>
                </a:lnTo>
                <a:lnTo>
                  <a:pt x="5856" y="4370"/>
                </a:lnTo>
                <a:lnTo>
                  <a:pt x="5846" y="4382"/>
                </a:lnTo>
                <a:lnTo>
                  <a:pt x="5834" y="4392"/>
                </a:lnTo>
                <a:lnTo>
                  <a:pt x="5820" y="4400"/>
                </a:lnTo>
                <a:lnTo>
                  <a:pt x="5806" y="4404"/>
                </a:lnTo>
                <a:lnTo>
                  <a:pt x="5790" y="4406"/>
                </a:lnTo>
                <a:close/>
                <a:moveTo>
                  <a:pt x="5790" y="4196"/>
                </a:moveTo>
                <a:lnTo>
                  <a:pt x="5790" y="4196"/>
                </a:lnTo>
                <a:lnTo>
                  <a:pt x="5774" y="4196"/>
                </a:lnTo>
                <a:lnTo>
                  <a:pt x="5758" y="4190"/>
                </a:lnTo>
                <a:lnTo>
                  <a:pt x="5746" y="4184"/>
                </a:lnTo>
                <a:lnTo>
                  <a:pt x="5734" y="4174"/>
                </a:lnTo>
                <a:lnTo>
                  <a:pt x="5724" y="4162"/>
                </a:lnTo>
                <a:lnTo>
                  <a:pt x="5716" y="4148"/>
                </a:lnTo>
                <a:lnTo>
                  <a:pt x="5712" y="4132"/>
                </a:lnTo>
                <a:lnTo>
                  <a:pt x="5710" y="4116"/>
                </a:lnTo>
                <a:lnTo>
                  <a:pt x="5712" y="4100"/>
                </a:lnTo>
                <a:lnTo>
                  <a:pt x="5716" y="4086"/>
                </a:lnTo>
                <a:lnTo>
                  <a:pt x="5724" y="4072"/>
                </a:lnTo>
                <a:lnTo>
                  <a:pt x="5734" y="4060"/>
                </a:lnTo>
                <a:lnTo>
                  <a:pt x="5746" y="4050"/>
                </a:lnTo>
                <a:lnTo>
                  <a:pt x="5758" y="4044"/>
                </a:lnTo>
                <a:lnTo>
                  <a:pt x="5774" y="4038"/>
                </a:lnTo>
                <a:lnTo>
                  <a:pt x="5790" y="4036"/>
                </a:lnTo>
                <a:lnTo>
                  <a:pt x="5806" y="4038"/>
                </a:lnTo>
                <a:lnTo>
                  <a:pt x="5820" y="4044"/>
                </a:lnTo>
                <a:lnTo>
                  <a:pt x="5834" y="4050"/>
                </a:lnTo>
                <a:lnTo>
                  <a:pt x="5846" y="4060"/>
                </a:lnTo>
                <a:lnTo>
                  <a:pt x="5856" y="4072"/>
                </a:lnTo>
                <a:lnTo>
                  <a:pt x="5864" y="4086"/>
                </a:lnTo>
                <a:lnTo>
                  <a:pt x="5868" y="4100"/>
                </a:lnTo>
                <a:lnTo>
                  <a:pt x="5870" y="4116"/>
                </a:lnTo>
                <a:lnTo>
                  <a:pt x="5868" y="4132"/>
                </a:lnTo>
                <a:lnTo>
                  <a:pt x="5864" y="4148"/>
                </a:lnTo>
                <a:lnTo>
                  <a:pt x="5856" y="4162"/>
                </a:lnTo>
                <a:lnTo>
                  <a:pt x="5846" y="4174"/>
                </a:lnTo>
                <a:lnTo>
                  <a:pt x="5834" y="4184"/>
                </a:lnTo>
                <a:lnTo>
                  <a:pt x="5820" y="4190"/>
                </a:lnTo>
                <a:lnTo>
                  <a:pt x="5806" y="4196"/>
                </a:lnTo>
                <a:lnTo>
                  <a:pt x="5790" y="4196"/>
                </a:lnTo>
                <a:close/>
                <a:moveTo>
                  <a:pt x="5790" y="3988"/>
                </a:moveTo>
                <a:lnTo>
                  <a:pt x="5790" y="3988"/>
                </a:lnTo>
                <a:lnTo>
                  <a:pt x="5774" y="3986"/>
                </a:lnTo>
                <a:lnTo>
                  <a:pt x="5758" y="3982"/>
                </a:lnTo>
                <a:lnTo>
                  <a:pt x="5746" y="3974"/>
                </a:lnTo>
                <a:lnTo>
                  <a:pt x="5734" y="3964"/>
                </a:lnTo>
                <a:lnTo>
                  <a:pt x="5724" y="3952"/>
                </a:lnTo>
                <a:lnTo>
                  <a:pt x="5716" y="3940"/>
                </a:lnTo>
                <a:lnTo>
                  <a:pt x="5712" y="3924"/>
                </a:lnTo>
                <a:lnTo>
                  <a:pt x="5710" y="3908"/>
                </a:lnTo>
                <a:lnTo>
                  <a:pt x="5712" y="3892"/>
                </a:lnTo>
                <a:lnTo>
                  <a:pt x="5716" y="3878"/>
                </a:lnTo>
                <a:lnTo>
                  <a:pt x="5724" y="3864"/>
                </a:lnTo>
                <a:lnTo>
                  <a:pt x="5734" y="3852"/>
                </a:lnTo>
                <a:lnTo>
                  <a:pt x="5746" y="3842"/>
                </a:lnTo>
                <a:lnTo>
                  <a:pt x="5758" y="3834"/>
                </a:lnTo>
                <a:lnTo>
                  <a:pt x="5774" y="3830"/>
                </a:lnTo>
                <a:lnTo>
                  <a:pt x="5790" y="3828"/>
                </a:lnTo>
                <a:lnTo>
                  <a:pt x="5806" y="3830"/>
                </a:lnTo>
                <a:lnTo>
                  <a:pt x="5820" y="3834"/>
                </a:lnTo>
                <a:lnTo>
                  <a:pt x="5834" y="3842"/>
                </a:lnTo>
                <a:lnTo>
                  <a:pt x="5846" y="3852"/>
                </a:lnTo>
                <a:lnTo>
                  <a:pt x="5856" y="3864"/>
                </a:lnTo>
                <a:lnTo>
                  <a:pt x="5864" y="3878"/>
                </a:lnTo>
                <a:lnTo>
                  <a:pt x="5868" y="3892"/>
                </a:lnTo>
                <a:lnTo>
                  <a:pt x="5870" y="3908"/>
                </a:lnTo>
                <a:lnTo>
                  <a:pt x="5868" y="3924"/>
                </a:lnTo>
                <a:lnTo>
                  <a:pt x="5864" y="3940"/>
                </a:lnTo>
                <a:lnTo>
                  <a:pt x="5856" y="3952"/>
                </a:lnTo>
                <a:lnTo>
                  <a:pt x="5846" y="3964"/>
                </a:lnTo>
                <a:lnTo>
                  <a:pt x="5834" y="3974"/>
                </a:lnTo>
                <a:lnTo>
                  <a:pt x="5820" y="3982"/>
                </a:lnTo>
                <a:lnTo>
                  <a:pt x="5806" y="3986"/>
                </a:lnTo>
                <a:lnTo>
                  <a:pt x="5790" y="3988"/>
                </a:lnTo>
                <a:close/>
                <a:moveTo>
                  <a:pt x="5790" y="3776"/>
                </a:moveTo>
                <a:lnTo>
                  <a:pt x="5790" y="3776"/>
                </a:lnTo>
                <a:lnTo>
                  <a:pt x="5774" y="3774"/>
                </a:lnTo>
                <a:lnTo>
                  <a:pt x="5758" y="3770"/>
                </a:lnTo>
                <a:lnTo>
                  <a:pt x="5746" y="3762"/>
                </a:lnTo>
                <a:lnTo>
                  <a:pt x="5734" y="3752"/>
                </a:lnTo>
                <a:lnTo>
                  <a:pt x="5724" y="3740"/>
                </a:lnTo>
                <a:lnTo>
                  <a:pt x="5716" y="3728"/>
                </a:lnTo>
                <a:lnTo>
                  <a:pt x="5712" y="3712"/>
                </a:lnTo>
                <a:lnTo>
                  <a:pt x="5710" y="3696"/>
                </a:lnTo>
                <a:lnTo>
                  <a:pt x="5712" y="3680"/>
                </a:lnTo>
                <a:lnTo>
                  <a:pt x="5716" y="3664"/>
                </a:lnTo>
                <a:lnTo>
                  <a:pt x="5724" y="3652"/>
                </a:lnTo>
                <a:lnTo>
                  <a:pt x="5734" y="3640"/>
                </a:lnTo>
                <a:lnTo>
                  <a:pt x="5746" y="3630"/>
                </a:lnTo>
                <a:lnTo>
                  <a:pt x="5758" y="3622"/>
                </a:lnTo>
                <a:lnTo>
                  <a:pt x="5774" y="3618"/>
                </a:lnTo>
                <a:lnTo>
                  <a:pt x="5790" y="3616"/>
                </a:lnTo>
                <a:lnTo>
                  <a:pt x="5806" y="3618"/>
                </a:lnTo>
                <a:lnTo>
                  <a:pt x="5820" y="3622"/>
                </a:lnTo>
                <a:lnTo>
                  <a:pt x="5834" y="3630"/>
                </a:lnTo>
                <a:lnTo>
                  <a:pt x="5846" y="3640"/>
                </a:lnTo>
                <a:lnTo>
                  <a:pt x="5856" y="3652"/>
                </a:lnTo>
                <a:lnTo>
                  <a:pt x="5864" y="3664"/>
                </a:lnTo>
                <a:lnTo>
                  <a:pt x="5868" y="3680"/>
                </a:lnTo>
                <a:lnTo>
                  <a:pt x="5870" y="3696"/>
                </a:lnTo>
                <a:lnTo>
                  <a:pt x="5868" y="3712"/>
                </a:lnTo>
                <a:lnTo>
                  <a:pt x="5864" y="3728"/>
                </a:lnTo>
                <a:lnTo>
                  <a:pt x="5856" y="3740"/>
                </a:lnTo>
                <a:lnTo>
                  <a:pt x="5846" y="3752"/>
                </a:lnTo>
                <a:lnTo>
                  <a:pt x="5834" y="3762"/>
                </a:lnTo>
                <a:lnTo>
                  <a:pt x="5820" y="3770"/>
                </a:lnTo>
                <a:lnTo>
                  <a:pt x="5806" y="3774"/>
                </a:lnTo>
                <a:lnTo>
                  <a:pt x="5790" y="3776"/>
                </a:lnTo>
                <a:close/>
                <a:moveTo>
                  <a:pt x="5790" y="3560"/>
                </a:moveTo>
                <a:lnTo>
                  <a:pt x="5790" y="3560"/>
                </a:lnTo>
                <a:lnTo>
                  <a:pt x="5774" y="3558"/>
                </a:lnTo>
                <a:lnTo>
                  <a:pt x="5758" y="3554"/>
                </a:lnTo>
                <a:lnTo>
                  <a:pt x="5746" y="3546"/>
                </a:lnTo>
                <a:lnTo>
                  <a:pt x="5734" y="3536"/>
                </a:lnTo>
                <a:lnTo>
                  <a:pt x="5724" y="3524"/>
                </a:lnTo>
                <a:lnTo>
                  <a:pt x="5716" y="3512"/>
                </a:lnTo>
                <a:lnTo>
                  <a:pt x="5712" y="3496"/>
                </a:lnTo>
                <a:lnTo>
                  <a:pt x="5710" y="3480"/>
                </a:lnTo>
                <a:lnTo>
                  <a:pt x="5712" y="3464"/>
                </a:lnTo>
                <a:lnTo>
                  <a:pt x="5716" y="3448"/>
                </a:lnTo>
                <a:lnTo>
                  <a:pt x="5724" y="3436"/>
                </a:lnTo>
                <a:lnTo>
                  <a:pt x="5734" y="3424"/>
                </a:lnTo>
                <a:lnTo>
                  <a:pt x="5746" y="3414"/>
                </a:lnTo>
                <a:lnTo>
                  <a:pt x="5758" y="3406"/>
                </a:lnTo>
                <a:lnTo>
                  <a:pt x="5774" y="3402"/>
                </a:lnTo>
                <a:lnTo>
                  <a:pt x="5790" y="3400"/>
                </a:lnTo>
                <a:lnTo>
                  <a:pt x="5806" y="3402"/>
                </a:lnTo>
                <a:lnTo>
                  <a:pt x="5820" y="3406"/>
                </a:lnTo>
                <a:lnTo>
                  <a:pt x="5834" y="3414"/>
                </a:lnTo>
                <a:lnTo>
                  <a:pt x="5846" y="3424"/>
                </a:lnTo>
                <a:lnTo>
                  <a:pt x="5856" y="3436"/>
                </a:lnTo>
                <a:lnTo>
                  <a:pt x="5864" y="3448"/>
                </a:lnTo>
                <a:lnTo>
                  <a:pt x="5868" y="3464"/>
                </a:lnTo>
                <a:lnTo>
                  <a:pt x="5870" y="3480"/>
                </a:lnTo>
                <a:lnTo>
                  <a:pt x="5868" y="3496"/>
                </a:lnTo>
                <a:lnTo>
                  <a:pt x="5864" y="3512"/>
                </a:lnTo>
                <a:lnTo>
                  <a:pt x="5856" y="3524"/>
                </a:lnTo>
                <a:lnTo>
                  <a:pt x="5846" y="3536"/>
                </a:lnTo>
                <a:lnTo>
                  <a:pt x="5834" y="3546"/>
                </a:lnTo>
                <a:lnTo>
                  <a:pt x="5820" y="3554"/>
                </a:lnTo>
                <a:lnTo>
                  <a:pt x="5806" y="3558"/>
                </a:lnTo>
                <a:lnTo>
                  <a:pt x="5790" y="3560"/>
                </a:lnTo>
                <a:close/>
                <a:moveTo>
                  <a:pt x="5790" y="3352"/>
                </a:moveTo>
                <a:lnTo>
                  <a:pt x="5790" y="3352"/>
                </a:lnTo>
                <a:lnTo>
                  <a:pt x="5774" y="3350"/>
                </a:lnTo>
                <a:lnTo>
                  <a:pt x="5758" y="3346"/>
                </a:lnTo>
                <a:lnTo>
                  <a:pt x="5746" y="3338"/>
                </a:lnTo>
                <a:lnTo>
                  <a:pt x="5734" y="3328"/>
                </a:lnTo>
                <a:lnTo>
                  <a:pt x="5724" y="3316"/>
                </a:lnTo>
                <a:lnTo>
                  <a:pt x="5716" y="3304"/>
                </a:lnTo>
                <a:lnTo>
                  <a:pt x="5712" y="3288"/>
                </a:lnTo>
                <a:lnTo>
                  <a:pt x="5710" y="3272"/>
                </a:lnTo>
                <a:lnTo>
                  <a:pt x="5712" y="3256"/>
                </a:lnTo>
                <a:lnTo>
                  <a:pt x="5716" y="3240"/>
                </a:lnTo>
                <a:lnTo>
                  <a:pt x="5724" y="3228"/>
                </a:lnTo>
                <a:lnTo>
                  <a:pt x="5734" y="3216"/>
                </a:lnTo>
                <a:lnTo>
                  <a:pt x="5746" y="3206"/>
                </a:lnTo>
                <a:lnTo>
                  <a:pt x="5758" y="3198"/>
                </a:lnTo>
                <a:lnTo>
                  <a:pt x="5774" y="3194"/>
                </a:lnTo>
                <a:lnTo>
                  <a:pt x="5790" y="3192"/>
                </a:lnTo>
                <a:lnTo>
                  <a:pt x="5806" y="3194"/>
                </a:lnTo>
                <a:lnTo>
                  <a:pt x="5820" y="3198"/>
                </a:lnTo>
                <a:lnTo>
                  <a:pt x="5834" y="3206"/>
                </a:lnTo>
                <a:lnTo>
                  <a:pt x="5846" y="3216"/>
                </a:lnTo>
                <a:lnTo>
                  <a:pt x="5856" y="3228"/>
                </a:lnTo>
                <a:lnTo>
                  <a:pt x="5864" y="3240"/>
                </a:lnTo>
                <a:lnTo>
                  <a:pt x="5868" y="3256"/>
                </a:lnTo>
                <a:lnTo>
                  <a:pt x="5870" y="3272"/>
                </a:lnTo>
                <a:lnTo>
                  <a:pt x="5868" y="3288"/>
                </a:lnTo>
                <a:lnTo>
                  <a:pt x="5864" y="3304"/>
                </a:lnTo>
                <a:lnTo>
                  <a:pt x="5856" y="3316"/>
                </a:lnTo>
                <a:lnTo>
                  <a:pt x="5846" y="3328"/>
                </a:lnTo>
                <a:lnTo>
                  <a:pt x="5834" y="3338"/>
                </a:lnTo>
                <a:lnTo>
                  <a:pt x="5820" y="3346"/>
                </a:lnTo>
                <a:lnTo>
                  <a:pt x="5806" y="3350"/>
                </a:lnTo>
                <a:lnTo>
                  <a:pt x="5790" y="3352"/>
                </a:lnTo>
                <a:close/>
                <a:moveTo>
                  <a:pt x="5790" y="3144"/>
                </a:moveTo>
                <a:lnTo>
                  <a:pt x="5790" y="3144"/>
                </a:lnTo>
                <a:lnTo>
                  <a:pt x="5774" y="3142"/>
                </a:lnTo>
                <a:lnTo>
                  <a:pt x="5758" y="3138"/>
                </a:lnTo>
                <a:lnTo>
                  <a:pt x="5746" y="3130"/>
                </a:lnTo>
                <a:lnTo>
                  <a:pt x="5734" y="3120"/>
                </a:lnTo>
                <a:lnTo>
                  <a:pt x="5724" y="3108"/>
                </a:lnTo>
                <a:lnTo>
                  <a:pt x="5716" y="3096"/>
                </a:lnTo>
                <a:lnTo>
                  <a:pt x="5712" y="3080"/>
                </a:lnTo>
                <a:lnTo>
                  <a:pt x="5710" y="3064"/>
                </a:lnTo>
                <a:lnTo>
                  <a:pt x="5712" y="3048"/>
                </a:lnTo>
                <a:lnTo>
                  <a:pt x="5716" y="3032"/>
                </a:lnTo>
                <a:lnTo>
                  <a:pt x="5724" y="3020"/>
                </a:lnTo>
                <a:lnTo>
                  <a:pt x="5734" y="3008"/>
                </a:lnTo>
                <a:lnTo>
                  <a:pt x="5746" y="2998"/>
                </a:lnTo>
                <a:lnTo>
                  <a:pt x="5758" y="2990"/>
                </a:lnTo>
                <a:lnTo>
                  <a:pt x="5774" y="2986"/>
                </a:lnTo>
                <a:lnTo>
                  <a:pt x="5790" y="2984"/>
                </a:lnTo>
                <a:lnTo>
                  <a:pt x="5806" y="2986"/>
                </a:lnTo>
                <a:lnTo>
                  <a:pt x="5820" y="2990"/>
                </a:lnTo>
                <a:lnTo>
                  <a:pt x="5834" y="2998"/>
                </a:lnTo>
                <a:lnTo>
                  <a:pt x="5846" y="3008"/>
                </a:lnTo>
                <a:lnTo>
                  <a:pt x="5856" y="3020"/>
                </a:lnTo>
                <a:lnTo>
                  <a:pt x="5864" y="3032"/>
                </a:lnTo>
                <a:lnTo>
                  <a:pt x="5868" y="3048"/>
                </a:lnTo>
                <a:lnTo>
                  <a:pt x="5870" y="3064"/>
                </a:lnTo>
                <a:lnTo>
                  <a:pt x="5868" y="3080"/>
                </a:lnTo>
                <a:lnTo>
                  <a:pt x="5864" y="3096"/>
                </a:lnTo>
                <a:lnTo>
                  <a:pt x="5856" y="3108"/>
                </a:lnTo>
                <a:lnTo>
                  <a:pt x="5846" y="3120"/>
                </a:lnTo>
                <a:lnTo>
                  <a:pt x="5834" y="3130"/>
                </a:lnTo>
                <a:lnTo>
                  <a:pt x="5820" y="3138"/>
                </a:lnTo>
                <a:lnTo>
                  <a:pt x="5806" y="3142"/>
                </a:lnTo>
                <a:lnTo>
                  <a:pt x="5790" y="3144"/>
                </a:lnTo>
                <a:close/>
                <a:moveTo>
                  <a:pt x="5790" y="2928"/>
                </a:moveTo>
                <a:lnTo>
                  <a:pt x="5790" y="2928"/>
                </a:lnTo>
                <a:lnTo>
                  <a:pt x="5774" y="2926"/>
                </a:lnTo>
                <a:lnTo>
                  <a:pt x="5758" y="2922"/>
                </a:lnTo>
                <a:lnTo>
                  <a:pt x="5746" y="2914"/>
                </a:lnTo>
                <a:lnTo>
                  <a:pt x="5734" y="2904"/>
                </a:lnTo>
                <a:lnTo>
                  <a:pt x="5724" y="2892"/>
                </a:lnTo>
                <a:lnTo>
                  <a:pt x="5716" y="2880"/>
                </a:lnTo>
                <a:lnTo>
                  <a:pt x="5712" y="2864"/>
                </a:lnTo>
                <a:lnTo>
                  <a:pt x="5710" y="2848"/>
                </a:lnTo>
                <a:lnTo>
                  <a:pt x="5712" y="2832"/>
                </a:lnTo>
                <a:lnTo>
                  <a:pt x="5716" y="2816"/>
                </a:lnTo>
                <a:lnTo>
                  <a:pt x="5724" y="2804"/>
                </a:lnTo>
                <a:lnTo>
                  <a:pt x="5734" y="2792"/>
                </a:lnTo>
                <a:lnTo>
                  <a:pt x="5746" y="2782"/>
                </a:lnTo>
                <a:lnTo>
                  <a:pt x="5758" y="2774"/>
                </a:lnTo>
                <a:lnTo>
                  <a:pt x="5774" y="2770"/>
                </a:lnTo>
                <a:lnTo>
                  <a:pt x="5790" y="2768"/>
                </a:lnTo>
                <a:lnTo>
                  <a:pt x="5806" y="2770"/>
                </a:lnTo>
                <a:lnTo>
                  <a:pt x="5820" y="2774"/>
                </a:lnTo>
                <a:lnTo>
                  <a:pt x="5834" y="2782"/>
                </a:lnTo>
                <a:lnTo>
                  <a:pt x="5846" y="2792"/>
                </a:lnTo>
                <a:lnTo>
                  <a:pt x="5856" y="2804"/>
                </a:lnTo>
                <a:lnTo>
                  <a:pt x="5864" y="2816"/>
                </a:lnTo>
                <a:lnTo>
                  <a:pt x="5868" y="2832"/>
                </a:lnTo>
                <a:lnTo>
                  <a:pt x="5870" y="2848"/>
                </a:lnTo>
                <a:lnTo>
                  <a:pt x="5868" y="2864"/>
                </a:lnTo>
                <a:lnTo>
                  <a:pt x="5864" y="2880"/>
                </a:lnTo>
                <a:lnTo>
                  <a:pt x="5856" y="2892"/>
                </a:lnTo>
                <a:lnTo>
                  <a:pt x="5846" y="2904"/>
                </a:lnTo>
                <a:lnTo>
                  <a:pt x="5834" y="2914"/>
                </a:lnTo>
                <a:lnTo>
                  <a:pt x="5820" y="2922"/>
                </a:lnTo>
                <a:lnTo>
                  <a:pt x="5806" y="2926"/>
                </a:lnTo>
                <a:lnTo>
                  <a:pt x="5790" y="2928"/>
                </a:lnTo>
                <a:close/>
                <a:moveTo>
                  <a:pt x="5790" y="2728"/>
                </a:moveTo>
                <a:lnTo>
                  <a:pt x="5790" y="2728"/>
                </a:lnTo>
                <a:lnTo>
                  <a:pt x="5774" y="2726"/>
                </a:lnTo>
                <a:lnTo>
                  <a:pt x="5758" y="2722"/>
                </a:lnTo>
                <a:lnTo>
                  <a:pt x="5746" y="2714"/>
                </a:lnTo>
                <a:lnTo>
                  <a:pt x="5734" y="2704"/>
                </a:lnTo>
                <a:lnTo>
                  <a:pt x="5724" y="2692"/>
                </a:lnTo>
                <a:lnTo>
                  <a:pt x="5716" y="2680"/>
                </a:lnTo>
                <a:lnTo>
                  <a:pt x="5712" y="2664"/>
                </a:lnTo>
                <a:lnTo>
                  <a:pt x="5710" y="2648"/>
                </a:lnTo>
                <a:lnTo>
                  <a:pt x="5712" y="2632"/>
                </a:lnTo>
                <a:lnTo>
                  <a:pt x="5716" y="2616"/>
                </a:lnTo>
                <a:lnTo>
                  <a:pt x="5724" y="2604"/>
                </a:lnTo>
                <a:lnTo>
                  <a:pt x="5734" y="2592"/>
                </a:lnTo>
                <a:lnTo>
                  <a:pt x="5746" y="2582"/>
                </a:lnTo>
                <a:lnTo>
                  <a:pt x="5758" y="2574"/>
                </a:lnTo>
                <a:lnTo>
                  <a:pt x="5774" y="2570"/>
                </a:lnTo>
                <a:lnTo>
                  <a:pt x="5790" y="2568"/>
                </a:lnTo>
                <a:lnTo>
                  <a:pt x="5806" y="2570"/>
                </a:lnTo>
                <a:lnTo>
                  <a:pt x="5820" y="2574"/>
                </a:lnTo>
                <a:lnTo>
                  <a:pt x="5834" y="2582"/>
                </a:lnTo>
                <a:lnTo>
                  <a:pt x="5846" y="2592"/>
                </a:lnTo>
                <a:lnTo>
                  <a:pt x="5856" y="2604"/>
                </a:lnTo>
                <a:lnTo>
                  <a:pt x="5864" y="2616"/>
                </a:lnTo>
                <a:lnTo>
                  <a:pt x="5868" y="2632"/>
                </a:lnTo>
                <a:lnTo>
                  <a:pt x="5870" y="2648"/>
                </a:lnTo>
                <a:lnTo>
                  <a:pt x="5868" y="2664"/>
                </a:lnTo>
                <a:lnTo>
                  <a:pt x="5864" y="2680"/>
                </a:lnTo>
                <a:lnTo>
                  <a:pt x="5856" y="2692"/>
                </a:lnTo>
                <a:lnTo>
                  <a:pt x="5846" y="2704"/>
                </a:lnTo>
                <a:lnTo>
                  <a:pt x="5834" y="2714"/>
                </a:lnTo>
                <a:lnTo>
                  <a:pt x="5820" y="2722"/>
                </a:lnTo>
                <a:lnTo>
                  <a:pt x="5806" y="2726"/>
                </a:lnTo>
                <a:lnTo>
                  <a:pt x="5790" y="2728"/>
                </a:lnTo>
                <a:close/>
                <a:moveTo>
                  <a:pt x="5790" y="2520"/>
                </a:moveTo>
                <a:lnTo>
                  <a:pt x="5790" y="2520"/>
                </a:lnTo>
                <a:lnTo>
                  <a:pt x="5774" y="2518"/>
                </a:lnTo>
                <a:lnTo>
                  <a:pt x="5758" y="2514"/>
                </a:lnTo>
                <a:lnTo>
                  <a:pt x="5746" y="2506"/>
                </a:lnTo>
                <a:lnTo>
                  <a:pt x="5734" y="2496"/>
                </a:lnTo>
                <a:lnTo>
                  <a:pt x="5724" y="2484"/>
                </a:lnTo>
                <a:lnTo>
                  <a:pt x="5716" y="2472"/>
                </a:lnTo>
                <a:lnTo>
                  <a:pt x="5712" y="2456"/>
                </a:lnTo>
                <a:lnTo>
                  <a:pt x="5710" y="2440"/>
                </a:lnTo>
                <a:lnTo>
                  <a:pt x="5712" y="2424"/>
                </a:lnTo>
                <a:lnTo>
                  <a:pt x="5716" y="2408"/>
                </a:lnTo>
                <a:lnTo>
                  <a:pt x="5724" y="2396"/>
                </a:lnTo>
                <a:lnTo>
                  <a:pt x="5734" y="2384"/>
                </a:lnTo>
                <a:lnTo>
                  <a:pt x="5746" y="2374"/>
                </a:lnTo>
                <a:lnTo>
                  <a:pt x="5758" y="2366"/>
                </a:lnTo>
                <a:lnTo>
                  <a:pt x="5774" y="2362"/>
                </a:lnTo>
                <a:lnTo>
                  <a:pt x="5790" y="2360"/>
                </a:lnTo>
                <a:lnTo>
                  <a:pt x="5806" y="2362"/>
                </a:lnTo>
                <a:lnTo>
                  <a:pt x="5820" y="2366"/>
                </a:lnTo>
                <a:lnTo>
                  <a:pt x="5834" y="2374"/>
                </a:lnTo>
                <a:lnTo>
                  <a:pt x="5846" y="2384"/>
                </a:lnTo>
                <a:lnTo>
                  <a:pt x="5856" y="2396"/>
                </a:lnTo>
                <a:lnTo>
                  <a:pt x="5864" y="2408"/>
                </a:lnTo>
                <a:lnTo>
                  <a:pt x="5868" y="2424"/>
                </a:lnTo>
                <a:lnTo>
                  <a:pt x="5870" y="2440"/>
                </a:lnTo>
                <a:lnTo>
                  <a:pt x="5868" y="2456"/>
                </a:lnTo>
                <a:lnTo>
                  <a:pt x="5864" y="2472"/>
                </a:lnTo>
                <a:lnTo>
                  <a:pt x="5856" y="2484"/>
                </a:lnTo>
                <a:lnTo>
                  <a:pt x="5846" y="2496"/>
                </a:lnTo>
                <a:lnTo>
                  <a:pt x="5834" y="2506"/>
                </a:lnTo>
                <a:lnTo>
                  <a:pt x="5820" y="2514"/>
                </a:lnTo>
                <a:lnTo>
                  <a:pt x="5806" y="2518"/>
                </a:lnTo>
                <a:lnTo>
                  <a:pt x="5790" y="2520"/>
                </a:lnTo>
                <a:close/>
                <a:moveTo>
                  <a:pt x="5790" y="2312"/>
                </a:moveTo>
                <a:lnTo>
                  <a:pt x="5790" y="2312"/>
                </a:lnTo>
                <a:lnTo>
                  <a:pt x="5774" y="2310"/>
                </a:lnTo>
                <a:lnTo>
                  <a:pt x="5758" y="2306"/>
                </a:lnTo>
                <a:lnTo>
                  <a:pt x="5746" y="2298"/>
                </a:lnTo>
                <a:lnTo>
                  <a:pt x="5734" y="2288"/>
                </a:lnTo>
                <a:lnTo>
                  <a:pt x="5724" y="2276"/>
                </a:lnTo>
                <a:lnTo>
                  <a:pt x="5716" y="2264"/>
                </a:lnTo>
                <a:lnTo>
                  <a:pt x="5712" y="2248"/>
                </a:lnTo>
                <a:lnTo>
                  <a:pt x="5710" y="2232"/>
                </a:lnTo>
                <a:lnTo>
                  <a:pt x="5712" y="2216"/>
                </a:lnTo>
                <a:lnTo>
                  <a:pt x="5716" y="2200"/>
                </a:lnTo>
                <a:lnTo>
                  <a:pt x="5724" y="2188"/>
                </a:lnTo>
                <a:lnTo>
                  <a:pt x="5734" y="2176"/>
                </a:lnTo>
                <a:lnTo>
                  <a:pt x="5746" y="2166"/>
                </a:lnTo>
                <a:lnTo>
                  <a:pt x="5758" y="2158"/>
                </a:lnTo>
                <a:lnTo>
                  <a:pt x="5774" y="2154"/>
                </a:lnTo>
                <a:lnTo>
                  <a:pt x="5790" y="2152"/>
                </a:lnTo>
                <a:lnTo>
                  <a:pt x="5806" y="2154"/>
                </a:lnTo>
                <a:lnTo>
                  <a:pt x="5820" y="2158"/>
                </a:lnTo>
                <a:lnTo>
                  <a:pt x="5834" y="2166"/>
                </a:lnTo>
                <a:lnTo>
                  <a:pt x="5846" y="2176"/>
                </a:lnTo>
                <a:lnTo>
                  <a:pt x="5856" y="2188"/>
                </a:lnTo>
                <a:lnTo>
                  <a:pt x="5864" y="2200"/>
                </a:lnTo>
                <a:lnTo>
                  <a:pt x="5868" y="2216"/>
                </a:lnTo>
                <a:lnTo>
                  <a:pt x="5870" y="2232"/>
                </a:lnTo>
                <a:lnTo>
                  <a:pt x="5868" y="2248"/>
                </a:lnTo>
                <a:lnTo>
                  <a:pt x="5864" y="2264"/>
                </a:lnTo>
                <a:lnTo>
                  <a:pt x="5856" y="2276"/>
                </a:lnTo>
                <a:lnTo>
                  <a:pt x="5846" y="2288"/>
                </a:lnTo>
                <a:lnTo>
                  <a:pt x="5834" y="2298"/>
                </a:lnTo>
                <a:lnTo>
                  <a:pt x="5820" y="2306"/>
                </a:lnTo>
                <a:lnTo>
                  <a:pt x="5806" y="2310"/>
                </a:lnTo>
                <a:lnTo>
                  <a:pt x="5790" y="2312"/>
                </a:lnTo>
                <a:close/>
                <a:moveTo>
                  <a:pt x="5790" y="2096"/>
                </a:moveTo>
                <a:lnTo>
                  <a:pt x="5790" y="2096"/>
                </a:lnTo>
                <a:lnTo>
                  <a:pt x="5774" y="2094"/>
                </a:lnTo>
                <a:lnTo>
                  <a:pt x="5758" y="2090"/>
                </a:lnTo>
                <a:lnTo>
                  <a:pt x="5746" y="2082"/>
                </a:lnTo>
                <a:lnTo>
                  <a:pt x="5734" y="2072"/>
                </a:lnTo>
                <a:lnTo>
                  <a:pt x="5724" y="2060"/>
                </a:lnTo>
                <a:lnTo>
                  <a:pt x="5716" y="2048"/>
                </a:lnTo>
                <a:lnTo>
                  <a:pt x="5712" y="2032"/>
                </a:lnTo>
                <a:lnTo>
                  <a:pt x="5710" y="2016"/>
                </a:lnTo>
                <a:lnTo>
                  <a:pt x="5712" y="2000"/>
                </a:lnTo>
                <a:lnTo>
                  <a:pt x="5716" y="1984"/>
                </a:lnTo>
                <a:lnTo>
                  <a:pt x="5724" y="1972"/>
                </a:lnTo>
                <a:lnTo>
                  <a:pt x="5734" y="1960"/>
                </a:lnTo>
                <a:lnTo>
                  <a:pt x="5746" y="1950"/>
                </a:lnTo>
                <a:lnTo>
                  <a:pt x="5758" y="1942"/>
                </a:lnTo>
                <a:lnTo>
                  <a:pt x="5774" y="1938"/>
                </a:lnTo>
                <a:lnTo>
                  <a:pt x="5790" y="1936"/>
                </a:lnTo>
                <a:lnTo>
                  <a:pt x="5806" y="1938"/>
                </a:lnTo>
                <a:lnTo>
                  <a:pt x="5820" y="1942"/>
                </a:lnTo>
                <a:lnTo>
                  <a:pt x="5834" y="1950"/>
                </a:lnTo>
                <a:lnTo>
                  <a:pt x="5846" y="1960"/>
                </a:lnTo>
                <a:lnTo>
                  <a:pt x="5856" y="1972"/>
                </a:lnTo>
                <a:lnTo>
                  <a:pt x="5864" y="1984"/>
                </a:lnTo>
                <a:lnTo>
                  <a:pt x="5868" y="2000"/>
                </a:lnTo>
                <a:lnTo>
                  <a:pt x="5870" y="2016"/>
                </a:lnTo>
                <a:lnTo>
                  <a:pt x="5868" y="2032"/>
                </a:lnTo>
                <a:lnTo>
                  <a:pt x="5864" y="2048"/>
                </a:lnTo>
                <a:lnTo>
                  <a:pt x="5856" y="2060"/>
                </a:lnTo>
                <a:lnTo>
                  <a:pt x="5846" y="2072"/>
                </a:lnTo>
                <a:lnTo>
                  <a:pt x="5834" y="2082"/>
                </a:lnTo>
                <a:lnTo>
                  <a:pt x="5820" y="2090"/>
                </a:lnTo>
                <a:lnTo>
                  <a:pt x="5806" y="2094"/>
                </a:lnTo>
                <a:lnTo>
                  <a:pt x="5790" y="2096"/>
                </a:lnTo>
                <a:close/>
                <a:moveTo>
                  <a:pt x="5790" y="1880"/>
                </a:moveTo>
                <a:lnTo>
                  <a:pt x="5790" y="1880"/>
                </a:lnTo>
                <a:lnTo>
                  <a:pt x="5774" y="1878"/>
                </a:lnTo>
                <a:lnTo>
                  <a:pt x="5758" y="1874"/>
                </a:lnTo>
                <a:lnTo>
                  <a:pt x="5746" y="1866"/>
                </a:lnTo>
                <a:lnTo>
                  <a:pt x="5734" y="1856"/>
                </a:lnTo>
                <a:lnTo>
                  <a:pt x="5724" y="1844"/>
                </a:lnTo>
                <a:lnTo>
                  <a:pt x="5716" y="1832"/>
                </a:lnTo>
                <a:lnTo>
                  <a:pt x="5712" y="1816"/>
                </a:lnTo>
                <a:lnTo>
                  <a:pt x="5710" y="1800"/>
                </a:lnTo>
                <a:lnTo>
                  <a:pt x="5712" y="1784"/>
                </a:lnTo>
                <a:lnTo>
                  <a:pt x="5716" y="1768"/>
                </a:lnTo>
                <a:lnTo>
                  <a:pt x="5724" y="1756"/>
                </a:lnTo>
                <a:lnTo>
                  <a:pt x="5734" y="1744"/>
                </a:lnTo>
                <a:lnTo>
                  <a:pt x="5746" y="1734"/>
                </a:lnTo>
                <a:lnTo>
                  <a:pt x="5758" y="1726"/>
                </a:lnTo>
                <a:lnTo>
                  <a:pt x="5774" y="1722"/>
                </a:lnTo>
                <a:lnTo>
                  <a:pt x="5790" y="1720"/>
                </a:lnTo>
                <a:lnTo>
                  <a:pt x="5806" y="1722"/>
                </a:lnTo>
                <a:lnTo>
                  <a:pt x="5820" y="1726"/>
                </a:lnTo>
                <a:lnTo>
                  <a:pt x="5834" y="1734"/>
                </a:lnTo>
                <a:lnTo>
                  <a:pt x="5846" y="1744"/>
                </a:lnTo>
                <a:lnTo>
                  <a:pt x="5856" y="1756"/>
                </a:lnTo>
                <a:lnTo>
                  <a:pt x="5864" y="1768"/>
                </a:lnTo>
                <a:lnTo>
                  <a:pt x="5868" y="1784"/>
                </a:lnTo>
                <a:lnTo>
                  <a:pt x="5870" y="1800"/>
                </a:lnTo>
                <a:lnTo>
                  <a:pt x="5868" y="1816"/>
                </a:lnTo>
                <a:lnTo>
                  <a:pt x="5864" y="1832"/>
                </a:lnTo>
                <a:lnTo>
                  <a:pt x="5856" y="1844"/>
                </a:lnTo>
                <a:lnTo>
                  <a:pt x="5846" y="1856"/>
                </a:lnTo>
                <a:lnTo>
                  <a:pt x="5834" y="1866"/>
                </a:lnTo>
                <a:lnTo>
                  <a:pt x="5820" y="1874"/>
                </a:lnTo>
                <a:lnTo>
                  <a:pt x="5806" y="1878"/>
                </a:lnTo>
                <a:lnTo>
                  <a:pt x="5790" y="1880"/>
                </a:lnTo>
                <a:close/>
                <a:moveTo>
                  <a:pt x="5790" y="1680"/>
                </a:moveTo>
                <a:lnTo>
                  <a:pt x="5790" y="1680"/>
                </a:lnTo>
                <a:lnTo>
                  <a:pt x="5774" y="1678"/>
                </a:lnTo>
                <a:lnTo>
                  <a:pt x="5758" y="1674"/>
                </a:lnTo>
                <a:lnTo>
                  <a:pt x="5746" y="1666"/>
                </a:lnTo>
                <a:lnTo>
                  <a:pt x="5734" y="1656"/>
                </a:lnTo>
                <a:lnTo>
                  <a:pt x="5724" y="1644"/>
                </a:lnTo>
                <a:lnTo>
                  <a:pt x="5716" y="1632"/>
                </a:lnTo>
                <a:lnTo>
                  <a:pt x="5712" y="1616"/>
                </a:lnTo>
                <a:lnTo>
                  <a:pt x="5710" y="1600"/>
                </a:lnTo>
                <a:lnTo>
                  <a:pt x="5712" y="1584"/>
                </a:lnTo>
                <a:lnTo>
                  <a:pt x="5716" y="1568"/>
                </a:lnTo>
                <a:lnTo>
                  <a:pt x="5724" y="1556"/>
                </a:lnTo>
                <a:lnTo>
                  <a:pt x="5734" y="1544"/>
                </a:lnTo>
                <a:lnTo>
                  <a:pt x="5746" y="1534"/>
                </a:lnTo>
                <a:lnTo>
                  <a:pt x="5758" y="1526"/>
                </a:lnTo>
                <a:lnTo>
                  <a:pt x="5774" y="1522"/>
                </a:lnTo>
                <a:lnTo>
                  <a:pt x="5790" y="1520"/>
                </a:lnTo>
                <a:lnTo>
                  <a:pt x="5806" y="1522"/>
                </a:lnTo>
                <a:lnTo>
                  <a:pt x="5820" y="1526"/>
                </a:lnTo>
                <a:lnTo>
                  <a:pt x="5834" y="1534"/>
                </a:lnTo>
                <a:lnTo>
                  <a:pt x="5846" y="1544"/>
                </a:lnTo>
                <a:lnTo>
                  <a:pt x="5856" y="1556"/>
                </a:lnTo>
                <a:lnTo>
                  <a:pt x="5864" y="1568"/>
                </a:lnTo>
                <a:lnTo>
                  <a:pt x="5868" y="1584"/>
                </a:lnTo>
                <a:lnTo>
                  <a:pt x="5870" y="1600"/>
                </a:lnTo>
                <a:lnTo>
                  <a:pt x="5868" y="1616"/>
                </a:lnTo>
                <a:lnTo>
                  <a:pt x="5864" y="1632"/>
                </a:lnTo>
                <a:lnTo>
                  <a:pt x="5856" y="1644"/>
                </a:lnTo>
                <a:lnTo>
                  <a:pt x="5846" y="1656"/>
                </a:lnTo>
                <a:lnTo>
                  <a:pt x="5834" y="1666"/>
                </a:lnTo>
                <a:lnTo>
                  <a:pt x="5820" y="1674"/>
                </a:lnTo>
                <a:lnTo>
                  <a:pt x="5806" y="1678"/>
                </a:lnTo>
                <a:lnTo>
                  <a:pt x="5790" y="1680"/>
                </a:lnTo>
                <a:close/>
                <a:moveTo>
                  <a:pt x="5790" y="1472"/>
                </a:moveTo>
                <a:lnTo>
                  <a:pt x="5790" y="1472"/>
                </a:lnTo>
                <a:lnTo>
                  <a:pt x="5774" y="1470"/>
                </a:lnTo>
                <a:lnTo>
                  <a:pt x="5758" y="1466"/>
                </a:lnTo>
                <a:lnTo>
                  <a:pt x="5746" y="1458"/>
                </a:lnTo>
                <a:lnTo>
                  <a:pt x="5734" y="1448"/>
                </a:lnTo>
                <a:lnTo>
                  <a:pt x="5724" y="1436"/>
                </a:lnTo>
                <a:lnTo>
                  <a:pt x="5716" y="1424"/>
                </a:lnTo>
                <a:lnTo>
                  <a:pt x="5712" y="1408"/>
                </a:lnTo>
                <a:lnTo>
                  <a:pt x="5710" y="1392"/>
                </a:lnTo>
                <a:lnTo>
                  <a:pt x="5712" y="1376"/>
                </a:lnTo>
                <a:lnTo>
                  <a:pt x="5716" y="1360"/>
                </a:lnTo>
                <a:lnTo>
                  <a:pt x="5724" y="1348"/>
                </a:lnTo>
                <a:lnTo>
                  <a:pt x="5734" y="1336"/>
                </a:lnTo>
                <a:lnTo>
                  <a:pt x="5746" y="1326"/>
                </a:lnTo>
                <a:lnTo>
                  <a:pt x="5758" y="1318"/>
                </a:lnTo>
                <a:lnTo>
                  <a:pt x="5774" y="1314"/>
                </a:lnTo>
                <a:lnTo>
                  <a:pt x="5790" y="1312"/>
                </a:lnTo>
                <a:lnTo>
                  <a:pt x="5806" y="1314"/>
                </a:lnTo>
                <a:lnTo>
                  <a:pt x="5820" y="1318"/>
                </a:lnTo>
                <a:lnTo>
                  <a:pt x="5834" y="1326"/>
                </a:lnTo>
                <a:lnTo>
                  <a:pt x="5846" y="1336"/>
                </a:lnTo>
                <a:lnTo>
                  <a:pt x="5856" y="1348"/>
                </a:lnTo>
                <a:lnTo>
                  <a:pt x="5864" y="1360"/>
                </a:lnTo>
                <a:lnTo>
                  <a:pt x="5868" y="1376"/>
                </a:lnTo>
                <a:lnTo>
                  <a:pt x="5870" y="1392"/>
                </a:lnTo>
                <a:lnTo>
                  <a:pt x="5868" y="1408"/>
                </a:lnTo>
                <a:lnTo>
                  <a:pt x="5864" y="1424"/>
                </a:lnTo>
                <a:lnTo>
                  <a:pt x="5856" y="1436"/>
                </a:lnTo>
                <a:lnTo>
                  <a:pt x="5846" y="1448"/>
                </a:lnTo>
                <a:lnTo>
                  <a:pt x="5834" y="1458"/>
                </a:lnTo>
                <a:lnTo>
                  <a:pt x="5820" y="1466"/>
                </a:lnTo>
                <a:lnTo>
                  <a:pt x="5806" y="1470"/>
                </a:lnTo>
                <a:lnTo>
                  <a:pt x="5790" y="1472"/>
                </a:lnTo>
                <a:close/>
                <a:moveTo>
                  <a:pt x="5790" y="1264"/>
                </a:moveTo>
                <a:lnTo>
                  <a:pt x="5790" y="1264"/>
                </a:lnTo>
                <a:lnTo>
                  <a:pt x="5774" y="1262"/>
                </a:lnTo>
                <a:lnTo>
                  <a:pt x="5758" y="1258"/>
                </a:lnTo>
                <a:lnTo>
                  <a:pt x="5746" y="1250"/>
                </a:lnTo>
                <a:lnTo>
                  <a:pt x="5734" y="1240"/>
                </a:lnTo>
                <a:lnTo>
                  <a:pt x="5724" y="1228"/>
                </a:lnTo>
                <a:lnTo>
                  <a:pt x="5716" y="1216"/>
                </a:lnTo>
                <a:lnTo>
                  <a:pt x="5712" y="1200"/>
                </a:lnTo>
                <a:lnTo>
                  <a:pt x="5710" y="1184"/>
                </a:lnTo>
                <a:lnTo>
                  <a:pt x="5712" y="1168"/>
                </a:lnTo>
                <a:lnTo>
                  <a:pt x="5716" y="1152"/>
                </a:lnTo>
                <a:lnTo>
                  <a:pt x="5724" y="1140"/>
                </a:lnTo>
                <a:lnTo>
                  <a:pt x="5734" y="1128"/>
                </a:lnTo>
                <a:lnTo>
                  <a:pt x="5746" y="1118"/>
                </a:lnTo>
                <a:lnTo>
                  <a:pt x="5758" y="1110"/>
                </a:lnTo>
                <a:lnTo>
                  <a:pt x="5774" y="1106"/>
                </a:lnTo>
                <a:lnTo>
                  <a:pt x="5790" y="1104"/>
                </a:lnTo>
                <a:lnTo>
                  <a:pt x="5806" y="1106"/>
                </a:lnTo>
                <a:lnTo>
                  <a:pt x="5820" y="1110"/>
                </a:lnTo>
                <a:lnTo>
                  <a:pt x="5834" y="1118"/>
                </a:lnTo>
                <a:lnTo>
                  <a:pt x="5846" y="1128"/>
                </a:lnTo>
                <a:lnTo>
                  <a:pt x="5856" y="1140"/>
                </a:lnTo>
                <a:lnTo>
                  <a:pt x="5864" y="1152"/>
                </a:lnTo>
                <a:lnTo>
                  <a:pt x="5868" y="1168"/>
                </a:lnTo>
                <a:lnTo>
                  <a:pt x="5870" y="1184"/>
                </a:lnTo>
                <a:lnTo>
                  <a:pt x="5868" y="1200"/>
                </a:lnTo>
                <a:lnTo>
                  <a:pt x="5864" y="1216"/>
                </a:lnTo>
                <a:lnTo>
                  <a:pt x="5856" y="1228"/>
                </a:lnTo>
                <a:lnTo>
                  <a:pt x="5846" y="1240"/>
                </a:lnTo>
                <a:lnTo>
                  <a:pt x="5834" y="1250"/>
                </a:lnTo>
                <a:lnTo>
                  <a:pt x="5820" y="1258"/>
                </a:lnTo>
                <a:lnTo>
                  <a:pt x="5806" y="1262"/>
                </a:lnTo>
                <a:lnTo>
                  <a:pt x="5790" y="1264"/>
                </a:lnTo>
                <a:close/>
                <a:moveTo>
                  <a:pt x="5790" y="1056"/>
                </a:moveTo>
                <a:lnTo>
                  <a:pt x="5790" y="1056"/>
                </a:lnTo>
                <a:lnTo>
                  <a:pt x="5774" y="1054"/>
                </a:lnTo>
                <a:lnTo>
                  <a:pt x="5758" y="1050"/>
                </a:lnTo>
                <a:lnTo>
                  <a:pt x="5746" y="1042"/>
                </a:lnTo>
                <a:lnTo>
                  <a:pt x="5734" y="1032"/>
                </a:lnTo>
                <a:lnTo>
                  <a:pt x="5724" y="1020"/>
                </a:lnTo>
                <a:lnTo>
                  <a:pt x="5716" y="1008"/>
                </a:lnTo>
                <a:lnTo>
                  <a:pt x="5712" y="992"/>
                </a:lnTo>
                <a:lnTo>
                  <a:pt x="5710" y="976"/>
                </a:lnTo>
                <a:lnTo>
                  <a:pt x="5712" y="960"/>
                </a:lnTo>
                <a:lnTo>
                  <a:pt x="5716" y="944"/>
                </a:lnTo>
                <a:lnTo>
                  <a:pt x="5724" y="932"/>
                </a:lnTo>
                <a:lnTo>
                  <a:pt x="5734" y="920"/>
                </a:lnTo>
                <a:lnTo>
                  <a:pt x="5746" y="910"/>
                </a:lnTo>
                <a:lnTo>
                  <a:pt x="5758" y="902"/>
                </a:lnTo>
                <a:lnTo>
                  <a:pt x="5774" y="898"/>
                </a:lnTo>
                <a:lnTo>
                  <a:pt x="5790" y="896"/>
                </a:lnTo>
                <a:lnTo>
                  <a:pt x="5806" y="898"/>
                </a:lnTo>
                <a:lnTo>
                  <a:pt x="5820" y="902"/>
                </a:lnTo>
                <a:lnTo>
                  <a:pt x="5834" y="910"/>
                </a:lnTo>
                <a:lnTo>
                  <a:pt x="5846" y="920"/>
                </a:lnTo>
                <a:lnTo>
                  <a:pt x="5856" y="932"/>
                </a:lnTo>
                <a:lnTo>
                  <a:pt x="5864" y="944"/>
                </a:lnTo>
                <a:lnTo>
                  <a:pt x="5868" y="960"/>
                </a:lnTo>
                <a:lnTo>
                  <a:pt x="5870" y="976"/>
                </a:lnTo>
                <a:lnTo>
                  <a:pt x="5868" y="992"/>
                </a:lnTo>
                <a:lnTo>
                  <a:pt x="5864" y="1008"/>
                </a:lnTo>
                <a:lnTo>
                  <a:pt x="5856" y="1020"/>
                </a:lnTo>
                <a:lnTo>
                  <a:pt x="5846" y="1032"/>
                </a:lnTo>
                <a:lnTo>
                  <a:pt x="5834" y="1042"/>
                </a:lnTo>
                <a:lnTo>
                  <a:pt x="5820" y="1050"/>
                </a:lnTo>
                <a:lnTo>
                  <a:pt x="5806" y="1054"/>
                </a:lnTo>
                <a:lnTo>
                  <a:pt x="5790" y="1056"/>
                </a:lnTo>
                <a:close/>
                <a:moveTo>
                  <a:pt x="5790" y="840"/>
                </a:moveTo>
                <a:lnTo>
                  <a:pt x="5790" y="840"/>
                </a:lnTo>
                <a:lnTo>
                  <a:pt x="5774" y="838"/>
                </a:lnTo>
                <a:lnTo>
                  <a:pt x="5758" y="834"/>
                </a:lnTo>
                <a:lnTo>
                  <a:pt x="5746" y="826"/>
                </a:lnTo>
                <a:lnTo>
                  <a:pt x="5734" y="816"/>
                </a:lnTo>
                <a:lnTo>
                  <a:pt x="5724" y="804"/>
                </a:lnTo>
                <a:lnTo>
                  <a:pt x="5716" y="792"/>
                </a:lnTo>
                <a:lnTo>
                  <a:pt x="5712" y="776"/>
                </a:lnTo>
                <a:lnTo>
                  <a:pt x="5710" y="760"/>
                </a:lnTo>
                <a:lnTo>
                  <a:pt x="5712" y="744"/>
                </a:lnTo>
                <a:lnTo>
                  <a:pt x="5716" y="728"/>
                </a:lnTo>
                <a:lnTo>
                  <a:pt x="5724" y="716"/>
                </a:lnTo>
                <a:lnTo>
                  <a:pt x="5734" y="704"/>
                </a:lnTo>
                <a:lnTo>
                  <a:pt x="5746" y="694"/>
                </a:lnTo>
                <a:lnTo>
                  <a:pt x="5758" y="686"/>
                </a:lnTo>
                <a:lnTo>
                  <a:pt x="5774" y="682"/>
                </a:lnTo>
                <a:lnTo>
                  <a:pt x="5790" y="680"/>
                </a:lnTo>
                <a:lnTo>
                  <a:pt x="5806" y="682"/>
                </a:lnTo>
                <a:lnTo>
                  <a:pt x="5820" y="686"/>
                </a:lnTo>
                <a:lnTo>
                  <a:pt x="5834" y="694"/>
                </a:lnTo>
                <a:lnTo>
                  <a:pt x="5846" y="704"/>
                </a:lnTo>
                <a:lnTo>
                  <a:pt x="5856" y="716"/>
                </a:lnTo>
                <a:lnTo>
                  <a:pt x="5864" y="728"/>
                </a:lnTo>
                <a:lnTo>
                  <a:pt x="5868" y="744"/>
                </a:lnTo>
                <a:lnTo>
                  <a:pt x="5870" y="760"/>
                </a:lnTo>
                <a:lnTo>
                  <a:pt x="5868" y="776"/>
                </a:lnTo>
                <a:lnTo>
                  <a:pt x="5864" y="792"/>
                </a:lnTo>
                <a:lnTo>
                  <a:pt x="5856" y="804"/>
                </a:lnTo>
                <a:lnTo>
                  <a:pt x="5846" y="816"/>
                </a:lnTo>
                <a:lnTo>
                  <a:pt x="5834" y="826"/>
                </a:lnTo>
                <a:lnTo>
                  <a:pt x="5820" y="834"/>
                </a:lnTo>
                <a:lnTo>
                  <a:pt x="5806" y="838"/>
                </a:lnTo>
                <a:lnTo>
                  <a:pt x="5790" y="840"/>
                </a:lnTo>
                <a:close/>
                <a:moveTo>
                  <a:pt x="5790" y="640"/>
                </a:moveTo>
                <a:lnTo>
                  <a:pt x="5790" y="640"/>
                </a:lnTo>
                <a:lnTo>
                  <a:pt x="5774" y="638"/>
                </a:lnTo>
                <a:lnTo>
                  <a:pt x="5758" y="634"/>
                </a:lnTo>
                <a:lnTo>
                  <a:pt x="5746" y="626"/>
                </a:lnTo>
                <a:lnTo>
                  <a:pt x="5734" y="616"/>
                </a:lnTo>
                <a:lnTo>
                  <a:pt x="5724" y="604"/>
                </a:lnTo>
                <a:lnTo>
                  <a:pt x="5716" y="592"/>
                </a:lnTo>
                <a:lnTo>
                  <a:pt x="5712" y="576"/>
                </a:lnTo>
                <a:lnTo>
                  <a:pt x="5710" y="560"/>
                </a:lnTo>
                <a:lnTo>
                  <a:pt x="5712" y="544"/>
                </a:lnTo>
                <a:lnTo>
                  <a:pt x="5716" y="528"/>
                </a:lnTo>
                <a:lnTo>
                  <a:pt x="5724" y="516"/>
                </a:lnTo>
                <a:lnTo>
                  <a:pt x="5734" y="504"/>
                </a:lnTo>
                <a:lnTo>
                  <a:pt x="5746" y="494"/>
                </a:lnTo>
                <a:lnTo>
                  <a:pt x="5758" y="486"/>
                </a:lnTo>
                <a:lnTo>
                  <a:pt x="5774" y="482"/>
                </a:lnTo>
                <a:lnTo>
                  <a:pt x="5790" y="480"/>
                </a:lnTo>
                <a:lnTo>
                  <a:pt x="5806" y="482"/>
                </a:lnTo>
                <a:lnTo>
                  <a:pt x="5820" y="486"/>
                </a:lnTo>
                <a:lnTo>
                  <a:pt x="5834" y="494"/>
                </a:lnTo>
                <a:lnTo>
                  <a:pt x="5846" y="504"/>
                </a:lnTo>
                <a:lnTo>
                  <a:pt x="5856" y="516"/>
                </a:lnTo>
                <a:lnTo>
                  <a:pt x="5864" y="528"/>
                </a:lnTo>
                <a:lnTo>
                  <a:pt x="5868" y="544"/>
                </a:lnTo>
                <a:lnTo>
                  <a:pt x="5870" y="560"/>
                </a:lnTo>
                <a:lnTo>
                  <a:pt x="5868" y="576"/>
                </a:lnTo>
                <a:lnTo>
                  <a:pt x="5864" y="592"/>
                </a:lnTo>
                <a:lnTo>
                  <a:pt x="5856" y="604"/>
                </a:lnTo>
                <a:lnTo>
                  <a:pt x="5846" y="616"/>
                </a:lnTo>
                <a:lnTo>
                  <a:pt x="5834" y="626"/>
                </a:lnTo>
                <a:lnTo>
                  <a:pt x="5820" y="634"/>
                </a:lnTo>
                <a:lnTo>
                  <a:pt x="5806" y="638"/>
                </a:lnTo>
                <a:lnTo>
                  <a:pt x="5790" y="640"/>
                </a:lnTo>
                <a:close/>
                <a:moveTo>
                  <a:pt x="5790" y="432"/>
                </a:moveTo>
                <a:lnTo>
                  <a:pt x="5790" y="432"/>
                </a:lnTo>
                <a:lnTo>
                  <a:pt x="5774" y="430"/>
                </a:lnTo>
                <a:lnTo>
                  <a:pt x="5758" y="426"/>
                </a:lnTo>
                <a:lnTo>
                  <a:pt x="5746" y="418"/>
                </a:lnTo>
                <a:lnTo>
                  <a:pt x="5734" y="408"/>
                </a:lnTo>
                <a:lnTo>
                  <a:pt x="5724" y="396"/>
                </a:lnTo>
                <a:lnTo>
                  <a:pt x="5716" y="384"/>
                </a:lnTo>
                <a:lnTo>
                  <a:pt x="5712" y="368"/>
                </a:lnTo>
                <a:lnTo>
                  <a:pt x="5710" y="352"/>
                </a:lnTo>
                <a:lnTo>
                  <a:pt x="5712" y="336"/>
                </a:lnTo>
                <a:lnTo>
                  <a:pt x="5716" y="320"/>
                </a:lnTo>
                <a:lnTo>
                  <a:pt x="5724" y="308"/>
                </a:lnTo>
                <a:lnTo>
                  <a:pt x="5734" y="296"/>
                </a:lnTo>
                <a:lnTo>
                  <a:pt x="5746" y="286"/>
                </a:lnTo>
                <a:lnTo>
                  <a:pt x="5758" y="278"/>
                </a:lnTo>
                <a:lnTo>
                  <a:pt x="5774" y="274"/>
                </a:lnTo>
                <a:lnTo>
                  <a:pt x="5790" y="272"/>
                </a:lnTo>
                <a:lnTo>
                  <a:pt x="5806" y="274"/>
                </a:lnTo>
                <a:lnTo>
                  <a:pt x="5820" y="278"/>
                </a:lnTo>
                <a:lnTo>
                  <a:pt x="5834" y="286"/>
                </a:lnTo>
                <a:lnTo>
                  <a:pt x="5846" y="296"/>
                </a:lnTo>
                <a:lnTo>
                  <a:pt x="5856" y="308"/>
                </a:lnTo>
                <a:lnTo>
                  <a:pt x="5864" y="320"/>
                </a:lnTo>
                <a:lnTo>
                  <a:pt x="5868" y="336"/>
                </a:lnTo>
                <a:lnTo>
                  <a:pt x="5870" y="352"/>
                </a:lnTo>
                <a:lnTo>
                  <a:pt x="5868" y="368"/>
                </a:lnTo>
                <a:lnTo>
                  <a:pt x="5864" y="384"/>
                </a:lnTo>
                <a:lnTo>
                  <a:pt x="5856" y="396"/>
                </a:lnTo>
                <a:lnTo>
                  <a:pt x="5846" y="408"/>
                </a:lnTo>
                <a:lnTo>
                  <a:pt x="5834" y="418"/>
                </a:lnTo>
                <a:lnTo>
                  <a:pt x="5820" y="426"/>
                </a:lnTo>
                <a:lnTo>
                  <a:pt x="5806" y="430"/>
                </a:lnTo>
                <a:lnTo>
                  <a:pt x="5790" y="432"/>
                </a:lnTo>
                <a:close/>
                <a:moveTo>
                  <a:pt x="5790" y="224"/>
                </a:moveTo>
                <a:lnTo>
                  <a:pt x="5790" y="224"/>
                </a:lnTo>
                <a:lnTo>
                  <a:pt x="5774" y="222"/>
                </a:lnTo>
                <a:lnTo>
                  <a:pt x="5758" y="218"/>
                </a:lnTo>
                <a:lnTo>
                  <a:pt x="5746" y="210"/>
                </a:lnTo>
                <a:lnTo>
                  <a:pt x="5734" y="200"/>
                </a:lnTo>
                <a:lnTo>
                  <a:pt x="5724" y="188"/>
                </a:lnTo>
                <a:lnTo>
                  <a:pt x="5716" y="176"/>
                </a:lnTo>
                <a:lnTo>
                  <a:pt x="5712" y="160"/>
                </a:lnTo>
                <a:lnTo>
                  <a:pt x="5710" y="144"/>
                </a:lnTo>
                <a:lnTo>
                  <a:pt x="5712" y="128"/>
                </a:lnTo>
                <a:lnTo>
                  <a:pt x="5716" y="112"/>
                </a:lnTo>
                <a:lnTo>
                  <a:pt x="5724" y="100"/>
                </a:lnTo>
                <a:lnTo>
                  <a:pt x="5734" y="88"/>
                </a:lnTo>
                <a:lnTo>
                  <a:pt x="5746" y="78"/>
                </a:lnTo>
                <a:lnTo>
                  <a:pt x="5758" y="70"/>
                </a:lnTo>
                <a:lnTo>
                  <a:pt x="5774" y="66"/>
                </a:lnTo>
                <a:lnTo>
                  <a:pt x="5790" y="64"/>
                </a:lnTo>
                <a:lnTo>
                  <a:pt x="5806" y="66"/>
                </a:lnTo>
                <a:lnTo>
                  <a:pt x="5820" y="70"/>
                </a:lnTo>
                <a:lnTo>
                  <a:pt x="5834" y="78"/>
                </a:lnTo>
                <a:lnTo>
                  <a:pt x="5846" y="88"/>
                </a:lnTo>
                <a:lnTo>
                  <a:pt x="5856" y="100"/>
                </a:lnTo>
                <a:lnTo>
                  <a:pt x="5864" y="112"/>
                </a:lnTo>
                <a:lnTo>
                  <a:pt x="5868" y="128"/>
                </a:lnTo>
                <a:lnTo>
                  <a:pt x="5870" y="144"/>
                </a:lnTo>
                <a:lnTo>
                  <a:pt x="5868" y="160"/>
                </a:lnTo>
                <a:lnTo>
                  <a:pt x="5864" y="176"/>
                </a:lnTo>
                <a:lnTo>
                  <a:pt x="5856" y="188"/>
                </a:lnTo>
                <a:lnTo>
                  <a:pt x="5846" y="200"/>
                </a:lnTo>
                <a:lnTo>
                  <a:pt x="5834" y="210"/>
                </a:lnTo>
                <a:lnTo>
                  <a:pt x="5820" y="218"/>
                </a:lnTo>
                <a:lnTo>
                  <a:pt x="5806" y="222"/>
                </a:lnTo>
                <a:lnTo>
                  <a:pt x="5790" y="224"/>
                </a:lnTo>
                <a:close/>
                <a:moveTo>
                  <a:pt x="5998" y="4824"/>
                </a:moveTo>
                <a:lnTo>
                  <a:pt x="5998" y="4824"/>
                </a:lnTo>
                <a:lnTo>
                  <a:pt x="5982" y="4822"/>
                </a:lnTo>
                <a:lnTo>
                  <a:pt x="5968" y="4818"/>
                </a:lnTo>
                <a:lnTo>
                  <a:pt x="5954" y="4810"/>
                </a:lnTo>
                <a:lnTo>
                  <a:pt x="5942" y="4800"/>
                </a:lnTo>
                <a:lnTo>
                  <a:pt x="5932" y="4788"/>
                </a:lnTo>
                <a:lnTo>
                  <a:pt x="5926" y="4776"/>
                </a:lnTo>
                <a:lnTo>
                  <a:pt x="5920" y="4760"/>
                </a:lnTo>
                <a:lnTo>
                  <a:pt x="5918" y="4744"/>
                </a:lnTo>
                <a:lnTo>
                  <a:pt x="5920" y="4728"/>
                </a:lnTo>
                <a:lnTo>
                  <a:pt x="5926" y="4712"/>
                </a:lnTo>
                <a:lnTo>
                  <a:pt x="5932" y="4700"/>
                </a:lnTo>
                <a:lnTo>
                  <a:pt x="5942" y="4688"/>
                </a:lnTo>
                <a:lnTo>
                  <a:pt x="5954" y="4678"/>
                </a:lnTo>
                <a:lnTo>
                  <a:pt x="5968" y="4670"/>
                </a:lnTo>
                <a:lnTo>
                  <a:pt x="5982" y="4666"/>
                </a:lnTo>
                <a:lnTo>
                  <a:pt x="5998" y="4664"/>
                </a:lnTo>
                <a:lnTo>
                  <a:pt x="6016" y="4666"/>
                </a:lnTo>
                <a:lnTo>
                  <a:pt x="6030" y="4670"/>
                </a:lnTo>
                <a:lnTo>
                  <a:pt x="6044" y="4678"/>
                </a:lnTo>
                <a:lnTo>
                  <a:pt x="6056" y="4688"/>
                </a:lnTo>
                <a:lnTo>
                  <a:pt x="6066" y="4700"/>
                </a:lnTo>
                <a:lnTo>
                  <a:pt x="6072" y="4712"/>
                </a:lnTo>
                <a:lnTo>
                  <a:pt x="6078" y="4728"/>
                </a:lnTo>
                <a:lnTo>
                  <a:pt x="6078" y="4744"/>
                </a:lnTo>
                <a:lnTo>
                  <a:pt x="6078" y="4760"/>
                </a:lnTo>
                <a:lnTo>
                  <a:pt x="6072" y="4776"/>
                </a:lnTo>
                <a:lnTo>
                  <a:pt x="6066" y="4788"/>
                </a:lnTo>
                <a:lnTo>
                  <a:pt x="6056" y="4800"/>
                </a:lnTo>
                <a:lnTo>
                  <a:pt x="6044" y="4810"/>
                </a:lnTo>
                <a:lnTo>
                  <a:pt x="6030" y="4818"/>
                </a:lnTo>
                <a:lnTo>
                  <a:pt x="6016" y="4822"/>
                </a:lnTo>
                <a:lnTo>
                  <a:pt x="5998" y="4824"/>
                </a:lnTo>
                <a:close/>
                <a:moveTo>
                  <a:pt x="5998" y="4608"/>
                </a:moveTo>
                <a:lnTo>
                  <a:pt x="5998" y="4608"/>
                </a:lnTo>
                <a:lnTo>
                  <a:pt x="5982" y="4606"/>
                </a:lnTo>
                <a:lnTo>
                  <a:pt x="5968" y="4602"/>
                </a:lnTo>
                <a:lnTo>
                  <a:pt x="5954" y="4594"/>
                </a:lnTo>
                <a:lnTo>
                  <a:pt x="5942" y="4584"/>
                </a:lnTo>
                <a:lnTo>
                  <a:pt x="5932" y="4572"/>
                </a:lnTo>
                <a:lnTo>
                  <a:pt x="5926" y="4560"/>
                </a:lnTo>
                <a:lnTo>
                  <a:pt x="5920" y="4544"/>
                </a:lnTo>
                <a:lnTo>
                  <a:pt x="5918" y="4528"/>
                </a:lnTo>
                <a:lnTo>
                  <a:pt x="5920" y="4512"/>
                </a:lnTo>
                <a:lnTo>
                  <a:pt x="5926" y="4496"/>
                </a:lnTo>
                <a:lnTo>
                  <a:pt x="5932" y="4484"/>
                </a:lnTo>
                <a:lnTo>
                  <a:pt x="5942" y="4472"/>
                </a:lnTo>
                <a:lnTo>
                  <a:pt x="5954" y="4462"/>
                </a:lnTo>
                <a:lnTo>
                  <a:pt x="5968" y="4454"/>
                </a:lnTo>
                <a:lnTo>
                  <a:pt x="5982" y="4450"/>
                </a:lnTo>
                <a:lnTo>
                  <a:pt x="5998" y="4448"/>
                </a:lnTo>
                <a:lnTo>
                  <a:pt x="6016" y="4450"/>
                </a:lnTo>
                <a:lnTo>
                  <a:pt x="6030" y="4454"/>
                </a:lnTo>
                <a:lnTo>
                  <a:pt x="6044" y="4462"/>
                </a:lnTo>
                <a:lnTo>
                  <a:pt x="6056" y="4472"/>
                </a:lnTo>
                <a:lnTo>
                  <a:pt x="6066" y="4484"/>
                </a:lnTo>
                <a:lnTo>
                  <a:pt x="6072" y="4496"/>
                </a:lnTo>
                <a:lnTo>
                  <a:pt x="6078" y="4512"/>
                </a:lnTo>
                <a:lnTo>
                  <a:pt x="6078" y="4528"/>
                </a:lnTo>
                <a:lnTo>
                  <a:pt x="6078" y="4544"/>
                </a:lnTo>
                <a:lnTo>
                  <a:pt x="6072" y="4560"/>
                </a:lnTo>
                <a:lnTo>
                  <a:pt x="6066" y="4572"/>
                </a:lnTo>
                <a:lnTo>
                  <a:pt x="6056" y="4584"/>
                </a:lnTo>
                <a:lnTo>
                  <a:pt x="6044" y="4594"/>
                </a:lnTo>
                <a:lnTo>
                  <a:pt x="6030" y="4602"/>
                </a:lnTo>
                <a:lnTo>
                  <a:pt x="6016" y="4606"/>
                </a:lnTo>
                <a:lnTo>
                  <a:pt x="5998" y="4608"/>
                </a:lnTo>
                <a:close/>
                <a:moveTo>
                  <a:pt x="5998" y="4406"/>
                </a:moveTo>
                <a:lnTo>
                  <a:pt x="5998" y="4406"/>
                </a:lnTo>
                <a:lnTo>
                  <a:pt x="5982" y="4404"/>
                </a:lnTo>
                <a:lnTo>
                  <a:pt x="5968" y="4400"/>
                </a:lnTo>
                <a:lnTo>
                  <a:pt x="5954" y="4392"/>
                </a:lnTo>
                <a:lnTo>
                  <a:pt x="5942" y="4382"/>
                </a:lnTo>
                <a:lnTo>
                  <a:pt x="5932" y="4370"/>
                </a:lnTo>
                <a:lnTo>
                  <a:pt x="5926" y="4356"/>
                </a:lnTo>
                <a:lnTo>
                  <a:pt x="5920" y="4342"/>
                </a:lnTo>
                <a:lnTo>
                  <a:pt x="5918" y="4326"/>
                </a:lnTo>
                <a:lnTo>
                  <a:pt x="5920" y="4310"/>
                </a:lnTo>
                <a:lnTo>
                  <a:pt x="5926" y="4294"/>
                </a:lnTo>
                <a:lnTo>
                  <a:pt x="5932" y="4282"/>
                </a:lnTo>
                <a:lnTo>
                  <a:pt x="5942" y="4270"/>
                </a:lnTo>
                <a:lnTo>
                  <a:pt x="5954" y="4260"/>
                </a:lnTo>
                <a:lnTo>
                  <a:pt x="5968" y="4252"/>
                </a:lnTo>
                <a:lnTo>
                  <a:pt x="5982" y="4248"/>
                </a:lnTo>
                <a:lnTo>
                  <a:pt x="5998" y="4246"/>
                </a:lnTo>
                <a:lnTo>
                  <a:pt x="6016" y="4248"/>
                </a:lnTo>
                <a:lnTo>
                  <a:pt x="6030" y="4252"/>
                </a:lnTo>
                <a:lnTo>
                  <a:pt x="6044" y="4260"/>
                </a:lnTo>
                <a:lnTo>
                  <a:pt x="6056" y="4270"/>
                </a:lnTo>
                <a:lnTo>
                  <a:pt x="6066" y="4282"/>
                </a:lnTo>
                <a:lnTo>
                  <a:pt x="6072" y="4294"/>
                </a:lnTo>
                <a:lnTo>
                  <a:pt x="6078" y="4310"/>
                </a:lnTo>
                <a:lnTo>
                  <a:pt x="6078" y="4326"/>
                </a:lnTo>
                <a:lnTo>
                  <a:pt x="6078" y="4342"/>
                </a:lnTo>
                <a:lnTo>
                  <a:pt x="6072" y="4356"/>
                </a:lnTo>
                <a:lnTo>
                  <a:pt x="6066" y="4370"/>
                </a:lnTo>
                <a:lnTo>
                  <a:pt x="6056" y="4382"/>
                </a:lnTo>
                <a:lnTo>
                  <a:pt x="6044" y="4392"/>
                </a:lnTo>
                <a:lnTo>
                  <a:pt x="6030" y="4400"/>
                </a:lnTo>
                <a:lnTo>
                  <a:pt x="6016" y="4404"/>
                </a:lnTo>
                <a:lnTo>
                  <a:pt x="5998" y="4406"/>
                </a:lnTo>
                <a:close/>
                <a:moveTo>
                  <a:pt x="5998" y="4196"/>
                </a:moveTo>
                <a:lnTo>
                  <a:pt x="5998" y="4196"/>
                </a:lnTo>
                <a:lnTo>
                  <a:pt x="5982" y="4196"/>
                </a:lnTo>
                <a:lnTo>
                  <a:pt x="5968" y="4190"/>
                </a:lnTo>
                <a:lnTo>
                  <a:pt x="5954" y="4184"/>
                </a:lnTo>
                <a:lnTo>
                  <a:pt x="5942" y="4174"/>
                </a:lnTo>
                <a:lnTo>
                  <a:pt x="5932" y="4162"/>
                </a:lnTo>
                <a:lnTo>
                  <a:pt x="5926" y="4148"/>
                </a:lnTo>
                <a:lnTo>
                  <a:pt x="5920" y="4132"/>
                </a:lnTo>
                <a:lnTo>
                  <a:pt x="5918" y="4116"/>
                </a:lnTo>
                <a:lnTo>
                  <a:pt x="5920" y="4100"/>
                </a:lnTo>
                <a:lnTo>
                  <a:pt x="5926" y="4086"/>
                </a:lnTo>
                <a:lnTo>
                  <a:pt x="5932" y="4072"/>
                </a:lnTo>
                <a:lnTo>
                  <a:pt x="5942" y="4060"/>
                </a:lnTo>
                <a:lnTo>
                  <a:pt x="5954" y="4050"/>
                </a:lnTo>
                <a:lnTo>
                  <a:pt x="5968" y="4044"/>
                </a:lnTo>
                <a:lnTo>
                  <a:pt x="5982" y="4038"/>
                </a:lnTo>
                <a:lnTo>
                  <a:pt x="5998" y="4036"/>
                </a:lnTo>
                <a:lnTo>
                  <a:pt x="6016" y="4038"/>
                </a:lnTo>
                <a:lnTo>
                  <a:pt x="6030" y="4044"/>
                </a:lnTo>
                <a:lnTo>
                  <a:pt x="6044" y="4050"/>
                </a:lnTo>
                <a:lnTo>
                  <a:pt x="6056" y="4060"/>
                </a:lnTo>
                <a:lnTo>
                  <a:pt x="6066" y="4072"/>
                </a:lnTo>
                <a:lnTo>
                  <a:pt x="6072" y="4086"/>
                </a:lnTo>
                <a:lnTo>
                  <a:pt x="6078" y="4100"/>
                </a:lnTo>
                <a:lnTo>
                  <a:pt x="6078" y="4116"/>
                </a:lnTo>
                <a:lnTo>
                  <a:pt x="6078" y="4132"/>
                </a:lnTo>
                <a:lnTo>
                  <a:pt x="6072" y="4148"/>
                </a:lnTo>
                <a:lnTo>
                  <a:pt x="6066" y="4162"/>
                </a:lnTo>
                <a:lnTo>
                  <a:pt x="6056" y="4174"/>
                </a:lnTo>
                <a:lnTo>
                  <a:pt x="6044" y="4184"/>
                </a:lnTo>
                <a:lnTo>
                  <a:pt x="6030" y="4190"/>
                </a:lnTo>
                <a:lnTo>
                  <a:pt x="6016" y="4196"/>
                </a:lnTo>
                <a:lnTo>
                  <a:pt x="5998" y="4196"/>
                </a:lnTo>
                <a:close/>
                <a:moveTo>
                  <a:pt x="5998" y="3988"/>
                </a:moveTo>
                <a:lnTo>
                  <a:pt x="5998" y="3988"/>
                </a:lnTo>
                <a:lnTo>
                  <a:pt x="5982" y="3986"/>
                </a:lnTo>
                <a:lnTo>
                  <a:pt x="5968" y="3982"/>
                </a:lnTo>
                <a:lnTo>
                  <a:pt x="5954" y="3974"/>
                </a:lnTo>
                <a:lnTo>
                  <a:pt x="5942" y="3964"/>
                </a:lnTo>
                <a:lnTo>
                  <a:pt x="5932" y="3952"/>
                </a:lnTo>
                <a:lnTo>
                  <a:pt x="5926" y="3940"/>
                </a:lnTo>
                <a:lnTo>
                  <a:pt x="5920" y="3924"/>
                </a:lnTo>
                <a:lnTo>
                  <a:pt x="5918" y="3908"/>
                </a:lnTo>
                <a:lnTo>
                  <a:pt x="5920" y="3892"/>
                </a:lnTo>
                <a:lnTo>
                  <a:pt x="5926" y="3878"/>
                </a:lnTo>
                <a:lnTo>
                  <a:pt x="5932" y="3864"/>
                </a:lnTo>
                <a:lnTo>
                  <a:pt x="5942" y="3852"/>
                </a:lnTo>
                <a:lnTo>
                  <a:pt x="5954" y="3842"/>
                </a:lnTo>
                <a:lnTo>
                  <a:pt x="5968" y="3834"/>
                </a:lnTo>
                <a:lnTo>
                  <a:pt x="5982" y="3830"/>
                </a:lnTo>
                <a:lnTo>
                  <a:pt x="5998" y="3828"/>
                </a:lnTo>
                <a:lnTo>
                  <a:pt x="6016" y="3830"/>
                </a:lnTo>
                <a:lnTo>
                  <a:pt x="6030" y="3834"/>
                </a:lnTo>
                <a:lnTo>
                  <a:pt x="6044" y="3842"/>
                </a:lnTo>
                <a:lnTo>
                  <a:pt x="6056" y="3852"/>
                </a:lnTo>
                <a:lnTo>
                  <a:pt x="6066" y="3864"/>
                </a:lnTo>
                <a:lnTo>
                  <a:pt x="6072" y="3878"/>
                </a:lnTo>
                <a:lnTo>
                  <a:pt x="6078" y="3892"/>
                </a:lnTo>
                <a:lnTo>
                  <a:pt x="6078" y="3908"/>
                </a:lnTo>
                <a:lnTo>
                  <a:pt x="6078" y="3924"/>
                </a:lnTo>
                <a:lnTo>
                  <a:pt x="6072" y="3940"/>
                </a:lnTo>
                <a:lnTo>
                  <a:pt x="6066" y="3952"/>
                </a:lnTo>
                <a:lnTo>
                  <a:pt x="6056" y="3964"/>
                </a:lnTo>
                <a:lnTo>
                  <a:pt x="6044" y="3974"/>
                </a:lnTo>
                <a:lnTo>
                  <a:pt x="6030" y="3982"/>
                </a:lnTo>
                <a:lnTo>
                  <a:pt x="6016" y="3986"/>
                </a:lnTo>
                <a:lnTo>
                  <a:pt x="5998" y="3988"/>
                </a:lnTo>
                <a:close/>
                <a:moveTo>
                  <a:pt x="5998" y="3776"/>
                </a:moveTo>
                <a:lnTo>
                  <a:pt x="5998" y="3776"/>
                </a:lnTo>
                <a:lnTo>
                  <a:pt x="5982" y="3774"/>
                </a:lnTo>
                <a:lnTo>
                  <a:pt x="5968" y="3770"/>
                </a:lnTo>
                <a:lnTo>
                  <a:pt x="5954" y="3762"/>
                </a:lnTo>
                <a:lnTo>
                  <a:pt x="5942" y="3752"/>
                </a:lnTo>
                <a:lnTo>
                  <a:pt x="5932" y="3740"/>
                </a:lnTo>
                <a:lnTo>
                  <a:pt x="5926" y="3728"/>
                </a:lnTo>
                <a:lnTo>
                  <a:pt x="5920" y="3712"/>
                </a:lnTo>
                <a:lnTo>
                  <a:pt x="5918" y="3696"/>
                </a:lnTo>
                <a:lnTo>
                  <a:pt x="5920" y="3680"/>
                </a:lnTo>
                <a:lnTo>
                  <a:pt x="5926" y="3664"/>
                </a:lnTo>
                <a:lnTo>
                  <a:pt x="5932" y="3652"/>
                </a:lnTo>
                <a:lnTo>
                  <a:pt x="5942" y="3640"/>
                </a:lnTo>
                <a:lnTo>
                  <a:pt x="5954" y="3630"/>
                </a:lnTo>
                <a:lnTo>
                  <a:pt x="5968" y="3622"/>
                </a:lnTo>
                <a:lnTo>
                  <a:pt x="5982" y="3618"/>
                </a:lnTo>
                <a:lnTo>
                  <a:pt x="5998" y="3616"/>
                </a:lnTo>
                <a:lnTo>
                  <a:pt x="6016" y="3618"/>
                </a:lnTo>
                <a:lnTo>
                  <a:pt x="6030" y="3622"/>
                </a:lnTo>
                <a:lnTo>
                  <a:pt x="6044" y="3630"/>
                </a:lnTo>
                <a:lnTo>
                  <a:pt x="6056" y="3640"/>
                </a:lnTo>
                <a:lnTo>
                  <a:pt x="6066" y="3652"/>
                </a:lnTo>
                <a:lnTo>
                  <a:pt x="6072" y="3664"/>
                </a:lnTo>
                <a:lnTo>
                  <a:pt x="6078" y="3680"/>
                </a:lnTo>
                <a:lnTo>
                  <a:pt x="6078" y="3696"/>
                </a:lnTo>
                <a:lnTo>
                  <a:pt x="6078" y="3712"/>
                </a:lnTo>
                <a:lnTo>
                  <a:pt x="6072" y="3728"/>
                </a:lnTo>
                <a:lnTo>
                  <a:pt x="6066" y="3740"/>
                </a:lnTo>
                <a:lnTo>
                  <a:pt x="6056" y="3752"/>
                </a:lnTo>
                <a:lnTo>
                  <a:pt x="6044" y="3762"/>
                </a:lnTo>
                <a:lnTo>
                  <a:pt x="6030" y="3770"/>
                </a:lnTo>
                <a:lnTo>
                  <a:pt x="6016" y="3774"/>
                </a:lnTo>
                <a:lnTo>
                  <a:pt x="5998" y="3776"/>
                </a:lnTo>
                <a:close/>
                <a:moveTo>
                  <a:pt x="5998" y="3560"/>
                </a:moveTo>
                <a:lnTo>
                  <a:pt x="5998" y="3560"/>
                </a:lnTo>
                <a:lnTo>
                  <a:pt x="5982" y="3558"/>
                </a:lnTo>
                <a:lnTo>
                  <a:pt x="5968" y="3554"/>
                </a:lnTo>
                <a:lnTo>
                  <a:pt x="5954" y="3546"/>
                </a:lnTo>
                <a:lnTo>
                  <a:pt x="5942" y="3536"/>
                </a:lnTo>
                <a:lnTo>
                  <a:pt x="5932" y="3524"/>
                </a:lnTo>
                <a:lnTo>
                  <a:pt x="5926" y="3512"/>
                </a:lnTo>
                <a:lnTo>
                  <a:pt x="5920" y="3496"/>
                </a:lnTo>
                <a:lnTo>
                  <a:pt x="5918" y="3480"/>
                </a:lnTo>
                <a:lnTo>
                  <a:pt x="5920" y="3464"/>
                </a:lnTo>
                <a:lnTo>
                  <a:pt x="5926" y="3448"/>
                </a:lnTo>
                <a:lnTo>
                  <a:pt x="5932" y="3436"/>
                </a:lnTo>
                <a:lnTo>
                  <a:pt x="5942" y="3424"/>
                </a:lnTo>
                <a:lnTo>
                  <a:pt x="5954" y="3414"/>
                </a:lnTo>
                <a:lnTo>
                  <a:pt x="5968" y="3406"/>
                </a:lnTo>
                <a:lnTo>
                  <a:pt x="5982" y="3402"/>
                </a:lnTo>
                <a:lnTo>
                  <a:pt x="5998" y="3400"/>
                </a:lnTo>
                <a:lnTo>
                  <a:pt x="6016" y="3402"/>
                </a:lnTo>
                <a:lnTo>
                  <a:pt x="6030" y="3406"/>
                </a:lnTo>
                <a:lnTo>
                  <a:pt x="6044" y="3414"/>
                </a:lnTo>
                <a:lnTo>
                  <a:pt x="6056" y="3424"/>
                </a:lnTo>
                <a:lnTo>
                  <a:pt x="6066" y="3436"/>
                </a:lnTo>
                <a:lnTo>
                  <a:pt x="6072" y="3448"/>
                </a:lnTo>
                <a:lnTo>
                  <a:pt x="6078" y="3464"/>
                </a:lnTo>
                <a:lnTo>
                  <a:pt x="6078" y="3480"/>
                </a:lnTo>
                <a:lnTo>
                  <a:pt x="6078" y="3496"/>
                </a:lnTo>
                <a:lnTo>
                  <a:pt x="6072" y="3512"/>
                </a:lnTo>
                <a:lnTo>
                  <a:pt x="6066" y="3524"/>
                </a:lnTo>
                <a:lnTo>
                  <a:pt x="6056" y="3536"/>
                </a:lnTo>
                <a:lnTo>
                  <a:pt x="6044" y="3546"/>
                </a:lnTo>
                <a:lnTo>
                  <a:pt x="6030" y="3554"/>
                </a:lnTo>
                <a:lnTo>
                  <a:pt x="6016" y="3558"/>
                </a:lnTo>
                <a:lnTo>
                  <a:pt x="5998" y="3560"/>
                </a:lnTo>
                <a:close/>
                <a:moveTo>
                  <a:pt x="5998" y="3352"/>
                </a:moveTo>
                <a:lnTo>
                  <a:pt x="5998" y="3352"/>
                </a:lnTo>
                <a:lnTo>
                  <a:pt x="5982" y="3350"/>
                </a:lnTo>
                <a:lnTo>
                  <a:pt x="5968" y="3346"/>
                </a:lnTo>
                <a:lnTo>
                  <a:pt x="5954" y="3338"/>
                </a:lnTo>
                <a:lnTo>
                  <a:pt x="5942" y="3328"/>
                </a:lnTo>
                <a:lnTo>
                  <a:pt x="5932" y="3316"/>
                </a:lnTo>
                <a:lnTo>
                  <a:pt x="5926" y="3304"/>
                </a:lnTo>
                <a:lnTo>
                  <a:pt x="5920" y="3288"/>
                </a:lnTo>
                <a:lnTo>
                  <a:pt x="5918" y="3272"/>
                </a:lnTo>
                <a:lnTo>
                  <a:pt x="5920" y="3256"/>
                </a:lnTo>
                <a:lnTo>
                  <a:pt x="5926" y="3240"/>
                </a:lnTo>
                <a:lnTo>
                  <a:pt x="5932" y="3228"/>
                </a:lnTo>
                <a:lnTo>
                  <a:pt x="5942" y="3216"/>
                </a:lnTo>
                <a:lnTo>
                  <a:pt x="5954" y="3206"/>
                </a:lnTo>
                <a:lnTo>
                  <a:pt x="5968" y="3198"/>
                </a:lnTo>
                <a:lnTo>
                  <a:pt x="5982" y="3194"/>
                </a:lnTo>
                <a:lnTo>
                  <a:pt x="5998" y="3192"/>
                </a:lnTo>
                <a:lnTo>
                  <a:pt x="6016" y="3194"/>
                </a:lnTo>
                <a:lnTo>
                  <a:pt x="6030" y="3198"/>
                </a:lnTo>
                <a:lnTo>
                  <a:pt x="6044" y="3206"/>
                </a:lnTo>
                <a:lnTo>
                  <a:pt x="6056" y="3216"/>
                </a:lnTo>
                <a:lnTo>
                  <a:pt x="6066" y="3228"/>
                </a:lnTo>
                <a:lnTo>
                  <a:pt x="6072" y="3240"/>
                </a:lnTo>
                <a:lnTo>
                  <a:pt x="6078" y="3256"/>
                </a:lnTo>
                <a:lnTo>
                  <a:pt x="6078" y="3272"/>
                </a:lnTo>
                <a:lnTo>
                  <a:pt x="6078" y="3288"/>
                </a:lnTo>
                <a:lnTo>
                  <a:pt x="6072" y="3304"/>
                </a:lnTo>
                <a:lnTo>
                  <a:pt x="6066" y="3316"/>
                </a:lnTo>
                <a:lnTo>
                  <a:pt x="6056" y="3328"/>
                </a:lnTo>
                <a:lnTo>
                  <a:pt x="6044" y="3338"/>
                </a:lnTo>
                <a:lnTo>
                  <a:pt x="6030" y="3346"/>
                </a:lnTo>
                <a:lnTo>
                  <a:pt x="6016" y="3350"/>
                </a:lnTo>
                <a:lnTo>
                  <a:pt x="5998" y="3352"/>
                </a:lnTo>
                <a:close/>
                <a:moveTo>
                  <a:pt x="5998" y="3144"/>
                </a:moveTo>
                <a:lnTo>
                  <a:pt x="5998" y="3144"/>
                </a:lnTo>
                <a:lnTo>
                  <a:pt x="5982" y="3142"/>
                </a:lnTo>
                <a:lnTo>
                  <a:pt x="5968" y="3138"/>
                </a:lnTo>
                <a:lnTo>
                  <a:pt x="5954" y="3130"/>
                </a:lnTo>
                <a:lnTo>
                  <a:pt x="5942" y="3120"/>
                </a:lnTo>
                <a:lnTo>
                  <a:pt x="5932" y="3108"/>
                </a:lnTo>
                <a:lnTo>
                  <a:pt x="5926" y="3096"/>
                </a:lnTo>
                <a:lnTo>
                  <a:pt x="5920" y="3080"/>
                </a:lnTo>
                <a:lnTo>
                  <a:pt x="5918" y="3064"/>
                </a:lnTo>
                <a:lnTo>
                  <a:pt x="5920" y="3048"/>
                </a:lnTo>
                <a:lnTo>
                  <a:pt x="5926" y="3032"/>
                </a:lnTo>
                <a:lnTo>
                  <a:pt x="5932" y="3020"/>
                </a:lnTo>
                <a:lnTo>
                  <a:pt x="5942" y="3008"/>
                </a:lnTo>
                <a:lnTo>
                  <a:pt x="5954" y="2998"/>
                </a:lnTo>
                <a:lnTo>
                  <a:pt x="5968" y="2990"/>
                </a:lnTo>
                <a:lnTo>
                  <a:pt x="5982" y="2986"/>
                </a:lnTo>
                <a:lnTo>
                  <a:pt x="5998" y="2984"/>
                </a:lnTo>
                <a:lnTo>
                  <a:pt x="6016" y="2986"/>
                </a:lnTo>
                <a:lnTo>
                  <a:pt x="6030" y="2990"/>
                </a:lnTo>
                <a:lnTo>
                  <a:pt x="6044" y="2998"/>
                </a:lnTo>
                <a:lnTo>
                  <a:pt x="6056" y="3008"/>
                </a:lnTo>
                <a:lnTo>
                  <a:pt x="6066" y="3020"/>
                </a:lnTo>
                <a:lnTo>
                  <a:pt x="6072" y="3032"/>
                </a:lnTo>
                <a:lnTo>
                  <a:pt x="6078" y="3048"/>
                </a:lnTo>
                <a:lnTo>
                  <a:pt x="6078" y="3064"/>
                </a:lnTo>
                <a:lnTo>
                  <a:pt x="6078" y="3080"/>
                </a:lnTo>
                <a:lnTo>
                  <a:pt x="6072" y="3096"/>
                </a:lnTo>
                <a:lnTo>
                  <a:pt x="6066" y="3108"/>
                </a:lnTo>
                <a:lnTo>
                  <a:pt x="6056" y="3120"/>
                </a:lnTo>
                <a:lnTo>
                  <a:pt x="6044" y="3130"/>
                </a:lnTo>
                <a:lnTo>
                  <a:pt x="6030" y="3138"/>
                </a:lnTo>
                <a:lnTo>
                  <a:pt x="6016" y="3142"/>
                </a:lnTo>
                <a:lnTo>
                  <a:pt x="5998" y="3144"/>
                </a:lnTo>
                <a:close/>
                <a:moveTo>
                  <a:pt x="5998" y="2928"/>
                </a:moveTo>
                <a:lnTo>
                  <a:pt x="5998" y="2928"/>
                </a:lnTo>
                <a:lnTo>
                  <a:pt x="5982" y="2926"/>
                </a:lnTo>
                <a:lnTo>
                  <a:pt x="5968" y="2922"/>
                </a:lnTo>
                <a:lnTo>
                  <a:pt x="5954" y="2914"/>
                </a:lnTo>
                <a:lnTo>
                  <a:pt x="5942" y="2904"/>
                </a:lnTo>
                <a:lnTo>
                  <a:pt x="5932" y="2892"/>
                </a:lnTo>
                <a:lnTo>
                  <a:pt x="5926" y="2880"/>
                </a:lnTo>
                <a:lnTo>
                  <a:pt x="5920" y="2864"/>
                </a:lnTo>
                <a:lnTo>
                  <a:pt x="5918" y="2848"/>
                </a:lnTo>
                <a:lnTo>
                  <a:pt x="5920" y="2832"/>
                </a:lnTo>
                <a:lnTo>
                  <a:pt x="5926" y="2816"/>
                </a:lnTo>
                <a:lnTo>
                  <a:pt x="5932" y="2804"/>
                </a:lnTo>
                <a:lnTo>
                  <a:pt x="5942" y="2792"/>
                </a:lnTo>
                <a:lnTo>
                  <a:pt x="5954" y="2782"/>
                </a:lnTo>
                <a:lnTo>
                  <a:pt x="5968" y="2774"/>
                </a:lnTo>
                <a:lnTo>
                  <a:pt x="5982" y="2770"/>
                </a:lnTo>
                <a:lnTo>
                  <a:pt x="5998" y="2768"/>
                </a:lnTo>
                <a:lnTo>
                  <a:pt x="6016" y="2770"/>
                </a:lnTo>
                <a:lnTo>
                  <a:pt x="6030" y="2774"/>
                </a:lnTo>
                <a:lnTo>
                  <a:pt x="6044" y="2782"/>
                </a:lnTo>
                <a:lnTo>
                  <a:pt x="6056" y="2792"/>
                </a:lnTo>
                <a:lnTo>
                  <a:pt x="6066" y="2804"/>
                </a:lnTo>
                <a:lnTo>
                  <a:pt x="6072" y="2816"/>
                </a:lnTo>
                <a:lnTo>
                  <a:pt x="6078" y="2832"/>
                </a:lnTo>
                <a:lnTo>
                  <a:pt x="6078" y="2848"/>
                </a:lnTo>
                <a:lnTo>
                  <a:pt x="6078" y="2864"/>
                </a:lnTo>
                <a:lnTo>
                  <a:pt x="6072" y="2880"/>
                </a:lnTo>
                <a:lnTo>
                  <a:pt x="6066" y="2892"/>
                </a:lnTo>
                <a:lnTo>
                  <a:pt x="6056" y="2904"/>
                </a:lnTo>
                <a:lnTo>
                  <a:pt x="6044" y="2914"/>
                </a:lnTo>
                <a:lnTo>
                  <a:pt x="6030" y="2922"/>
                </a:lnTo>
                <a:lnTo>
                  <a:pt x="6016" y="2926"/>
                </a:lnTo>
                <a:lnTo>
                  <a:pt x="5998" y="2928"/>
                </a:lnTo>
                <a:close/>
                <a:moveTo>
                  <a:pt x="5998" y="2728"/>
                </a:moveTo>
                <a:lnTo>
                  <a:pt x="5998" y="2728"/>
                </a:lnTo>
                <a:lnTo>
                  <a:pt x="5982" y="2726"/>
                </a:lnTo>
                <a:lnTo>
                  <a:pt x="5968" y="2722"/>
                </a:lnTo>
                <a:lnTo>
                  <a:pt x="5954" y="2714"/>
                </a:lnTo>
                <a:lnTo>
                  <a:pt x="5942" y="2704"/>
                </a:lnTo>
                <a:lnTo>
                  <a:pt x="5932" y="2692"/>
                </a:lnTo>
                <a:lnTo>
                  <a:pt x="5926" y="2680"/>
                </a:lnTo>
                <a:lnTo>
                  <a:pt x="5920" y="2664"/>
                </a:lnTo>
                <a:lnTo>
                  <a:pt x="5918" y="2648"/>
                </a:lnTo>
                <a:lnTo>
                  <a:pt x="5920" y="2632"/>
                </a:lnTo>
                <a:lnTo>
                  <a:pt x="5926" y="2616"/>
                </a:lnTo>
                <a:lnTo>
                  <a:pt x="5932" y="2604"/>
                </a:lnTo>
                <a:lnTo>
                  <a:pt x="5942" y="2592"/>
                </a:lnTo>
                <a:lnTo>
                  <a:pt x="5954" y="2582"/>
                </a:lnTo>
                <a:lnTo>
                  <a:pt x="5968" y="2574"/>
                </a:lnTo>
                <a:lnTo>
                  <a:pt x="5982" y="2570"/>
                </a:lnTo>
                <a:lnTo>
                  <a:pt x="5998" y="2568"/>
                </a:lnTo>
                <a:lnTo>
                  <a:pt x="6016" y="2570"/>
                </a:lnTo>
                <a:lnTo>
                  <a:pt x="6030" y="2574"/>
                </a:lnTo>
                <a:lnTo>
                  <a:pt x="6044" y="2582"/>
                </a:lnTo>
                <a:lnTo>
                  <a:pt x="6056" y="2592"/>
                </a:lnTo>
                <a:lnTo>
                  <a:pt x="6066" y="2604"/>
                </a:lnTo>
                <a:lnTo>
                  <a:pt x="6072" y="2616"/>
                </a:lnTo>
                <a:lnTo>
                  <a:pt x="6078" y="2632"/>
                </a:lnTo>
                <a:lnTo>
                  <a:pt x="6078" y="2648"/>
                </a:lnTo>
                <a:lnTo>
                  <a:pt x="6078" y="2664"/>
                </a:lnTo>
                <a:lnTo>
                  <a:pt x="6072" y="2680"/>
                </a:lnTo>
                <a:lnTo>
                  <a:pt x="6066" y="2692"/>
                </a:lnTo>
                <a:lnTo>
                  <a:pt x="6056" y="2704"/>
                </a:lnTo>
                <a:lnTo>
                  <a:pt x="6044" y="2714"/>
                </a:lnTo>
                <a:lnTo>
                  <a:pt x="6030" y="2722"/>
                </a:lnTo>
                <a:lnTo>
                  <a:pt x="6016" y="2726"/>
                </a:lnTo>
                <a:lnTo>
                  <a:pt x="5998" y="2728"/>
                </a:lnTo>
                <a:close/>
                <a:moveTo>
                  <a:pt x="5998" y="2520"/>
                </a:moveTo>
                <a:lnTo>
                  <a:pt x="5998" y="2520"/>
                </a:lnTo>
                <a:lnTo>
                  <a:pt x="5982" y="2518"/>
                </a:lnTo>
                <a:lnTo>
                  <a:pt x="5968" y="2514"/>
                </a:lnTo>
                <a:lnTo>
                  <a:pt x="5954" y="2506"/>
                </a:lnTo>
                <a:lnTo>
                  <a:pt x="5942" y="2496"/>
                </a:lnTo>
                <a:lnTo>
                  <a:pt x="5932" y="2484"/>
                </a:lnTo>
                <a:lnTo>
                  <a:pt x="5926" y="2472"/>
                </a:lnTo>
                <a:lnTo>
                  <a:pt x="5920" y="2456"/>
                </a:lnTo>
                <a:lnTo>
                  <a:pt x="5918" y="2440"/>
                </a:lnTo>
                <a:lnTo>
                  <a:pt x="5920" y="2424"/>
                </a:lnTo>
                <a:lnTo>
                  <a:pt x="5926" y="2408"/>
                </a:lnTo>
                <a:lnTo>
                  <a:pt x="5932" y="2396"/>
                </a:lnTo>
                <a:lnTo>
                  <a:pt x="5942" y="2384"/>
                </a:lnTo>
                <a:lnTo>
                  <a:pt x="5954" y="2374"/>
                </a:lnTo>
                <a:lnTo>
                  <a:pt x="5968" y="2366"/>
                </a:lnTo>
                <a:lnTo>
                  <a:pt x="5982" y="2362"/>
                </a:lnTo>
                <a:lnTo>
                  <a:pt x="5998" y="2360"/>
                </a:lnTo>
                <a:lnTo>
                  <a:pt x="6016" y="2362"/>
                </a:lnTo>
                <a:lnTo>
                  <a:pt x="6030" y="2366"/>
                </a:lnTo>
                <a:lnTo>
                  <a:pt x="6044" y="2374"/>
                </a:lnTo>
                <a:lnTo>
                  <a:pt x="6056" y="2384"/>
                </a:lnTo>
                <a:lnTo>
                  <a:pt x="6066" y="2396"/>
                </a:lnTo>
                <a:lnTo>
                  <a:pt x="6072" y="2408"/>
                </a:lnTo>
                <a:lnTo>
                  <a:pt x="6078" y="2424"/>
                </a:lnTo>
                <a:lnTo>
                  <a:pt x="6078" y="2440"/>
                </a:lnTo>
                <a:lnTo>
                  <a:pt x="6078" y="2456"/>
                </a:lnTo>
                <a:lnTo>
                  <a:pt x="6072" y="2472"/>
                </a:lnTo>
                <a:lnTo>
                  <a:pt x="6066" y="2484"/>
                </a:lnTo>
                <a:lnTo>
                  <a:pt x="6056" y="2496"/>
                </a:lnTo>
                <a:lnTo>
                  <a:pt x="6044" y="2506"/>
                </a:lnTo>
                <a:lnTo>
                  <a:pt x="6030" y="2514"/>
                </a:lnTo>
                <a:lnTo>
                  <a:pt x="6016" y="2518"/>
                </a:lnTo>
                <a:lnTo>
                  <a:pt x="5998" y="2520"/>
                </a:lnTo>
                <a:close/>
                <a:moveTo>
                  <a:pt x="5998" y="2312"/>
                </a:moveTo>
                <a:lnTo>
                  <a:pt x="5998" y="2312"/>
                </a:lnTo>
                <a:lnTo>
                  <a:pt x="5982" y="2310"/>
                </a:lnTo>
                <a:lnTo>
                  <a:pt x="5968" y="2306"/>
                </a:lnTo>
                <a:lnTo>
                  <a:pt x="5954" y="2298"/>
                </a:lnTo>
                <a:lnTo>
                  <a:pt x="5942" y="2288"/>
                </a:lnTo>
                <a:lnTo>
                  <a:pt x="5932" y="2276"/>
                </a:lnTo>
                <a:lnTo>
                  <a:pt x="5926" y="2264"/>
                </a:lnTo>
                <a:lnTo>
                  <a:pt x="5920" y="2248"/>
                </a:lnTo>
                <a:lnTo>
                  <a:pt x="5918" y="2232"/>
                </a:lnTo>
                <a:lnTo>
                  <a:pt x="5920" y="2216"/>
                </a:lnTo>
                <a:lnTo>
                  <a:pt x="5926" y="2200"/>
                </a:lnTo>
                <a:lnTo>
                  <a:pt x="5932" y="2188"/>
                </a:lnTo>
                <a:lnTo>
                  <a:pt x="5942" y="2176"/>
                </a:lnTo>
                <a:lnTo>
                  <a:pt x="5954" y="2166"/>
                </a:lnTo>
                <a:lnTo>
                  <a:pt x="5968" y="2158"/>
                </a:lnTo>
                <a:lnTo>
                  <a:pt x="5982" y="2154"/>
                </a:lnTo>
                <a:lnTo>
                  <a:pt x="5998" y="2152"/>
                </a:lnTo>
                <a:lnTo>
                  <a:pt x="6016" y="2154"/>
                </a:lnTo>
                <a:lnTo>
                  <a:pt x="6030" y="2158"/>
                </a:lnTo>
                <a:lnTo>
                  <a:pt x="6044" y="2166"/>
                </a:lnTo>
                <a:lnTo>
                  <a:pt x="6056" y="2176"/>
                </a:lnTo>
                <a:lnTo>
                  <a:pt x="6066" y="2188"/>
                </a:lnTo>
                <a:lnTo>
                  <a:pt x="6072" y="2200"/>
                </a:lnTo>
                <a:lnTo>
                  <a:pt x="6078" y="2216"/>
                </a:lnTo>
                <a:lnTo>
                  <a:pt x="6078" y="2232"/>
                </a:lnTo>
                <a:lnTo>
                  <a:pt x="6078" y="2248"/>
                </a:lnTo>
                <a:lnTo>
                  <a:pt x="6072" y="2264"/>
                </a:lnTo>
                <a:lnTo>
                  <a:pt x="6066" y="2276"/>
                </a:lnTo>
                <a:lnTo>
                  <a:pt x="6056" y="2288"/>
                </a:lnTo>
                <a:lnTo>
                  <a:pt x="6044" y="2298"/>
                </a:lnTo>
                <a:lnTo>
                  <a:pt x="6030" y="2306"/>
                </a:lnTo>
                <a:lnTo>
                  <a:pt x="6016" y="2310"/>
                </a:lnTo>
                <a:lnTo>
                  <a:pt x="5998" y="2312"/>
                </a:lnTo>
                <a:close/>
                <a:moveTo>
                  <a:pt x="5998" y="2096"/>
                </a:moveTo>
                <a:lnTo>
                  <a:pt x="5998" y="2096"/>
                </a:lnTo>
                <a:lnTo>
                  <a:pt x="5982" y="2094"/>
                </a:lnTo>
                <a:lnTo>
                  <a:pt x="5968" y="2090"/>
                </a:lnTo>
                <a:lnTo>
                  <a:pt x="5954" y="2082"/>
                </a:lnTo>
                <a:lnTo>
                  <a:pt x="5942" y="2072"/>
                </a:lnTo>
                <a:lnTo>
                  <a:pt x="5932" y="2060"/>
                </a:lnTo>
                <a:lnTo>
                  <a:pt x="5926" y="2048"/>
                </a:lnTo>
                <a:lnTo>
                  <a:pt x="5920" y="2032"/>
                </a:lnTo>
                <a:lnTo>
                  <a:pt x="5918" y="2016"/>
                </a:lnTo>
                <a:lnTo>
                  <a:pt x="5920" y="2000"/>
                </a:lnTo>
                <a:lnTo>
                  <a:pt x="5926" y="1984"/>
                </a:lnTo>
                <a:lnTo>
                  <a:pt x="5932" y="1972"/>
                </a:lnTo>
                <a:lnTo>
                  <a:pt x="5942" y="1960"/>
                </a:lnTo>
                <a:lnTo>
                  <a:pt x="5954" y="1950"/>
                </a:lnTo>
                <a:lnTo>
                  <a:pt x="5968" y="1942"/>
                </a:lnTo>
                <a:lnTo>
                  <a:pt x="5982" y="1938"/>
                </a:lnTo>
                <a:lnTo>
                  <a:pt x="5998" y="1936"/>
                </a:lnTo>
                <a:lnTo>
                  <a:pt x="6016" y="1938"/>
                </a:lnTo>
                <a:lnTo>
                  <a:pt x="6030" y="1942"/>
                </a:lnTo>
                <a:lnTo>
                  <a:pt x="6044" y="1950"/>
                </a:lnTo>
                <a:lnTo>
                  <a:pt x="6056" y="1960"/>
                </a:lnTo>
                <a:lnTo>
                  <a:pt x="6066" y="1972"/>
                </a:lnTo>
                <a:lnTo>
                  <a:pt x="6072" y="1984"/>
                </a:lnTo>
                <a:lnTo>
                  <a:pt x="6078" y="2000"/>
                </a:lnTo>
                <a:lnTo>
                  <a:pt x="6078" y="2016"/>
                </a:lnTo>
                <a:lnTo>
                  <a:pt x="6078" y="2032"/>
                </a:lnTo>
                <a:lnTo>
                  <a:pt x="6072" y="2048"/>
                </a:lnTo>
                <a:lnTo>
                  <a:pt x="6066" y="2060"/>
                </a:lnTo>
                <a:lnTo>
                  <a:pt x="6056" y="2072"/>
                </a:lnTo>
                <a:lnTo>
                  <a:pt x="6044" y="2082"/>
                </a:lnTo>
                <a:lnTo>
                  <a:pt x="6030" y="2090"/>
                </a:lnTo>
                <a:lnTo>
                  <a:pt x="6016" y="2094"/>
                </a:lnTo>
                <a:lnTo>
                  <a:pt x="5998" y="2096"/>
                </a:lnTo>
                <a:close/>
                <a:moveTo>
                  <a:pt x="5998" y="1880"/>
                </a:moveTo>
                <a:lnTo>
                  <a:pt x="5998" y="1880"/>
                </a:lnTo>
                <a:lnTo>
                  <a:pt x="5982" y="1878"/>
                </a:lnTo>
                <a:lnTo>
                  <a:pt x="5968" y="1874"/>
                </a:lnTo>
                <a:lnTo>
                  <a:pt x="5954" y="1866"/>
                </a:lnTo>
                <a:lnTo>
                  <a:pt x="5942" y="1856"/>
                </a:lnTo>
                <a:lnTo>
                  <a:pt x="5932" y="1844"/>
                </a:lnTo>
                <a:lnTo>
                  <a:pt x="5926" y="1832"/>
                </a:lnTo>
                <a:lnTo>
                  <a:pt x="5920" y="1816"/>
                </a:lnTo>
                <a:lnTo>
                  <a:pt x="5918" y="1800"/>
                </a:lnTo>
                <a:lnTo>
                  <a:pt x="5920" y="1784"/>
                </a:lnTo>
                <a:lnTo>
                  <a:pt x="5926" y="1768"/>
                </a:lnTo>
                <a:lnTo>
                  <a:pt x="5932" y="1756"/>
                </a:lnTo>
                <a:lnTo>
                  <a:pt x="5942" y="1744"/>
                </a:lnTo>
                <a:lnTo>
                  <a:pt x="5954" y="1734"/>
                </a:lnTo>
                <a:lnTo>
                  <a:pt x="5968" y="1726"/>
                </a:lnTo>
                <a:lnTo>
                  <a:pt x="5982" y="1722"/>
                </a:lnTo>
                <a:lnTo>
                  <a:pt x="5998" y="1720"/>
                </a:lnTo>
                <a:lnTo>
                  <a:pt x="6016" y="1722"/>
                </a:lnTo>
                <a:lnTo>
                  <a:pt x="6030" y="1726"/>
                </a:lnTo>
                <a:lnTo>
                  <a:pt x="6044" y="1734"/>
                </a:lnTo>
                <a:lnTo>
                  <a:pt x="6056" y="1744"/>
                </a:lnTo>
                <a:lnTo>
                  <a:pt x="6066" y="1756"/>
                </a:lnTo>
                <a:lnTo>
                  <a:pt x="6072" y="1768"/>
                </a:lnTo>
                <a:lnTo>
                  <a:pt x="6078" y="1784"/>
                </a:lnTo>
                <a:lnTo>
                  <a:pt x="6078" y="1800"/>
                </a:lnTo>
                <a:lnTo>
                  <a:pt x="6078" y="1816"/>
                </a:lnTo>
                <a:lnTo>
                  <a:pt x="6072" y="1832"/>
                </a:lnTo>
                <a:lnTo>
                  <a:pt x="6066" y="1844"/>
                </a:lnTo>
                <a:lnTo>
                  <a:pt x="6056" y="1856"/>
                </a:lnTo>
                <a:lnTo>
                  <a:pt x="6044" y="1866"/>
                </a:lnTo>
                <a:lnTo>
                  <a:pt x="6030" y="1874"/>
                </a:lnTo>
                <a:lnTo>
                  <a:pt x="6016" y="1878"/>
                </a:lnTo>
                <a:lnTo>
                  <a:pt x="5998" y="1880"/>
                </a:lnTo>
                <a:close/>
                <a:moveTo>
                  <a:pt x="5998" y="1680"/>
                </a:moveTo>
                <a:lnTo>
                  <a:pt x="5998" y="1680"/>
                </a:lnTo>
                <a:lnTo>
                  <a:pt x="5982" y="1678"/>
                </a:lnTo>
                <a:lnTo>
                  <a:pt x="5968" y="1674"/>
                </a:lnTo>
                <a:lnTo>
                  <a:pt x="5954" y="1666"/>
                </a:lnTo>
                <a:lnTo>
                  <a:pt x="5942" y="1656"/>
                </a:lnTo>
                <a:lnTo>
                  <a:pt x="5932" y="1644"/>
                </a:lnTo>
                <a:lnTo>
                  <a:pt x="5926" y="1632"/>
                </a:lnTo>
                <a:lnTo>
                  <a:pt x="5920" y="1616"/>
                </a:lnTo>
                <a:lnTo>
                  <a:pt x="5918" y="1600"/>
                </a:lnTo>
                <a:lnTo>
                  <a:pt x="5920" y="1584"/>
                </a:lnTo>
                <a:lnTo>
                  <a:pt x="5926" y="1568"/>
                </a:lnTo>
                <a:lnTo>
                  <a:pt x="5932" y="1556"/>
                </a:lnTo>
                <a:lnTo>
                  <a:pt x="5942" y="1544"/>
                </a:lnTo>
                <a:lnTo>
                  <a:pt x="5954" y="1534"/>
                </a:lnTo>
                <a:lnTo>
                  <a:pt x="5968" y="1526"/>
                </a:lnTo>
                <a:lnTo>
                  <a:pt x="5982" y="1522"/>
                </a:lnTo>
                <a:lnTo>
                  <a:pt x="5998" y="1520"/>
                </a:lnTo>
                <a:lnTo>
                  <a:pt x="6016" y="1522"/>
                </a:lnTo>
                <a:lnTo>
                  <a:pt x="6030" y="1526"/>
                </a:lnTo>
                <a:lnTo>
                  <a:pt x="6044" y="1534"/>
                </a:lnTo>
                <a:lnTo>
                  <a:pt x="6056" y="1544"/>
                </a:lnTo>
                <a:lnTo>
                  <a:pt x="6066" y="1556"/>
                </a:lnTo>
                <a:lnTo>
                  <a:pt x="6072" y="1568"/>
                </a:lnTo>
                <a:lnTo>
                  <a:pt x="6078" y="1584"/>
                </a:lnTo>
                <a:lnTo>
                  <a:pt x="6078" y="1600"/>
                </a:lnTo>
                <a:lnTo>
                  <a:pt x="6078" y="1616"/>
                </a:lnTo>
                <a:lnTo>
                  <a:pt x="6072" y="1632"/>
                </a:lnTo>
                <a:lnTo>
                  <a:pt x="6066" y="1644"/>
                </a:lnTo>
                <a:lnTo>
                  <a:pt x="6056" y="1656"/>
                </a:lnTo>
                <a:lnTo>
                  <a:pt x="6044" y="1666"/>
                </a:lnTo>
                <a:lnTo>
                  <a:pt x="6030" y="1674"/>
                </a:lnTo>
                <a:lnTo>
                  <a:pt x="6016" y="1678"/>
                </a:lnTo>
                <a:lnTo>
                  <a:pt x="5998" y="1680"/>
                </a:lnTo>
                <a:close/>
                <a:moveTo>
                  <a:pt x="5998" y="1472"/>
                </a:moveTo>
                <a:lnTo>
                  <a:pt x="5998" y="1472"/>
                </a:lnTo>
                <a:lnTo>
                  <a:pt x="5982" y="1470"/>
                </a:lnTo>
                <a:lnTo>
                  <a:pt x="5968" y="1466"/>
                </a:lnTo>
                <a:lnTo>
                  <a:pt x="5954" y="1458"/>
                </a:lnTo>
                <a:lnTo>
                  <a:pt x="5942" y="1448"/>
                </a:lnTo>
                <a:lnTo>
                  <a:pt x="5932" y="1436"/>
                </a:lnTo>
                <a:lnTo>
                  <a:pt x="5926" y="1424"/>
                </a:lnTo>
                <a:lnTo>
                  <a:pt x="5920" y="1408"/>
                </a:lnTo>
                <a:lnTo>
                  <a:pt x="5918" y="1392"/>
                </a:lnTo>
                <a:lnTo>
                  <a:pt x="5920" y="1376"/>
                </a:lnTo>
                <a:lnTo>
                  <a:pt x="5926" y="1360"/>
                </a:lnTo>
                <a:lnTo>
                  <a:pt x="5932" y="1348"/>
                </a:lnTo>
                <a:lnTo>
                  <a:pt x="5942" y="1336"/>
                </a:lnTo>
                <a:lnTo>
                  <a:pt x="5954" y="1326"/>
                </a:lnTo>
                <a:lnTo>
                  <a:pt x="5968" y="1318"/>
                </a:lnTo>
                <a:lnTo>
                  <a:pt x="5982" y="1314"/>
                </a:lnTo>
                <a:lnTo>
                  <a:pt x="5998" y="1312"/>
                </a:lnTo>
                <a:lnTo>
                  <a:pt x="6016" y="1314"/>
                </a:lnTo>
                <a:lnTo>
                  <a:pt x="6030" y="1318"/>
                </a:lnTo>
                <a:lnTo>
                  <a:pt x="6044" y="1326"/>
                </a:lnTo>
                <a:lnTo>
                  <a:pt x="6056" y="1336"/>
                </a:lnTo>
                <a:lnTo>
                  <a:pt x="6066" y="1348"/>
                </a:lnTo>
                <a:lnTo>
                  <a:pt x="6072" y="1360"/>
                </a:lnTo>
                <a:lnTo>
                  <a:pt x="6078" y="1376"/>
                </a:lnTo>
                <a:lnTo>
                  <a:pt x="6078" y="1392"/>
                </a:lnTo>
                <a:lnTo>
                  <a:pt x="6078" y="1408"/>
                </a:lnTo>
                <a:lnTo>
                  <a:pt x="6072" y="1424"/>
                </a:lnTo>
                <a:lnTo>
                  <a:pt x="6066" y="1436"/>
                </a:lnTo>
                <a:lnTo>
                  <a:pt x="6056" y="1448"/>
                </a:lnTo>
                <a:lnTo>
                  <a:pt x="6044" y="1458"/>
                </a:lnTo>
                <a:lnTo>
                  <a:pt x="6030" y="1466"/>
                </a:lnTo>
                <a:lnTo>
                  <a:pt x="6016" y="1470"/>
                </a:lnTo>
                <a:lnTo>
                  <a:pt x="5998" y="1472"/>
                </a:lnTo>
                <a:close/>
                <a:moveTo>
                  <a:pt x="5998" y="1264"/>
                </a:moveTo>
                <a:lnTo>
                  <a:pt x="5998" y="1264"/>
                </a:lnTo>
                <a:lnTo>
                  <a:pt x="5982" y="1262"/>
                </a:lnTo>
                <a:lnTo>
                  <a:pt x="5968" y="1258"/>
                </a:lnTo>
                <a:lnTo>
                  <a:pt x="5954" y="1250"/>
                </a:lnTo>
                <a:lnTo>
                  <a:pt x="5942" y="1240"/>
                </a:lnTo>
                <a:lnTo>
                  <a:pt x="5932" y="1228"/>
                </a:lnTo>
                <a:lnTo>
                  <a:pt x="5926" y="1216"/>
                </a:lnTo>
                <a:lnTo>
                  <a:pt x="5920" y="1200"/>
                </a:lnTo>
                <a:lnTo>
                  <a:pt x="5918" y="1184"/>
                </a:lnTo>
                <a:lnTo>
                  <a:pt x="5920" y="1168"/>
                </a:lnTo>
                <a:lnTo>
                  <a:pt x="5926" y="1152"/>
                </a:lnTo>
                <a:lnTo>
                  <a:pt x="5932" y="1140"/>
                </a:lnTo>
                <a:lnTo>
                  <a:pt x="5942" y="1128"/>
                </a:lnTo>
                <a:lnTo>
                  <a:pt x="5954" y="1118"/>
                </a:lnTo>
                <a:lnTo>
                  <a:pt x="5968" y="1110"/>
                </a:lnTo>
                <a:lnTo>
                  <a:pt x="5982" y="1106"/>
                </a:lnTo>
                <a:lnTo>
                  <a:pt x="5998" y="1104"/>
                </a:lnTo>
                <a:lnTo>
                  <a:pt x="6016" y="1106"/>
                </a:lnTo>
                <a:lnTo>
                  <a:pt x="6030" y="1110"/>
                </a:lnTo>
                <a:lnTo>
                  <a:pt x="6044" y="1118"/>
                </a:lnTo>
                <a:lnTo>
                  <a:pt x="6056" y="1128"/>
                </a:lnTo>
                <a:lnTo>
                  <a:pt x="6066" y="1140"/>
                </a:lnTo>
                <a:lnTo>
                  <a:pt x="6072" y="1152"/>
                </a:lnTo>
                <a:lnTo>
                  <a:pt x="6078" y="1168"/>
                </a:lnTo>
                <a:lnTo>
                  <a:pt x="6078" y="1184"/>
                </a:lnTo>
                <a:lnTo>
                  <a:pt x="6078" y="1200"/>
                </a:lnTo>
                <a:lnTo>
                  <a:pt x="6072" y="1216"/>
                </a:lnTo>
                <a:lnTo>
                  <a:pt x="6066" y="1228"/>
                </a:lnTo>
                <a:lnTo>
                  <a:pt x="6056" y="1240"/>
                </a:lnTo>
                <a:lnTo>
                  <a:pt x="6044" y="1250"/>
                </a:lnTo>
                <a:lnTo>
                  <a:pt x="6030" y="1258"/>
                </a:lnTo>
                <a:lnTo>
                  <a:pt x="6016" y="1262"/>
                </a:lnTo>
                <a:lnTo>
                  <a:pt x="5998" y="1264"/>
                </a:lnTo>
                <a:close/>
                <a:moveTo>
                  <a:pt x="5998" y="1056"/>
                </a:moveTo>
                <a:lnTo>
                  <a:pt x="5998" y="1056"/>
                </a:lnTo>
                <a:lnTo>
                  <a:pt x="5982" y="1054"/>
                </a:lnTo>
                <a:lnTo>
                  <a:pt x="5968" y="1050"/>
                </a:lnTo>
                <a:lnTo>
                  <a:pt x="5954" y="1042"/>
                </a:lnTo>
                <a:lnTo>
                  <a:pt x="5942" y="1032"/>
                </a:lnTo>
                <a:lnTo>
                  <a:pt x="5932" y="1020"/>
                </a:lnTo>
                <a:lnTo>
                  <a:pt x="5926" y="1008"/>
                </a:lnTo>
                <a:lnTo>
                  <a:pt x="5920" y="992"/>
                </a:lnTo>
                <a:lnTo>
                  <a:pt x="5918" y="976"/>
                </a:lnTo>
                <a:lnTo>
                  <a:pt x="5920" y="960"/>
                </a:lnTo>
                <a:lnTo>
                  <a:pt x="5926" y="944"/>
                </a:lnTo>
                <a:lnTo>
                  <a:pt x="5932" y="932"/>
                </a:lnTo>
                <a:lnTo>
                  <a:pt x="5942" y="920"/>
                </a:lnTo>
                <a:lnTo>
                  <a:pt x="5954" y="910"/>
                </a:lnTo>
                <a:lnTo>
                  <a:pt x="5968" y="902"/>
                </a:lnTo>
                <a:lnTo>
                  <a:pt x="5982" y="898"/>
                </a:lnTo>
                <a:lnTo>
                  <a:pt x="5998" y="896"/>
                </a:lnTo>
                <a:lnTo>
                  <a:pt x="6016" y="898"/>
                </a:lnTo>
                <a:lnTo>
                  <a:pt x="6030" y="902"/>
                </a:lnTo>
                <a:lnTo>
                  <a:pt x="6044" y="910"/>
                </a:lnTo>
                <a:lnTo>
                  <a:pt x="6056" y="920"/>
                </a:lnTo>
                <a:lnTo>
                  <a:pt x="6066" y="932"/>
                </a:lnTo>
                <a:lnTo>
                  <a:pt x="6072" y="944"/>
                </a:lnTo>
                <a:lnTo>
                  <a:pt x="6078" y="960"/>
                </a:lnTo>
                <a:lnTo>
                  <a:pt x="6078" y="976"/>
                </a:lnTo>
                <a:lnTo>
                  <a:pt x="6078" y="992"/>
                </a:lnTo>
                <a:lnTo>
                  <a:pt x="6072" y="1008"/>
                </a:lnTo>
                <a:lnTo>
                  <a:pt x="6066" y="1020"/>
                </a:lnTo>
                <a:lnTo>
                  <a:pt x="6056" y="1032"/>
                </a:lnTo>
                <a:lnTo>
                  <a:pt x="6044" y="1042"/>
                </a:lnTo>
                <a:lnTo>
                  <a:pt x="6030" y="1050"/>
                </a:lnTo>
                <a:lnTo>
                  <a:pt x="6016" y="1054"/>
                </a:lnTo>
                <a:lnTo>
                  <a:pt x="5998" y="1056"/>
                </a:lnTo>
                <a:close/>
                <a:moveTo>
                  <a:pt x="5998" y="840"/>
                </a:moveTo>
                <a:lnTo>
                  <a:pt x="5998" y="840"/>
                </a:lnTo>
                <a:lnTo>
                  <a:pt x="5982" y="838"/>
                </a:lnTo>
                <a:lnTo>
                  <a:pt x="5968" y="834"/>
                </a:lnTo>
                <a:lnTo>
                  <a:pt x="5954" y="826"/>
                </a:lnTo>
                <a:lnTo>
                  <a:pt x="5942" y="816"/>
                </a:lnTo>
                <a:lnTo>
                  <a:pt x="5932" y="804"/>
                </a:lnTo>
                <a:lnTo>
                  <a:pt x="5926" y="792"/>
                </a:lnTo>
                <a:lnTo>
                  <a:pt x="5920" y="776"/>
                </a:lnTo>
                <a:lnTo>
                  <a:pt x="5918" y="760"/>
                </a:lnTo>
                <a:lnTo>
                  <a:pt x="5920" y="744"/>
                </a:lnTo>
                <a:lnTo>
                  <a:pt x="5926" y="728"/>
                </a:lnTo>
                <a:lnTo>
                  <a:pt x="5932" y="716"/>
                </a:lnTo>
                <a:lnTo>
                  <a:pt x="5942" y="704"/>
                </a:lnTo>
                <a:lnTo>
                  <a:pt x="5954" y="694"/>
                </a:lnTo>
                <a:lnTo>
                  <a:pt x="5968" y="686"/>
                </a:lnTo>
                <a:lnTo>
                  <a:pt x="5982" y="682"/>
                </a:lnTo>
                <a:lnTo>
                  <a:pt x="5998" y="680"/>
                </a:lnTo>
                <a:lnTo>
                  <a:pt x="6016" y="682"/>
                </a:lnTo>
                <a:lnTo>
                  <a:pt x="6030" y="686"/>
                </a:lnTo>
                <a:lnTo>
                  <a:pt x="6044" y="694"/>
                </a:lnTo>
                <a:lnTo>
                  <a:pt x="6056" y="704"/>
                </a:lnTo>
                <a:lnTo>
                  <a:pt x="6066" y="716"/>
                </a:lnTo>
                <a:lnTo>
                  <a:pt x="6072" y="728"/>
                </a:lnTo>
                <a:lnTo>
                  <a:pt x="6078" y="744"/>
                </a:lnTo>
                <a:lnTo>
                  <a:pt x="6078" y="760"/>
                </a:lnTo>
                <a:lnTo>
                  <a:pt x="6078" y="776"/>
                </a:lnTo>
                <a:lnTo>
                  <a:pt x="6072" y="792"/>
                </a:lnTo>
                <a:lnTo>
                  <a:pt x="6066" y="804"/>
                </a:lnTo>
                <a:lnTo>
                  <a:pt x="6056" y="816"/>
                </a:lnTo>
                <a:lnTo>
                  <a:pt x="6044" y="826"/>
                </a:lnTo>
                <a:lnTo>
                  <a:pt x="6030" y="834"/>
                </a:lnTo>
                <a:lnTo>
                  <a:pt x="6016" y="838"/>
                </a:lnTo>
                <a:lnTo>
                  <a:pt x="5998" y="840"/>
                </a:lnTo>
                <a:close/>
                <a:moveTo>
                  <a:pt x="5998" y="640"/>
                </a:moveTo>
                <a:lnTo>
                  <a:pt x="5998" y="640"/>
                </a:lnTo>
                <a:lnTo>
                  <a:pt x="5982" y="638"/>
                </a:lnTo>
                <a:lnTo>
                  <a:pt x="5968" y="634"/>
                </a:lnTo>
                <a:lnTo>
                  <a:pt x="5954" y="626"/>
                </a:lnTo>
                <a:lnTo>
                  <a:pt x="5942" y="616"/>
                </a:lnTo>
                <a:lnTo>
                  <a:pt x="5932" y="604"/>
                </a:lnTo>
                <a:lnTo>
                  <a:pt x="5926" y="592"/>
                </a:lnTo>
                <a:lnTo>
                  <a:pt x="5920" y="576"/>
                </a:lnTo>
                <a:lnTo>
                  <a:pt x="5918" y="560"/>
                </a:lnTo>
                <a:lnTo>
                  <a:pt x="5920" y="544"/>
                </a:lnTo>
                <a:lnTo>
                  <a:pt x="5926" y="528"/>
                </a:lnTo>
                <a:lnTo>
                  <a:pt x="5932" y="516"/>
                </a:lnTo>
                <a:lnTo>
                  <a:pt x="5942" y="504"/>
                </a:lnTo>
                <a:lnTo>
                  <a:pt x="5954" y="494"/>
                </a:lnTo>
                <a:lnTo>
                  <a:pt x="5968" y="486"/>
                </a:lnTo>
                <a:lnTo>
                  <a:pt x="5982" y="482"/>
                </a:lnTo>
                <a:lnTo>
                  <a:pt x="5998" y="480"/>
                </a:lnTo>
                <a:lnTo>
                  <a:pt x="6016" y="482"/>
                </a:lnTo>
                <a:lnTo>
                  <a:pt x="6030" y="486"/>
                </a:lnTo>
                <a:lnTo>
                  <a:pt x="6044" y="494"/>
                </a:lnTo>
                <a:lnTo>
                  <a:pt x="6056" y="504"/>
                </a:lnTo>
                <a:lnTo>
                  <a:pt x="6066" y="516"/>
                </a:lnTo>
                <a:lnTo>
                  <a:pt x="6072" y="528"/>
                </a:lnTo>
                <a:lnTo>
                  <a:pt x="6078" y="544"/>
                </a:lnTo>
                <a:lnTo>
                  <a:pt x="6078" y="560"/>
                </a:lnTo>
                <a:lnTo>
                  <a:pt x="6078" y="576"/>
                </a:lnTo>
                <a:lnTo>
                  <a:pt x="6072" y="592"/>
                </a:lnTo>
                <a:lnTo>
                  <a:pt x="6066" y="604"/>
                </a:lnTo>
                <a:lnTo>
                  <a:pt x="6056" y="616"/>
                </a:lnTo>
                <a:lnTo>
                  <a:pt x="6044" y="626"/>
                </a:lnTo>
                <a:lnTo>
                  <a:pt x="6030" y="634"/>
                </a:lnTo>
                <a:lnTo>
                  <a:pt x="6016" y="638"/>
                </a:lnTo>
                <a:lnTo>
                  <a:pt x="5998" y="640"/>
                </a:lnTo>
                <a:close/>
                <a:moveTo>
                  <a:pt x="5998" y="432"/>
                </a:moveTo>
                <a:lnTo>
                  <a:pt x="5998" y="432"/>
                </a:lnTo>
                <a:lnTo>
                  <a:pt x="5982" y="430"/>
                </a:lnTo>
                <a:lnTo>
                  <a:pt x="5968" y="426"/>
                </a:lnTo>
                <a:lnTo>
                  <a:pt x="5954" y="418"/>
                </a:lnTo>
                <a:lnTo>
                  <a:pt x="5942" y="408"/>
                </a:lnTo>
                <a:lnTo>
                  <a:pt x="5932" y="396"/>
                </a:lnTo>
                <a:lnTo>
                  <a:pt x="5926" y="384"/>
                </a:lnTo>
                <a:lnTo>
                  <a:pt x="5920" y="368"/>
                </a:lnTo>
                <a:lnTo>
                  <a:pt x="5918" y="352"/>
                </a:lnTo>
                <a:lnTo>
                  <a:pt x="5920" y="336"/>
                </a:lnTo>
                <a:lnTo>
                  <a:pt x="5926" y="320"/>
                </a:lnTo>
                <a:lnTo>
                  <a:pt x="5932" y="308"/>
                </a:lnTo>
                <a:lnTo>
                  <a:pt x="5942" y="296"/>
                </a:lnTo>
                <a:lnTo>
                  <a:pt x="5954" y="286"/>
                </a:lnTo>
                <a:lnTo>
                  <a:pt x="5968" y="278"/>
                </a:lnTo>
                <a:lnTo>
                  <a:pt x="5982" y="274"/>
                </a:lnTo>
                <a:lnTo>
                  <a:pt x="5998" y="272"/>
                </a:lnTo>
                <a:lnTo>
                  <a:pt x="6016" y="274"/>
                </a:lnTo>
                <a:lnTo>
                  <a:pt x="6030" y="278"/>
                </a:lnTo>
                <a:lnTo>
                  <a:pt x="6044" y="286"/>
                </a:lnTo>
                <a:lnTo>
                  <a:pt x="6056" y="296"/>
                </a:lnTo>
                <a:lnTo>
                  <a:pt x="6066" y="308"/>
                </a:lnTo>
                <a:lnTo>
                  <a:pt x="6072" y="320"/>
                </a:lnTo>
                <a:lnTo>
                  <a:pt x="6078" y="336"/>
                </a:lnTo>
                <a:lnTo>
                  <a:pt x="6078" y="352"/>
                </a:lnTo>
                <a:lnTo>
                  <a:pt x="6078" y="368"/>
                </a:lnTo>
                <a:lnTo>
                  <a:pt x="6072" y="384"/>
                </a:lnTo>
                <a:lnTo>
                  <a:pt x="6066" y="396"/>
                </a:lnTo>
                <a:lnTo>
                  <a:pt x="6056" y="408"/>
                </a:lnTo>
                <a:lnTo>
                  <a:pt x="6044" y="418"/>
                </a:lnTo>
                <a:lnTo>
                  <a:pt x="6030" y="426"/>
                </a:lnTo>
                <a:lnTo>
                  <a:pt x="6016" y="430"/>
                </a:lnTo>
                <a:lnTo>
                  <a:pt x="5998" y="432"/>
                </a:lnTo>
                <a:close/>
                <a:moveTo>
                  <a:pt x="5998" y="224"/>
                </a:moveTo>
                <a:lnTo>
                  <a:pt x="5998" y="224"/>
                </a:lnTo>
                <a:lnTo>
                  <a:pt x="5982" y="222"/>
                </a:lnTo>
                <a:lnTo>
                  <a:pt x="5968" y="218"/>
                </a:lnTo>
                <a:lnTo>
                  <a:pt x="5954" y="210"/>
                </a:lnTo>
                <a:lnTo>
                  <a:pt x="5942" y="200"/>
                </a:lnTo>
                <a:lnTo>
                  <a:pt x="5932" y="188"/>
                </a:lnTo>
                <a:lnTo>
                  <a:pt x="5926" y="176"/>
                </a:lnTo>
                <a:lnTo>
                  <a:pt x="5920" y="160"/>
                </a:lnTo>
                <a:lnTo>
                  <a:pt x="5918" y="144"/>
                </a:lnTo>
                <a:lnTo>
                  <a:pt x="5920" y="128"/>
                </a:lnTo>
                <a:lnTo>
                  <a:pt x="5926" y="112"/>
                </a:lnTo>
                <a:lnTo>
                  <a:pt x="5932" y="100"/>
                </a:lnTo>
                <a:lnTo>
                  <a:pt x="5942" y="88"/>
                </a:lnTo>
                <a:lnTo>
                  <a:pt x="5954" y="78"/>
                </a:lnTo>
                <a:lnTo>
                  <a:pt x="5968" y="70"/>
                </a:lnTo>
                <a:lnTo>
                  <a:pt x="5982" y="66"/>
                </a:lnTo>
                <a:lnTo>
                  <a:pt x="5998" y="64"/>
                </a:lnTo>
                <a:lnTo>
                  <a:pt x="6016" y="66"/>
                </a:lnTo>
                <a:lnTo>
                  <a:pt x="6030" y="70"/>
                </a:lnTo>
                <a:lnTo>
                  <a:pt x="6044" y="78"/>
                </a:lnTo>
                <a:lnTo>
                  <a:pt x="6056" y="88"/>
                </a:lnTo>
                <a:lnTo>
                  <a:pt x="6066" y="100"/>
                </a:lnTo>
                <a:lnTo>
                  <a:pt x="6072" y="112"/>
                </a:lnTo>
                <a:lnTo>
                  <a:pt x="6078" y="128"/>
                </a:lnTo>
                <a:lnTo>
                  <a:pt x="6078" y="144"/>
                </a:lnTo>
                <a:lnTo>
                  <a:pt x="6078" y="160"/>
                </a:lnTo>
                <a:lnTo>
                  <a:pt x="6072" y="176"/>
                </a:lnTo>
                <a:lnTo>
                  <a:pt x="6066" y="188"/>
                </a:lnTo>
                <a:lnTo>
                  <a:pt x="6056" y="200"/>
                </a:lnTo>
                <a:lnTo>
                  <a:pt x="6044" y="210"/>
                </a:lnTo>
                <a:lnTo>
                  <a:pt x="6030" y="218"/>
                </a:lnTo>
                <a:lnTo>
                  <a:pt x="6016" y="222"/>
                </a:lnTo>
                <a:lnTo>
                  <a:pt x="5998" y="224"/>
                </a:lnTo>
                <a:close/>
                <a:moveTo>
                  <a:pt x="6208" y="4824"/>
                </a:moveTo>
                <a:lnTo>
                  <a:pt x="6208" y="4824"/>
                </a:lnTo>
                <a:lnTo>
                  <a:pt x="6192" y="4822"/>
                </a:lnTo>
                <a:lnTo>
                  <a:pt x="6176" y="4818"/>
                </a:lnTo>
                <a:lnTo>
                  <a:pt x="6164" y="4810"/>
                </a:lnTo>
                <a:lnTo>
                  <a:pt x="6152" y="4800"/>
                </a:lnTo>
                <a:lnTo>
                  <a:pt x="6142" y="4788"/>
                </a:lnTo>
                <a:lnTo>
                  <a:pt x="6134" y="4776"/>
                </a:lnTo>
                <a:lnTo>
                  <a:pt x="6130" y="4760"/>
                </a:lnTo>
                <a:lnTo>
                  <a:pt x="6128" y="4744"/>
                </a:lnTo>
                <a:lnTo>
                  <a:pt x="6130" y="4728"/>
                </a:lnTo>
                <a:lnTo>
                  <a:pt x="6134" y="4712"/>
                </a:lnTo>
                <a:lnTo>
                  <a:pt x="6142" y="4700"/>
                </a:lnTo>
                <a:lnTo>
                  <a:pt x="6152" y="4688"/>
                </a:lnTo>
                <a:lnTo>
                  <a:pt x="6164" y="4678"/>
                </a:lnTo>
                <a:lnTo>
                  <a:pt x="6176" y="4670"/>
                </a:lnTo>
                <a:lnTo>
                  <a:pt x="6192" y="4666"/>
                </a:lnTo>
                <a:lnTo>
                  <a:pt x="6208" y="4664"/>
                </a:lnTo>
                <a:lnTo>
                  <a:pt x="6224" y="4666"/>
                </a:lnTo>
                <a:lnTo>
                  <a:pt x="6240" y="4670"/>
                </a:lnTo>
                <a:lnTo>
                  <a:pt x="6252" y="4678"/>
                </a:lnTo>
                <a:lnTo>
                  <a:pt x="6264" y="4688"/>
                </a:lnTo>
                <a:lnTo>
                  <a:pt x="6274" y="4700"/>
                </a:lnTo>
                <a:lnTo>
                  <a:pt x="6282" y="4712"/>
                </a:lnTo>
                <a:lnTo>
                  <a:pt x="6286" y="4728"/>
                </a:lnTo>
                <a:lnTo>
                  <a:pt x="6288" y="4744"/>
                </a:lnTo>
                <a:lnTo>
                  <a:pt x="6286" y="4760"/>
                </a:lnTo>
                <a:lnTo>
                  <a:pt x="6282" y="4776"/>
                </a:lnTo>
                <a:lnTo>
                  <a:pt x="6274" y="4788"/>
                </a:lnTo>
                <a:lnTo>
                  <a:pt x="6264" y="4800"/>
                </a:lnTo>
                <a:lnTo>
                  <a:pt x="6252" y="4810"/>
                </a:lnTo>
                <a:lnTo>
                  <a:pt x="6240" y="4818"/>
                </a:lnTo>
                <a:lnTo>
                  <a:pt x="6224" y="4822"/>
                </a:lnTo>
                <a:lnTo>
                  <a:pt x="6208" y="4824"/>
                </a:lnTo>
                <a:close/>
                <a:moveTo>
                  <a:pt x="6208" y="4608"/>
                </a:moveTo>
                <a:lnTo>
                  <a:pt x="6208" y="4608"/>
                </a:lnTo>
                <a:lnTo>
                  <a:pt x="6192" y="4606"/>
                </a:lnTo>
                <a:lnTo>
                  <a:pt x="6176" y="4602"/>
                </a:lnTo>
                <a:lnTo>
                  <a:pt x="6164" y="4594"/>
                </a:lnTo>
                <a:lnTo>
                  <a:pt x="6152" y="4584"/>
                </a:lnTo>
                <a:lnTo>
                  <a:pt x="6142" y="4572"/>
                </a:lnTo>
                <a:lnTo>
                  <a:pt x="6134" y="4560"/>
                </a:lnTo>
                <a:lnTo>
                  <a:pt x="6130" y="4544"/>
                </a:lnTo>
                <a:lnTo>
                  <a:pt x="6128" y="4528"/>
                </a:lnTo>
                <a:lnTo>
                  <a:pt x="6130" y="4512"/>
                </a:lnTo>
                <a:lnTo>
                  <a:pt x="6134" y="4496"/>
                </a:lnTo>
                <a:lnTo>
                  <a:pt x="6142" y="4484"/>
                </a:lnTo>
                <a:lnTo>
                  <a:pt x="6152" y="4472"/>
                </a:lnTo>
                <a:lnTo>
                  <a:pt x="6164" y="4462"/>
                </a:lnTo>
                <a:lnTo>
                  <a:pt x="6176" y="4454"/>
                </a:lnTo>
                <a:lnTo>
                  <a:pt x="6192" y="4450"/>
                </a:lnTo>
                <a:lnTo>
                  <a:pt x="6208" y="4448"/>
                </a:lnTo>
                <a:lnTo>
                  <a:pt x="6224" y="4450"/>
                </a:lnTo>
                <a:lnTo>
                  <a:pt x="6240" y="4454"/>
                </a:lnTo>
                <a:lnTo>
                  <a:pt x="6252" y="4462"/>
                </a:lnTo>
                <a:lnTo>
                  <a:pt x="6264" y="4472"/>
                </a:lnTo>
                <a:lnTo>
                  <a:pt x="6274" y="4484"/>
                </a:lnTo>
                <a:lnTo>
                  <a:pt x="6282" y="4496"/>
                </a:lnTo>
                <a:lnTo>
                  <a:pt x="6286" y="4512"/>
                </a:lnTo>
                <a:lnTo>
                  <a:pt x="6288" y="4528"/>
                </a:lnTo>
                <a:lnTo>
                  <a:pt x="6286" y="4544"/>
                </a:lnTo>
                <a:lnTo>
                  <a:pt x="6282" y="4560"/>
                </a:lnTo>
                <a:lnTo>
                  <a:pt x="6274" y="4572"/>
                </a:lnTo>
                <a:lnTo>
                  <a:pt x="6264" y="4584"/>
                </a:lnTo>
                <a:lnTo>
                  <a:pt x="6252" y="4594"/>
                </a:lnTo>
                <a:lnTo>
                  <a:pt x="6240" y="4602"/>
                </a:lnTo>
                <a:lnTo>
                  <a:pt x="6224" y="4606"/>
                </a:lnTo>
                <a:lnTo>
                  <a:pt x="6208" y="4608"/>
                </a:lnTo>
                <a:close/>
                <a:moveTo>
                  <a:pt x="6208" y="4406"/>
                </a:moveTo>
                <a:lnTo>
                  <a:pt x="6208" y="4406"/>
                </a:lnTo>
                <a:lnTo>
                  <a:pt x="6192" y="4404"/>
                </a:lnTo>
                <a:lnTo>
                  <a:pt x="6176" y="4400"/>
                </a:lnTo>
                <a:lnTo>
                  <a:pt x="6164" y="4392"/>
                </a:lnTo>
                <a:lnTo>
                  <a:pt x="6152" y="4382"/>
                </a:lnTo>
                <a:lnTo>
                  <a:pt x="6142" y="4370"/>
                </a:lnTo>
                <a:lnTo>
                  <a:pt x="6134" y="4356"/>
                </a:lnTo>
                <a:lnTo>
                  <a:pt x="6130" y="4342"/>
                </a:lnTo>
                <a:lnTo>
                  <a:pt x="6128" y="4326"/>
                </a:lnTo>
                <a:lnTo>
                  <a:pt x="6130" y="4310"/>
                </a:lnTo>
                <a:lnTo>
                  <a:pt x="6134" y="4294"/>
                </a:lnTo>
                <a:lnTo>
                  <a:pt x="6142" y="4282"/>
                </a:lnTo>
                <a:lnTo>
                  <a:pt x="6152" y="4270"/>
                </a:lnTo>
                <a:lnTo>
                  <a:pt x="6164" y="4260"/>
                </a:lnTo>
                <a:lnTo>
                  <a:pt x="6176" y="4252"/>
                </a:lnTo>
                <a:lnTo>
                  <a:pt x="6192" y="4248"/>
                </a:lnTo>
                <a:lnTo>
                  <a:pt x="6208" y="4246"/>
                </a:lnTo>
                <a:lnTo>
                  <a:pt x="6224" y="4248"/>
                </a:lnTo>
                <a:lnTo>
                  <a:pt x="6240" y="4252"/>
                </a:lnTo>
                <a:lnTo>
                  <a:pt x="6252" y="4260"/>
                </a:lnTo>
                <a:lnTo>
                  <a:pt x="6264" y="4270"/>
                </a:lnTo>
                <a:lnTo>
                  <a:pt x="6274" y="4282"/>
                </a:lnTo>
                <a:lnTo>
                  <a:pt x="6282" y="4294"/>
                </a:lnTo>
                <a:lnTo>
                  <a:pt x="6286" y="4310"/>
                </a:lnTo>
                <a:lnTo>
                  <a:pt x="6288" y="4326"/>
                </a:lnTo>
                <a:lnTo>
                  <a:pt x="6286" y="4342"/>
                </a:lnTo>
                <a:lnTo>
                  <a:pt x="6282" y="4356"/>
                </a:lnTo>
                <a:lnTo>
                  <a:pt x="6274" y="4370"/>
                </a:lnTo>
                <a:lnTo>
                  <a:pt x="6264" y="4382"/>
                </a:lnTo>
                <a:lnTo>
                  <a:pt x="6252" y="4392"/>
                </a:lnTo>
                <a:lnTo>
                  <a:pt x="6240" y="4400"/>
                </a:lnTo>
                <a:lnTo>
                  <a:pt x="6224" y="4404"/>
                </a:lnTo>
                <a:lnTo>
                  <a:pt x="6208" y="4406"/>
                </a:lnTo>
                <a:close/>
                <a:moveTo>
                  <a:pt x="6208" y="4196"/>
                </a:moveTo>
                <a:lnTo>
                  <a:pt x="6208" y="4196"/>
                </a:lnTo>
                <a:lnTo>
                  <a:pt x="6192" y="4196"/>
                </a:lnTo>
                <a:lnTo>
                  <a:pt x="6176" y="4190"/>
                </a:lnTo>
                <a:lnTo>
                  <a:pt x="6164" y="4184"/>
                </a:lnTo>
                <a:lnTo>
                  <a:pt x="6152" y="4174"/>
                </a:lnTo>
                <a:lnTo>
                  <a:pt x="6142" y="4162"/>
                </a:lnTo>
                <a:lnTo>
                  <a:pt x="6134" y="4148"/>
                </a:lnTo>
                <a:lnTo>
                  <a:pt x="6130" y="4132"/>
                </a:lnTo>
                <a:lnTo>
                  <a:pt x="6128" y="4116"/>
                </a:lnTo>
                <a:lnTo>
                  <a:pt x="6130" y="4100"/>
                </a:lnTo>
                <a:lnTo>
                  <a:pt x="6134" y="4086"/>
                </a:lnTo>
                <a:lnTo>
                  <a:pt x="6142" y="4072"/>
                </a:lnTo>
                <a:lnTo>
                  <a:pt x="6152" y="4060"/>
                </a:lnTo>
                <a:lnTo>
                  <a:pt x="6164" y="4050"/>
                </a:lnTo>
                <a:lnTo>
                  <a:pt x="6176" y="4044"/>
                </a:lnTo>
                <a:lnTo>
                  <a:pt x="6192" y="4038"/>
                </a:lnTo>
                <a:lnTo>
                  <a:pt x="6208" y="4036"/>
                </a:lnTo>
                <a:lnTo>
                  <a:pt x="6224" y="4038"/>
                </a:lnTo>
                <a:lnTo>
                  <a:pt x="6240" y="4044"/>
                </a:lnTo>
                <a:lnTo>
                  <a:pt x="6252" y="4050"/>
                </a:lnTo>
                <a:lnTo>
                  <a:pt x="6264" y="4060"/>
                </a:lnTo>
                <a:lnTo>
                  <a:pt x="6274" y="4072"/>
                </a:lnTo>
                <a:lnTo>
                  <a:pt x="6282" y="4086"/>
                </a:lnTo>
                <a:lnTo>
                  <a:pt x="6286" y="4100"/>
                </a:lnTo>
                <a:lnTo>
                  <a:pt x="6288" y="4116"/>
                </a:lnTo>
                <a:lnTo>
                  <a:pt x="6286" y="4132"/>
                </a:lnTo>
                <a:lnTo>
                  <a:pt x="6282" y="4148"/>
                </a:lnTo>
                <a:lnTo>
                  <a:pt x="6274" y="4162"/>
                </a:lnTo>
                <a:lnTo>
                  <a:pt x="6264" y="4174"/>
                </a:lnTo>
                <a:lnTo>
                  <a:pt x="6252" y="4184"/>
                </a:lnTo>
                <a:lnTo>
                  <a:pt x="6240" y="4190"/>
                </a:lnTo>
                <a:lnTo>
                  <a:pt x="6224" y="4196"/>
                </a:lnTo>
                <a:lnTo>
                  <a:pt x="6208" y="4196"/>
                </a:lnTo>
                <a:close/>
                <a:moveTo>
                  <a:pt x="6208" y="3988"/>
                </a:moveTo>
                <a:lnTo>
                  <a:pt x="6208" y="3988"/>
                </a:lnTo>
                <a:lnTo>
                  <a:pt x="6192" y="3986"/>
                </a:lnTo>
                <a:lnTo>
                  <a:pt x="6176" y="3982"/>
                </a:lnTo>
                <a:lnTo>
                  <a:pt x="6164" y="3974"/>
                </a:lnTo>
                <a:lnTo>
                  <a:pt x="6152" y="3964"/>
                </a:lnTo>
                <a:lnTo>
                  <a:pt x="6142" y="3952"/>
                </a:lnTo>
                <a:lnTo>
                  <a:pt x="6134" y="3940"/>
                </a:lnTo>
                <a:lnTo>
                  <a:pt x="6130" y="3924"/>
                </a:lnTo>
                <a:lnTo>
                  <a:pt x="6128" y="3908"/>
                </a:lnTo>
                <a:lnTo>
                  <a:pt x="6130" y="3892"/>
                </a:lnTo>
                <a:lnTo>
                  <a:pt x="6134" y="3878"/>
                </a:lnTo>
                <a:lnTo>
                  <a:pt x="6142" y="3864"/>
                </a:lnTo>
                <a:lnTo>
                  <a:pt x="6152" y="3852"/>
                </a:lnTo>
                <a:lnTo>
                  <a:pt x="6164" y="3842"/>
                </a:lnTo>
                <a:lnTo>
                  <a:pt x="6176" y="3834"/>
                </a:lnTo>
                <a:lnTo>
                  <a:pt x="6192" y="3830"/>
                </a:lnTo>
                <a:lnTo>
                  <a:pt x="6208" y="3828"/>
                </a:lnTo>
                <a:lnTo>
                  <a:pt x="6224" y="3830"/>
                </a:lnTo>
                <a:lnTo>
                  <a:pt x="6240" y="3834"/>
                </a:lnTo>
                <a:lnTo>
                  <a:pt x="6252" y="3842"/>
                </a:lnTo>
                <a:lnTo>
                  <a:pt x="6264" y="3852"/>
                </a:lnTo>
                <a:lnTo>
                  <a:pt x="6274" y="3864"/>
                </a:lnTo>
                <a:lnTo>
                  <a:pt x="6282" y="3878"/>
                </a:lnTo>
                <a:lnTo>
                  <a:pt x="6286" y="3892"/>
                </a:lnTo>
                <a:lnTo>
                  <a:pt x="6288" y="3908"/>
                </a:lnTo>
                <a:lnTo>
                  <a:pt x="6286" y="3924"/>
                </a:lnTo>
                <a:lnTo>
                  <a:pt x="6282" y="3940"/>
                </a:lnTo>
                <a:lnTo>
                  <a:pt x="6274" y="3952"/>
                </a:lnTo>
                <a:lnTo>
                  <a:pt x="6264" y="3964"/>
                </a:lnTo>
                <a:lnTo>
                  <a:pt x="6252" y="3974"/>
                </a:lnTo>
                <a:lnTo>
                  <a:pt x="6240" y="3982"/>
                </a:lnTo>
                <a:lnTo>
                  <a:pt x="6224" y="3986"/>
                </a:lnTo>
                <a:lnTo>
                  <a:pt x="6208" y="3988"/>
                </a:lnTo>
                <a:close/>
                <a:moveTo>
                  <a:pt x="6208" y="3776"/>
                </a:moveTo>
                <a:lnTo>
                  <a:pt x="6208" y="3776"/>
                </a:lnTo>
                <a:lnTo>
                  <a:pt x="6192" y="3774"/>
                </a:lnTo>
                <a:lnTo>
                  <a:pt x="6176" y="3770"/>
                </a:lnTo>
                <a:lnTo>
                  <a:pt x="6164" y="3762"/>
                </a:lnTo>
                <a:lnTo>
                  <a:pt x="6152" y="3752"/>
                </a:lnTo>
                <a:lnTo>
                  <a:pt x="6142" y="3740"/>
                </a:lnTo>
                <a:lnTo>
                  <a:pt x="6134" y="3728"/>
                </a:lnTo>
                <a:lnTo>
                  <a:pt x="6130" y="3712"/>
                </a:lnTo>
                <a:lnTo>
                  <a:pt x="6128" y="3696"/>
                </a:lnTo>
                <a:lnTo>
                  <a:pt x="6130" y="3680"/>
                </a:lnTo>
                <a:lnTo>
                  <a:pt x="6134" y="3664"/>
                </a:lnTo>
                <a:lnTo>
                  <a:pt x="6142" y="3652"/>
                </a:lnTo>
                <a:lnTo>
                  <a:pt x="6152" y="3640"/>
                </a:lnTo>
                <a:lnTo>
                  <a:pt x="6164" y="3630"/>
                </a:lnTo>
                <a:lnTo>
                  <a:pt x="6176" y="3622"/>
                </a:lnTo>
                <a:lnTo>
                  <a:pt x="6192" y="3618"/>
                </a:lnTo>
                <a:lnTo>
                  <a:pt x="6208" y="3616"/>
                </a:lnTo>
                <a:lnTo>
                  <a:pt x="6224" y="3618"/>
                </a:lnTo>
                <a:lnTo>
                  <a:pt x="6240" y="3622"/>
                </a:lnTo>
                <a:lnTo>
                  <a:pt x="6252" y="3630"/>
                </a:lnTo>
                <a:lnTo>
                  <a:pt x="6264" y="3640"/>
                </a:lnTo>
                <a:lnTo>
                  <a:pt x="6274" y="3652"/>
                </a:lnTo>
                <a:lnTo>
                  <a:pt x="6282" y="3664"/>
                </a:lnTo>
                <a:lnTo>
                  <a:pt x="6286" y="3680"/>
                </a:lnTo>
                <a:lnTo>
                  <a:pt x="6288" y="3696"/>
                </a:lnTo>
                <a:lnTo>
                  <a:pt x="6286" y="3712"/>
                </a:lnTo>
                <a:lnTo>
                  <a:pt x="6282" y="3728"/>
                </a:lnTo>
                <a:lnTo>
                  <a:pt x="6274" y="3740"/>
                </a:lnTo>
                <a:lnTo>
                  <a:pt x="6264" y="3752"/>
                </a:lnTo>
                <a:lnTo>
                  <a:pt x="6252" y="3762"/>
                </a:lnTo>
                <a:lnTo>
                  <a:pt x="6240" y="3770"/>
                </a:lnTo>
                <a:lnTo>
                  <a:pt x="6224" y="3774"/>
                </a:lnTo>
                <a:lnTo>
                  <a:pt x="6208" y="3776"/>
                </a:lnTo>
                <a:close/>
                <a:moveTo>
                  <a:pt x="6208" y="3560"/>
                </a:moveTo>
                <a:lnTo>
                  <a:pt x="6208" y="3560"/>
                </a:lnTo>
                <a:lnTo>
                  <a:pt x="6192" y="3558"/>
                </a:lnTo>
                <a:lnTo>
                  <a:pt x="6176" y="3554"/>
                </a:lnTo>
                <a:lnTo>
                  <a:pt x="6164" y="3546"/>
                </a:lnTo>
                <a:lnTo>
                  <a:pt x="6152" y="3536"/>
                </a:lnTo>
                <a:lnTo>
                  <a:pt x="6142" y="3524"/>
                </a:lnTo>
                <a:lnTo>
                  <a:pt x="6134" y="3512"/>
                </a:lnTo>
                <a:lnTo>
                  <a:pt x="6130" y="3496"/>
                </a:lnTo>
                <a:lnTo>
                  <a:pt x="6128" y="3480"/>
                </a:lnTo>
                <a:lnTo>
                  <a:pt x="6130" y="3464"/>
                </a:lnTo>
                <a:lnTo>
                  <a:pt x="6134" y="3448"/>
                </a:lnTo>
                <a:lnTo>
                  <a:pt x="6142" y="3436"/>
                </a:lnTo>
                <a:lnTo>
                  <a:pt x="6152" y="3424"/>
                </a:lnTo>
                <a:lnTo>
                  <a:pt x="6164" y="3414"/>
                </a:lnTo>
                <a:lnTo>
                  <a:pt x="6176" y="3406"/>
                </a:lnTo>
                <a:lnTo>
                  <a:pt x="6192" y="3402"/>
                </a:lnTo>
                <a:lnTo>
                  <a:pt x="6208" y="3400"/>
                </a:lnTo>
                <a:lnTo>
                  <a:pt x="6224" y="3402"/>
                </a:lnTo>
                <a:lnTo>
                  <a:pt x="6240" y="3406"/>
                </a:lnTo>
                <a:lnTo>
                  <a:pt x="6252" y="3414"/>
                </a:lnTo>
                <a:lnTo>
                  <a:pt x="6264" y="3424"/>
                </a:lnTo>
                <a:lnTo>
                  <a:pt x="6274" y="3436"/>
                </a:lnTo>
                <a:lnTo>
                  <a:pt x="6282" y="3448"/>
                </a:lnTo>
                <a:lnTo>
                  <a:pt x="6286" y="3464"/>
                </a:lnTo>
                <a:lnTo>
                  <a:pt x="6288" y="3480"/>
                </a:lnTo>
                <a:lnTo>
                  <a:pt x="6286" y="3496"/>
                </a:lnTo>
                <a:lnTo>
                  <a:pt x="6282" y="3512"/>
                </a:lnTo>
                <a:lnTo>
                  <a:pt x="6274" y="3524"/>
                </a:lnTo>
                <a:lnTo>
                  <a:pt x="6264" y="3536"/>
                </a:lnTo>
                <a:lnTo>
                  <a:pt x="6252" y="3546"/>
                </a:lnTo>
                <a:lnTo>
                  <a:pt x="6240" y="3554"/>
                </a:lnTo>
                <a:lnTo>
                  <a:pt x="6224" y="3558"/>
                </a:lnTo>
                <a:lnTo>
                  <a:pt x="6208" y="3560"/>
                </a:lnTo>
                <a:close/>
                <a:moveTo>
                  <a:pt x="6208" y="3352"/>
                </a:moveTo>
                <a:lnTo>
                  <a:pt x="6208" y="3352"/>
                </a:lnTo>
                <a:lnTo>
                  <a:pt x="6192" y="3350"/>
                </a:lnTo>
                <a:lnTo>
                  <a:pt x="6176" y="3346"/>
                </a:lnTo>
                <a:lnTo>
                  <a:pt x="6164" y="3338"/>
                </a:lnTo>
                <a:lnTo>
                  <a:pt x="6152" y="3328"/>
                </a:lnTo>
                <a:lnTo>
                  <a:pt x="6142" y="3316"/>
                </a:lnTo>
                <a:lnTo>
                  <a:pt x="6134" y="3304"/>
                </a:lnTo>
                <a:lnTo>
                  <a:pt x="6130" y="3288"/>
                </a:lnTo>
                <a:lnTo>
                  <a:pt x="6128" y="3272"/>
                </a:lnTo>
                <a:lnTo>
                  <a:pt x="6130" y="3256"/>
                </a:lnTo>
                <a:lnTo>
                  <a:pt x="6134" y="3240"/>
                </a:lnTo>
                <a:lnTo>
                  <a:pt x="6142" y="3228"/>
                </a:lnTo>
                <a:lnTo>
                  <a:pt x="6152" y="3216"/>
                </a:lnTo>
                <a:lnTo>
                  <a:pt x="6164" y="3206"/>
                </a:lnTo>
                <a:lnTo>
                  <a:pt x="6176" y="3198"/>
                </a:lnTo>
                <a:lnTo>
                  <a:pt x="6192" y="3194"/>
                </a:lnTo>
                <a:lnTo>
                  <a:pt x="6208" y="3192"/>
                </a:lnTo>
                <a:lnTo>
                  <a:pt x="6224" y="3194"/>
                </a:lnTo>
                <a:lnTo>
                  <a:pt x="6240" y="3198"/>
                </a:lnTo>
                <a:lnTo>
                  <a:pt x="6252" y="3206"/>
                </a:lnTo>
                <a:lnTo>
                  <a:pt x="6264" y="3216"/>
                </a:lnTo>
                <a:lnTo>
                  <a:pt x="6274" y="3228"/>
                </a:lnTo>
                <a:lnTo>
                  <a:pt x="6282" y="3240"/>
                </a:lnTo>
                <a:lnTo>
                  <a:pt x="6286" y="3256"/>
                </a:lnTo>
                <a:lnTo>
                  <a:pt x="6288" y="3272"/>
                </a:lnTo>
                <a:lnTo>
                  <a:pt x="6286" y="3288"/>
                </a:lnTo>
                <a:lnTo>
                  <a:pt x="6282" y="3304"/>
                </a:lnTo>
                <a:lnTo>
                  <a:pt x="6274" y="3316"/>
                </a:lnTo>
                <a:lnTo>
                  <a:pt x="6264" y="3328"/>
                </a:lnTo>
                <a:lnTo>
                  <a:pt x="6252" y="3338"/>
                </a:lnTo>
                <a:lnTo>
                  <a:pt x="6240" y="3346"/>
                </a:lnTo>
                <a:lnTo>
                  <a:pt x="6224" y="3350"/>
                </a:lnTo>
                <a:lnTo>
                  <a:pt x="6208" y="3352"/>
                </a:lnTo>
                <a:close/>
                <a:moveTo>
                  <a:pt x="6208" y="3144"/>
                </a:moveTo>
                <a:lnTo>
                  <a:pt x="6208" y="3144"/>
                </a:lnTo>
                <a:lnTo>
                  <a:pt x="6192" y="3142"/>
                </a:lnTo>
                <a:lnTo>
                  <a:pt x="6176" y="3138"/>
                </a:lnTo>
                <a:lnTo>
                  <a:pt x="6164" y="3130"/>
                </a:lnTo>
                <a:lnTo>
                  <a:pt x="6152" y="3120"/>
                </a:lnTo>
                <a:lnTo>
                  <a:pt x="6142" y="3108"/>
                </a:lnTo>
                <a:lnTo>
                  <a:pt x="6134" y="3096"/>
                </a:lnTo>
                <a:lnTo>
                  <a:pt x="6130" y="3080"/>
                </a:lnTo>
                <a:lnTo>
                  <a:pt x="6128" y="3064"/>
                </a:lnTo>
                <a:lnTo>
                  <a:pt x="6130" y="3048"/>
                </a:lnTo>
                <a:lnTo>
                  <a:pt x="6134" y="3032"/>
                </a:lnTo>
                <a:lnTo>
                  <a:pt x="6142" y="3020"/>
                </a:lnTo>
                <a:lnTo>
                  <a:pt x="6152" y="3008"/>
                </a:lnTo>
                <a:lnTo>
                  <a:pt x="6164" y="2998"/>
                </a:lnTo>
                <a:lnTo>
                  <a:pt x="6176" y="2990"/>
                </a:lnTo>
                <a:lnTo>
                  <a:pt x="6192" y="2986"/>
                </a:lnTo>
                <a:lnTo>
                  <a:pt x="6208" y="2984"/>
                </a:lnTo>
                <a:lnTo>
                  <a:pt x="6224" y="2986"/>
                </a:lnTo>
                <a:lnTo>
                  <a:pt x="6240" y="2990"/>
                </a:lnTo>
                <a:lnTo>
                  <a:pt x="6252" y="2998"/>
                </a:lnTo>
                <a:lnTo>
                  <a:pt x="6264" y="3008"/>
                </a:lnTo>
                <a:lnTo>
                  <a:pt x="6274" y="3020"/>
                </a:lnTo>
                <a:lnTo>
                  <a:pt x="6282" y="3032"/>
                </a:lnTo>
                <a:lnTo>
                  <a:pt x="6286" y="3048"/>
                </a:lnTo>
                <a:lnTo>
                  <a:pt x="6288" y="3064"/>
                </a:lnTo>
                <a:lnTo>
                  <a:pt x="6286" y="3080"/>
                </a:lnTo>
                <a:lnTo>
                  <a:pt x="6282" y="3096"/>
                </a:lnTo>
                <a:lnTo>
                  <a:pt x="6274" y="3108"/>
                </a:lnTo>
                <a:lnTo>
                  <a:pt x="6264" y="3120"/>
                </a:lnTo>
                <a:lnTo>
                  <a:pt x="6252" y="3130"/>
                </a:lnTo>
                <a:lnTo>
                  <a:pt x="6240" y="3138"/>
                </a:lnTo>
                <a:lnTo>
                  <a:pt x="6224" y="3142"/>
                </a:lnTo>
                <a:lnTo>
                  <a:pt x="6208" y="3144"/>
                </a:lnTo>
                <a:close/>
                <a:moveTo>
                  <a:pt x="6208" y="2928"/>
                </a:moveTo>
                <a:lnTo>
                  <a:pt x="6208" y="2928"/>
                </a:lnTo>
                <a:lnTo>
                  <a:pt x="6192" y="2926"/>
                </a:lnTo>
                <a:lnTo>
                  <a:pt x="6176" y="2922"/>
                </a:lnTo>
                <a:lnTo>
                  <a:pt x="6164" y="2914"/>
                </a:lnTo>
                <a:lnTo>
                  <a:pt x="6152" y="2904"/>
                </a:lnTo>
                <a:lnTo>
                  <a:pt x="6142" y="2892"/>
                </a:lnTo>
                <a:lnTo>
                  <a:pt x="6134" y="2880"/>
                </a:lnTo>
                <a:lnTo>
                  <a:pt x="6130" y="2864"/>
                </a:lnTo>
                <a:lnTo>
                  <a:pt x="6128" y="2848"/>
                </a:lnTo>
                <a:lnTo>
                  <a:pt x="6130" y="2832"/>
                </a:lnTo>
                <a:lnTo>
                  <a:pt x="6134" y="2816"/>
                </a:lnTo>
                <a:lnTo>
                  <a:pt x="6142" y="2804"/>
                </a:lnTo>
                <a:lnTo>
                  <a:pt x="6152" y="2792"/>
                </a:lnTo>
                <a:lnTo>
                  <a:pt x="6164" y="2782"/>
                </a:lnTo>
                <a:lnTo>
                  <a:pt x="6176" y="2774"/>
                </a:lnTo>
                <a:lnTo>
                  <a:pt x="6192" y="2770"/>
                </a:lnTo>
                <a:lnTo>
                  <a:pt x="6208" y="2768"/>
                </a:lnTo>
                <a:lnTo>
                  <a:pt x="6224" y="2770"/>
                </a:lnTo>
                <a:lnTo>
                  <a:pt x="6240" y="2774"/>
                </a:lnTo>
                <a:lnTo>
                  <a:pt x="6252" y="2782"/>
                </a:lnTo>
                <a:lnTo>
                  <a:pt x="6264" y="2792"/>
                </a:lnTo>
                <a:lnTo>
                  <a:pt x="6274" y="2804"/>
                </a:lnTo>
                <a:lnTo>
                  <a:pt x="6282" y="2816"/>
                </a:lnTo>
                <a:lnTo>
                  <a:pt x="6286" y="2832"/>
                </a:lnTo>
                <a:lnTo>
                  <a:pt x="6288" y="2848"/>
                </a:lnTo>
                <a:lnTo>
                  <a:pt x="6286" y="2864"/>
                </a:lnTo>
                <a:lnTo>
                  <a:pt x="6282" y="2880"/>
                </a:lnTo>
                <a:lnTo>
                  <a:pt x="6274" y="2892"/>
                </a:lnTo>
                <a:lnTo>
                  <a:pt x="6264" y="2904"/>
                </a:lnTo>
                <a:lnTo>
                  <a:pt x="6252" y="2914"/>
                </a:lnTo>
                <a:lnTo>
                  <a:pt x="6240" y="2922"/>
                </a:lnTo>
                <a:lnTo>
                  <a:pt x="6224" y="2926"/>
                </a:lnTo>
                <a:lnTo>
                  <a:pt x="6208" y="2928"/>
                </a:lnTo>
                <a:close/>
                <a:moveTo>
                  <a:pt x="6208" y="2728"/>
                </a:moveTo>
                <a:lnTo>
                  <a:pt x="6208" y="2728"/>
                </a:lnTo>
                <a:lnTo>
                  <a:pt x="6192" y="2726"/>
                </a:lnTo>
                <a:lnTo>
                  <a:pt x="6176" y="2722"/>
                </a:lnTo>
                <a:lnTo>
                  <a:pt x="6164" y="2714"/>
                </a:lnTo>
                <a:lnTo>
                  <a:pt x="6152" y="2704"/>
                </a:lnTo>
                <a:lnTo>
                  <a:pt x="6142" y="2692"/>
                </a:lnTo>
                <a:lnTo>
                  <a:pt x="6134" y="2680"/>
                </a:lnTo>
                <a:lnTo>
                  <a:pt x="6130" y="2664"/>
                </a:lnTo>
                <a:lnTo>
                  <a:pt x="6128" y="2648"/>
                </a:lnTo>
                <a:lnTo>
                  <a:pt x="6130" y="2632"/>
                </a:lnTo>
                <a:lnTo>
                  <a:pt x="6134" y="2616"/>
                </a:lnTo>
                <a:lnTo>
                  <a:pt x="6142" y="2604"/>
                </a:lnTo>
                <a:lnTo>
                  <a:pt x="6152" y="2592"/>
                </a:lnTo>
                <a:lnTo>
                  <a:pt x="6164" y="2582"/>
                </a:lnTo>
                <a:lnTo>
                  <a:pt x="6176" y="2574"/>
                </a:lnTo>
                <a:lnTo>
                  <a:pt x="6192" y="2570"/>
                </a:lnTo>
                <a:lnTo>
                  <a:pt x="6208" y="2568"/>
                </a:lnTo>
                <a:lnTo>
                  <a:pt x="6224" y="2570"/>
                </a:lnTo>
                <a:lnTo>
                  <a:pt x="6240" y="2574"/>
                </a:lnTo>
                <a:lnTo>
                  <a:pt x="6252" y="2582"/>
                </a:lnTo>
                <a:lnTo>
                  <a:pt x="6264" y="2592"/>
                </a:lnTo>
                <a:lnTo>
                  <a:pt x="6274" y="2604"/>
                </a:lnTo>
                <a:lnTo>
                  <a:pt x="6282" y="2616"/>
                </a:lnTo>
                <a:lnTo>
                  <a:pt x="6286" y="2632"/>
                </a:lnTo>
                <a:lnTo>
                  <a:pt x="6288" y="2648"/>
                </a:lnTo>
                <a:lnTo>
                  <a:pt x="6286" y="2664"/>
                </a:lnTo>
                <a:lnTo>
                  <a:pt x="6282" y="2680"/>
                </a:lnTo>
                <a:lnTo>
                  <a:pt x="6274" y="2692"/>
                </a:lnTo>
                <a:lnTo>
                  <a:pt x="6264" y="2704"/>
                </a:lnTo>
                <a:lnTo>
                  <a:pt x="6252" y="2714"/>
                </a:lnTo>
                <a:lnTo>
                  <a:pt x="6240" y="2722"/>
                </a:lnTo>
                <a:lnTo>
                  <a:pt x="6224" y="2726"/>
                </a:lnTo>
                <a:lnTo>
                  <a:pt x="6208" y="2728"/>
                </a:lnTo>
                <a:close/>
                <a:moveTo>
                  <a:pt x="6208" y="2520"/>
                </a:moveTo>
                <a:lnTo>
                  <a:pt x="6208" y="2520"/>
                </a:lnTo>
                <a:lnTo>
                  <a:pt x="6192" y="2518"/>
                </a:lnTo>
                <a:lnTo>
                  <a:pt x="6176" y="2514"/>
                </a:lnTo>
                <a:lnTo>
                  <a:pt x="6164" y="2506"/>
                </a:lnTo>
                <a:lnTo>
                  <a:pt x="6152" y="2496"/>
                </a:lnTo>
                <a:lnTo>
                  <a:pt x="6142" y="2484"/>
                </a:lnTo>
                <a:lnTo>
                  <a:pt x="6134" y="2472"/>
                </a:lnTo>
                <a:lnTo>
                  <a:pt x="6130" y="2456"/>
                </a:lnTo>
                <a:lnTo>
                  <a:pt x="6128" y="2440"/>
                </a:lnTo>
                <a:lnTo>
                  <a:pt x="6130" y="2424"/>
                </a:lnTo>
                <a:lnTo>
                  <a:pt x="6134" y="2408"/>
                </a:lnTo>
                <a:lnTo>
                  <a:pt x="6142" y="2396"/>
                </a:lnTo>
                <a:lnTo>
                  <a:pt x="6152" y="2384"/>
                </a:lnTo>
                <a:lnTo>
                  <a:pt x="6164" y="2374"/>
                </a:lnTo>
                <a:lnTo>
                  <a:pt x="6176" y="2366"/>
                </a:lnTo>
                <a:lnTo>
                  <a:pt x="6192" y="2362"/>
                </a:lnTo>
                <a:lnTo>
                  <a:pt x="6208" y="2360"/>
                </a:lnTo>
                <a:lnTo>
                  <a:pt x="6224" y="2362"/>
                </a:lnTo>
                <a:lnTo>
                  <a:pt x="6240" y="2366"/>
                </a:lnTo>
                <a:lnTo>
                  <a:pt x="6252" y="2374"/>
                </a:lnTo>
                <a:lnTo>
                  <a:pt x="6264" y="2384"/>
                </a:lnTo>
                <a:lnTo>
                  <a:pt x="6274" y="2396"/>
                </a:lnTo>
                <a:lnTo>
                  <a:pt x="6282" y="2408"/>
                </a:lnTo>
                <a:lnTo>
                  <a:pt x="6286" y="2424"/>
                </a:lnTo>
                <a:lnTo>
                  <a:pt x="6288" y="2440"/>
                </a:lnTo>
                <a:lnTo>
                  <a:pt x="6286" y="2456"/>
                </a:lnTo>
                <a:lnTo>
                  <a:pt x="6282" y="2472"/>
                </a:lnTo>
                <a:lnTo>
                  <a:pt x="6274" y="2484"/>
                </a:lnTo>
                <a:lnTo>
                  <a:pt x="6264" y="2496"/>
                </a:lnTo>
                <a:lnTo>
                  <a:pt x="6252" y="2506"/>
                </a:lnTo>
                <a:lnTo>
                  <a:pt x="6240" y="2514"/>
                </a:lnTo>
                <a:lnTo>
                  <a:pt x="6224" y="2518"/>
                </a:lnTo>
                <a:lnTo>
                  <a:pt x="6208" y="2520"/>
                </a:lnTo>
                <a:close/>
                <a:moveTo>
                  <a:pt x="6208" y="2312"/>
                </a:moveTo>
                <a:lnTo>
                  <a:pt x="6208" y="2312"/>
                </a:lnTo>
                <a:lnTo>
                  <a:pt x="6192" y="2310"/>
                </a:lnTo>
                <a:lnTo>
                  <a:pt x="6176" y="2306"/>
                </a:lnTo>
                <a:lnTo>
                  <a:pt x="6164" y="2298"/>
                </a:lnTo>
                <a:lnTo>
                  <a:pt x="6152" y="2288"/>
                </a:lnTo>
                <a:lnTo>
                  <a:pt x="6142" y="2276"/>
                </a:lnTo>
                <a:lnTo>
                  <a:pt x="6134" y="2264"/>
                </a:lnTo>
                <a:lnTo>
                  <a:pt x="6130" y="2248"/>
                </a:lnTo>
                <a:lnTo>
                  <a:pt x="6128" y="2232"/>
                </a:lnTo>
                <a:lnTo>
                  <a:pt x="6130" y="2216"/>
                </a:lnTo>
                <a:lnTo>
                  <a:pt x="6134" y="2200"/>
                </a:lnTo>
                <a:lnTo>
                  <a:pt x="6142" y="2188"/>
                </a:lnTo>
                <a:lnTo>
                  <a:pt x="6152" y="2176"/>
                </a:lnTo>
                <a:lnTo>
                  <a:pt x="6164" y="2166"/>
                </a:lnTo>
                <a:lnTo>
                  <a:pt x="6176" y="2158"/>
                </a:lnTo>
                <a:lnTo>
                  <a:pt x="6192" y="2154"/>
                </a:lnTo>
                <a:lnTo>
                  <a:pt x="6208" y="2152"/>
                </a:lnTo>
                <a:lnTo>
                  <a:pt x="6224" y="2154"/>
                </a:lnTo>
                <a:lnTo>
                  <a:pt x="6240" y="2158"/>
                </a:lnTo>
                <a:lnTo>
                  <a:pt x="6252" y="2166"/>
                </a:lnTo>
                <a:lnTo>
                  <a:pt x="6264" y="2176"/>
                </a:lnTo>
                <a:lnTo>
                  <a:pt x="6274" y="2188"/>
                </a:lnTo>
                <a:lnTo>
                  <a:pt x="6282" y="2200"/>
                </a:lnTo>
                <a:lnTo>
                  <a:pt x="6286" y="2216"/>
                </a:lnTo>
                <a:lnTo>
                  <a:pt x="6288" y="2232"/>
                </a:lnTo>
                <a:lnTo>
                  <a:pt x="6286" y="2248"/>
                </a:lnTo>
                <a:lnTo>
                  <a:pt x="6282" y="2264"/>
                </a:lnTo>
                <a:lnTo>
                  <a:pt x="6274" y="2276"/>
                </a:lnTo>
                <a:lnTo>
                  <a:pt x="6264" y="2288"/>
                </a:lnTo>
                <a:lnTo>
                  <a:pt x="6252" y="2298"/>
                </a:lnTo>
                <a:lnTo>
                  <a:pt x="6240" y="2306"/>
                </a:lnTo>
                <a:lnTo>
                  <a:pt x="6224" y="2310"/>
                </a:lnTo>
                <a:lnTo>
                  <a:pt x="6208" y="2312"/>
                </a:lnTo>
                <a:close/>
                <a:moveTo>
                  <a:pt x="6208" y="2096"/>
                </a:moveTo>
                <a:lnTo>
                  <a:pt x="6208" y="2096"/>
                </a:lnTo>
                <a:lnTo>
                  <a:pt x="6192" y="2094"/>
                </a:lnTo>
                <a:lnTo>
                  <a:pt x="6176" y="2090"/>
                </a:lnTo>
                <a:lnTo>
                  <a:pt x="6164" y="2082"/>
                </a:lnTo>
                <a:lnTo>
                  <a:pt x="6152" y="2072"/>
                </a:lnTo>
                <a:lnTo>
                  <a:pt x="6142" y="2060"/>
                </a:lnTo>
                <a:lnTo>
                  <a:pt x="6134" y="2048"/>
                </a:lnTo>
                <a:lnTo>
                  <a:pt x="6130" y="2032"/>
                </a:lnTo>
                <a:lnTo>
                  <a:pt x="6128" y="2016"/>
                </a:lnTo>
                <a:lnTo>
                  <a:pt x="6130" y="2000"/>
                </a:lnTo>
                <a:lnTo>
                  <a:pt x="6134" y="1984"/>
                </a:lnTo>
                <a:lnTo>
                  <a:pt x="6142" y="1972"/>
                </a:lnTo>
                <a:lnTo>
                  <a:pt x="6152" y="1960"/>
                </a:lnTo>
                <a:lnTo>
                  <a:pt x="6164" y="1950"/>
                </a:lnTo>
                <a:lnTo>
                  <a:pt x="6176" y="1942"/>
                </a:lnTo>
                <a:lnTo>
                  <a:pt x="6192" y="1938"/>
                </a:lnTo>
                <a:lnTo>
                  <a:pt x="6208" y="1936"/>
                </a:lnTo>
                <a:lnTo>
                  <a:pt x="6224" y="1938"/>
                </a:lnTo>
                <a:lnTo>
                  <a:pt x="6240" y="1942"/>
                </a:lnTo>
                <a:lnTo>
                  <a:pt x="6252" y="1950"/>
                </a:lnTo>
                <a:lnTo>
                  <a:pt x="6264" y="1960"/>
                </a:lnTo>
                <a:lnTo>
                  <a:pt x="6274" y="1972"/>
                </a:lnTo>
                <a:lnTo>
                  <a:pt x="6282" y="1984"/>
                </a:lnTo>
                <a:lnTo>
                  <a:pt x="6286" y="2000"/>
                </a:lnTo>
                <a:lnTo>
                  <a:pt x="6288" y="2016"/>
                </a:lnTo>
                <a:lnTo>
                  <a:pt x="6286" y="2032"/>
                </a:lnTo>
                <a:lnTo>
                  <a:pt x="6282" y="2048"/>
                </a:lnTo>
                <a:lnTo>
                  <a:pt x="6274" y="2060"/>
                </a:lnTo>
                <a:lnTo>
                  <a:pt x="6264" y="2072"/>
                </a:lnTo>
                <a:lnTo>
                  <a:pt x="6252" y="2082"/>
                </a:lnTo>
                <a:lnTo>
                  <a:pt x="6240" y="2090"/>
                </a:lnTo>
                <a:lnTo>
                  <a:pt x="6224" y="2094"/>
                </a:lnTo>
                <a:lnTo>
                  <a:pt x="6208" y="2096"/>
                </a:lnTo>
                <a:close/>
                <a:moveTo>
                  <a:pt x="6208" y="1880"/>
                </a:moveTo>
                <a:lnTo>
                  <a:pt x="6208" y="1880"/>
                </a:lnTo>
                <a:lnTo>
                  <a:pt x="6192" y="1878"/>
                </a:lnTo>
                <a:lnTo>
                  <a:pt x="6176" y="1874"/>
                </a:lnTo>
                <a:lnTo>
                  <a:pt x="6164" y="1866"/>
                </a:lnTo>
                <a:lnTo>
                  <a:pt x="6152" y="1856"/>
                </a:lnTo>
                <a:lnTo>
                  <a:pt x="6142" y="1844"/>
                </a:lnTo>
                <a:lnTo>
                  <a:pt x="6134" y="1832"/>
                </a:lnTo>
                <a:lnTo>
                  <a:pt x="6130" y="1816"/>
                </a:lnTo>
                <a:lnTo>
                  <a:pt x="6128" y="1800"/>
                </a:lnTo>
                <a:lnTo>
                  <a:pt x="6130" y="1784"/>
                </a:lnTo>
                <a:lnTo>
                  <a:pt x="6134" y="1768"/>
                </a:lnTo>
                <a:lnTo>
                  <a:pt x="6142" y="1756"/>
                </a:lnTo>
                <a:lnTo>
                  <a:pt x="6152" y="1744"/>
                </a:lnTo>
                <a:lnTo>
                  <a:pt x="6164" y="1734"/>
                </a:lnTo>
                <a:lnTo>
                  <a:pt x="6176" y="1726"/>
                </a:lnTo>
                <a:lnTo>
                  <a:pt x="6192" y="1722"/>
                </a:lnTo>
                <a:lnTo>
                  <a:pt x="6208" y="1720"/>
                </a:lnTo>
                <a:lnTo>
                  <a:pt x="6224" y="1722"/>
                </a:lnTo>
                <a:lnTo>
                  <a:pt x="6240" y="1726"/>
                </a:lnTo>
                <a:lnTo>
                  <a:pt x="6252" y="1734"/>
                </a:lnTo>
                <a:lnTo>
                  <a:pt x="6264" y="1744"/>
                </a:lnTo>
                <a:lnTo>
                  <a:pt x="6274" y="1756"/>
                </a:lnTo>
                <a:lnTo>
                  <a:pt x="6282" y="1768"/>
                </a:lnTo>
                <a:lnTo>
                  <a:pt x="6286" y="1784"/>
                </a:lnTo>
                <a:lnTo>
                  <a:pt x="6288" y="1800"/>
                </a:lnTo>
                <a:lnTo>
                  <a:pt x="6286" y="1816"/>
                </a:lnTo>
                <a:lnTo>
                  <a:pt x="6282" y="1832"/>
                </a:lnTo>
                <a:lnTo>
                  <a:pt x="6274" y="1844"/>
                </a:lnTo>
                <a:lnTo>
                  <a:pt x="6264" y="1856"/>
                </a:lnTo>
                <a:lnTo>
                  <a:pt x="6252" y="1866"/>
                </a:lnTo>
                <a:lnTo>
                  <a:pt x="6240" y="1874"/>
                </a:lnTo>
                <a:lnTo>
                  <a:pt x="6224" y="1878"/>
                </a:lnTo>
                <a:lnTo>
                  <a:pt x="6208" y="1880"/>
                </a:lnTo>
                <a:close/>
                <a:moveTo>
                  <a:pt x="6208" y="1680"/>
                </a:moveTo>
                <a:lnTo>
                  <a:pt x="6208" y="1680"/>
                </a:lnTo>
                <a:lnTo>
                  <a:pt x="6192" y="1678"/>
                </a:lnTo>
                <a:lnTo>
                  <a:pt x="6176" y="1674"/>
                </a:lnTo>
                <a:lnTo>
                  <a:pt x="6164" y="1666"/>
                </a:lnTo>
                <a:lnTo>
                  <a:pt x="6152" y="1656"/>
                </a:lnTo>
                <a:lnTo>
                  <a:pt x="6142" y="1644"/>
                </a:lnTo>
                <a:lnTo>
                  <a:pt x="6134" y="1632"/>
                </a:lnTo>
                <a:lnTo>
                  <a:pt x="6130" y="1616"/>
                </a:lnTo>
                <a:lnTo>
                  <a:pt x="6128" y="1600"/>
                </a:lnTo>
                <a:lnTo>
                  <a:pt x="6130" y="1584"/>
                </a:lnTo>
                <a:lnTo>
                  <a:pt x="6134" y="1568"/>
                </a:lnTo>
                <a:lnTo>
                  <a:pt x="6142" y="1556"/>
                </a:lnTo>
                <a:lnTo>
                  <a:pt x="6152" y="1544"/>
                </a:lnTo>
                <a:lnTo>
                  <a:pt x="6164" y="1534"/>
                </a:lnTo>
                <a:lnTo>
                  <a:pt x="6176" y="1526"/>
                </a:lnTo>
                <a:lnTo>
                  <a:pt x="6192" y="1522"/>
                </a:lnTo>
                <a:lnTo>
                  <a:pt x="6208" y="1520"/>
                </a:lnTo>
                <a:lnTo>
                  <a:pt x="6224" y="1522"/>
                </a:lnTo>
                <a:lnTo>
                  <a:pt x="6240" y="1526"/>
                </a:lnTo>
                <a:lnTo>
                  <a:pt x="6252" y="1534"/>
                </a:lnTo>
                <a:lnTo>
                  <a:pt x="6264" y="1544"/>
                </a:lnTo>
                <a:lnTo>
                  <a:pt x="6274" y="1556"/>
                </a:lnTo>
                <a:lnTo>
                  <a:pt x="6282" y="1568"/>
                </a:lnTo>
                <a:lnTo>
                  <a:pt x="6286" y="1584"/>
                </a:lnTo>
                <a:lnTo>
                  <a:pt x="6288" y="1600"/>
                </a:lnTo>
                <a:lnTo>
                  <a:pt x="6286" y="1616"/>
                </a:lnTo>
                <a:lnTo>
                  <a:pt x="6282" y="1632"/>
                </a:lnTo>
                <a:lnTo>
                  <a:pt x="6274" y="1644"/>
                </a:lnTo>
                <a:lnTo>
                  <a:pt x="6264" y="1656"/>
                </a:lnTo>
                <a:lnTo>
                  <a:pt x="6252" y="1666"/>
                </a:lnTo>
                <a:lnTo>
                  <a:pt x="6240" y="1674"/>
                </a:lnTo>
                <a:lnTo>
                  <a:pt x="6224" y="1678"/>
                </a:lnTo>
                <a:lnTo>
                  <a:pt x="6208" y="1680"/>
                </a:lnTo>
                <a:close/>
                <a:moveTo>
                  <a:pt x="6208" y="1472"/>
                </a:moveTo>
                <a:lnTo>
                  <a:pt x="6208" y="1472"/>
                </a:lnTo>
                <a:lnTo>
                  <a:pt x="6192" y="1470"/>
                </a:lnTo>
                <a:lnTo>
                  <a:pt x="6176" y="1466"/>
                </a:lnTo>
                <a:lnTo>
                  <a:pt x="6164" y="1458"/>
                </a:lnTo>
                <a:lnTo>
                  <a:pt x="6152" y="1448"/>
                </a:lnTo>
                <a:lnTo>
                  <a:pt x="6142" y="1436"/>
                </a:lnTo>
                <a:lnTo>
                  <a:pt x="6134" y="1424"/>
                </a:lnTo>
                <a:lnTo>
                  <a:pt x="6130" y="1408"/>
                </a:lnTo>
                <a:lnTo>
                  <a:pt x="6128" y="1392"/>
                </a:lnTo>
                <a:lnTo>
                  <a:pt x="6130" y="1376"/>
                </a:lnTo>
                <a:lnTo>
                  <a:pt x="6134" y="1360"/>
                </a:lnTo>
                <a:lnTo>
                  <a:pt x="6142" y="1348"/>
                </a:lnTo>
                <a:lnTo>
                  <a:pt x="6152" y="1336"/>
                </a:lnTo>
                <a:lnTo>
                  <a:pt x="6164" y="1326"/>
                </a:lnTo>
                <a:lnTo>
                  <a:pt x="6176" y="1318"/>
                </a:lnTo>
                <a:lnTo>
                  <a:pt x="6192" y="1314"/>
                </a:lnTo>
                <a:lnTo>
                  <a:pt x="6208" y="1312"/>
                </a:lnTo>
                <a:lnTo>
                  <a:pt x="6224" y="1314"/>
                </a:lnTo>
                <a:lnTo>
                  <a:pt x="6240" y="1318"/>
                </a:lnTo>
                <a:lnTo>
                  <a:pt x="6252" y="1326"/>
                </a:lnTo>
                <a:lnTo>
                  <a:pt x="6264" y="1336"/>
                </a:lnTo>
                <a:lnTo>
                  <a:pt x="6274" y="1348"/>
                </a:lnTo>
                <a:lnTo>
                  <a:pt x="6282" y="1360"/>
                </a:lnTo>
                <a:lnTo>
                  <a:pt x="6286" y="1376"/>
                </a:lnTo>
                <a:lnTo>
                  <a:pt x="6288" y="1392"/>
                </a:lnTo>
                <a:lnTo>
                  <a:pt x="6286" y="1408"/>
                </a:lnTo>
                <a:lnTo>
                  <a:pt x="6282" y="1424"/>
                </a:lnTo>
                <a:lnTo>
                  <a:pt x="6274" y="1436"/>
                </a:lnTo>
                <a:lnTo>
                  <a:pt x="6264" y="1448"/>
                </a:lnTo>
                <a:lnTo>
                  <a:pt x="6252" y="1458"/>
                </a:lnTo>
                <a:lnTo>
                  <a:pt x="6240" y="1466"/>
                </a:lnTo>
                <a:lnTo>
                  <a:pt x="6224" y="1470"/>
                </a:lnTo>
                <a:lnTo>
                  <a:pt x="6208" y="1472"/>
                </a:lnTo>
                <a:close/>
                <a:moveTo>
                  <a:pt x="6208" y="1264"/>
                </a:moveTo>
                <a:lnTo>
                  <a:pt x="6208" y="1264"/>
                </a:lnTo>
                <a:lnTo>
                  <a:pt x="6192" y="1262"/>
                </a:lnTo>
                <a:lnTo>
                  <a:pt x="6176" y="1258"/>
                </a:lnTo>
                <a:lnTo>
                  <a:pt x="6164" y="1250"/>
                </a:lnTo>
                <a:lnTo>
                  <a:pt x="6152" y="1240"/>
                </a:lnTo>
                <a:lnTo>
                  <a:pt x="6142" y="1228"/>
                </a:lnTo>
                <a:lnTo>
                  <a:pt x="6134" y="1216"/>
                </a:lnTo>
                <a:lnTo>
                  <a:pt x="6130" y="1200"/>
                </a:lnTo>
                <a:lnTo>
                  <a:pt x="6128" y="1184"/>
                </a:lnTo>
                <a:lnTo>
                  <a:pt x="6130" y="1168"/>
                </a:lnTo>
                <a:lnTo>
                  <a:pt x="6134" y="1152"/>
                </a:lnTo>
                <a:lnTo>
                  <a:pt x="6142" y="1140"/>
                </a:lnTo>
                <a:lnTo>
                  <a:pt x="6152" y="1128"/>
                </a:lnTo>
                <a:lnTo>
                  <a:pt x="6164" y="1118"/>
                </a:lnTo>
                <a:lnTo>
                  <a:pt x="6176" y="1110"/>
                </a:lnTo>
                <a:lnTo>
                  <a:pt x="6192" y="1106"/>
                </a:lnTo>
                <a:lnTo>
                  <a:pt x="6208" y="1104"/>
                </a:lnTo>
                <a:lnTo>
                  <a:pt x="6224" y="1106"/>
                </a:lnTo>
                <a:lnTo>
                  <a:pt x="6240" y="1110"/>
                </a:lnTo>
                <a:lnTo>
                  <a:pt x="6252" y="1118"/>
                </a:lnTo>
                <a:lnTo>
                  <a:pt x="6264" y="1128"/>
                </a:lnTo>
                <a:lnTo>
                  <a:pt x="6274" y="1140"/>
                </a:lnTo>
                <a:lnTo>
                  <a:pt x="6282" y="1152"/>
                </a:lnTo>
                <a:lnTo>
                  <a:pt x="6286" y="1168"/>
                </a:lnTo>
                <a:lnTo>
                  <a:pt x="6288" y="1184"/>
                </a:lnTo>
                <a:lnTo>
                  <a:pt x="6286" y="1200"/>
                </a:lnTo>
                <a:lnTo>
                  <a:pt x="6282" y="1216"/>
                </a:lnTo>
                <a:lnTo>
                  <a:pt x="6274" y="1228"/>
                </a:lnTo>
                <a:lnTo>
                  <a:pt x="6264" y="1240"/>
                </a:lnTo>
                <a:lnTo>
                  <a:pt x="6252" y="1250"/>
                </a:lnTo>
                <a:lnTo>
                  <a:pt x="6240" y="1258"/>
                </a:lnTo>
                <a:lnTo>
                  <a:pt x="6224" y="1262"/>
                </a:lnTo>
                <a:lnTo>
                  <a:pt x="6208" y="1264"/>
                </a:lnTo>
                <a:close/>
                <a:moveTo>
                  <a:pt x="6208" y="1056"/>
                </a:moveTo>
                <a:lnTo>
                  <a:pt x="6208" y="1056"/>
                </a:lnTo>
                <a:lnTo>
                  <a:pt x="6192" y="1054"/>
                </a:lnTo>
                <a:lnTo>
                  <a:pt x="6176" y="1050"/>
                </a:lnTo>
                <a:lnTo>
                  <a:pt x="6164" y="1042"/>
                </a:lnTo>
                <a:lnTo>
                  <a:pt x="6152" y="1032"/>
                </a:lnTo>
                <a:lnTo>
                  <a:pt x="6142" y="1020"/>
                </a:lnTo>
                <a:lnTo>
                  <a:pt x="6134" y="1008"/>
                </a:lnTo>
                <a:lnTo>
                  <a:pt x="6130" y="992"/>
                </a:lnTo>
                <a:lnTo>
                  <a:pt x="6128" y="976"/>
                </a:lnTo>
                <a:lnTo>
                  <a:pt x="6130" y="960"/>
                </a:lnTo>
                <a:lnTo>
                  <a:pt x="6134" y="944"/>
                </a:lnTo>
                <a:lnTo>
                  <a:pt x="6142" y="932"/>
                </a:lnTo>
                <a:lnTo>
                  <a:pt x="6152" y="920"/>
                </a:lnTo>
                <a:lnTo>
                  <a:pt x="6164" y="910"/>
                </a:lnTo>
                <a:lnTo>
                  <a:pt x="6176" y="902"/>
                </a:lnTo>
                <a:lnTo>
                  <a:pt x="6192" y="898"/>
                </a:lnTo>
                <a:lnTo>
                  <a:pt x="6208" y="896"/>
                </a:lnTo>
                <a:lnTo>
                  <a:pt x="6224" y="898"/>
                </a:lnTo>
                <a:lnTo>
                  <a:pt x="6240" y="902"/>
                </a:lnTo>
                <a:lnTo>
                  <a:pt x="6252" y="910"/>
                </a:lnTo>
                <a:lnTo>
                  <a:pt x="6264" y="920"/>
                </a:lnTo>
                <a:lnTo>
                  <a:pt x="6274" y="932"/>
                </a:lnTo>
                <a:lnTo>
                  <a:pt x="6282" y="944"/>
                </a:lnTo>
                <a:lnTo>
                  <a:pt x="6286" y="960"/>
                </a:lnTo>
                <a:lnTo>
                  <a:pt x="6288" y="976"/>
                </a:lnTo>
                <a:lnTo>
                  <a:pt x="6286" y="992"/>
                </a:lnTo>
                <a:lnTo>
                  <a:pt x="6282" y="1008"/>
                </a:lnTo>
                <a:lnTo>
                  <a:pt x="6274" y="1020"/>
                </a:lnTo>
                <a:lnTo>
                  <a:pt x="6264" y="1032"/>
                </a:lnTo>
                <a:lnTo>
                  <a:pt x="6252" y="1042"/>
                </a:lnTo>
                <a:lnTo>
                  <a:pt x="6240" y="1050"/>
                </a:lnTo>
                <a:lnTo>
                  <a:pt x="6224" y="1054"/>
                </a:lnTo>
                <a:lnTo>
                  <a:pt x="6208" y="1056"/>
                </a:lnTo>
                <a:close/>
                <a:moveTo>
                  <a:pt x="6208" y="840"/>
                </a:moveTo>
                <a:lnTo>
                  <a:pt x="6208" y="840"/>
                </a:lnTo>
                <a:lnTo>
                  <a:pt x="6192" y="838"/>
                </a:lnTo>
                <a:lnTo>
                  <a:pt x="6176" y="834"/>
                </a:lnTo>
                <a:lnTo>
                  <a:pt x="6164" y="826"/>
                </a:lnTo>
                <a:lnTo>
                  <a:pt x="6152" y="816"/>
                </a:lnTo>
                <a:lnTo>
                  <a:pt x="6142" y="804"/>
                </a:lnTo>
                <a:lnTo>
                  <a:pt x="6134" y="792"/>
                </a:lnTo>
                <a:lnTo>
                  <a:pt x="6130" y="776"/>
                </a:lnTo>
                <a:lnTo>
                  <a:pt x="6128" y="760"/>
                </a:lnTo>
                <a:lnTo>
                  <a:pt x="6130" y="744"/>
                </a:lnTo>
                <a:lnTo>
                  <a:pt x="6134" y="728"/>
                </a:lnTo>
                <a:lnTo>
                  <a:pt x="6142" y="716"/>
                </a:lnTo>
                <a:lnTo>
                  <a:pt x="6152" y="704"/>
                </a:lnTo>
                <a:lnTo>
                  <a:pt x="6164" y="694"/>
                </a:lnTo>
                <a:lnTo>
                  <a:pt x="6176" y="686"/>
                </a:lnTo>
                <a:lnTo>
                  <a:pt x="6192" y="682"/>
                </a:lnTo>
                <a:lnTo>
                  <a:pt x="6208" y="680"/>
                </a:lnTo>
                <a:lnTo>
                  <a:pt x="6224" y="682"/>
                </a:lnTo>
                <a:lnTo>
                  <a:pt x="6240" y="686"/>
                </a:lnTo>
                <a:lnTo>
                  <a:pt x="6252" y="694"/>
                </a:lnTo>
                <a:lnTo>
                  <a:pt x="6264" y="704"/>
                </a:lnTo>
                <a:lnTo>
                  <a:pt x="6274" y="716"/>
                </a:lnTo>
                <a:lnTo>
                  <a:pt x="6282" y="728"/>
                </a:lnTo>
                <a:lnTo>
                  <a:pt x="6286" y="744"/>
                </a:lnTo>
                <a:lnTo>
                  <a:pt x="6288" y="760"/>
                </a:lnTo>
                <a:lnTo>
                  <a:pt x="6286" y="776"/>
                </a:lnTo>
                <a:lnTo>
                  <a:pt x="6282" y="792"/>
                </a:lnTo>
                <a:lnTo>
                  <a:pt x="6274" y="804"/>
                </a:lnTo>
                <a:lnTo>
                  <a:pt x="6264" y="816"/>
                </a:lnTo>
                <a:lnTo>
                  <a:pt x="6252" y="826"/>
                </a:lnTo>
                <a:lnTo>
                  <a:pt x="6240" y="834"/>
                </a:lnTo>
                <a:lnTo>
                  <a:pt x="6224" y="838"/>
                </a:lnTo>
                <a:lnTo>
                  <a:pt x="6208" y="840"/>
                </a:lnTo>
                <a:close/>
                <a:moveTo>
                  <a:pt x="6208" y="640"/>
                </a:moveTo>
                <a:lnTo>
                  <a:pt x="6208" y="640"/>
                </a:lnTo>
                <a:lnTo>
                  <a:pt x="6192" y="638"/>
                </a:lnTo>
                <a:lnTo>
                  <a:pt x="6176" y="634"/>
                </a:lnTo>
                <a:lnTo>
                  <a:pt x="6164" y="626"/>
                </a:lnTo>
                <a:lnTo>
                  <a:pt x="6152" y="616"/>
                </a:lnTo>
                <a:lnTo>
                  <a:pt x="6142" y="604"/>
                </a:lnTo>
                <a:lnTo>
                  <a:pt x="6134" y="592"/>
                </a:lnTo>
                <a:lnTo>
                  <a:pt x="6130" y="576"/>
                </a:lnTo>
                <a:lnTo>
                  <a:pt x="6128" y="560"/>
                </a:lnTo>
                <a:lnTo>
                  <a:pt x="6130" y="544"/>
                </a:lnTo>
                <a:lnTo>
                  <a:pt x="6134" y="528"/>
                </a:lnTo>
                <a:lnTo>
                  <a:pt x="6142" y="516"/>
                </a:lnTo>
                <a:lnTo>
                  <a:pt x="6152" y="504"/>
                </a:lnTo>
                <a:lnTo>
                  <a:pt x="6164" y="494"/>
                </a:lnTo>
                <a:lnTo>
                  <a:pt x="6176" y="486"/>
                </a:lnTo>
                <a:lnTo>
                  <a:pt x="6192" y="482"/>
                </a:lnTo>
                <a:lnTo>
                  <a:pt x="6208" y="480"/>
                </a:lnTo>
                <a:lnTo>
                  <a:pt x="6224" y="482"/>
                </a:lnTo>
                <a:lnTo>
                  <a:pt x="6240" y="486"/>
                </a:lnTo>
                <a:lnTo>
                  <a:pt x="6252" y="494"/>
                </a:lnTo>
                <a:lnTo>
                  <a:pt x="6264" y="504"/>
                </a:lnTo>
                <a:lnTo>
                  <a:pt x="6274" y="516"/>
                </a:lnTo>
                <a:lnTo>
                  <a:pt x="6282" y="528"/>
                </a:lnTo>
                <a:lnTo>
                  <a:pt x="6286" y="544"/>
                </a:lnTo>
                <a:lnTo>
                  <a:pt x="6288" y="560"/>
                </a:lnTo>
                <a:lnTo>
                  <a:pt x="6286" y="576"/>
                </a:lnTo>
                <a:lnTo>
                  <a:pt x="6282" y="592"/>
                </a:lnTo>
                <a:lnTo>
                  <a:pt x="6274" y="604"/>
                </a:lnTo>
                <a:lnTo>
                  <a:pt x="6264" y="616"/>
                </a:lnTo>
                <a:lnTo>
                  <a:pt x="6252" y="626"/>
                </a:lnTo>
                <a:lnTo>
                  <a:pt x="6240" y="634"/>
                </a:lnTo>
                <a:lnTo>
                  <a:pt x="6224" y="638"/>
                </a:lnTo>
                <a:lnTo>
                  <a:pt x="6208" y="640"/>
                </a:lnTo>
                <a:close/>
                <a:moveTo>
                  <a:pt x="6208" y="432"/>
                </a:moveTo>
                <a:lnTo>
                  <a:pt x="6208" y="432"/>
                </a:lnTo>
                <a:lnTo>
                  <a:pt x="6192" y="430"/>
                </a:lnTo>
                <a:lnTo>
                  <a:pt x="6176" y="426"/>
                </a:lnTo>
                <a:lnTo>
                  <a:pt x="6164" y="418"/>
                </a:lnTo>
                <a:lnTo>
                  <a:pt x="6152" y="408"/>
                </a:lnTo>
                <a:lnTo>
                  <a:pt x="6142" y="396"/>
                </a:lnTo>
                <a:lnTo>
                  <a:pt x="6134" y="384"/>
                </a:lnTo>
                <a:lnTo>
                  <a:pt x="6130" y="368"/>
                </a:lnTo>
                <a:lnTo>
                  <a:pt x="6128" y="352"/>
                </a:lnTo>
                <a:lnTo>
                  <a:pt x="6130" y="336"/>
                </a:lnTo>
                <a:lnTo>
                  <a:pt x="6134" y="320"/>
                </a:lnTo>
                <a:lnTo>
                  <a:pt x="6142" y="308"/>
                </a:lnTo>
                <a:lnTo>
                  <a:pt x="6152" y="296"/>
                </a:lnTo>
                <a:lnTo>
                  <a:pt x="6164" y="286"/>
                </a:lnTo>
                <a:lnTo>
                  <a:pt x="6176" y="278"/>
                </a:lnTo>
                <a:lnTo>
                  <a:pt x="6192" y="274"/>
                </a:lnTo>
                <a:lnTo>
                  <a:pt x="6208" y="272"/>
                </a:lnTo>
                <a:lnTo>
                  <a:pt x="6224" y="274"/>
                </a:lnTo>
                <a:lnTo>
                  <a:pt x="6240" y="278"/>
                </a:lnTo>
                <a:lnTo>
                  <a:pt x="6252" y="286"/>
                </a:lnTo>
                <a:lnTo>
                  <a:pt x="6264" y="296"/>
                </a:lnTo>
                <a:lnTo>
                  <a:pt x="6274" y="308"/>
                </a:lnTo>
                <a:lnTo>
                  <a:pt x="6282" y="320"/>
                </a:lnTo>
                <a:lnTo>
                  <a:pt x="6286" y="336"/>
                </a:lnTo>
                <a:lnTo>
                  <a:pt x="6288" y="352"/>
                </a:lnTo>
                <a:lnTo>
                  <a:pt x="6286" y="368"/>
                </a:lnTo>
                <a:lnTo>
                  <a:pt x="6282" y="384"/>
                </a:lnTo>
                <a:lnTo>
                  <a:pt x="6274" y="396"/>
                </a:lnTo>
                <a:lnTo>
                  <a:pt x="6264" y="408"/>
                </a:lnTo>
                <a:lnTo>
                  <a:pt x="6252" y="418"/>
                </a:lnTo>
                <a:lnTo>
                  <a:pt x="6240" y="426"/>
                </a:lnTo>
                <a:lnTo>
                  <a:pt x="6224" y="430"/>
                </a:lnTo>
                <a:lnTo>
                  <a:pt x="6208" y="432"/>
                </a:lnTo>
                <a:close/>
                <a:moveTo>
                  <a:pt x="6208" y="224"/>
                </a:moveTo>
                <a:lnTo>
                  <a:pt x="6208" y="224"/>
                </a:lnTo>
                <a:lnTo>
                  <a:pt x="6192" y="222"/>
                </a:lnTo>
                <a:lnTo>
                  <a:pt x="6176" y="218"/>
                </a:lnTo>
                <a:lnTo>
                  <a:pt x="6164" y="210"/>
                </a:lnTo>
                <a:lnTo>
                  <a:pt x="6152" y="200"/>
                </a:lnTo>
                <a:lnTo>
                  <a:pt x="6142" y="188"/>
                </a:lnTo>
                <a:lnTo>
                  <a:pt x="6134" y="176"/>
                </a:lnTo>
                <a:lnTo>
                  <a:pt x="6130" y="160"/>
                </a:lnTo>
                <a:lnTo>
                  <a:pt x="6128" y="144"/>
                </a:lnTo>
                <a:lnTo>
                  <a:pt x="6130" y="128"/>
                </a:lnTo>
                <a:lnTo>
                  <a:pt x="6134" y="112"/>
                </a:lnTo>
                <a:lnTo>
                  <a:pt x="6142" y="100"/>
                </a:lnTo>
                <a:lnTo>
                  <a:pt x="6152" y="88"/>
                </a:lnTo>
                <a:lnTo>
                  <a:pt x="6164" y="78"/>
                </a:lnTo>
                <a:lnTo>
                  <a:pt x="6176" y="70"/>
                </a:lnTo>
                <a:lnTo>
                  <a:pt x="6192" y="66"/>
                </a:lnTo>
                <a:lnTo>
                  <a:pt x="6208" y="64"/>
                </a:lnTo>
                <a:lnTo>
                  <a:pt x="6224" y="66"/>
                </a:lnTo>
                <a:lnTo>
                  <a:pt x="6240" y="70"/>
                </a:lnTo>
                <a:lnTo>
                  <a:pt x="6252" y="78"/>
                </a:lnTo>
                <a:lnTo>
                  <a:pt x="6264" y="88"/>
                </a:lnTo>
                <a:lnTo>
                  <a:pt x="6274" y="100"/>
                </a:lnTo>
                <a:lnTo>
                  <a:pt x="6282" y="112"/>
                </a:lnTo>
                <a:lnTo>
                  <a:pt x="6286" y="128"/>
                </a:lnTo>
                <a:lnTo>
                  <a:pt x="6288" y="144"/>
                </a:lnTo>
                <a:lnTo>
                  <a:pt x="6286" y="160"/>
                </a:lnTo>
                <a:lnTo>
                  <a:pt x="6282" y="176"/>
                </a:lnTo>
                <a:lnTo>
                  <a:pt x="6274" y="188"/>
                </a:lnTo>
                <a:lnTo>
                  <a:pt x="6264" y="200"/>
                </a:lnTo>
                <a:lnTo>
                  <a:pt x="6252" y="210"/>
                </a:lnTo>
                <a:lnTo>
                  <a:pt x="6240" y="218"/>
                </a:lnTo>
                <a:lnTo>
                  <a:pt x="6224" y="222"/>
                </a:lnTo>
                <a:lnTo>
                  <a:pt x="6208" y="224"/>
                </a:lnTo>
                <a:close/>
              </a:path>
            </a:pathLst>
          </a:custGeom>
          <a:gradFill rotWithShape="1">
            <a:gsLst>
              <a:gs pos="0">
                <a:srgbClr val="C0C0C0"/>
              </a:gs>
              <a:gs pos="100000">
                <a:srgbClr val="77777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0E2FAD"/>
      </a:dk1>
      <a:lt1>
        <a:srgbClr val="FFFFFF"/>
      </a:lt1>
      <a:dk2>
        <a:srgbClr val="0E2FAD"/>
      </a:dk2>
      <a:lt2>
        <a:srgbClr val="B3CCE6"/>
      </a:lt2>
      <a:accent1>
        <a:srgbClr val="7FD7FC"/>
      </a:accent1>
      <a:accent2>
        <a:srgbClr val="6BA7F8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FF9D3B"/>
      </a:hlink>
      <a:folHlink>
        <a:srgbClr val="007B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176</Words>
  <Application>Microsoft Office PowerPoint</Application>
  <PresentationFormat>On-screen Show (4:3)</PresentationFormat>
  <Paragraphs>21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Wingdings</vt:lpstr>
      <vt:lpstr>Default Design</vt:lpstr>
      <vt:lpstr>Transparent Circles</vt:lpstr>
      <vt:lpstr>Cameo Frames</vt:lpstr>
      <vt:lpstr>Colour the frames to  create interesting effects</vt:lpstr>
      <vt:lpstr>PowerPoint Presentation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PowerPoint Template</dc:title>
  <dc:creator>Presentation Magazine</dc:creator>
  <cp:lastModifiedBy>Jonty Pearce</cp:lastModifiedBy>
  <cp:revision>8</cp:revision>
  <dcterms:created xsi:type="dcterms:W3CDTF">2009-11-03T13:35:13Z</dcterms:created>
  <dcterms:modified xsi:type="dcterms:W3CDTF">2015-02-22T11:13:04Z</dcterms:modified>
</cp:coreProperties>
</file>